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  <p:sldMasterId id="2147483651" r:id="rId5"/>
  </p:sldMasterIdLst>
  <p:notesMasterIdLst>
    <p:notesMasterId r:id="rId11"/>
  </p:notesMasterIdLst>
  <p:sldIdLst>
    <p:sldId id="257" r:id="rId6"/>
    <p:sldId id="258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43"/>
  </p:normalViewPr>
  <p:slideViewPr>
    <p:cSldViewPr snapToGrid="0" snapToObjects="1">
      <p:cViewPr varScale="1">
        <p:scale>
          <a:sx n="141" d="100"/>
          <a:sy n="141" d="100"/>
        </p:scale>
        <p:origin x="120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7" d="100"/>
          <a:sy n="137" d="100"/>
        </p:scale>
        <p:origin x="32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C2E2B-0529-43BB-A848-CB5BBB683949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153EEE-B485-41A7-8F95-BA657D108B1E}">
      <dgm:prSet phldrT="[Text]"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1000 Genomes</a:t>
          </a:r>
        </a:p>
      </dgm:t>
    </dgm:pt>
    <dgm:pt modelId="{4734890E-8C72-45F0-9015-DBFCEDA8204C}" type="parTrans" cxnId="{18308AA4-9589-46A1-98A4-A192EC960F2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94BF0F-DCF0-405B-8F95-CB912DE9F2C1}" type="sibTrans" cxnId="{18308AA4-9589-46A1-98A4-A192EC960F2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783185F-8EF0-4A52-A484-4F698E014B2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600" b="1" dirty="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r>
            <a:rPr lang="en-US" sz="2400" b="1" dirty="0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</a:p>
      </dgm:t>
    </dgm:pt>
    <dgm:pt modelId="{72ECB6A2-4133-451B-9DED-E6A5898730A1}" type="parTrans" cxnId="{49E51D5C-4788-494A-81E4-69D5A39F959C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F083051-EA46-4262-A237-04E157CCF6BF}" type="sibTrans" cxnId="{49E51D5C-4788-494A-81E4-69D5A39F959C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752319-C07F-47BE-BF9D-8E2CEDE836D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b="1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gm:t>
    </dgm:pt>
    <dgm:pt modelId="{BB33ACF7-8DF0-4128-A64C-A6193A5F0597}" type="parTrans" cxnId="{813F7F9F-98B4-4040-A144-D50F60A05F58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09B2E1-8778-4C00-BD74-952A35EE0F91}" type="sibTrans" cxnId="{813F7F9F-98B4-4040-A144-D50F60A05F58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5C5AE60-10BD-4D70-8123-1230CA78294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b="1" dirty="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</a:p>
      </dgm:t>
    </dgm:pt>
    <dgm:pt modelId="{5E6EE409-6E1D-4B86-8C53-8039A10859A5}" type="parTrans" cxnId="{268AF383-36CB-4022-BB1E-92FCA7DC6B5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C850021-9BFA-4102-AFFB-9D719095E93B}" type="sibTrans" cxnId="{268AF383-36CB-4022-BB1E-92FCA7DC6B5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D19F3A1-1A57-48DE-BF07-2A4F9031723E}">
      <dgm:prSet phldrT="[Text]"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gm:t>
    </dgm:pt>
    <dgm:pt modelId="{FB10D1DF-63B9-4478-B23E-1F1A36A90159}" type="parTrans" cxnId="{7C55D099-4B0B-48FD-A526-6DB74EFC1341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F7BFF0-BB6C-47EC-95FF-ACAC7C61D7F3}" type="sibTrans" cxnId="{7C55D099-4B0B-48FD-A526-6DB74EFC1341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E5C466-066A-4D85-ABBC-5DF1C2F01E6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800" b="1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3AB1CF-7D60-41DB-9F54-D5ECD4CAD647}" type="parTrans" cxnId="{67BFFA6C-CCC5-4E71-B484-F23E8DAF4213}">
      <dgm:prSet/>
      <dgm:spPr/>
      <dgm:t>
        <a:bodyPr/>
        <a:lstStyle/>
        <a:p>
          <a:endParaRPr lang="en-US"/>
        </a:p>
      </dgm:t>
    </dgm:pt>
    <dgm:pt modelId="{C14D48DF-D436-43A4-926F-7BF395742B34}" type="sibTrans" cxnId="{67BFFA6C-CCC5-4E71-B484-F23E8DAF4213}">
      <dgm:prSet/>
      <dgm:spPr/>
      <dgm:t>
        <a:bodyPr/>
        <a:lstStyle/>
        <a:p>
          <a:endParaRPr lang="en-US"/>
        </a:p>
      </dgm:t>
    </dgm:pt>
    <dgm:pt modelId="{2A75EBA5-F8E5-4485-A146-E361AB76D007}" type="pres">
      <dgm:prSet presAssocID="{BB2C2E2B-0529-43BB-A848-CB5BBB68394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033491-BBC5-47DE-BA22-21384C6B6F62}" type="pres">
      <dgm:prSet presAssocID="{31153EEE-B485-41A7-8F95-BA657D108B1E}" presName="vertOne" presStyleCnt="0"/>
      <dgm:spPr/>
    </dgm:pt>
    <dgm:pt modelId="{437B3E3D-D6B6-4747-A880-0AB28D2A3AAF}" type="pres">
      <dgm:prSet presAssocID="{31153EEE-B485-41A7-8F95-BA657D108B1E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4692ED5-391F-49D3-AF68-41C5D1AF511D}" type="pres">
      <dgm:prSet presAssocID="{31153EEE-B485-41A7-8F95-BA657D108B1E}" presName="parTransOne" presStyleCnt="0"/>
      <dgm:spPr/>
    </dgm:pt>
    <dgm:pt modelId="{07184807-0344-447E-9B3E-465952D8D641}" type="pres">
      <dgm:prSet presAssocID="{31153EEE-B485-41A7-8F95-BA657D108B1E}" presName="horzOne" presStyleCnt="0"/>
      <dgm:spPr/>
    </dgm:pt>
    <dgm:pt modelId="{204AB92F-B6D0-4E0E-A042-2AC134B4D1DE}" type="pres">
      <dgm:prSet presAssocID="{2D19F3A1-1A57-48DE-BF07-2A4F9031723E}" presName="vertTwo" presStyleCnt="0"/>
      <dgm:spPr/>
    </dgm:pt>
    <dgm:pt modelId="{2F14CD38-6701-49FF-841C-1BC86CAC943C}" type="pres">
      <dgm:prSet presAssocID="{2D19F3A1-1A57-48DE-BF07-2A4F9031723E}" presName="txTwo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</dgm:pt>
    <dgm:pt modelId="{A0B7CE5A-D92B-4EC7-B0EB-3D8B04582C7B}" type="pres">
      <dgm:prSet presAssocID="{2D19F3A1-1A57-48DE-BF07-2A4F9031723E}" presName="parTransTwo" presStyleCnt="0"/>
      <dgm:spPr/>
    </dgm:pt>
    <dgm:pt modelId="{658718E5-6E12-4DD8-8F0B-4C67830B41FB}" type="pres">
      <dgm:prSet presAssocID="{2D19F3A1-1A57-48DE-BF07-2A4F9031723E}" presName="horzTwo" presStyleCnt="0"/>
      <dgm:spPr/>
    </dgm:pt>
    <dgm:pt modelId="{DEF30469-2AC3-46EA-94AF-64C59CA4BC29}" type="pres">
      <dgm:prSet presAssocID="{C783185F-8EF0-4A52-A484-4F698E014B22}" presName="vertThree" presStyleCnt="0"/>
      <dgm:spPr/>
    </dgm:pt>
    <dgm:pt modelId="{AE7873C4-9217-42FD-9F32-818BFB9462A8}" type="pres">
      <dgm:prSet presAssocID="{C783185F-8EF0-4A52-A484-4F698E014B22}" presName="txThree" presStyleLbl="node3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0C5A80B6-0C60-48C3-84A8-4D6D0FF79C68}" type="pres">
      <dgm:prSet presAssocID="{C783185F-8EF0-4A52-A484-4F698E014B22}" presName="horzThree" presStyleCnt="0"/>
      <dgm:spPr/>
    </dgm:pt>
    <dgm:pt modelId="{5F146C85-007B-4F30-8BC0-79D4945CD2CC}" type="pres">
      <dgm:prSet presAssocID="{1F083051-EA46-4262-A237-04E157CCF6BF}" presName="sibSpaceThree" presStyleCnt="0"/>
      <dgm:spPr/>
    </dgm:pt>
    <dgm:pt modelId="{387EB1FC-66F4-4B7F-B0F0-025DD8EE6CBB}" type="pres">
      <dgm:prSet presAssocID="{69752319-C07F-47BE-BF9D-8E2CEDE836D2}" presName="vertThree" presStyleCnt="0"/>
      <dgm:spPr/>
    </dgm:pt>
    <dgm:pt modelId="{33BE92E6-9293-411F-98C7-1B3EACBEB49F}" type="pres">
      <dgm:prSet presAssocID="{69752319-C07F-47BE-BF9D-8E2CEDE836D2}" presName="txThre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88602FFC-4B0F-4271-837B-F442B5778567}" type="pres">
      <dgm:prSet presAssocID="{69752319-C07F-47BE-BF9D-8E2CEDE836D2}" presName="horzThree" presStyleCnt="0"/>
      <dgm:spPr/>
    </dgm:pt>
    <dgm:pt modelId="{354B8E66-E331-4133-BE78-8131E8A08BC1}" type="pres">
      <dgm:prSet presAssocID="{30F7BFF0-BB6C-47EC-95FF-ACAC7C61D7F3}" presName="sibSpaceTwo" presStyleCnt="0"/>
      <dgm:spPr/>
    </dgm:pt>
    <dgm:pt modelId="{20F3DCF6-E694-4F54-8086-2F2102AE2B31}" type="pres">
      <dgm:prSet presAssocID="{5DE5C466-066A-4D85-ABBC-5DF1C2F01E67}" presName="vertTwo" presStyleCnt="0"/>
      <dgm:spPr/>
    </dgm:pt>
    <dgm:pt modelId="{B8AE5867-B8D7-412B-B959-0B47D66EB627}" type="pres">
      <dgm:prSet presAssocID="{5DE5C466-066A-4D85-ABBC-5DF1C2F01E67}" presName="txTwo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</dgm:pt>
    <dgm:pt modelId="{D6B151F2-878E-495F-84C7-CBBBF7FEECA1}" type="pres">
      <dgm:prSet presAssocID="{5DE5C466-066A-4D85-ABBC-5DF1C2F01E67}" presName="parTransTwo" presStyleCnt="0"/>
      <dgm:spPr/>
    </dgm:pt>
    <dgm:pt modelId="{3507B23E-FAB7-4F9C-BA51-1C61733B3DC0}" type="pres">
      <dgm:prSet presAssocID="{5DE5C466-066A-4D85-ABBC-5DF1C2F01E67}" presName="horzTwo" presStyleCnt="0"/>
      <dgm:spPr/>
    </dgm:pt>
    <dgm:pt modelId="{C732449F-02EA-4057-BCAC-07F097453C16}" type="pres">
      <dgm:prSet presAssocID="{85C5AE60-10BD-4D70-8123-1230CA782941}" presName="vertThree" presStyleCnt="0"/>
      <dgm:spPr/>
    </dgm:pt>
    <dgm:pt modelId="{A5299E66-8E01-4673-ABC2-9E3B8CB88A8B}" type="pres">
      <dgm:prSet presAssocID="{85C5AE60-10BD-4D70-8123-1230CA782941}" presName="txThre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27823355-9C71-4A3F-8DAE-160A9D81FDE2}" type="pres">
      <dgm:prSet presAssocID="{85C5AE60-10BD-4D70-8123-1230CA782941}" presName="horzThree" presStyleCnt="0"/>
      <dgm:spPr/>
    </dgm:pt>
  </dgm:ptLst>
  <dgm:cxnLst>
    <dgm:cxn modelId="{8BC21523-E9DD-452D-B162-CD85248B5B57}" type="presOf" srcId="{5DE5C466-066A-4D85-ABBC-5DF1C2F01E67}" destId="{B8AE5867-B8D7-412B-B959-0B47D66EB627}" srcOrd="0" destOrd="0" presId="urn:microsoft.com/office/officeart/2005/8/layout/hierarchy4"/>
    <dgm:cxn modelId="{49E51D5C-4788-494A-81E4-69D5A39F959C}" srcId="{2D19F3A1-1A57-48DE-BF07-2A4F9031723E}" destId="{C783185F-8EF0-4A52-A484-4F698E014B22}" srcOrd="0" destOrd="0" parTransId="{72ECB6A2-4133-451B-9DED-E6A5898730A1}" sibTransId="{1F083051-EA46-4262-A237-04E157CCF6BF}"/>
    <dgm:cxn modelId="{B8AFF463-D1C6-49FB-B9E3-E82903CC8E00}" type="presOf" srcId="{69752319-C07F-47BE-BF9D-8E2CEDE836D2}" destId="{33BE92E6-9293-411F-98C7-1B3EACBEB49F}" srcOrd="0" destOrd="0" presId="urn:microsoft.com/office/officeart/2005/8/layout/hierarchy4"/>
    <dgm:cxn modelId="{24B54B44-8239-4B2E-A9D8-D8FA10AA9D17}" type="presOf" srcId="{85C5AE60-10BD-4D70-8123-1230CA782941}" destId="{A5299E66-8E01-4673-ABC2-9E3B8CB88A8B}" srcOrd="0" destOrd="0" presId="urn:microsoft.com/office/officeart/2005/8/layout/hierarchy4"/>
    <dgm:cxn modelId="{67BFFA6C-CCC5-4E71-B484-F23E8DAF4213}" srcId="{31153EEE-B485-41A7-8F95-BA657D108B1E}" destId="{5DE5C466-066A-4D85-ABBC-5DF1C2F01E67}" srcOrd="1" destOrd="0" parTransId="{4E3AB1CF-7D60-41DB-9F54-D5ECD4CAD647}" sibTransId="{C14D48DF-D436-43A4-926F-7BF395742B34}"/>
    <dgm:cxn modelId="{268AF383-36CB-4022-BB1E-92FCA7DC6B5B}" srcId="{5DE5C466-066A-4D85-ABBC-5DF1C2F01E67}" destId="{85C5AE60-10BD-4D70-8123-1230CA782941}" srcOrd="0" destOrd="0" parTransId="{5E6EE409-6E1D-4B86-8C53-8039A10859A5}" sibTransId="{DC850021-9BFA-4102-AFFB-9D719095E93B}"/>
    <dgm:cxn modelId="{7C55D099-4B0B-48FD-A526-6DB74EFC1341}" srcId="{31153EEE-B485-41A7-8F95-BA657D108B1E}" destId="{2D19F3A1-1A57-48DE-BF07-2A4F9031723E}" srcOrd="0" destOrd="0" parTransId="{FB10D1DF-63B9-4478-B23E-1F1A36A90159}" sibTransId="{30F7BFF0-BB6C-47EC-95FF-ACAC7C61D7F3}"/>
    <dgm:cxn modelId="{813F7F9F-98B4-4040-A144-D50F60A05F58}" srcId="{2D19F3A1-1A57-48DE-BF07-2A4F9031723E}" destId="{69752319-C07F-47BE-BF9D-8E2CEDE836D2}" srcOrd="1" destOrd="0" parTransId="{BB33ACF7-8DF0-4128-A64C-A6193A5F0597}" sibTransId="{8C09B2E1-8778-4C00-BD74-952A35EE0F91}"/>
    <dgm:cxn modelId="{18308AA4-9589-46A1-98A4-A192EC960F2B}" srcId="{BB2C2E2B-0529-43BB-A848-CB5BBB683949}" destId="{31153EEE-B485-41A7-8F95-BA657D108B1E}" srcOrd="0" destOrd="0" parTransId="{4734890E-8C72-45F0-9015-DBFCEDA8204C}" sibTransId="{F894BF0F-DCF0-405B-8F95-CB912DE9F2C1}"/>
    <dgm:cxn modelId="{C5EE6DA7-AFDB-4396-B757-38DD21ED6C50}" type="presOf" srcId="{31153EEE-B485-41A7-8F95-BA657D108B1E}" destId="{437B3E3D-D6B6-4747-A880-0AB28D2A3AAF}" srcOrd="0" destOrd="0" presId="urn:microsoft.com/office/officeart/2005/8/layout/hierarchy4"/>
    <dgm:cxn modelId="{5583A9B6-7568-47A9-A868-4959949A806F}" type="presOf" srcId="{C783185F-8EF0-4A52-A484-4F698E014B22}" destId="{AE7873C4-9217-42FD-9F32-818BFB9462A8}" srcOrd="0" destOrd="0" presId="urn:microsoft.com/office/officeart/2005/8/layout/hierarchy4"/>
    <dgm:cxn modelId="{84D486E2-A6C9-42B8-8129-723BF98E124E}" type="presOf" srcId="{2D19F3A1-1A57-48DE-BF07-2A4F9031723E}" destId="{2F14CD38-6701-49FF-841C-1BC86CAC943C}" srcOrd="0" destOrd="0" presId="urn:microsoft.com/office/officeart/2005/8/layout/hierarchy4"/>
    <dgm:cxn modelId="{DBF1F7E3-537E-44C8-A5F0-B8F70170C586}" type="presOf" srcId="{BB2C2E2B-0529-43BB-A848-CB5BBB683949}" destId="{2A75EBA5-F8E5-4485-A146-E361AB76D007}" srcOrd="0" destOrd="0" presId="urn:microsoft.com/office/officeart/2005/8/layout/hierarchy4"/>
    <dgm:cxn modelId="{FA1ED021-BEF4-418A-8EFF-AE1DB4044DCC}" type="presParOf" srcId="{2A75EBA5-F8E5-4485-A146-E361AB76D007}" destId="{70033491-BBC5-47DE-BA22-21384C6B6F62}" srcOrd="0" destOrd="0" presId="urn:microsoft.com/office/officeart/2005/8/layout/hierarchy4"/>
    <dgm:cxn modelId="{80870F92-1627-4AAC-9FD5-A6C243477C74}" type="presParOf" srcId="{70033491-BBC5-47DE-BA22-21384C6B6F62}" destId="{437B3E3D-D6B6-4747-A880-0AB28D2A3AAF}" srcOrd="0" destOrd="0" presId="urn:microsoft.com/office/officeart/2005/8/layout/hierarchy4"/>
    <dgm:cxn modelId="{A3F58902-10B0-4E70-B699-29ABD50816D2}" type="presParOf" srcId="{70033491-BBC5-47DE-BA22-21384C6B6F62}" destId="{24692ED5-391F-49D3-AF68-41C5D1AF511D}" srcOrd="1" destOrd="0" presId="urn:microsoft.com/office/officeart/2005/8/layout/hierarchy4"/>
    <dgm:cxn modelId="{EED66D71-36CA-4D82-ADE0-34698F3FDC8C}" type="presParOf" srcId="{70033491-BBC5-47DE-BA22-21384C6B6F62}" destId="{07184807-0344-447E-9B3E-465952D8D641}" srcOrd="2" destOrd="0" presId="urn:microsoft.com/office/officeart/2005/8/layout/hierarchy4"/>
    <dgm:cxn modelId="{17B53010-ABC6-488B-92FB-4FC2DA0332AF}" type="presParOf" srcId="{07184807-0344-447E-9B3E-465952D8D641}" destId="{204AB92F-B6D0-4E0E-A042-2AC134B4D1DE}" srcOrd="0" destOrd="0" presId="urn:microsoft.com/office/officeart/2005/8/layout/hierarchy4"/>
    <dgm:cxn modelId="{E6B7F88C-6862-41DC-9402-597191BFE811}" type="presParOf" srcId="{204AB92F-B6D0-4E0E-A042-2AC134B4D1DE}" destId="{2F14CD38-6701-49FF-841C-1BC86CAC943C}" srcOrd="0" destOrd="0" presId="urn:microsoft.com/office/officeart/2005/8/layout/hierarchy4"/>
    <dgm:cxn modelId="{424925F0-E77C-4967-8BC7-583BAA538E51}" type="presParOf" srcId="{204AB92F-B6D0-4E0E-A042-2AC134B4D1DE}" destId="{A0B7CE5A-D92B-4EC7-B0EB-3D8B04582C7B}" srcOrd="1" destOrd="0" presId="urn:microsoft.com/office/officeart/2005/8/layout/hierarchy4"/>
    <dgm:cxn modelId="{3EAF320D-66AF-45ED-A1ED-F10264901A26}" type="presParOf" srcId="{204AB92F-B6D0-4E0E-A042-2AC134B4D1DE}" destId="{658718E5-6E12-4DD8-8F0B-4C67830B41FB}" srcOrd="2" destOrd="0" presId="urn:microsoft.com/office/officeart/2005/8/layout/hierarchy4"/>
    <dgm:cxn modelId="{FD085151-1DB2-4728-AE8C-0166FCC4E18E}" type="presParOf" srcId="{658718E5-6E12-4DD8-8F0B-4C67830B41FB}" destId="{DEF30469-2AC3-46EA-94AF-64C59CA4BC29}" srcOrd="0" destOrd="0" presId="urn:microsoft.com/office/officeart/2005/8/layout/hierarchy4"/>
    <dgm:cxn modelId="{68D727CC-8F0F-4A98-994E-23F32DEC82B5}" type="presParOf" srcId="{DEF30469-2AC3-46EA-94AF-64C59CA4BC29}" destId="{AE7873C4-9217-42FD-9F32-818BFB9462A8}" srcOrd="0" destOrd="0" presId="urn:microsoft.com/office/officeart/2005/8/layout/hierarchy4"/>
    <dgm:cxn modelId="{90024A7D-73F7-4FD0-9004-3EA907EC9732}" type="presParOf" srcId="{DEF30469-2AC3-46EA-94AF-64C59CA4BC29}" destId="{0C5A80B6-0C60-48C3-84A8-4D6D0FF79C68}" srcOrd="1" destOrd="0" presId="urn:microsoft.com/office/officeart/2005/8/layout/hierarchy4"/>
    <dgm:cxn modelId="{C437D5E9-5244-4919-92B6-C2E1DC769013}" type="presParOf" srcId="{658718E5-6E12-4DD8-8F0B-4C67830B41FB}" destId="{5F146C85-007B-4F30-8BC0-79D4945CD2CC}" srcOrd="1" destOrd="0" presId="urn:microsoft.com/office/officeart/2005/8/layout/hierarchy4"/>
    <dgm:cxn modelId="{2C988982-D300-49BE-891C-C7DB4564B3E6}" type="presParOf" srcId="{658718E5-6E12-4DD8-8F0B-4C67830B41FB}" destId="{387EB1FC-66F4-4B7F-B0F0-025DD8EE6CBB}" srcOrd="2" destOrd="0" presId="urn:microsoft.com/office/officeart/2005/8/layout/hierarchy4"/>
    <dgm:cxn modelId="{CE022F25-28EA-4FED-9E74-0D4A72941561}" type="presParOf" srcId="{387EB1FC-66F4-4B7F-B0F0-025DD8EE6CBB}" destId="{33BE92E6-9293-411F-98C7-1B3EACBEB49F}" srcOrd="0" destOrd="0" presId="urn:microsoft.com/office/officeart/2005/8/layout/hierarchy4"/>
    <dgm:cxn modelId="{1022BED3-BD3D-4410-A0F5-875EFAEFC059}" type="presParOf" srcId="{387EB1FC-66F4-4B7F-B0F0-025DD8EE6CBB}" destId="{88602FFC-4B0F-4271-837B-F442B5778567}" srcOrd="1" destOrd="0" presId="urn:microsoft.com/office/officeart/2005/8/layout/hierarchy4"/>
    <dgm:cxn modelId="{DA332DFE-4B42-4456-96BE-20003B117A1C}" type="presParOf" srcId="{07184807-0344-447E-9B3E-465952D8D641}" destId="{354B8E66-E331-4133-BE78-8131E8A08BC1}" srcOrd="1" destOrd="0" presId="urn:microsoft.com/office/officeart/2005/8/layout/hierarchy4"/>
    <dgm:cxn modelId="{710B28D3-D725-4250-B31D-14EE902CCF7D}" type="presParOf" srcId="{07184807-0344-447E-9B3E-465952D8D641}" destId="{20F3DCF6-E694-4F54-8086-2F2102AE2B31}" srcOrd="2" destOrd="0" presId="urn:microsoft.com/office/officeart/2005/8/layout/hierarchy4"/>
    <dgm:cxn modelId="{EB032B36-7D41-42C9-AF33-54D2E5A2BD36}" type="presParOf" srcId="{20F3DCF6-E694-4F54-8086-2F2102AE2B31}" destId="{B8AE5867-B8D7-412B-B959-0B47D66EB627}" srcOrd="0" destOrd="0" presId="urn:microsoft.com/office/officeart/2005/8/layout/hierarchy4"/>
    <dgm:cxn modelId="{2569FEFC-6EC4-42F1-819D-B037E7CD3EFE}" type="presParOf" srcId="{20F3DCF6-E694-4F54-8086-2F2102AE2B31}" destId="{D6B151F2-878E-495F-84C7-CBBBF7FEECA1}" srcOrd="1" destOrd="0" presId="urn:microsoft.com/office/officeart/2005/8/layout/hierarchy4"/>
    <dgm:cxn modelId="{43637CEB-2E46-4642-A6D7-16B88BDAEDE6}" type="presParOf" srcId="{20F3DCF6-E694-4F54-8086-2F2102AE2B31}" destId="{3507B23E-FAB7-4F9C-BA51-1C61733B3DC0}" srcOrd="2" destOrd="0" presId="urn:microsoft.com/office/officeart/2005/8/layout/hierarchy4"/>
    <dgm:cxn modelId="{EF8DA893-36B4-40F2-A3F9-BFEBC3EE1EEB}" type="presParOf" srcId="{3507B23E-FAB7-4F9C-BA51-1C61733B3DC0}" destId="{C732449F-02EA-4057-BCAC-07F097453C16}" srcOrd="0" destOrd="0" presId="urn:microsoft.com/office/officeart/2005/8/layout/hierarchy4"/>
    <dgm:cxn modelId="{AAFC84AA-ABD7-4E33-8BA7-40A55FB33F99}" type="presParOf" srcId="{C732449F-02EA-4057-BCAC-07F097453C16}" destId="{A5299E66-8E01-4673-ABC2-9E3B8CB88A8B}" srcOrd="0" destOrd="0" presId="urn:microsoft.com/office/officeart/2005/8/layout/hierarchy4"/>
    <dgm:cxn modelId="{3510A772-DD5C-4180-90CC-B56D90382972}" type="presParOf" srcId="{C732449F-02EA-4057-BCAC-07F097453C16}" destId="{27823355-9C71-4A3F-8DAE-160A9D81FDE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3E3D-D6B6-4747-A880-0AB28D2A3AAF}">
      <dsp:nvSpPr>
        <dsp:cNvPr id="0" name=""/>
        <dsp:cNvSpPr/>
      </dsp:nvSpPr>
      <dsp:spPr>
        <a:xfrm>
          <a:off x="872" y="1820"/>
          <a:ext cx="7598741" cy="15982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latin typeface="Segoe UI" panose="020B0502040204020203" pitchFamily="34" charset="0"/>
              <a:cs typeface="Segoe UI" panose="020B0502040204020203" pitchFamily="34" charset="0"/>
            </a:rPr>
            <a:t>1000 Genomes</a:t>
          </a:r>
        </a:p>
      </dsp:txBody>
      <dsp:txXfrm>
        <a:off x="872" y="1820"/>
        <a:ext cx="7598741" cy="1598279"/>
      </dsp:txXfrm>
    </dsp:sp>
    <dsp:sp modelId="{2F14CD38-6701-49FF-841C-1BC86CAC943C}">
      <dsp:nvSpPr>
        <dsp:cNvPr id="0" name=""/>
        <dsp:cNvSpPr/>
      </dsp:nvSpPr>
      <dsp:spPr>
        <a:xfrm>
          <a:off x="872" y="1734356"/>
          <a:ext cx="4963733" cy="15982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sp:txBody>
      <dsp:txXfrm>
        <a:off x="872" y="1734356"/>
        <a:ext cx="4963733" cy="1598279"/>
      </dsp:txXfrm>
    </dsp:sp>
    <dsp:sp modelId="{AE7873C4-9217-42FD-9F32-818BFB9462A8}">
      <dsp:nvSpPr>
        <dsp:cNvPr id="0" name=""/>
        <dsp:cNvSpPr/>
      </dsp:nvSpPr>
      <dsp:spPr>
        <a:xfrm>
          <a:off x="872" y="3466891"/>
          <a:ext cx="2430819" cy="159827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</a:p>
      </dsp:txBody>
      <dsp:txXfrm>
        <a:off x="872" y="3466891"/>
        <a:ext cx="2430819" cy="1598279"/>
      </dsp:txXfrm>
    </dsp:sp>
    <dsp:sp modelId="{33BE92E6-9293-411F-98C7-1B3EACBEB49F}">
      <dsp:nvSpPr>
        <dsp:cNvPr id="0" name=""/>
        <dsp:cNvSpPr/>
      </dsp:nvSpPr>
      <dsp:spPr>
        <a:xfrm>
          <a:off x="2533786" y="3466891"/>
          <a:ext cx="2430819" cy="159827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sp:txBody>
      <dsp:txXfrm>
        <a:off x="2533786" y="3466891"/>
        <a:ext cx="2430819" cy="1598279"/>
      </dsp:txXfrm>
    </dsp:sp>
    <dsp:sp modelId="{B8AE5867-B8D7-412B-B959-0B47D66EB627}">
      <dsp:nvSpPr>
        <dsp:cNvPr id="0" name=""/>
        <dsp:cNvSpPr/>
      </dsp:nvSpPr>
      <dsp:spPr>
        <a:xfrm>
          <a:off x="5168794" y="1734356"/>
          <a:ext cx="2430819" cy="1598279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168794" y="1734356"/>
        <a:ext cx="2430819" cy="1598279"/>
      </dsp:txXfrm>
    </dsp:sp>
    <dsp:sp modelId="{A5299E66-8E01-4673-ABC2-9E3B8CB88A8B}">
      <dsp:nvSpPr>
        <dsp:cNvPr id="0" name=""/>
        <dsp:cNvSpPr/>
      </dsp:nvSpPr>
      <dsp:spPr>
        <a:xfrm>
          <a:off x="5168794" y="3466891"/>
          <a:ext cx="2430819" cy="159827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</a:p>
      </dsp:txBody>
      <dsp:txXfrm>
        <a:off x="5168794" y="3466891"/>
        <a:ext cx="2430819" cy="1598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9E54F-7F04-0E49-8508-F34520992E4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B969C-AEE9-A947-ABE6-1D08741E6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634" y="820132"/>
            <a:ext cx="6117996" cy="4817097"/>
          </a:xfrm>
        </p:spPr>
        <p:txBody>
          <a:bodyPr anchor="ctr" anchorCtr="0"/>
          <a:lstStyle>
            <a:lvl1pPr algn="l">
              <a:lnSpc>
                <a:spcPct val="85000"/>
              </a:lnSpc>
              <a:defRPr sz="6000" b="1" i="0" baseline="0"/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7" y="5859021"/>
            <a:ext cx="1905203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2693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2693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567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567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78736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8736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276610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276610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165367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165367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44101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44101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6463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756463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754336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754336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92506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992506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990379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990379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39117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1755" y="2962941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0750" y="1689015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2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5519" y="3182816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608" y="1908890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37378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2126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84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32" y="4143838"/>
            <a:ext cx="4478643" cy="1936013"/>
          </a:xfrm>
          <a:solidFill>
            <a:srgbClr val="007BB9">
              <a:alpha val="69804"/>
            </a:srgb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9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634" y="820132"/>
            <a:ext cx="6117996" cy="4195621"/>
          </a:xfrm>
        </p:spPr>
        <p:txBody>
          <a:bodyPr anchor="ctr" anchorCtr="0">
            <a:noAutofit/>
          </a:bodyPr>
          <a:lstStyle>
            <a:lvl1pPr algn="l">
              <a:lnSpc>
                <a:spcPct val="85000"/>
              </a:lnSpc>
              <a:defRPr sz="6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CD3F9-C823-43B3-99AE-D11BC2777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4" y="5250541"/>
            <a:ext cx="2965110" cy="12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85907"/>
            <a:ext cx="10515600" cy="2852737"/>
          </a:xfrm>
        </p:spPr>
        <p:txBody>
          <a:bodyPr anchor="b">
            <a:noAutofit/>
          </a:bodyPr>
          <a:lstStyle>
            <a:lvl1pPr algn="ctr"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674838"/>
            <a:ext cx="10515600" cy="1500187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CD62A4-F816-4770-BABF-988E88058F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9725" y="1879600"/>
            <a:ext cx="11499850" cy="4376738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85907"/>
            <a:ext cx="10515600" cy="2852737"/>
          </a:xfrm>
        </p:spPr>
        <p:txBody>
          <a:bodyPr anchor="b">
            <a:normAutofit/>
          </a:bodyPr>
          <a:lstStyle>
            <a:lvl1pPr algn="ctr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674838"/>
            <a:ext cx="10515600" cy="1500187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4186350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051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229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6229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bg2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72784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34559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634559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bg2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79189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65367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65367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bg2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207434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073" y="2026761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bg2"/>
                </a:solidFill>
              </a:defRPr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>
                <a:solidFill>
                  <a:schemeClr val="bg2"/>
                </a:solidFill>
              </a:defRPr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bg2"/>
                </a:solidFill>
              </a:defRPr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>
                <a:solidFill>
                  <a:schemeClr val="bg2"/>
                </a:solidFill>
              </a:defRPr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66522" y="1866228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67547" y="2003229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39365" y="2003229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5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073" y="2026761"/>
            <a:ext cx="5495826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85257" y="2026761"/>
            <a:ext cx="5554808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5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19759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571755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623751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675746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25032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8"/>
          </p:nvPr>
        </p:nvSpPr>
        <p:spPr>
          <a:xfrm>
            <a:off x="3477028" y="4263654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6529024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9581020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5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30082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88398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46714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5030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63346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216620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08720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67036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25352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83668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41984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003004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30082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288398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46714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5030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3346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9216620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2693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2693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567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567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78736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8736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276610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276610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165367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165367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44101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44101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6463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756463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754336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754336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92506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992506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990379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990379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1755" y="2962941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0750" y="1689015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8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5519" y="3182816"/>
            <a:ext cx="5496658" cy="95575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608" y="1908890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93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1255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E2EB-1A33-4B0F-B78F-69231E4859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9725" y="1879600"/>
            <a:ext cx="11499850" cy="43767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102770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991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32" y="4143838"/>
            <a:ext cx="4478643" cy="1936013"/>
          </a:xfrm>
          <a:solidFill>
            <a:srgbClr val="007BB9">
              <a:alpha val="69804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1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2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051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229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6229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72784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34559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634559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79189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65367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65367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38436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73" y="2026761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66522" y="1866228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547" y="2003229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39365" y="2003229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0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77073" y="2026761"/>
            <a:ext cx="5495826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6285257" y="2026761"/>
            <a:ext cx="5554808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19759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571755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623751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675746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425033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295275" indent="0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8"/>
          </p:nvPr>
        </p:nvSpPr>
        <p:spPr>
          <a:xfrm>
            <a:off x="3477028" y="4263652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9"/>
          </p:nvPr>
        </p:nvSpPr>
        <p:spPr>
          <a:xfrm>
            <a:off x="6529025" y="4263653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/>
          </p:nvPr>
        </p:nvSpPr>
        <p:spPr>
          <a:xfrm>
            <a:off x="9581020" y="4263654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2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30082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88398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46714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5030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63346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216620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08720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67036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25352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83668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41984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003004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30082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288398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46714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5030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3346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9216620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8300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4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A4A45-5A24-4ADE-8728-0D9B2262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04C0-00BE-44E8-B636-EB290A00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81" r:id="rId2"/>
    <p:sldLayoutId id="2147483678" r:id="rId3"/>
    <p:sldLayoutId id="2147483694" r:id="rId4"/>
    <p:sldLayoutId id="2147483695" r:id="rId5"/>
    <p:sldLayoutId id="214748370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7" r:id="rId3"/>
    <p:sldLayoutId id="2147483674" r:id="rId4"/>
    <p:sldLayoutId id="2147483670" r:id="rId5"/>
    <p:sldLayoutId id="2147483706" r:id="rId6"/>
    <p:sldLayoutId id="2147483666" r:id="rId7"/>
    <p:sldLayoutId id="2147483668" r:id="rId8"/>
    <p:sldLayoutId id="2147483672" r:id="rId9"/>
    <p:sldLayoutId id="2147483676" r:id="rId10"/>
    <p:sldLayoutId id="2147483689" r:id="rId11"/>
    <p:sldLayoutId id="2147483692" r:id="rId12"/>
    <p:sldLayoutId id="2147483683" r:id="rId13"/>
    <p:sldLayoutId id="2147483685" r:id="rId14"/>
    <p:sldLayoutId id="2147483680" r:id="rId15"/>
    <p:sldLayoutId id="2147483709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3701-F856-4445-8932-1F449D27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82" y="371710"/>
            <a:ext cx="6097285" cy="4213838"/>
          </a:xfrm>
        </p:spPr>
        <p:txBody>
          <a:bodyPr>
            <a:normAutofit/>
          </a:bodyPr>
          <a:lstStyle/>
          <a:p>
            <a:r>
              <a:rPr lang="en-US" dirty="0"/>
              <a:t>Query Millions of WGS Variants in Minutes with</a:t>
            </a:r>
            <a:br>
              <a:rPr lang="en-US" dirty="0"/>
            </a:br>
            <a:r>
              <a:rPr lang="en-US" dirty="0"/>
              <a:t>Azure Synapse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C56461-1E2B-4F88-AD56-7317EC8F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916" y="4354904"/>
            <a:ext cx="1697068" cy="16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8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F4C3-03C3-497C-8ED2-C06D8A18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Stats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87FB041-1B93-4807-92A2-F4783D98D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104075"/>
              </p:ext>
            </p:extLst>
          </p:nvPr>
        </p:nvGraphicFramePr>
        <p:xfrm>
          <a:off x="2289472" y="1515623"/>
          <a:ext cx="7600486" cy="506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67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83D6-B5AC-4CBA-9ADE-FA8BCFA7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Azure Synapse?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5789-DB02-45C6-A8ED-8C6F1B1D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706D2-4641-4EB2-AE53-A80B3B3F86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“Limitless analytics service with unmatched time to insight.”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08067B8-87BF-4637-80BD-753441C95C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684" t="-9759" r="-11684" b="-9759"/>
          <a:stretch/>
        </p:blipFill>
        <p:spPr>
          <a:xfrm>
            <a:off x="7166522" y="1866228"/>
            <a:ext cx="4273020" cy="4141167"/>
          </a:xfrm>
        </p:spPr>
      </p:pic>
    </p:spTree>
    <p:extLst>
      <p:ext uri="{BB962C8B-B14F-4D97-AF65-F5344CB8AC3E}">
        <p14:creationId xmlns:p14="http://schemas.microsoft.com/office/powerpoint/2010/main" val="347512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7AFA-33C3-4542-A38E-32EC7B1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7D61A-E233-4D1B-9EA3-79E5733CCD04}"/>
              </a:ext>
            </a:extLst>
          </p:cNvPr>
          <p:cNvSpPr/>
          <p:nvPr/>
        </p:nvSpPr>
        <p:spPr>
          <a:xfrm>
            <a:off x="433403" y="1644947"/>
            <a:ext cx="2702650" cy="1052086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in VCFs from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Lake in Apache Spark with Glow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30575-CE16-498D-A696-234E27EB99AF}"/>
              </a:ext>
            </a:extLst>
          </p:cNvPr>
          <p:cNvSpPr/>
          <p:nvPr/>
        </p:nvSpPr>
        <p:spPr>
          <a:xfrm>
            <a:off x="3314390" y="2791336"/>
            <a:ext cx="2560320" cy="1052086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Summary Statistics using Glow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5F31F-B452-4AF8-BDE1-AD3546768311}"/>
              </a:ext>
            </a:extLst>
          </p:cNvPr>
          <p:cNvSpPr/>
          <p:nvPr/>
        </p:nvSpPr>
        <p:spPr>
          <a:xfrm>
            <a:off x="6089716" y="3923815"/>
            <a:ext cx="2560320" cy="1052086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out Data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Data Lake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 Parquet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0E491-A2F7-4A3E-9DFD-64F5A79C94AC}"/>
              </a:ext>
            </a:extLst>
          </p:cNvPr>
          <p:cNvSpPr/>
          <p:nvPr/>
        </p:nvSpPr>
        <p:spPr>
          <a:xfrm>
            <a:off x="8853910" y="5077781"/>
            <a:ext cx="2560320" cy="1052086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External Table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All Variants in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Synapse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43E13-E275-4701-A116-F34A88488551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2239386" y="2242375"/>
            <a:ext cx="620346" cy="1529662"/>
          </a:xfrm>
          <a:prstGeom prst="bentConnector2">
            <a:avLst/>
          </a:prstGeom>
          <a:ln w="571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D666D8-A74E-4AED-8754-2E4A4E21C31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5038915" y="3399057"/>
            <a:ext cx="606436" cy="1495166"/>
          </a:xfrm>
          <a:prstGeom prst="bentConnector2">
            <a:avLst/>
          </a:prstGeom>
          <a:ln w="571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E79FBAD-B720-4D4D-AB81-2DB09E810B14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7797932" y="4547845"/>
            <a:ext cx="627923" cy="1484034"/>
          </a:xfrm>
          <a:prstGeom prst="bentConnector2">
            <a:avLst/>
          </a:prstGeom>
          <a:ln w="571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97FF42D9-F78F-400E-B69C-09ABF318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5497" y="5732162"/>
            <a:ext cx="303321" cy="303321"/>
          </a:xfrm>
          <a:prstGeom prst="rect">
            <a:avLst/>
          </a:prstGeom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08A0C00C-B5C8-4C0C-9219-5197073CE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</a:blip>
          <a:srcRect l="7284" t="19069" r="66367" b="19052"/>
          <a:stretch/>
        </p:blipFill>
        <p:spPr>
          <a:xfrm>
            <a:off x="2754446" y="2296544"/>
            <a:ext cx="291273" cy="3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2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620248" y="1990358"/>
            <a:ext cx="10938934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32" y="4497242"/>
            <a:ext cx="6991350" cy="22002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39520" y="4937544"/>
            <a:ext cx="3048002" cy="433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+ 2 lines for some stats…</a:t>
            </a:r>
          </a:p>
        </p:txBody>
      </p:sp>
    </p:spTree>
    <p:extLst>
      <p:ext uri="{BB962C8B-B14F-4D97-AF65-F5344CB8AC3E}">
        <p14:creationId xmlns:p14="http://schemas.microsoft.com/office/powerpoint/2010/main" val="3484605515"/>
      </p:ext>
    </p:extLst>
  </p:cSld>
  <p:clrMapOvr>
    <a:masterClrMapping/>
  </p:clrMapOvr>
</p:sld>
</file>

<file path=ppt/theme/theme1.xml><?xml version="1.0" encoding="utf-8"?>
<a:theme xmlns:a="http://schemas.openxmlformats.org/drawingml/2006/main" name="BlueGranite - Light">
  <a:themeElements>
    <a:clrScheme name="BlueGranite - Light">
      <a:dk1>
        <a:srgbClr val="36383D"/>
      </a:dk1>
      <a:lt1>
        <a:srgbClr val="FFFFFF"/>
      </a:lt1>
      <a:dk2>
        <a:srgbClr val="36383D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AAD2397E-EE31-42CD-80CB-BB684879EB4F}"/>
    </a:ext>
  </a:extLst>
</a:theme>
</file>

<file path=ppt/theme/theme2.xml><?xml version="1.0" encoding="utf-8"?>
<a:theme xmlns:a="http://schemas.openxmlformats.org/drawingml/2006/main" name="BlueGranite - Dark">
  <a:themeElements>
    <a:clrScheme name="BlueGranite">
      <a:dk1>
        <a:srgbClr val="57585B"/>
      </a:dk1>
      <a:lt1>
        <a:srgbClr val="FFFFFF"/>
      </a:lt1>
      <a:dk2>
        <a:srgbClr val="57585B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B0D7F855-E88C-461A-B1C1-7EDC6D8E6B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DF0B633CB854BA4FC617E162F95BB" ma:contentTypeVersion="12" ma:contentTypeDescription="Create a new document." ma:contentTypeScope="" ma:versionID="ca851ffe4366473413de7d007511814b">
  <xsd:schema xmlns:xsd="http://www.w3.org/2001/XMLSchema" xmlns:xs="http://www.w3.org/2001/XMLSchema" xmlns:p="http://schemas.microsoft.com/office/2006/metadata/properties" xmlns:ns2="92b23c1a-e308-4fa6-ae35-664bd56a52cf" xmlns:ns3="5a60e6d5-588c-40ce-b042-e8c17b50cd64" targetNamespace="http://schemas.microsoft.com/office/2006/metadata/properties" ma:root="true" ma:fieldsID="e70d98cdab9ff6bdf8356def969ee510" ns2:_="" ns3:_="">
    <xsd:import namespace="92b23c1a-e308-4fa6-ae35-664bd56a52cf"/>
    <xsd:import namespace="5a60e6d5-588c-40ce-b042-e8c17b50cd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23c1a-e308-4fa6-ae35-664bd56a52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0e6d5-588c-40ce-b042-e8c17b50c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33B9D5-02D4-401E-8D6E-4A90AB3E6F07}">
  <ds:schemaRefs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2b23c1a-e308-4fa6-ae35-664bd56a52cf"/>
    <ds:schemaRef ds:uri="http://schemas.openxmlformats.org/package/2006/metadata/core-properties"/>
    <ds:schemaRef ds:uri="5a60e6d5-588c-40ce-b042-e8c17b50cd6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E767539-14D4-4E8F-BB90-1BB8B43B8E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b23c1a-e308-4fa6-ae35-664bd56a52cf"/>
    <ds:schemaRef ds:uri="5a60e6d5-588c-40ce-b042-e8c17b50c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544C00-1862-47D1-9C8A-A1312D414B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BlueGranite Template 1-2018</Template>
  <TotalTime>85</TotalTime>
  <Words>217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BlueGranite - Light</vt:lpstr>
      <vt:lpstr>BlueGranite - Dark</vt:lpstr>
      <vt:lpstr>Query Millions of WGS Variants in Minutes with Azure Synapse</vt:lpstr>
      <vt:lpstr>Quick Stats</vt:lpstr>
      <vt:lpstr>What’s Azure Synapse?</vt:lpstr>
      <vt:lpstr>Pipeline</vt:lpstr>
      <vt:lpstr>Converting VCFs to Parquet 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Azure Synapse to Analyze Millions of Variants from Whole Genomes</dc:title>
  <dc:creator>Colby Ford</dc:creator>
  <cp:lastModifiedBy>Colby Ford</cp:lastModifiedBy>
  <cp:revision>8</cp:revision>
  <dcterms:created xsi:type="dcterms:W3CDTF">2021-03-17T00:25:56Z</dcterms:created>
  <dcterms:modified xsi:type="dcterms:W3CDTF">2021-03-17T01:51:01Z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0x010100CF4DF0B633CB854BA4FC617E162F95BB</vt:lpwstr>
  </property>
</Properties>
</file>