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8"/>
  </p:notesMasterIdLst>
  <p:sldIdLst>
    <p:sldId id="257" r:id="rId6"/>
    <p:sldId id="261" r:id="rId7"/>
    <p:sldId id="258" r:id="rId8"/>
    <p:sldId id="259" r:id="rId9"/>
    <p:sldId id="260" r:id="rId10"/>
    <p:sldId id="262" r:id="rId11"/>
    <p:sldId id="268" r:id="rId12"/>
    <p:sldId id="267" r:id="rId13"/>
    <p:sldId id="263" r:id="rId14"/>
    <p:sldId id="264" r:id="rId15"/>
    <p:sldId id="265" r:id="rId16"/>
    <p:sldId id="266" r:id="rId1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69" d="100"/>
          <a:sy n="69" d="100"/>
        </p:scale>
        <p:origin x="138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 custT="1"/>
      <dgm:spPr/>
      <dgm:t>
        <a:bodyPr/>
        <a:lstStyle/>
        <a:p>
          <a:r>
            <a:rPr lang="en-US" sz="8800" b="1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 custT="1"/>
      <dgm:spPr/>
      <dgm:t>
        <a:bodyPr/>
        <a:lstStyle/>
        <a:p>
          <a:r>
            <a:rPr lang="en-US" sz="8800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4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sz="3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 sz="3200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 sz="3200"/>
        </a:p>
      </dgm:t>
    </dgm:pt>
    <dgm:pt modelId="{A8BFED47-0011-41C3-845A-5674BFC261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1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4400" b="1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44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D6B1D-864A-488C-A0C7-52A782DAE888}" type="parTrans" cxnId="{C944079B-7569-4FAD-A259-F329C0F1E651}">
      <dgm:prSet/>
      <dgm:spPr/>
      <dgm:t>
        <a:bodyPr/>
        <a:lstStyle/>
        <a:p>
          <a:endParaRPr lang="en-US" sz="3200"/>
        </a:p>
      </dgm:t>
    </dgm:pt>
    <dgm:pt modelId="{696B3670-F82F-4FEF-B714-693B34F7308E}" type="sibTrans" cxnId="{C944079B-7569-4FAD-A259-F329C0F1E651}">
      <dgm:prSet/>
      <dgm:spPr/>
      <dgm:t>
        <a:bodyPr/>
        <a:lstStyle/>
        <a:p>
          <a:endParaRPr lang="en-US" sz="3200"/>
        </a:p>
      </dgm:t>
    </dgm:pt>
    <dgm:pt modelId="{C7225AA2-A139-4B64-BB3B-6326248CF147}">
      <dgm:prSet phldrT="[Text]" custT="1"/>
      <dgm:spPr>
        <a:solidFill>
          <a:schemeClr val="accent1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4400" b="1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gm:t>
    </dgm:pt>
    <dgm:pt modelId="{C389A8E8-5DA5-4044-BC14-1F0A4971FCED}" type="parTrans" cxnId="{66281C8E-C208-4C5E-A893-C1F9194FA7E1}">
      <dgm:prSet/>
      <dgm:spPr/>
      <dgm:t>
        <a:bodyPr/>
        <a:lstStyle/>
        <a:p>
          <a:endParaRPr lang="en-US" sz="3200"/>
        </a:p>
      </dgm:t>
    </dgm:pt>
    <dgm:pt modelId="{D3EE6B8D-1F67-48C9-B372-56FC2086E317}" type="sibTrans" cxnId="{66281C8E-C208-4C5E-A893-C1F9194FA7E1}">
      <dgm:prSet/>
      <dgm:spPr/>
      <dgm:t>
        <a:bodyPr/>
        <a:lstStyle/>
        <a:p>
          <a:endParaRPr lang="en-US" sz="3200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2F4A3C0D-25D1-44C1-B6BD-A4143E6AD2C9}" type="pres">
      <dgm:prSet presAssocID="{8C09B2E1-8778-4C00-BD74-952A35EE0F91}" presName="sibSpaceThree" presStyleCnt="0"/>
      <dgm:spPr/>
    </dgm:pt>
    <dgm:pt modelId="{598781D4-52A7-45FD-AADB-4686F7540382}" type="pres">
      <dgm:prSet presAssocID="{C7225AA2-A139-4B64-BB3B-6326248CF147}" presName="vertThree" presStyleCnt="0"/>
      <dgm:spPr/>
    </dgm:pt>
    <dgm:pt modelId="{03A4DFD7-3C9A-4D92-B2FD-5095F92D31B0}" type="pres">
      <dgm:prSet presAssocID="{C7225AA2-A139-4B64-BB3B-6326248CF147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3DDE6465-673E-4B28-9B44-CD48C6DA3E18}" type="pres">
      <dgm:prSet presAssocID="{C7225AA2-A139-4B64-BB3B-6326248CF147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DDD48EC2-814D-426D-8EC0-B3A61D561B6F}" type="pres">
      <dgm:prSet presAssocID="{A8BFED47-0011-41C3-845A-5674BFC261A6}" presName="vertThree" presStyleCnt="0"/>
      <dgm:spPr/>
    </dgm:pt>
    <dgm:pt modelId="{F3BD2FFC-DCE7-49E6-A92C-37079425E509}" type="pres">
      <dgm:prSet presAssocID="{A8BFED47-0011-41C3-845A-5674BFC261A6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5F617A5-D1EE-439E-A309-B62CAAC5F7B2}" type="pres">
      <dgm:prSet presAssocID="{A8BFED47-0011-41C3-845A-5674BFC261A6}" presName="horzThree" presStyleCnt="0"/>
      <dgm:spPr/>
    </dgm:pt>
  </dgm:ptLst>
  <dgm:cxnLst>
    <dgm:cxn modelId="{9BCDD014-024D-4C57-BF0F-6B2E8DBE3894}" type="presOf" srcId="{A8BFED47-0011-41C3-845A-5674BFC261A6}" destId="{F3BD2FFC-DCE7-49E6-A92C-37079425E509}" srcOrd="0" destOrd="0" presId="urn:microsoft.com/office/officeart/2005/8/layout/hierarchy4"/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FBB6567C-731F-497D-96CC-6E06FBF8A056}" type="presOf" srcId="{C7225AA2-A139-4B64-BB3B-6326248CF147}" destId="{03A4DFD7-3C9A-4D92-B2FD-5095F92D31B0}" srcOrd="0" destOrd="0" presId="urn:microsoft.com/office/officeart/2005/8/layout/hierarchy4"/>
    <dgm:cxn modelId="{66281C8E-C208-4C5E-A893-C1F9194FA7E1}" srcId="{2D19F3A1-1A57-48DE-BF07-2A4F9031723E}" destId="{C7225AA2-A139-4B64-BB3B-6326248CF147}" srcOrd="1" destOrd="0" parTransId="{C389A8E8-5DA5-4044-BC14-1F0A4971FCED}" sibTransId="{D3EE6B8D-1F67-48C9-B372-56FC2086E317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C944079B-7569-4FAD-A259-F329C0F1E651}" srcId="{5DE5C466-066A-4D85-ABBC-5DF1C2F01E67}" destId="{A8BFED47-0011-41C3-845A-5674BFC261A6}" srcOrd="0" destOrd="0" parTransId="{376D6B1D-864A-488C-A0C7-52A782DAE888}" sibTransId="{696B3670-F82F-4FEF-B714-693B34F7308E}"/>
    <dgm:cxn modelId="{813F7F9F-98B4-4040-A144-D50F60A05F58}" srcId="{2D19F3A1-1A57-48DE-BF07-2A4F9031723E}" destId="{69752319-C07F-47BE-BF9D-8E2CEDE836D2}" srcOrd="0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2C988982-D300-49BE-891C-C7DB4564B3E6}" type="presParOf" srcId="{658718E5-6E12-4DD8-8F0B-4C67830B41FB}" destId="{387EB1FC-66F4-4B7F-B0F0-025DD8EE6CBB}" srcOrd="0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C6E07C5B-FD8E-4858-855C-FD9E294898E4}" type="presParOf" srcId="{658718E5-6E12-4DD8-8F0B-4C67830B41FB}" destId="{2F4A3C0D-25D1-44C1-B6BD-A4143E6AD2C9}" srcOrd="1" destOrd="0" presId="urn:microsoft.com/office/officeart/2005/8/layout/hierarchy4"/>
    <dgm:cxn modelId="{3A4001BB-BC32-4C4D-BAF3-AD1D88C92EEC}" type="presParOf" srcId="{658718E5-6E12-4DD8-8F0B-4C67830B41FB}" destId="{598781D4-52A7-45FD-AADB-4686F7540382}" srcOrd="2" destOrd="0" presId="urn:microsoft.com/office/officeart/2005/8/layout/hierarchy4"/>
    <dgm:cxn modelId="{F0B4E794-A149-4E2B-B32A-BC1F3890AFCD}" type="presParOf" srcId="{598781D4-52A7-45FD-AADB-4686F7540382}" destId="{03A4DFD7-3C9A-4D92-B2FD-5095F92D31B0}" srcOrd="0" destOrd="0" presId="urn:microsoft.com/office/officeart/2005/8/layout/hierarchy4"/>
    <dgm:cxn modelId="{06C680FF-C53E-4F43-BC75-1CB2F14C2C6E}" type="presParOf" srcId="{598781D4-52A7-45FD-AADB-4686F7540382}" destId="{3DDE6465-673E-4B28-9B44-CD48C6DA3E18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D4575D9A-91C3-499D-8624-A11963255E23}" type="presParOf" srcId="{3507B23E-FAB7-4F9C-BA51-1C61733B3DC0}" destId="{DDD48EC2-814D-426D-8EC0-B3A61D561B6F}" srcOrd="0" destOrd="0" presId="urn:microsoft.com/office/officeart/2005/8/layout/hierarchy4"/>
    <dgm:cxn modelId="{C61E2107-B08B-42B6-A88F-9EBFDBAD1E37}" type="presParOf" srcId="{DDD48EC2-814D-426D-8EC0-B3A61D561B6F}" destId="{F3BD2FFC-DCE7-49E6-A92C-37079425E509}" srcOrd="0" destOrd="0" presId="urn:microsoft.com/office/officeart/2005/8/layout/hierarchy4"/>
    <dgm:cxn modelId="{02BCC6C2-A9FE-4678-97B6-4F887AE9AE75}" type="presParOf" srcId="{DDD48EC2-814D-426D-8EC0-B3A61D561B6F}" destId="{25F617A5-D1EE-439E-A309-B62CAAC5F7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2135" y="6880"/>
          <a:ext cx="18605397" cy="31569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sp:txBody>
      <dsp:txXfrm>
        <a:off x="2135" y="6880"/>
        <a:ext cx="18605397" cy="3156973"/>
      </dsp:txXfrm>
    </dsp:sp>
    <dsp:sp modelId="{2F14CD38-6701-49FF-841C-1BC86CAC943C}">
      <dsp:nvSpPr>
        <dsp:cNvPr id="0" name=""/>
        <dsp:cNvSpPr/>
      </dsp:nvSpPr>
      <dsp:spPr>
        <a:xfrm>
          <a:off x="2135" y="3488505"/>
          <a:ext cx="12153621" cy="3156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2135" y="3488505"/>
        <a:ext cx="12153621" cy="3156973"/>
      </dsp:txXfrm>
    </dsp:sp>
    <dsp:sp modelId="{33BE92E6-9293-411F-98C7-1B3EACBEB49F}">
      <dsp:nvSpPr>
        <dsp:cNvPr id="0" name=""/>
        <dsp:cNvSpPr/>
      </dsp:nvSpPr>
      <dsp:spPr>
        <a:xfrm>
          <a:off x="2135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2135" y="6970130"/>
        <a:ext cx="5951822" cy="3156973"/>
      </dsp:txXfrm>
    </dsp:sp>
    <dsp:sp modelId="{03A4DFD7-3C9A-4D92-B2FD-5095F92D31B0}">
      <dsp:nvSpPr>
        <dsp:cNvPr id="0" name=""/>
        <dsp:cNvSpPr/>
      </dsp:nvSpPr>
      <dsp:spPr>
        <a:xfrm>
          <a:off x="6203934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400" b="1" kern="1200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sp:txBody>
      <dsp:txXfrm>
        <a:off x="6203934" y="6970130"/>
        <a:ext cx="5951822" cy="3156973"/>
      </dsp:txXfrm>
    </dsp:sp>
    <dsp:sp modelId="{B8AE5867-B8D7-412B-B959-0B47D66EB627}">
      <dsp:nvSpPr>
        <dsp:cNvPr id="0" name=""/>
        <dsp:cNvSpPr/>
      </dsp:nvSpPr>
      <dsp:spPr>
        <a:xfrm>
          <a:off x="12655710" y="3488505"/>
          <a:ext cx="5951822" cy="315697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sz="3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655710" y="3488505"/>
        <a:ext cx="5951822" cy="3156973"/>
      </dsp:txXfrm>
    </dsp:sp>
    <dsp:sp modelId="{F3BD2FFC-DCE7-49E6-A92C-37079425E509}">
      <dsp:nvSpPr>
        <dsp:cNvPr id="0" name=""/>
        <dsp:cNvSpPr/>
      </dsp:nvSpPr>
      <dsp:spPr>
        <a:xfrm>
          <a:off x="12655710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44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655710" y="6970130"/>
        <a:ext cx="5951822" cy="3156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7268" y="1640265"/>
            <a:ext cx="12235992" cy="9634194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12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5" y="11718042"/>
            <a:ext cx="381040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387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5387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134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1134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57473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7473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53220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3220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33073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33073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028820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028820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2926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512926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508673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508673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985012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985012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1980759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1980759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43510" y="592588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21500" y="337803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811038" y="636563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7216" y="381778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65" y="8287677"/>
            <a:ext cx="8957286" cy="3872026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7268" y="1640265"/>
            <a:ext cx="12235992" cy="8391242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12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8" y="10501082"/>
            <a:ext cx="5930220" cy="25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700" y="1571815"/>
            <a:ext cx="21031200" cy="5705474"/>
          </a:xfrm>
        </p:spPr>
        <p:txBody>
          <a:bodyPr anchor="b">
            <a:noAutofit/>
          </a:bodyPr>
          <a:lstStyle>
            <a:lvl1pPr algn="ctr">
              <a:defRPr sz="8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7349677"/>
            <a:ext cx="21031200" cy="300037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3759200"/>
            <a:ext cx="22999700" cy="8753476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700" y="1571815"/>
            <a:ext cx="21031200" cy="5705474"/>
          </a:xfrm>
        </p:spPr>
        <p:txBody>
          <a:bodyPr anchor="b">
            <a:normAutofit/>
          </a:bodyPr>
          <a:lstStyle>
            <a:lvl1pPr algn="ctr">
              <a:defRPr sz="8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7349677"/>
            <a:ext cx="21031200" cy="300037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0103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458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2458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545568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269118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269118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58379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730734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730734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4146" y="4053522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>
                <a:solidFill>
                  <a:schemeClr val="bg2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>
                <a:solidFill>
                  <a:schemeClr val="bg2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>
                <a:solidFill>
                  <a:schemeClr val="bg2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>
                <a:solidFill>
                  <a:schemeClr val="bg2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333044" y="3732457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5094" y="4006458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8730" y="4006459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4146" y="4053522"/>
            <a:ext cx="10991652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 baseline="0">
                <a:solidFill>
                  <a:schemeClr val="bg1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 baseline="0">
                <a:solidFill>
                  <a:schemeClr val="bg1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 baseline="0">
                <a:solidFill>
                  <a:schemeClr val="bg1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570514" y="4053522"/>
            <a:ext cx="11109616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 baseline="0">
                <a:solidFill>
                  <a:schemeClr val="bg1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 baseline="0">
                <a:solidFill>
                  <a:schemeClr val="bg1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 baseline="0">
                <a:solidFill>
                  <a:schemeClr val="bg1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39519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143511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324750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935149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50065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6954057" y="8527309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13058049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19162041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0164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6796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428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210060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26692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8433241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17441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34073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50705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367337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83969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0006009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260164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76796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893428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210060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526692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18433241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387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5387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134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1134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57473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7473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53220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3220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33073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33073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028820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028820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2926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512926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508673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508673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985012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985012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1980759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1980759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43510" y="592588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bg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21500" y="337803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811038" y="6365633"/>
            <a:ext cx="10993316" cy="191151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7216" y="381778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3759200"/>
            <a:ext cx="22999700" cy="875347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65" y="8287677"/>
            <a:ext cx="8957286" cy="3872026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0103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458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2458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545568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269118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269118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58379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730734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730734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6" y="4053522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333044" y="3732457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5094" y="4006458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8730" y="4006459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4146" y="4053522"/>
            <a:ext cx="10991652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12570514" y="4053522"/>
            <a:ext cx="11109616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39519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143511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324750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935149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850067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590550" indent="0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6954057" y="8527305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13058051" y="8527307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19162041" y="8527309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0164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6796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428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210060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26692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8433241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17441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34073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50705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367337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83969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0006009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260164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76796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893428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210060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526692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18433241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/>
        <a:buChar char="•"/>
        <a:defRPr sz="5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65" y="743420"/>
            <a:ext cx="12194570" cy="8427676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832" y="8709808"/>
            <a:ext cx="3394136" cy="3394136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72ACC1E-BC97-4642-BB2D-C35FC93A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4" y="0"/>
            <a:ext cx="1401127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5590192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0345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3832288" y="6430326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7619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7806918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4001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6" y="3583597"/>
            <a:ext cx="12594208" cy="8619498"/>
          </a:xfrm>
        </p:spPr>
        <p:txBody>
          <a:bodyPr/>
          <a:lstStyle/>
          <a:p>
            <a:r>
              <a:rPr lang="en-US" dirty="0"/>
              <a:t>Scalable analytics platform that includes Azure SQL Data Warehouse, Data Lake exploration, Apache Spark, integration with Power BI, and more.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16048424" y="1684910"/>
            <a:ext cx="7233144" cy="70099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53E6-970F-4795-A885-158E0E68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2" y="5709329"/>
            <a:ext cx="12909972" cy="56269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C6C0E6-77F4-4AC8-B78C-8E85CA3BA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10" y="9288212"/>
            <a:ext cx="13451840" cy="41005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60" y="862432"/>
            <a:ext cx="18609668" cy="1833628"/>
          </a:xfrm>
        </p:spPr>
        <p:txBody>
          <a:bodyPr/>
          <a:lstStyle/>
          <a:p>
            <a:r>
              <a:rPr lang="en-US" dirty="0"/>
              <a:t>Quick Data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010265"/>
              </p:ext>
            </p:extLst>
          </p:nvPr>
        </p:nvGraphicFramePr>
        <p:xfrm>
          <a:off x="961760" y="2728370"/>
          <a:ext cx="18609668" cy="1013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CC2E9-9A1F-460F-A6F8-3CEF5E0160CE}"/>
              </a:ext>
            </a:extLst>
          </p:cNvPr>
          <p:cNvSpPr txBox="1"/>
          <p:nvPr/>
        </p:nvSpPr>
        <p:spPr>
          <a:xfrm>
            <a:off x="19910355" y="10619192"/>
            <a:ext cx="4255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Sudmant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P., Rausch, T., Gardner, E.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 integrated map of structural variation in 2,504 human genomes.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Nature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526,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75–81 (2015). https://doi.org/10.1038/nature15394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BC9D3F-60DA-4C6A-B4ED-E25CC4AD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74638"/>
              </p:ext>
            </p:extLst>
          </p:nvPr>
        </p:nvGraphicFramePr>
        <p:xfrm>
          <a:off x="20550518" y="1238587"/>
          <a:ext cx="2974764" cy="88318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974764">
                  <a:extLst>
                    <a:ext uri="{9D8B030D-6E8A-4147-A177-3AD203B41FA5}">
                      <a16:colId xmlns:a16="http://schemas.microsoft.com/office/drawing/2014/main" val="4033582037"/>
                    </a:ext>
                  </a:extLst>
                </a:gridCol>
              </a:tblGrid>
              <a:tr h="451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Population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ctr"/>
                </a:tc>
                <a:extLst>
                  <a:ext uri="{0D108BD9-81ED-4DB2-BD59-A6C34878D82A}">
                    <a16:rowId xmlns:a16="http://schemas.microsoft.com/office/drawing/2014/main" val="665497007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Yoruba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379520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Luhya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27795373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Dai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57301673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CEPH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43870904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Japanese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215677994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Han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13827292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Gujarati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446582825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Tamil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40377633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Telugu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6670301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British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0565314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African Caribbean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5351892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Puerto Rican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7233555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Southern Han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881626316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Finnish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787714324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Kinh Vietnamese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0871042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Bengali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36157897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African Ancestry SW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343790367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Colombian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5752135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Peruvian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3252377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Punjabi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70494620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Mende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96401918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Esan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3792571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Gambian Mandinka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24984006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Iberian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54572962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Toscani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68953097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Mexican Ancestry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21875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866806" y="3289894"/>
            <a:ext cx="540530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6628780" y="5582672"/>
            <a:ext cx="512064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12179432" y="7847630"/>
            <a:ext cx="512064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17707820" y="10155562"/>
            <a:ext cx="5120640" cy="2104172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478772" y="4484750"/>
            <a:ext cx="1240692" cy="3059324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0077830" y="6798114"/>
            <a:ext cx="1212872" cy="2990332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5595865" y="9095690"/>
            <a:ext cx="1255846" cy="2968068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50995" y="11464325"/>
            <a:ext cx="606642" cy="606642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5508893" y="4593088"/>
            <a:ext cx="582546" cy="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2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43847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3955364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8839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4509542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510418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33B9D5-02D4-401E-8D6E-4A90AB3E6F07}">
  <ds:schemaRefs>
    <ds:schemaRef ds:uri="http://schemas.microsoft.com/office/2006/metadata/properties"/>
    <ds:schemaRef ds:uri="http://purl.org/dc/dcmitype/"/>
    <ds:schemaRef ds:uri="92b23c1a-e308-4fa6-ae35-664bd56a52cf"/>
    <ds:schemaRef ds:uri="http://schemas.microsoft.com/office/2006/documentManagement/types"/>
    <ds:schemaRef ds:uri="http://purl.org/dc/elements/1.1/"/>
    <ds:schemaRef ds:uri="5a60e6d5-588c-40ce-b042-e8c17b50cd6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1042</TotalTime>
  <Words>1210</Words>
  <Application>Microsoft Office PowerPoint</Application>
  <PresentationFormat>Custom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What’s Azure Synapse?</vt:lpstr>
      <vt:lpstr>Quick Data Stats</vt:lpstr>
      <vt:lpstr>Pipeline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19</cp:revision>
  <dcterms:created xsi:type="dcterms:W3CDTF">2021-03-17T00:25:56Z</dcterms:created>
  <dcterms:modified xsi:type="dcterms:W3CDTF">2021-03-17T20:08:52Z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