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1"/>
  </p:notesMasterIdLst>
  <p:sldIdLst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134" d="100"/>
          <a:sy n="134" d="100"/>
        </p:scale>
        <p:origin x="13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83185F-8EF0-4A52-A484-4F698E014B2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1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2400" b="1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gm:t>
    </dgm:pt>
    <dgm:pt modelId="{72ECB6A2-4133-451B-9DED-E6A5898730A1}" type="par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F083051-EA46-4262-A237-04E157CCF6BF}" type="sibTrans" cxnId="{49E51D5C-4788-494A-81E4-69D5A39F959C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5C5AE60-10BD-4D70-8123-1230CA78294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5E6EE409-6E1D-4B86-8C53-8039A10859A5}" type="par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850021-9BFA-4102-AFFB-9D719095E93B}" type="sibTrans" cxnId="{268AF383-36CB-4022-BB1E-92FCA7DC6B5B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DEF30469-2AC3-46EA-94AF-64C59CA4BC29}" type="pres">
      <dgm:prSet presAssocID="{C783185F-8EF0-4A52-A484-4F698E014B22}" presName="vertThree" presStyleCnt="0"/>
      <dgm:spPr/>
    </dgm:pt>
    <dgm:pt modelId="{AE7873C4-9217-42FD-9F32-818BFB9462A8}" type="pres">
      <dgm:prSet presAssocID="{C783185F-8EF0-4A52-A484-4F698E014B2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0C5A80B6-0C60-48C3-84A8-4D6D0FF79C68}" type="pres">
      <dgm:prSet presAssocID="{C783185F-8EF0-4A52-A484-4F698E014B22}" presName="horzThree" presStyleCnt="0"/>
      <dgm:spPr/>
    </dgm:pt>
    <dgm:pt modelId="{5F146C85-007B-4F30-8BC0-79D4945CD2CC}" type="pres">
      <dgm:prSet presAssocID="{1F083051-EA46-4262-A237-04E157CCF6BF}" presName="sibSpaceThree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C732449F-02EA-4057-BCAC-07F097453C16}" type="pres">
      <dgm:prSet presAssocID="{85C5AE60-10BD-4D70-8123-1230CA782941}" presName="vertThree" presStyleCnt="0"/>
      <dgm:spPr/>
    </dgm:pt>
    <dgm:pt modelId="{A5299E66-8E01-4673-ABC2-9E3B8CB88A8B}" type="pres">
      <dgm:prSet presAssocID="{85C5AE60-10BD-4D70-8123-1230CA782941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7823355-9C71-4A3F-8DAE-160A9D81FDE2}" type="pres">
      <dgm:prSet presAssocID="{85C5AE60-10BD-4D70-8123-1230CA782941}" presName="horzThree" presStyleCnt="0"/>
      <dgm:spPr/>
    </dgm:pt>
  </dgm:ptLst>
  <dgm:cxnLst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49E51D5C-4788-494A-81E4-69D5A39F959C}" srcId="{2D19F3A1-1A57-48DE-BF07-2A4F9031723E}" destId="{C783185F-8EF0-4A52-A484-4F698E014B22}" srcOrd="0" destOrd="0" parTransId="{72ECB6A2-4133-451B-9DED-E6A5898730A1}" sibTransId="{1F083051-EA46-4262-A237-04E157CCF6BF}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24B54B44-8239-4B2E-A9D8-D8FA10AA9D17}" type="presOf" srcId="{85C5AE60-10BD-4D70-8123-1230CA782941}" destId="{A5299E66-8E01-4673-ABC2-9E3B8CB88A8B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268AF383-36CB-4022-BB1E-92FCA7DC6B5B}" srcId="{5DE5C466-066A-4D85-ABBC-5DF1C2F01E67}" destId="{85C5AE60-10BD-4D70-8123-1230CA782941}" srcOrd="0" destOrd="0" parTransId="{5E6EE409-6E1D-4B86-8C53-8039A10859A5}" sibTransId="{DC850021-9BFA-4102-AFFB-9D719095E93B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813F7F9F-98B4-4040-A144-D50F60A05F58}" srcId="{2D19F3A1-1A57-48DE-BF07-2A4F9031723E}" destId="{69752319-C07F-47BE-BF9D-8E2CEDE836D2}" srcOrd="1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5583A9B6-7568-47A9-A868-4959949A806F}" type="presOf" srcId="{C783185F-8EF0-4A52-A484-4F698E014B22}" destId="{AE7873C4-9217-42FD-9F32-818BFB9462A8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FD085151-1DB2-4728-AE8C-0166FCC4E18E}" type="presParOf" srcId="{658718E5-6E12-4DD8-8F0B-4C67830B41FB}" destId="{DEF30469-2AC3-46EA-94AF-64C59CA4BC29}" srcOrd="0" destOrd="0" presId="urn:microsoft.com/office/officeart/2005/8/layout/hierarchy4"/>
    <dgm:cxn modelId="{68D727CC-8F0F-4A98-994E-23F32DEC82B5}" type="presParOf" srcId="{DEF30469-2AC3-46EA-94AF-64C59CA4BC29}" destId="{AE7873C4-9217-42FD-9F32-818BFB9462A8}" srcOrd="0" destOrd="0" presId="urn:microsoft.com/office/officeart/2005/8/layout/hierarchy4"/>
    <dgm:cxn modelId="{90024A7D-73F7-4FD0-9004-3EA907EC9732}" type="presParOf" srcId="{DEF30469-2AC3-46EA-94AF-64C59CA4BC29}" destId="{0C5A80B6-0C60-48C3-84A8-4D6D0FF79C68}" srcOrd="1" destOrd="0" presId="urn:microsoft.com/office/officeart/2005/8/layout/hierarchy4"/>
    <dgm:cxn modelId="{C437D5E9-5244-4919-92B6-C2E1DC769013}" type="presParOf" srcId="{658718E5-6E12-4DD8-8F0B-4C67830B41FB}" destId="{5F146C85-007B-4F30-8BC0-79D4945CD2CC}" srcOrd="1" destOrd="0" presId="urn:microsoft.com/office/officeart/2005/8/layout/hierarchy4"/>
    <dgm:cxn modelId="{2C988982-D300-49BE-891C-C7DB4564B3E6}" type="presParOf" srcId="{658718E5-6E12-4DD8-8F0B-4C67830B41FB}" destId="{387EB1FC-66F4-4B7F-B0F0-025DD8EE6CBB}" srcOrd="2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EF8DA893-36B4-40F2-A3F9-BFEBC3EE1EEB}" type="presParOf" srcId="{3507B23E-FAB7-4F9C-BA51-1C61733B3DC0}" destId="{C732449F-02EA-4057-BCAC-07F097453C16}" srcOrd="0" destOrd="0" presId="urn:microsoft.com/office/officeart/2005/8/layout/hierarchy4"/>
    <dgm:cxn modelId="{AAFC84AA-ABD7-4E33-8BA7-40A55FB33F99}" type="presParOf" srcId="{C732449F-02EA-4057-BCAC-07F097453C16}" destId="{A5299E66-8E01-4673-ABC2-9E3B8CB88A8B}" srcOrd="0" destOrd="0" presId="urn:microsoft.com/office/officeart/2005/8/layout/hierarchy4"/>
    <dgm:cxn modelId="{3510A772-DD5C-4180-90CC-B56D90382972}" type="presParOf" srcId="{C732449F-02EA-4057-BCAC-07F097453C16}" destId="{27823355-9C71-4A3F-8DAE-160A9D81FD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1067" y="3440"/>
          <a:ext cx="9302698" cy="1578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1067" y="3440"/>
        <a:ext cx="9302698" cy="1578486"/>
      </dsp:txXfrm>
    </dsp:sp>
    <dsp:sp modelId="{2F14CD38-6701-49FF-841C-1BC86CAC943C}">
      <dsp:nvSpPr>
        <dsp:cNvPr id="0" name=""/>
        <dsp:cNvSpPr/>
      </dsp:nvSpPr>
      <dsp:spPr>
        <a:xfrm>
          <a:off x="1067" y="1744252"/>
          <a:ext cx="6076810" cy="157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1067" y="1744252"/>
        <a:ext cx="6076810" cy="1578486"/>
      </dsp:txXfrm>
    </dsp:sp>
    <dsp:sp modelId="{AE7873C4-9217-42FD-9F32-818BFB9462A8}">
      <dsp:nvSpPr>
        <dsp:cNvPr id="0" name=""/>
        <dsp:cNvSpPr/>
      </dsp:nvSpPr>
      <dsp:spPr>
        <a:xfrm>
          <a:off x="10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</a:p>
      </dsp:txBody>
      <dsp:txXfrm>
        <a:off x="1067" y="3485065"/>
        <a:ext cx="2975911" cy="1578486"/>
      </dsp:txXfrm>
    </dsp:sp>
    <dsp:sp modelId="{33BE92E6-9293-411F-98C7-1B3EACBEB49F}">
      <dsp:nvSpPr>
        <dsp:cNvPr id="0" name=""/>
        <dsp:cNvSpPr/>
      </dsp:nvSpPr>
      <dsp:spPr>
        <a:xfrm>
          <a:off x="3101967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3101967" y="3485065"/>
        <a:ext cx="2975911" cy="1578486"/>
      </dsp:txXfrm>
    </dsp:sp>
    <dsp:sp modelId="{B8AE5867-B8D7-412B-B959-0B47D66EB627}">
      <dsp:nvSpPr>
        <dsp:cNvPr id="0" name=""/>
        <dsp:cNvSpPr/>
      </dsp:nvSpPr>
      <dsp:spPr>
        <a:xfrm>
          <a:off x="6327855" y="1744252"/>
          <a:ext cx="2975911" cy="157848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27855" y="1744252"/>
        <a:ext cx="2975911" cy="1578486"/>
      </dsp:txXfrm>
    </dsp:sp>
    <dsp:sp modelId="{A5299E66-8E01-4673-ABC2-9E3B8CB88A8B}">
      <dsp:nvSpPr>
        <dsp:cNvPr id="0" name=""/>
        <dsp:cNvSpPr/>
      </dsp:nvSpPr>
      <dsp:spPr>
        <a:xfrm>
          <a:off x="6327855" y="3485065"/>
          <a:ext cx="2975911" cy="157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6327855" y="3485065"/>
        <a:ext cx="2975911" cy="157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817097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6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5859021"/>
            <a:ext cx="190520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195621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6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4" y="5250541"/>
            <a:ext cx="2965110" cy="1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bg2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bg2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>
                <a:solidFill>
                  <a:schemeClr val="bg2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bg2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032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6529024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bg2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bg2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25033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295275" indent="0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2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6529025" y="4263653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82" y="371710"/>
            <a:ext cx="6097285" cy="4213838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916" y="4354904"/>
            <a:ext cx="1697068" cy="16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791798"/>
            <a:ext cx="6297104" cy="4309749"/>
          </a:xfrm>
        </p:spPr>
        <p:txBody>
          <a:bodyPr/>
          <a:lstStyle/>
          <a:p>
            <a:r>
              <a:rPr lang="en-US" dirty="0"/>
              <a:t>Scalable analytics platform that includes Azure SQL Data Warehouse,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8024212" y="842455"/>
            <a:ext cx="3616572" cy="35049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1" y="2854664"/>
            <a:ext cx="6454986" cy="28134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105" y="4644106"/>
            <a:ext cx="6725920" cy="205026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738886"/>
              </p:ext>
            </p:extLst>
          </p:nvPr>
        </p:nvGraphicFramePr>
        <p:xfrm>
          <a:off x="410665" y="1515623"/>
          <a:ext cx="9304834" cy="506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9866810" y="1911531"/>
            <a:ext cx="212754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433403" y="1644947"/>
            <a:ext cx="270265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3314390" y="2791336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6089716" y="3923815"/>
            <a:ext cx="2560320" cy="1052086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8853910" y="5077781"/>
            <a:ext cx="2560320" cy="105208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2239386" y="2242375"/>
            <a:ext cx="620346" cy="1529662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038915" y="3399057"/>
            <a:ext cx="606436" cy="1495166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7797932" y="4547845"/>
            <a:ext cx="627923" cy="1484034"/>
          </a:xfrm>
          <a:prstGeom prst="bentConnector2">
            <a:avLst/>
          </a:prstGeom>
          <a:ln w="5715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497" y="5732162"/>
            <a:ext cx="303321" cy="303321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2754446" y="2296544"/>
            <a:ext cx="291273" cy="3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620248" y="1990358"/>
            <a:ext cx="1093893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32" y="4497242"/>
            <a:ext cx="6991350" cy="22002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39520" y="4937544"/>
            <a:ext cx="3048002" cy="43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+ 2 lines for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3B9D5-02D4-401E-8D6E-4A90AB3E6F0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2b23c1a-e308-4fa6-ae35-664bd56a52cf"/>
    <ds:schemaRef ds:uri="http://schemas.openxmlformats.org/package/2006/metadata/core-properties"/>
    <ds:schemaRef ds:uri="5a60e6d5-588c-40ce-b042-e8c17b50cd6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102</TotalTime>
  <Words>287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11</cp:revision>
  <dcterms:created xsi:type="dcterms:W3CDTF">2021-03-17T00:25:56Z</dcterms:created>
  <dcterms:modified xsi:type="dcterms:W3CDTF">2021-03-17T02:08:44Z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