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58" r:id="rId7"/>
    <p:sldId id="270" r:id="rId8"/>
    <p:sldId id="266" r:id="rId9"/>
    <p:sldId id="267" r:id="rId10"/>
    <p:sldId id="271" r:id="rId11"/>
    <p:sldId id="268" r:id="rId12"/>
    <p:sldId id="26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50D8C-2F15-40CB-A70B-1FDCC419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AACCBF-76B1-48E7-B0AB-BBE08A127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988FB-B91D-47B9-A23D-A3D801A8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C0D3C-52E3-4F54-9A0C-E98FCB01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5846E-DC09-4759-8A73-01DD7922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4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55FC6-6A6C-48F1-B9F8-3A84641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83B92-82FF-4C10-930F-0D6342446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184F2-18B6-4CA9-ABF1-8B762E01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F3E59-943E-4EFE-BBC4-E14951E8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7E841-F9E7-4BB2-AD60-65E09A15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EFFC7-76E1-4200-8EEA-A1A293FDE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8BEB92-44C5-41B6-A58A-CBCDA6611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76734-1672-4CC9-AED9-1916D094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564AE-E4A3-48C9-BFCD-4DA51DCE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C7FF0-0981-4549-B68F-19521F76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5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BBA8-47BB-4D72-BB2C-3E7DA8CE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55AC8-6E11-4471-B1ED-22445331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F59EC-1E48-408C-B942-000523C9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95727-55DE-487D-B35A-C7BFEEE5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5918E-936A-4F9B-B9B6-6E0D06DB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7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3FBB2-29F6-4832-8BB8-BAA45925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AB30C-6860-4B64-B9F4-A77061931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A9CD7-64C1-4DD5-B42A-C65F618B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D89C2-6662-4235-919C-3985DADD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EC34B-D0C1-4F32-ACAC-B489A015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9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5CA53-0FF0-4D65-A4A0-CA393FAF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FDC19-4C53-416F-857E-AF3CCE4F3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F32B5D-B52F-4BC2-B21C-927228F1B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3E8CF-5A43-457E-ACD4-040A36E1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88352-3FAD-4796-8406-A56DBB62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CFD6A-BFF9-4035-BEC3-138D0D80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6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8EC57-A279-482F-BA77-1A55F297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F3C5E-A1DC-4980-8D83-EC2BEB65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579D7F-E8B9-405F-85CF-4A6B9E7BC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5EFC8-7DE7-4A74-8D4B-8F7F93ACC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425E0B-1986-4311-B93B-E2F2BA586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B8B11-07B4-41D3-AEA0-072B863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B3E9F5-481E-47FF-B810-4017CBA5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3E9721-C9EB-410B-BF48-0EADA504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95D42-D63F-4F74-9FA5-AC99C943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4715CF-91F0-494B-9531-7B815B48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B2808-71A9-4881-86E0-0014840F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92A1D8-2B0E-4161-867E-E6B788F2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0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0A5AD8-A867-43D9-BF9F-221B4F9B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ABD9BB-AA61-4033-8F34-0156A306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926F8-2426-4D60-83C4-AA5C9F09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0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95635-5BA6-46D9-89C6-984700AE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64939-E223-48B4-903D-081EC974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E7EFA-99D9-4EEB-B10C-33EA669E3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20657-DDD3-405C-8375-CC96E2F0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F3507-A4CA-4CF1-971C-005149BA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D4112-6482-44AB-86CE-E63CB0B1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9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78C6D-0F54-4720-A822-6E72DE12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F7236C-5A09-4AE8-8796-9768221EF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2700E-1D0D-4B06-9B97-024007DB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7DD99-41B8-498B-A931-083B9690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7D42C6-9B58-4AFE-B65E-9835CDE2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B3E2E-51FD-4BF8-BB7F-34D1D32E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66C05F-95C7-4766-B993-ADA1C370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D67D5-B026-4B6E-909C-3AC48DE3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ED8D9-7F0B-4B1F-94A3-14463BB8F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9D7A-3E1E-4330-B289-0120A55681B3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CC385-2BA6-4F6D-8A83-B66D0950D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224C-4956-493E-860E-ABF33361E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482F7-D663-4B14-9C20-5DC30C3FA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PoApper BackEnd</a:t>
            </a:r>
            <a:br>
              <a:rPr lang="en-US" altLang="ko-KR"/>
            </a:br>
            <a:r>
              <a:rPr lang="en-US" altLang="ko-KR" sz="4800"/>
              <a:t>2020-2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F227E-ABD4-46DE-821E-558DA048F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컴공</a:t>
            </a:r>
            <a:r>
              <a:rPr lang="en-US" altLang="ko-KR"/>
              <a:t>18 </a:t>
            </a:r>
            <a:r>
              <a:rPr lang="ko-KR" altLang="en-US"/>
              <a:t>하석윤</a:t>
            </a:r>
          </a:p>
        </p:txBody>
      </p:sp>
    </p:spTree>
    <p:extLst>
      <p:ext uri="{BB962C8B-B14F-4D97-AF65-F5344CB8AC3E}">
        <p14:creationId xmlns:p14="http://schemas.microsoft.com/office/powerpoint/2010/main" val="287078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D929C-457B-4C77-BA26-5BFF0F3F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B016D-1202-4035-81A8-D9FC3083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58" y="1851503"/>
            <a:ext cx="8667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2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4DFEC-D0F1-4530-AD0A-4F5D9EAB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JSON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1FCC32-56E6-4AC3-BE87-354042F2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63" y="878815"/>
            <a:ext cx="7245474" cy="579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7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D88CC-FA7B-48AB-8421-082A55C9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CEBF9-DDCB-4C14-93C7-46951601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0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E7ACE-9C28-4DCD-A65C-8D18EEF7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Homework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CA8BB-C38B-4F64-A3D3-C26FD1AE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P1) </a:t>
            </a:r>
            <a:r>
              <a:rPr lang="ko-KR" altLang="en-US"/>
              <a:t>구구단 출력 </a:t>
            </a:r>
            <a:r>
              <a:rPr lang="en-US" altLang="ko-KR"/>
              <a:t>(</a:t>
            </a:r>
            <a:r>
              <a:rPr lang="ko-KR" altLang="en-US"/>
              <a:t>반복문</a:t>
            </a:r>
            <a:r>
              <a:rPr lang="en-US" altLang="ko-KR"/>
              <a:t>)</a:t>
            </a:r>
          </a:p>
          <a:p>
            <a:r>
              <a:rPr lang="en-US" altLang="ko-KR"/>
              <a:t>P2) </a:t>
            </a:r>
            <a:r>
              <a:rPr lang="ko-KR" altLang="en-US"/>
              <a:t>피보나치 함수 구현 </a:t>
            </a:r>
            <a:r>
              <a:rPr lang="en-US" altLang="ko-KR"/>
              <a:t>(</a:t>
            </a:r>
            <a:r>
              <a:rPr lang="ko-KR" altLang="en-US"/>
              <a:t>함수</a:t>
            </a:r>
            <a:r>
              <a:rPr lang="en-US" altLang="ko-KR"/>
              <a:t>)</a:t>
            </a:r>
          </a:p>
          <a:p>
            <a:r>
              <a:rPr lang="en-US" altLang="ko-KR"/>
              <a:t>P3) myProfile.json </a:t>
            </a:r>
            <a:r>
              <a:rPr lang="ko-KR" altLang="en-US"/>
              <a:t>파일 만들기 </a:t>
            </a:r>
            <a:r>
              <a:rPr lang="en-US" altLang="ko-KR"/>
              <a:t>(JSON)</a:t>
            </a:r>
          </a:p>
          <a:p>
            <a:endParaRPr lang="en-US" altLang="ko-KR"/>
          </a:p>
          <a:p>
            <a:r>
              <a:rPr lang="ko-KR" altLang="en-US"/>
              <a:t>숙제 </a:t>
            </a:r>
            <a:r>
              <a:rPr lang="en-US" altLang="ko-KR"/>
              <a:t>Description</a:t>
            </a:r>
            <a:r>
              <a:rPr lang="ko-KR" altLang="en-US"/>
              <a:t>은 백엔드 사이트에서 확인 바랍니다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 b="1" u="sng"/>
              <a:t>due date</a:t>
            </a:r>
            <a:r>
              <a:rPr lang="en-US" altLang="ko-KR"/>
              <a:t>: </a:t>
            </a:r>
            <a:r>
              <a:rPr lang="ko-KR" altLang="en-US">
                <a:solidFill>
                  <a:srgbClr val="FF0000"/>
                </a:solidFill>
              </a:rPr>
              <a:t>수요일 자정</a:t>
            </a:r>
            <a:r>
              <a:rPr lang="ko-KR" altLang="en-US"/>
              <a:t>까지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4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E91A6-B59E-45F0-830A-FCF38611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필수 </a:t>
            </a:r>
            <a:r>
              <a:rPr lang="en-US" altLang="ko-KR"/>
              <a:t>x)</a:t>
            </a:r>
            <a:r>
              <a:rPr lang="ko-KR" altLang="en-US"/>
              <a:t> </a:t>
            </a:r>
            <a:r>
              <a:rPr lang="en-US" altLang="ko-KR"/>
              <a:t>`PoApper-BackEnd` </a:t>
            </a:r>
            <a:r>
              <a:rPr lang="ko-KR" altLang="en-US"/>
              <a:t>폴더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86F8B-1076-4366-A889-3AFEAA1B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앞으로 백엔드 세미나를 수강하면서 많이 파일들을 생성하고 삭제할 것입니다</a:t>
            </a:r>
            <a:r>
              <a:rPr lang="en-US" altLang="ko-KR"/>
              <a:t>. </a:t>
            </a:r>
            <a:r>
              <a:rPr lang="ko-KR" altLang="en-US"/>
              <a:t>세미나에서 실습하게 될 모든 파일을 담아 둘 폴더를 하나 만들어주세요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저는 </a:t>
            </a:r>
            <a:r>
              <a:rPr lang="en-US" altLang="ko-KR"/>
              <a:t>`</a:t>
            </a:r>
            <a:r>
              <a:rPr lang="ko-KR" altLang="en-US" b="1" u="sng"/>
              <a:t>문서</a:t>
            </a:r>
            <a:r>
              <a:rPr lang="en-US" altLang="ko-KR" b="1" u="sng"/>
              <a:t>/Develop/PoApper-BackEnd</a:t>
            </a:r>
            <a:r>
              <a:rPr lang="en-US" altLang="ko-KR"/>
              <a:t>` </a:t>
            </a:r>
            <a:r>
              <a:rPr lang="ko-KR" altLang="en-US"/>
              <a:t>폴더를 만들어 파일을 관리하도록 하겠습니다</a:t>
            </a:r>
            <a:r>
              <a:rPr lang="en-US" altLang="ko-KR"/>
              <a:t>!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**warning**</a:t>
            </a:r>
            <a:r>
              <a:rPr lang="en-US" altLang="ko-KR"/>
              <a:t>: </a:t>
            </a:r>
            <a:r>
              <a:rPr lang="ko-KR" altLang="en-US"/>
              <a:t>폴더를 한글명으로 짓지 말아주세요</a:t>
            </a:r>
            <a:r>
              <a:rPr lang="en-US" altLang="ko-KR"/>
              <a:t>!! </a:t>
            </a:r>
            <a:r>
              <a:rPr lang="ko-KR" altLang="en-US"/>
              <a:t>대부분의 프로그래밍 언어는 한글 경로</a:t>
            </a:r>
            <a:r>
              <a:rPr lang="en-US" altLang="ko-KR"/>
              <a:t>(path)</a:t>
            </a:r>
            <a:r>
              <a:rPr lang="ko-KR" altLang="en-US"/>
              <a:t>를 인식하지 못 합니다 ㅠㅠ</a:t>
            </a:r>
          </a:p>
        </p:txBody>
      </p:sp>
    </p:spTree>
    <p:extLst>
      <p:ext uri="{BB962C8B-B14F-4D97-AF65-F5344CB8AC3E}">
        <p14:creationId xmlns:p14="http://schemas.microsoft.com/office/powerpoint/2010/main" val="1135947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B337B-531A-4821-9EF8-B1C5636D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7A40F-D412-4EE6-877B-BA3F403C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C8B1F-BCBA-4D8B-A1D9-0822EDCA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Before we start...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C2B2A-FCB4-4070-AF3C-E5B2771F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/>
              <a:t>제 설명이 빠르면</a:t>
            </a:r>
            <a:r>
              <a:rPr lang="en-US" altLang="ko-KR" sz="2400"/>
              <a:t>, </a:t>
            </a:r>
            <a:r>
              <a:rPr lang="ko-KR" altLang="en-US" sz="2400"/>
              <a:t>꼭 저를 멈춰주세요</a:t>
            </a:r>
            <a:r>
              <a:rPr lang="en-US" altLang="ko-KR" sz="2400"/>
              <a:t>!!</a:t>
            </a:r>
          </a:p>
          <a:p>
            <a:pPr>
              <a:lnSpc>
                <a:spcPct val="100000"/>
              </a:lnSpc>
            </a:pPr>
            <a:r>
              <a:rPr lang="ko-KR" altLang="en-US" sz="2400"/>
              <a:t>질문을 많이 해주세요</a:t>
            </a:r>
            <a:r>
              <a:rPr lang="en-US" altLang="ko-KR" sz="2400"/>
              <a:t>!!</a:t>
            </a:r>
          </a:p>
          <a:p>
            <a:pPr>
              <a:lnSpc>
                <a:spcPct val="100000"/>
              </a:lnSpc>
            </a:pPr>
            <a:r>
              <a:rPr lang="ko-KR" altLang="en-US" sz="2400"/>
              <a:t>출석 체크는 </a:t>
            </a:r>
            <a:r>
              <a:rPr lang="en-US" altLang="ko-KR" sz="2400" b="1" u="sng"/>
              <a:t>9</a:t>
            </a:r>
            <a:r>
              <a:rPr lang="ko-KR" altLang="en-US" sz="2400" b="1" u="sng"/>
              <a:t>시 </a:t>
            </a:r>
            <a:r>
              <a:rPr lang="en-US" altLang="ko-KR" sz="2400" b="1" u="sng"/>
              <a:t>3</a:t>
            </a:r>
            <a:r>
              <a:rPr lang="ko-KR" altLang="en-US" sz="2400" b="1" u="sng"/>
              <a:t>분</a:t>
            </a:r>
            <a:r>
              <a:rPr lang="ko-KR" altLang="en-US" sz="2400"/>
              <a:t>에 하도록 하겠습니다</a:t>
            </a:r>
            <a:r>
              <a:rPr lang="en-US" altLang="ko-KR" sz="240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2400"/>
              <a:t>실습 브라우저는 </a:t>
            </a:r>
            <a:r>
              <a:rPr lang="ko-KR" altLang="en-US" sz="2400" b="1">
                <a:solidFill>
                  <a:srgbClr val="FF0000"/>
                </a:solidFill>
              </a:rPr>
              <a:t>크롬</a:t>
            </a:r>
            <a:r>
              <a:rPr lang="en-US" altLang="ko-KR" sz="2400" b="1">
                <a:solidFill>
                  <a:srgbClr val="FF0000"/>
                </a:solidFill>
              </a:rPr>
              <a:t>(Chrome)</a:t>
            </a:r>
            <a:r>
              <a:rPr lang="ko-KR" altLang="en-US" sz="2400"/>
              <a:t>으로 해주세요</a:t>
            </a:r>
            <a:r>
              <a:rPr lang="en-US" altLang="ko-KR" sz="2400"/>
              <a:t>!!</a:t>
            </a:r>
          </a:p>
          <a:p>
            <a:pPr lvl="1">
              <a:lnSpc>
                <a:spcPct val="100000"/>
              </a:lnSpc>
            </a:pPr>
            <a:r>
              <a:rPr lang="ko-KR" altLang="en-US" sz="2000"/>
              <a:t>다른 브라우저에서는 동작 방식이 조금 다를 수 있습니다</a:t>
            </a:r>
            <a:r>
              <a:rPr lang="en-US" altLang="ko-KR" sz="2000"/>
              <a:t> </a:t>
            </a:r>
            <a:r>
              <a:rPr lang="ko-KR" altLang="en-US" sz="2000"/>
              <a:t>ㅠㅠ</a:t>
            </a:r>
            <a:endParaRPr lang="en-US" altLang="ko-KR" sz="2000"/>
          </a:p>
          <a:p>
            <a:pPr lvl="1">
              <a:lnSpc>
                <a:spcPct val="100000"/>
              </a:lnSpc>
            </a:pPr>
            <a:endParaRPr lang="en-US" altLang="ko-KR" sz="2000"/>
          </a:p>
          <a:p>
            <a:pPr>
              <a:lnSpc>
                <a:spcPct val="100000"/>
              </a:lnSpc>
            </a:pPr>
            <a:r>
              <a:rPr lang="ko-KR" altLang="en-US" sz="2400"/>
              <a:t>수업 </a:t>
            </a:r>
            <a:r>
              <a:rPr lang="en-US" altLang="ko-KR" sz="2400"/>
              <a:t>+ </a:t>
            </a:r>
            <a:r>
              <a:rPr lang="ko-KR" altLang="en-US" sz="2400"/>
              <a:t>숙제 </a:t>
            </a:r>
            <a:r>
              <a:rPr lang="en-US" altLang="ko-KR" sz="2400"/>
              <a:t>=&gt; 0.5 + 0.5 =&gt; 1 </a:t>
            </a:r>
            <a:r>
              <a:rPr lang="ko-KR" altLang="en-US" sz="2400"/>
              <a:t>출석</a:t>
            </a:r>
            <a:endParaRPr lang="en-US" altLang="ko-KR" sz="2400"/>
          </a:p>
          <a:p>
            <a:pPr>
              <a:lnSpc>
                <a:spcPct val="100000"/>
              </a:lnSpc>
            </a:pPr>
            <a:r>
              <a:rPr lang="ko-KR" altLang="en-US" sz="2400"/>
              <a:t>수업 결석 </a:t>
            </a:r>
            <a:r>
              <a:rPr lang="en-US" altLang="ko-KR" sz="2400"/>
              <a:t>3</a:t>
            </a:r>
            <a:r>
              <a:rPr lang="ko-KR" altLang="en-US" sz="2400"/>
              <a:t>회 이상 </a:t>
            </a:r>
            <a:r>
              <a:rPr lang="en-US" altLang="ko-KR" sz="2400"/>
              <a:t>-&gt; U </a:t>
            </a:r>
            <a:r>
              <a:rPr lang="ko-KR" altLang="en-US" sz="2400"/>
              <a:t>부여</a:t>
            </a:r>
            <a:endParaRPr lang="en-US" altLang="ko-KR" sz="2400"/>
          </a:p>
          <a:p>
            <a:pPr>
              <a:lnSpc>
                <a:spcPct val="100000"/>
              </a:lnSpc>
            </a:pPr>
            <a:r>
              <a:rPr lang="ko-KR" altLang="en-US" sz="2400"/>
              <a:t>숙제 </a:t>
            </a:r>
            <a:r>
              <a:rPr lang="en-US" altLang="ko-KR" sz="2400"/>
              <a:t>late</a:t>
            </a:r>
            <a:r>
              <a:rPr lang="ko-KR" altLang="en-US" sz="2400"/>
              <a:t> </a:t>
            </a:r>
            <a:r>
              <a:rPr lang="en-US" altLang="ko-KR" sz="2400"/>
              <a:t>1</a:t>
            </a:r>
            <a:r>
              <a:rPr lang="ko-KR" altLang="en-US" sz="2400"/>
              <a:t>회 가능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62769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9CDB7-6CD3-45DE-A886-A5E369BF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수업의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AAD8D-9DE7-478E-AD1B-0FB9EC5C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/>
              <a:t>세미나에서는 개발에 필요한 </a:t>
            </a:r>
            <a:r>
              <a:rPr lang="ko-KR" altLang="en-US" sz="2400" b="1" u="sng"/>
              <a:t>최소한의 </a:t>
            </a:r>
            <a:r>
              <a:rPr lang="en-US" altLang="ko-KR" sz="2400" b="1" u="sng"/>
              <a:t>JS </a:t>
            </a:r>
            <a:r>
              <a:rPr lang="ko-KR" altLang="en-US" sz="2400" b="1" u="sng"/>
              <a:t>문법</a:t>
            </a:r>
            <a:r>
              <a:rPr lang="ko-KR" altLang="en-US" sz="2400"/>
              <a:t>만 다룰 것입니다</a:t>
            </a:r>
            <a:r>
              <a:rPr lang="en-US" altLang="ko-KR" sz="240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000"/>
              <a:t>지엽적인 내용은 저도 찾아봐야 해요 ㅠㅠ</a:t>
            </a:r>
            <a:endParaRPr lang="en-US" altLang="ko-KR" sz="2000"/>
          </a:p>
          <a:p>
            <a:pPr>
              <a:lnSpc>
                <a:spcPct val="100000"/>
              </a:lnSpc>
            </a:pPr>
            <a:r>
              <a:rPr lang="ko-KR" altLang="en-US" sz="2400"/>
              <a:t>세미나는 여러분이 백엔드를 공부하기 위한 </a:t>
            </a:r>
            <a:r>
              <a:rPr lang="ko-KR" altLang="en-US" sz="2400" b="1" u="sng"/>
              <a:t>방향</a:t>
            </a:r>
            <a:r>
              <a:rPr lang="ko-KR" altLang="en-US" sz="2400"/>
              <a:t>을 제시합니다</a:t>
            </a:r>
            <a:r>
              <a:rPr lang="en-US" altLang="ko-KR" sz="240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/>
              <a:t>세미나의 내용은 백엔드 세미나 사이트에 미리 게시하도록 하겠습니다</a:t>
            </a:r>
            <a:r>
              <a:rPr lang="en-US" altLang="ko-KR" sz="2400"/>
              <a:t>. </a:t>
            </a:r>
            <a:r>
              <a:rPr lang="ko-KR" altLang="en-US" sz="2400" b="1" u="sng"/>
              <a:t>수업 전</a:t>
            </a:r>
            <a:r>
              <a:rPr lang="en-US" altLang="ko-KR" sz="2400" b="1" u="sng"/>
              <a:t>, </a:t>
            </a:r>
            <a:r>
              <a:rPr lang="ko-KR" altLang="en-US" sz="2400" b="1" u="sng"/>
              <a:t>반드시 해당 내용을 확인하고 수업에 참가하길 바랍니다</a:t>
            </a:r>
            <a:r>
              <a:rPr lang="en-US" altLang="ko-KR" sz="2400" b="1" u="sng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000"/>
              <a:t>수업 때는 게시된 내용을 기준으로 복습 </a:t>
            </a:r>
            <a:r>
              <a:rPr lang="en-US" altLang="ko-KR" sz="2000"/>
              <a:t>&amp; </a:t>
            </a:r>
            <a:r>
              <a:rPr lang="ko-KR" altLang="en-US" sz="2000"/>
              <a:t>질의응답을 하도록 하겠습니다</a:t>
            </a:r>
            <a:r>
              <a:rPr lang="en-US" altLang="ko-KR" sz="200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/>
              <a:t>실력 향상은 </a:t>
            </a:r>
            <a:r>
              <a:rPr lang="ko-KR" altLang="en-US" sz="2400" b="1" u="sng"/>
              <a:t>실습</a:t>
            </a:r>
            <a:r>
              <a:rPr lang="ko-KR" altLang="en-US" sz="2400"/>
              <a:t>에서 비롯됩니다</a:t>
            </a:r>
            <a:r>
              <a:rPr lang="en-US" altLang="ko-KR" sz="240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000"/>
              <a:t>수업 마지막에 숙제를 공지하여 실습할 수 있도록 준비하겠습니다</a:t>
            </a:r>
            <a:r>
              <a:rPr lang="en-US" altLang="ko-K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11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56408-CAB0-47B0-B267-56C8DF13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9571"/>
            <a:ext cx="10515600" cy="1325563"/>
          </a:xfrm>
        </p:spPr>
        <p:txBody>
          <a:bodyPr/>
          <a:lstStyle/>
          <a:p>
            <a:r>
              <a:rPr lang="ko-KR" altLang="en-US"/>
              <a:t>시작합시다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1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340B6-AA4F-4B19-9093-15D437EA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Today Topic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83CC0-CF89-4017-9E76-4CF0D9B8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hello world</a:t>
            </a:r>
          </a:p>
          <a:p>
            <a:r>
              <a:rPr lang="ko-KR" altLang="en-US"/>
              <a:t>변수 ◀</a:t>
            </a:r>
            <a:endParaRPr lang="en-US" altLang="ko-KR"/>
          </a:p>
          <a:p>
            <a:r>
              <a:rPr lang="ko-KR" altLang="en-US"/>
              <a:t>비교 연산자 ◀</a:t>
            </a:r>
            <a:endParaRPr lang="en-US" altLang="ko-KR"/>
          </a:p>
          <a:p>
            <a:r>
              <a:rPr lang="ko-KR" altLang="en-US"/>
              <a:t>배열 </a:t>
            </a:r>
            <a:r>
              <a:rPr lang="en-US" altLang="ko-KR"/>
              <a:t>&amp; </a:t>
            </a:r>
            <a:r>
              <a:rPr lang="ko-KR" altLang="en-US"/>
              <a:t>반복문</a:t>
            </a:r>
            <a:endParaRPr lang="en-US" altLang="ko-KR"/>
          </a:p>
          <a:p>
            <a:r>
              <a:rPr lang="ko-KR" altLang="en-US"/>
              <a:t>함수</a:t>
            </a:r>
            <a:r>
              <a:rPr lang="en-US" altLang="ko-KR"/>
              <a:t>(1)</a:t>
            </a:r>
            <a:r>
              <a:rPr lang="ko-KR" altLang="en-US"/>
              <a:t> ◀</a:t>
            </a:r>
            <a:endParaRPr lang="en-US" altLang="ko-KR"/>
          </a:p>
          <a:p>
            <a:r>
              <a:rPr lang="ko-KR" altLang="en-US"/>
              <a:t>객체 ◀</a:t>
            </a:r>
            <a:endParaRPr lang="en-US" altLang="ko-KR"/>
          </a:p>
          <a:p>
            <a:r>
              <a:rPr lang="en-US" altLang="ko-KR"/>
              <a:t>JSON </a:t>
            </a:r>
            <a:r>
              <a:rPr lang="ko-KR" altLang="en-US"/>
              <a:t>◀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4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5E073-C731-45D1-AF6C-32A90CC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</a:t>
            </a:r>
            <a:r>
              <a:rPr lang="en-US" altLang="ko-KR"/>
              <a:t>&amp; </a:t>
            </a:r>
            <a:r>
              <a:rPr lang="ko-KR" altLang="en-US"/>
              <a:t>비교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D13C83-D89A-4A65-98DF-6A7536E2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571626"/>
            <a:ext cx="8119502" cy="1402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8DBC95-2E00-4650-953F-25A9CECA8A94}"/>
              </a:ext>
            </a:extLst>
          </p:cNvPr>
          <p:cNvSpPr txBox="1"/>
          <p:nvPr/>
        </p:nvSpPr>
        <p:spPr>
          <a:xfrm>
            <a:off x="719136" y="3429000"/>
            <a:ext cx="53768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D2Coding" panose="020B0609020101020101" pitchFamily="49" charset="-127"/>
                <a:ea typeface="D2Coding" panose="020B0609020101020101" pitchFamily="49" charset="-127"/>
              </a:rPr>
              <a:t>&lt;QUIZ&gt;</a:t>
            </a:r>
            <a:endParaRPr lang="en-US" altLang="ko-KR" sz="28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>
                <a:latin typeface="D2Coding" panose="020B0609020101020101" pitchFamily="49" charset="-127"/>
                <a:ea typeface="D2Coding" panose="020B0609020101020101" pitchFamily="49" charset="-127"/>
              </a:rPr>
              <a:t>Q:</a:t>
            </a:r>
            <a:r>
              <a:rPr lang="ko-KR" altLang="en-US" sz="24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>
                <a:latin typeface="D2Coding" panose="020B0609020101020101" pitchFamily="49" charset="-127"/>
                <a:ea typeface="D2Coding" panose="020B0609020101020101" pitchFamily="49" charset="-127"/>
              </a:rPr>
              <a:t>`var`</a:t>
            </a:r>
            <a:r>
              <a:rPr lang="ko-KR" altLang="en-US" sz="240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2400">
                <a:latin typeface="D2Coding" panose="020B0609020101020101" pitchFamily="49" charset="-127"/>
                <a:ea typeface="D2Coding" panose="020B0609020101020101" pitchFamily="49" charset="-127"/>
              </a:rPr>
              <a:t>`let`</a:t>
            </a:r>
            <a:r>
              <a:rPr lang="ko-KR" altLang="en-US" sz="2400">
                <a:latin typeface="D2Coding" panose="020B0609020101020101" pitchFamily="49" charset="-127"/>
                <a:ea typeface="D2Coding" panose="020B0609020101020101" pitchFamily="49" charset="-127"/>
              </a:rPr>
              <a:t>의 차이는</a:t>
            </a:r>
            <a:r>
              <a:rPr lang="en-US" altLang="ko-KR" sz="240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C49D6-0F10-46C5-8575-2FC85E755F6A}"/>
              </a:ext>
            </a:extLst>
          </p:cNvPr>
          <p:cNvSpPr txBox="1"/>
          <p:nvPr/>
        </p:nvSpPr>
        <p:spPr>
          <a:xfrm>
            <a:off x="719136" y="5658350"/>
            <a:ext cx="537686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>
                <a:latin typeface="D2Coding" panose="020B0609020101020101" pitchFamily="49" charset="-127"/>
                <a:ea typeface="D2Coding" panose="020B0609020101020101" pitchFamily="49" charset="-127"/>
              </a:rPr>
              <a:t>Q: </a:t>
            </a:r>
            <a:r>
              <a:rPr lang="ko-KR" altLang="en-US" sz="2400">
                <a:latin typeface="D2Coding" panose="020B0609020101020101" pitchFamily="49" charset="-127"/>
                <a:ea typeface="D2Coding" panose="020B0609020101020101" pitchFamily="49" charset="-127"/>
              </a:rPr>
              <a:t>왜 이런 키워드들이 필요할까</a:t>
            </a:r>
            <a:r>
              <a:rPr lang="en-US" altLang="ko-KR" sz="240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786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EBF15-EF12-4985-B6D0-68C07053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비교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2471A-C36F-4734-A887-45286F47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295"/>
            <a:ext cx="6565639" cy="4161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C1C08A-4CA6-4D99-AE0D-6DD99A020D63}"/>
              </a:ext>
            </a:extLst>
          </p:cNvPr>
          <p:cNvSpPr txBox="1"/>
          <p:nvPr/>
        </p:nvSpPr>
        <p:spPr>
          <a:xfrm>
            <a:off x="8270852" y="1972725"/>
            <a:ext cx="319267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D2Coding" panose="020B0609020101020101" pitchFamily="49" charset="-127"/>
                <a:ea typeface="D2Coding" panose="020B0609020101020101" pitchFamily="49" charset="-127"/>
              </a:rPr>
              <a:t>&lt;QUIZ&gt;</a:t>
            </a:r>
          </a:p>
          <a:p>
            <a:r>
              <a:rPr lang="en-US" altLang="ko-KR" sz="2400">
                <a:latin typeface="D2Coding" panose="020B0609020101020101" pitchFamily="49" charset="-127"/>
                <a:ea typeface="D2Coding" panose="020B0609020101020101" pitchFamily="49" charset="-127"/>
              </a:rPr>
              <a:t>Q: 0 === false</a:t>
            </a:r>
          </a:p>
          <a:p>
            <a:r>
              <a:rPr lang="en-US" altLang="ko-KR" sz="2400">
                <a:latin typeface="D2Coding" panose="020B0609020101020101" pitchFamily="49" charset="-127"/>
                <a:ea typeface="D2Coding" panose="020B0609020101020101" pitchFamily="49" charset="-127"/>
              </a:rPr>
              <a:t>Q: 1 === 1.0</a:t>
            </a:r>
          </a:p>
        </p:txBody>
      </p:sp>
    </p:spTree>
    <p:extLst>
      <p:ext uri="{BB962C8B-B14F-4D97-AF65-F5344CB8AC3E}">
        <p14:creationId xmlns:p14="http://schemas.microsoft.com/office/powerpoint/2010/main" val="383577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CFF21-1E99-4C49-95CB-49AABC58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</a:t>
            </a:r>
            <a:r>
              <a:rPr lang="en-US" altLang="ko-KR"/>
              <a:t>(1)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D67B48-577B-403C-B7B4-38BC9CF2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46"/>
            <a:ext cx="7187214" cy="42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2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6AFA-FC24-469A-BF85-E9391B55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8956DA-9F4C-46B2-877F-C2AD547C2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54625" cy="433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318</Words>
  <Application>Microsoft Office PowerPoint</Application>
  <PresentationFormat>와이드스크린</PresentationFormat>
  <Paragraphs>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D2Coding</vt:lpstr>
      <vt:lpstr>맑은 고딕</vt:lpstr>
      <vt:lpstr>Arial</vt:lpstr>
      <vt:lpstr>Office 테마</vt:lpstr>
      <vt:lpstr>PoApper BackEnd 2020-2</vt:lpstr>
      <vt:lpstr>Before we start...</vt:lpstr>
      <vt:lpstr>수업의 원칙</vt:lpstr>
      <vt:lpstr>시작합시다!</vt:lpstr>
      <vt:lpstr>Today Topic</vt:lpstr>
      <vt:lpstr>변수 &amp; 비교 연산자</vt:lpstr>
      <vt:lpstr>비교 연산자</vt:lpstr>
      <vt:lpstr>함수(1)</vt:lpstr>
      <vt:lpstr>객체</vt:lpstr>
      <vt:lpstr>객체</vt:lpstr>
      <vt:lpstr>JSON</vt:lpstr>
      <vt:lpstr>PowerPoint 프레젠테이션</vt:lpstr>
      <vt:lpstr>Homework</vt:lpstr>
      <vt:lpstr>(필수 x) `PoApper-BackEnd` 폴더 생성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PoApper BackEnd 2020-2</dc:title>
  <dc:creator>하석윤</dc:creator>
  <cp:lastModifiedBy>하석윤</cp:lastModifiedBy>
  <cp:revision>156</cp:revision>
  <dcterms:created xsi:type="dcterms:W3CDTF">2020-10-06T08:59:51Z</dcterms:created>
  <dcterms:modified xsi:type="dcterms:W3CDTF">2020-10-07T08:29:01Z</dcterms:modified>
</cp:coreProperties>
</file>