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6" r:id="rId15"/>
    <p:sldId id="274" r:id="rId16"/>
    <p:sldId id="275" r:id="rId17"/>
    <p:sldId id="277" r:id="rId18"/>
    <p:sldId id="279" r:id="rId19"/>
    <p:sldId id="280" r:id="rId20"/>
    <p:sldId id="278" r:id="rId21"/>
    <p:sldId id="281" r:id="rId22"/>
    <p:sldId id="282" r:id="rId23"/>
    <p:sldId id="283" r:id="rId24"/>
    <p:sldId id="260" r:id="rId25"/>
    <p:sldId id="26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50D8C-2F15-40CB-A70B-1FDCC4198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AACCBF-76B1-48E7-B0AB-BBE08A127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988FB-B91D-47B9-A23D-A3D801A8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C0D3C-52E3-4F54-9A0C-E98FCB01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5846E-DC09-4759-8A73-01DD7922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4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55FC6-6A6C-48F1-B9F8-3A84641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883B92-82FF-4C10-930F-0D6342446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184F2-18B6-4CA9-ABF1-8B762E01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F3E59-943E-4EFE-BBC4-E14951E8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7E841-F9E7-4BB2-AD60-65E09A15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3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9EFFC7-76E1-4200-8EEA-A1A293FDE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8BEB92-44C5-41B6-A58A-CBCDA6611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76734-1672-4CC9-AED9-1916D094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564AE-E4A3-48C9-BFCD-4DA51DCE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C7FF0-0981-4549-B68F-19521F76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5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BBA8-47BB-4D72-BB2C-3E7DA8CE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55AC8-6E11-4471-B1ED-22445331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F59EC-1E48-408C-B942-000523C9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95727-55DE-487D-B35A-C7BFEEE5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5918E-936A-4F9B-B9B6-6E0D06DB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7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3FBB2-29F6-4832-8BB8-BAA45925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AB30C-6860-4B64-B9F4-A77061931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A9CD7-64C1-4DD5-B42A-C65F618B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D89C2-6662-4235-919C-3985DADD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EC34B-D0C1-4F32-ACAC-B489A015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9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5CA53-0FF0-4D65-A4A0-CA393FAF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FDC19-4C53-416F-857E-AF3CCE4F3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F32B5D-B52F-4BC2-B21C-927228F1B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3E8CF-5A43-457E-ACD4-040A36E1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88352-3FAD-4796-8406-A56DBB62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CFD6A-BFF9-4035-BEC3-138D0D80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6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8EC57-A279-482F-BA77-1A55F297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F3C5E-A1DC-4980-8D83-EC2BEB65A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579D7F-E8B9-405F-85CF-4A6B9E7BC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5EFC8-7DE7-4A74-8D4B-8F7F93ACC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425E0B-1986-4311-B93B-E2F2BA586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9B8B11-07B4-41D3-AEA0-072B863B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B3E9F5-481E-47FF-B810-4017CBA5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3E9721-C9EB-410B-BF48-0EADA504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95D42-D63F-4F74-9FA5-AC99C943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4715CF-91F0-494B-9531-7B815B48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B2808-71A9-4881-86E0-0014840F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92A1D8-2B0E-4161-867E-E6B788F2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0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0A5AD8-A867-43D9-BF9F-221B4F9B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ABD9BB-AA61-4033-8F34-0156A306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926F8-2426-4D60-83C4-AA5C9F09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0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95635-5BA6-46D9-89C6-984700AE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64939-E223-48B4-903D-081EC974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5E7EFA-99D9-4EEB-B10C-33EA669E3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20657-DDD3-405C-8375-CC96E2F0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F3507-A4CA-4CF1-971C-005149BA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D4112-6482-44AB-86CE-E63CB0B1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9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78C6D-0F54-4720-A822-6E72DE12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F7236C-5A09-4AE8-8796-9768221EF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2700E-1D0D-4B06-9B97-024007DB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7DD99-41B8-498B-A931-083B9690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D7A-3E1E-4330-B289-0120A55681B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7D42C6-9B58-4AFE-B65E-9835CDE2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DB3E2E-51FD-4BF8-BB7F-34D1D32E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66C05F-95C7-4766-B993-ADA1C370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D67D5-B026-4B6E-909C-3AC48DE3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ED8D9-7F0B-4B1F-94A3-14463BB8F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9D7A-3E1E-4330-B289-0120A55681B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CC385-2BA6-4F6D-8A83-B66D0950D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4224C-4956-493E-860E-ABF33361E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6AA09-FFE1-4F3A-9F23-B1085AF2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0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482F7-D663-4B14-9C20-5DC30C3FA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PoApper BackEnd</a:t>
            </a:r>
            <a:br>
              <a:rPr lang="en-US" altLang="ko-KR"/>
            </a:br>
            <a:r>
              <a:rPr lang="en-US" altLang="ko-KR" sz="4800"/>
              <a:t>2020-2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CF227E-ABD4-46DE-821E-558DA048F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컴공</a:t>
            </a:r>
            <a:r>
              <a:rPr lang="en-US" altLang="ko-KR"/>
              <a:t>18 </a:t>
            </a:r>
            <a:r>
              <a:rPr lang="ko-KR" altLang="en-US"/>
              <a:t>하석윤</a:t>
            </a:r>
          </a:p>
        </p:txBody>
      </p:sp>
    </p:spTree>
    <p:extLst>
      <p:ext uri="{BB962C8B-B14F-4D97-AF65-F5344CB8AC3E}">
        <p14:creationId xmlns:p14="http://schemas.microsoft.com/office/powerpoint/2010/main" val="287078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3B350F6-CED3-4D45-9D4E-249CE00BD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04" y="282374"/>
            <a:ext cx="9715500" cy="52101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7173E34-05FA-4D84-B700-156F59F3DAF0}"/>
              </a:ext>
            </a:extLst>
          </p:cNvPr>
          <p:cNvSpPr/>
          <p:nvPr/>
        </p:nvSpPr>
        <p:spPr>
          <a:xfrm>
            <a:off x="807868" y="1269507"/>
            <a:ext cx="3595456" cy="9055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9FFBBF-AC45-42CD-986A-1C86413B5D7D}"/>
              </a:ext>
            </a:extLst>
          </p:cNvPr>
          <p:cNvSpPr/>
          <p:nvPr/>
        </p:nvSpPr>
        <p:spPr>
          <a:xfrm>
            <a:off x="1020932" y="3551069"/>
            <a:ext cx="3595456" cy="9055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3B7973-37F6-4350-9583-D56E3540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04" y="282373"/>
            <a:ext cx="9715500" cy="53061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0F64E9-431F-4AD9-AEDE-70A42F36A425}"/>
              </a:ext>
            </a:extLst>
          </p:cNvPr>
          <p:cNvSpPr/>
          <p:nvPr/>
        </p:nvSpPr>
        <p:spPr>
          <a:xfrm>
            <a:off x="807868" y="1269506"/>
            <a:ext cx="3595456" cy="9055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9093B-8A10-4514-94F9-C9D7A1C6F56C}"/>
              </a:ext>
            </a:extLst>
          </p:cNvPr>
          <p:cNvSpPr/>
          <p:nvPr/>
        </p:nvSpPr>
        <p:spPr>
          <a:xfrm>
            <a:off x="914400" y="3616287"/>
            <a:ext cx="3595456" cy="9055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DB6AF-01ED-4804-9880-1D5725F719A1}"/>
              </a:ext>
            </a:extLst>
          </p:cNvPr>
          <p:cNvSpPr txBox="1"/>
          <p:nvPr/>
        </p:nvSpPr>
        <p:spPr>
          <a:xfrm>
            <a:off x="5672830" y="2086252"/>
            <a:ext cx="3080553" cy="8697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GET,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DELETE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method</a:t>
            </a:r>
            <a:r>
              <a:rPr lang="ko-KR" altLang="en-US">
                <a:solidFill>
                  <a:schemeClr val="bg1"/>
                </a:solidFill>
              </a:rPr>
              <a:t>에는</a:t>
            </a:r>
            <a:br>
              <a:rPr lang="en-US" altLang="ko-KR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bg1"/>
                </a:solidFill>
              </a:rPr>
              <a:t>body </a:t>
            </a:r>
            <a:r>
              <a:rPr lang="ko-KR" altLang="en-US">
                <a:solidFill>
                  <a:schemeClr val="bg1"/>
                </a:solidFill>
              </a:rPr>
              <a:t>값을 넣지 않음</a:t>
            </a:r>
            <a:r>
              <a:rPr lang="en-US" altLang="ko-KR">
                <a:solidFill>
                  <a:schemeClr val="bg1"/>
                </a:solidFill>
              </a:rPr>
              <a:t>!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16EC24-7445-4473-8B22-DF0997C2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14" y="4451190"/>
            <a:ext cx="8024304" cy="22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AE12F-4702-4634-A484-D3FA254C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QueryString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A8DF5D-956B-4842-9AAC-308BC8599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607043"/>
            <a:ext cx="107727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7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DFF0A2-6697-4285-9E5A-DBBCC87BB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561975"/>
            <a:ext cx="105346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3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6EBACF-679B-4C66-A218-3D443AFF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81" y="745399"/>
            <a:ext cx="96488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2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BC4D5A-F897-454B-ACCA-E87088FB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18" y="391218"/>
            <a:ext cx="9686925" cy="4619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868B90-0EDD-4846-BE43-118DE8DA1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63" y="5158989"/>
            <a:ext cx="97155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3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5B01111-919C-4B90-933A-96420CC88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452562"/>
            <a:ext cx="97345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4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F388F0-C782-4151-A227-0E01A11E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01" y="656578"/>
            <a:ext cx="86391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79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E7AE61-7E07-462F-8537-89ED2A2D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923925"/>
            <a:ext cx="86391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195CA-827F-4AD1-A56E-69C16FB1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738187"/>
            <a:ext cx="86582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94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6F0E80-5DA7-4658-9F5D-929090ED7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728787"/>
            <a:ext cx="86772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7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C8B1F-BCBA-4D8B-A1D9-0822EDCA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Before we start...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C2B2A-FCB4-4070-AF3C-E5B2771F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/>
              <a:t>제 설명이 빠르면</a:t>
            </a:r>
            <a:r>
              <a:rPr lang="en-US" altLang="ko-KR" sz="2400"/>
              <a:t>, </a:t>
            </a:r>
            <a:r>
              <a:rPr lang="ko-KR" altLang="en-US" sz="2400"/>
              <a:t>채팅으로 알려주세요</a:t>
            </a:r>
            <a:r>
              <a:rPr lang="en-US" altLang="ko-KR" sz="2400"/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sz="2400"/>
              <a:t>수업 시작은 </a:t>
            </a:r>
            <a:r>
              <a:rPr lang="en-US" altLang="ko-KR" sz="2400" b="1" u="sng"/>
              <a:t>9</a:t>
            </a:r>
            <a:r>
              <a:rPr lang="ko-KR" altLang="en-US" sz="2400" b="1" u="sng"/>
              <a:t>시 </a:t>
            </a:r>
            <a:r>
              <a:rPr lang="en-US" altLang="ko-KR" sz="2400" b="1" u="sng"/>
              <a:t>3</a:t>
            </a:r>
            <a:r>
              <a:rPr lang="ko-KR" altLang="en-US" sz="2400" b="1" u="sng"/>
              <a:t>분</a:t>
            </a:r>
            <a:r>
              <a:rPr lang="ko-KR" altLang="en-US" sz="2400"/>
              <a:t>에 하도록 하겠습니다</a:t>
            </a:r>
            <a:r>
              <a:rPr lang="en-US" altLang="ko-KR" sz="2400"/>
              <a:t>!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362769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3FA8D1-F59E-4924-81D2-D2CD13BE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66700"/>
            <a:ext cx="87153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7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53E6D5-CC0C-4F94-A52B-D878FD89E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49" y="1674780"/>
            <a:ext cx="10129981" cy="9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6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8FAB96-FCE9-4C32-9421-B68C6032A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19" y="816746"/>
            <a:ext cx="9874492" cy="41357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236A95-8F9C-4CA7-B5BD-3B30E3EB36ED}"/>
              </a:ext>
            </a:extLst>
          </p:cNvPr>
          <p:cNvSpPr txBox="1"/>
          <p:nvPr/>
        </p:nvSpPr>
        <p:spPr>
          <a:xfrm>
            <a:off x="1074819" y="5406501"/>
            <a:ext cx="645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MySQL</a:t>
            </a:r>
            <a:r>
              <a:rPr lang="ko-KR" altLang="en-US"/>
              <a:t>은 앞으로도 엄청 자주 보게 될꺼에요 ㅎㅎ</a:t>
            </a:r>
          </a:p>
        </p:txBody>
      </p:sp>
    </p:spTree>
    <p:extLst>
      <p:ext uri="{BB962C8B-B14F-4D97-AF65-F5344CB8AC3E}">
        <p14:creationId xmlns:p14="http://schemas.microsoft.com/office/powerpoint/2010/main" val="130193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996DC-79AF-4B6A-9995-2D7AF880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7327"/>
            <a:ext cx="10515600" cy="1325563"/>
          </a:xfrm>
        </p:spPr>
        <p:txBody>
          <a:bodyPr/>
          <a:lstStyle/>
          <a:p>
            <a:r>
              <a:rPr lang="ko-KR" altLang="en-US"/>
              <a:t>질문 있나요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01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E7ACE-9C28-4DCD-A65C-8D18EEF7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Homework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CA8BB-C38B-4F64-A3D3-C26FD1AE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P1) </a:t>
            </a:r>
            <a:r>
              <a:rPr lang="ko-KR" altLang="en-US"/>
              <a:t>음식 데이터베이스</a:t>
            </a:r>
            <a:endParaRPr lang="en-US" altLang="ko-KR"/>
          </a:p>
          <a:p>
            <a:r>
              <a:rPr lang="en-US" altLang="ko-KR"/>
              <a:t>P2) </a:t>
            </a:r>
            <a:r>
              <a:rPr lang="ko-KR" altLang="en-US"/>
              <a:t>음식 데이터베이스</a:t>
            </a:r>
            <a:r>
              <a:rPr lang="en-US" altLang="ko-KR"/>
              <a:t>: </a:t>
            </a:r>
            <a:r>
              <a:rPr lang="ko-KR" altLang="en-US"/>
              <a:t>비건 음식만 얻기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숙제 </a:t>
            </a:r>
            <a:r>
              <a:rPr lang="en-US" altLang="ko-KR"/>
              <a:t>Description</a:t>
            </a:r>
            <a:r>
              <a:rPr lang="ko-KR" altLang="en-US"/>
              <a:t>은 백엔드 사이트에서 확인 바랍니다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 b="1" u="sng"/>
              <a:t>due date</a:t>
            </a:r>
            <a:r>
              <a:rPr lang="en-US" altLang="ko-KR"/>
              <a:t>: 11/18 </a:t>
            </a:r>
            <a:r>
              <a:rPr lang="ko-KR" altLang="en-US">
                <a:solidFill>
                  <a:srgbClr val="FF0000"/>
                </a:solidFill>
              </a:rPr>
              <a:t>수요일 자정</a:t>
            </a:r>
            <a:r>
              <a:rPr lang="ko-KR" altLang="en-US"/>
              <a:t>까지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42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B337B-531A-4821-9EF8-B1C5636D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7A40F-D412-4EE6-877B-BA3F403C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7E8B5-06F1-46E1-8C46-EE7EB890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Today’s Topics...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01118-3716-45AC-AE57-AD85B90EF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MySQL</a:t>
            </a:r>
            <a:r>
              <a:rPr lang="ko-KR" altLang="en-US"/>
              <a:t> 기초 명령어</a:t>
            </a:r>
            <a:endParaRPr lang="en-US" altLang="ko-KR"/>
          </a:p>
          <a:p>
            <a:r>
              <a:rPr lang="en-US" altLang="ko-KR"/>
              <a:t>request body </a:t>
            </a:r>
            <a:r>
              <a:rPr lang="ko-KR" altLang="en-US"/>
              <a:t>활용하기</a:t>
            </a:r>
            <a:endParaRPr lang="en-US" altLang="ko-KR"/>
          </a:p>
          <a:p>
            <a:r>
              <a:rPr lang="en-US" altLang="ko-KR"/>
              <a:t>(new) QueryString </a:t>
            </a:r>
            <a:r>
              <a:rPr lang="ko-KR" altLang="en-US"/>
              <a:t>활용하기</a:t>
            </a:r>
            <a:endParaRPr lang="en-US" altLang="ko-KR"/>
          </a:p>
          <a:p>
            <a:r>
              <a:rPr lang="en-US" altLang="ko-KR"/>
              <a:t>mysql </a:t>
            </a:r>
            <a:r>
              <a:rPr lang="ko-KR" altLang="en-US"/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296393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61772E-2E61-43F9-B928-77F1B71D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34" y="642983"/>
            <a:ext cx="9696450" cy="2305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7377B-CB9B-4773-9BFE-CB5D98BC0C31}"/>
              </a:ext>
            </a:extLst>
          </p:cNvPr>
          <p:cNvSpPr txBox="1"/>
          <p:nvPr/>
        </p:nvSpPr>
        <p:spPr>
          <a:xfrm>
            <a:off x="5208233" y="2763367"/>
            <a:ext cx="310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“</a:t>
            </a:r>
            <a:r>
              <a:rPr lang="ko-KR" altLang="en-US">
                <a:solidFill>
                  <a:srgbClr val="FF0000"/>
                </a:solidFill>
              </a:rPr>
              <a:t>휘발성 문제</a:t>
            </a:r>
            <a:r>
              <a:rPr lang="en-US" altLang="ko-KR">
                <a:solidFill>
                  <a:srgbClr val="FF0000"/>
                </a:solidFill>
              </a:rPr>
              <a:t>”</a:t>
            </a:r>
            <a:r>
              <a:rPr lang="ko-KR" altLang="en-US">
                <a:solidFill>
                  <a:srgbClr val="FF0000"/>
                </a:solidFill>
              </a:rPr>
              <a:t>를 해결하자</a:t>
            </a:r>
            <a:r>
              <a:rPr lang="en-US" altLang="ko-KR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6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DBF9E3-3ABA-48F1-9C47-D1619DD99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80" y="461962"/>
            <a:ext cx="96488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9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76794C-FB96-46B7-A150-1541ABA59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01" y="493589"/>
            <a:ext cx="9744075" cy="6048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EE8A3-4D2E-402D-8774-9B87092449B3}"/>
              </a:ext>
            </a:extLst>
          </p:cNvPr>
          <p:cNvSpPr txBox="1"/>
          <p:nvPr/>
        </p:nvSpPr>
        <p:spPr>
          <a:xfrm>
            <a:off x="6096000" y="316036"/>
            <a:ext cx="583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앞으로의 세미나에서도</a:t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en-US" altLang="ko-KR">
                <a:solidFill>
                  <a:srgbClr val="FF0000"/>
                </a:solidFill>
              </a:rPr>
              <a:t>`poapper_backend` </a:t>
            </a:r>
            <a:r>
              <a:rPr lang="ko-KR" altLang="en-US">
                <a:solidFill>
                  <a:srgbClr val="FF0000"/>
                </a:solidFill>
              </a:rPr>
              <a:t>데이터베이스를 활용하겠습니다</a:t>
            </a:r>
            <a:r>
              <a:rPr lang="en-US" altLang="ko-KR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58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194D06-8ADB-41B5-B41C-9D3A3A31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52" y="633412"/>
            <a:ext cx="97345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0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E85496-DB71-4A46-A158-FE36D536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5" y="1124458"/>
            <a:ext cx="9839325" cy="3419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CAFAB9-12C6-4B36-98C8-5540A6CB7A00}"/>
              </a:ext>
            </a:extLst>
          </p:cNvPr>
          <p:cNvSpPr txBox="1"/>
          <p:nvPr/>
        </p:nvSpPr>
        <p:spPr>
          <a:xfrm>
            <a:off x="2536054" y="939792"/>
            <a:ext cx="139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중요</a:t>
            </a:r>
            <a:r>
              <a:rPr lang="en-US" altLang="ko-KR" b="1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F09ADD-2C03-4EBC-AD50-2DC0D24DA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10" y="275439"/>
            <a:ext cx="9734550" cy="3324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484AA4-EEE5-4E99-BB2B-50C8D52B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948" y="1722703"/>
            <a:ext cx="8868007" cy="50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113</Words>
  <Application>Microsoft Office PowerPoint</Application>
  <PresentationFormat>와이드스크린</PresentationFormat>
  <Paragraphs>24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PoApper BackEnd 2020-2</vt:lpstr>
      <vt:lpstr>Before we start...</vt:lpstr>
      <vt:lpstr>Today’s Topics...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QueryString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질문 있나요?</vt:lpstr>
      <vt:lpstr>Homework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PoApper BackEnd 2020-2</dc:title>
  <dc:creator>하석윤</dc:creator>
  <cp:lastModifiedBy>하석윤</cp:lastModifiedBy>
  <cp:revision>203</cp:revision>
  <dcterms:created xsi:type="dcterms:W3CDTF">2020-10-06T08:59:51Z</dcterms:created>
  <dcterms:modified xsi:type="dcterms:W3CDTF">2020-11-15T11:54:09Z</dcterms:modified>
</cp:coreProperties>
</file>