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1" r:id="rId3"/>
    <p:sldId id="322" r:id="rId4"/>
    <p:sldId id="323" r:id="rId5"/>
    <p:sldId id="324" r:id="rId6"/>
    <p:sldId id="32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BA2AFF-4B4E-44EF-BD8F-5C6E1F092F0F}">
          <p14:sldIdLst>
            <p14:sldId id="256"/>
            <p14:sldId id="321"/>
            <p14:sldId id="322"/>
            <p14:sldId id="323"/>
            <p14:sldId id="324"/>
            <p14:sldId id="325"/>
          </p14:sldIdLst>
        </p14:section>
        <p14:section name="Errors ?" id="{8840A37B-E51F-43CA-BA3A-5C627F2EBB10}">
          <p14:sldIdLst/>
        </p14:section>
        <p14:section name="Error Specification" id="{E2480620-E48D-4BB7-ABEF-58A31F670C90}">
          <p14:sldIdLst/>
        </p14:section>
        <p14:section name="Setting Up The API : Model &amp; Controller" id="{8A11717A-0837-49E8-8B55-CE34202079A4}">
          <p14:sldIdLst/>
        </p14:section>
        <p14:section name="Throwing &amp; Catching" id="{9F9CE548-A843-4B8E-8075-AE49A76D5601}">
          <p14:sldIdLst/>
        </p14:section>
        <p14:section name="Focus : Validation Pipeline" id="{110F06E4-9541-41BF-A977-FE000F327D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2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1086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3860-D32E-244F-97E2-8B44A1E732E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9176-6AB9-AE40-A2AF-6E23ADCB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E18C-82BF-7049-907F-A04F522C5D1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0310-1F39-FC48-8059-2D416301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27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4162490"/>
            <a:ext cx="8015287" cy="10040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3" y="5200231"/>
            <a:ext cx="6643687" cy="61157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211E60AA-BB90-2D4E-9A05-9F2EA4A5745D}" type="datetime1">
              <a:rPr lang="en-GB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458596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99CB-36F9-AB44-9935-E8E81BCCE163}" type="datetime1">
              <a:rPr lang="en-GB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4566-D766-7C44-A74C-F71343F76073}" type="datetime1">
              <a:rPr lang="en-GB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01-E4D8-6547-95D6-5833634BAB18}" type="datetime1">
              <a:rPr lang="en-GB" smtClean="0"/>
              <a:t>14/12/2015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997D-4F80-2742-BD8E-A81BAF896594}" type="datetime1">
              <a:rPr lang="en-GB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4186997"/>
            <a:ext cx="8037513" cy="967616"/>
          </a:xfrm>
        </p:spPr>
        <p:txBody>
          <a:bodyPr anchor="ctr" anchorCtr="0">
            <a:normAutofit/>
          </a:bodyPr>
          <a:lstStyle>
            <a:lvl1pPr algn="l">
              <a:defRPr sz="3200" b="1" cap="none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5202997"/>
            <a:ext cx="8037513" cy="588203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94B57-6F4F-C84F-86E1-73956807D9DF}" type="datetime1">
              <a:rPr lang="en-GB" smtClean="0"/>
              <a:pPr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174A-0B94-EF49-B569-F19DD9CB493C}" type="datetime1">
              <a:rPr lang="en-GB" smtClean="0"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51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851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F84-2502-9142-B142-8EBE4A2BD6BF}" type="datetime1">
              <a:rPr lang="en-GB" smtClean="0"/>
              <a:t>14/12/2015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25B6-99A9-D24B-948A-1AAA6A59D495}" type="datetime1">
              <a:rPr lang="en-GB" smtClean="0"/>
              <a:t>14/12/2015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852-90AC-454D-980C-117C9815F7E0}" type="datetime1">
              <a:rPr lang="en-GB" smtClean="0"/>
              <a:t>14/12/2015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22-C06B-104C-AD1B-B033BDE2D553}" type="datetime1">
              <a:rPr lang="en-GB" smtClean="0"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B1A1-94F8-094F-B5B1-BB11631897C9}" type="datetime1">
              <a:rPr lang="en-GB" smtClean="0"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7598"/>
            <a:ext cx="8229600" cy="48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C918891B-6F3F-7A4F-88DD-48D206AC848E}" type="datetime1">
              <a:rPr lang="en-GB" smtClean="0"/>
              <a:t>14/12/2015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546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 as an integration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258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are simple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4915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Web APIs </a:t>
            </a:r>
            <a:r>
              <a:rPr lang="en-US" sz="2400" dirty="0"/>
              <a:t>are at the frontier between client and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 APIs </a:t>
            </a:r>
            <a:r>
              <a:rPr lang="en-US" sz="2400" dirty="0" smtClean="0"/>
              <a:t>are based on simple HTTP principles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 APIs </a:t>
            </a:r>
            <a:r>
              <a:rPr lang="en-US" sz="2400" dirty="0" smtClean="0"/>
              <a:t>should be testable by people who do not use Visual Studio.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Web APIs testers are HTTP clients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Web APIs need a fast, simple and client-oriented testing workflow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10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SPECFLOWs are not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370"/>
            <a:ext cx="8229600" cy="55909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 smtClean="0"/>
              <a:t>Specflow</a:t>
            </a:r>
            <a:r>
              <a:rPr lang="en-US" sz="2400" dirty="0" smtClean="0"/>
              <a:t> </a:t>
            </a:r>
            <a:r>
              <a:rPr lang="en-US" sz="2400" dirty="0"/>
              <a:t>tests are not easily accessible by a front-end developer working on a </a:t>
            </a:r>
            <a:r>
              <a:rPr lang="en-US" sz="2400" dirty="0" err="1" smtClean="0"/>
              <a:t>macbook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/>
              <a:t>Specflow</a:t>
            </a:r>
            <a:r>
              <a:rPr lang="en-US" sz="2400" dirty="0"/>
              <a:t> </a:t>
            </a:r>
            <a:r>
              <a:rPr lang="en-US" sz="2400" dirty="0" smtClean="0"/>
              <a:t>tests use a </a:t>
            </a:r>
            <a:r>
              <a:rPr lang="en-US" sz="2400" dirty="0"/>
              <a:t>C# </a:t>
            </a:r>
            <a:r>
              <a:rPr lang="en-US" sz="2400" dirty="0" err="1"/>
              <a:t>api</a:t>
            </a:r>
            <a:r>
              <a:rPr lang="en-US" sz="2400" dirty="0"/>
              <a:t> </a:t>
            </a:r>
            <a:r>
              <a:rPr lang="en-US" sz="2400" dirty="0" smtClean="0"/>
              <a:t>client leveraging the full .NET environment overhead for sending simple HTTP requests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 smtClean="0"/>
              <a:t>Specflow</a:t>
            </a:r>
            <a:r>
              <a:rPr lang="en-US" sz="2400" dirty="0" smtClean="0"/>
              <a:t> .feature files create a useless functional abstraction implying both C# </a:t>
            </a:r>
            <a:r>
              <a:rPr lang="en-US" sz="2400" dirty="0" err="1" smtClean="0"/>
              <a:t>devs</a:t>
            </a:r>
            <a:r>
              <a:rPr lang="en-US" sz="2400" dirty="0" smtClean="0"/>
              <a:t> and JS </a:t>
            </a:r>
            <a:r>
              <a:rPr lang="en-US" sz="2400" dirty="0" err="1" smtClean="0"/>
              <a:t>devs</a:t>
            </a:r>
            <a:r>
              <a:rPr lang="en-US" sz="2400" dirty="0" smtClean="0"/>
              <a:t> implement a client</a:t>
            </a:r>
          </a:p>
          <a:p>
            <a:pPr>
              <a:buFontTx/>
              <a:buChar char="-"/>
            </a:pPr>
            <a:r>
              <a:rPr lang="en-US" sz="2400" dirty="0" smtClean="0"/>
              <a:t>Visual Studio won’t let each </a:t>
            </a:r>
            <a:r>
              <a:rPr lang="en-US" sz="2400" dirty="0" err="1" smtClean="0"/>
              <a:t>dev</a:t>
            </a:r>
            <a:r>
              <a:rPr lang="en-US" sz="2400" dirty="0" smtClean="0"/>
              <a:t> create personal sets of tests</a:t>
            </a:r>
          </a:p>
          <a:p>
            <a:pPr>
              <a:buFontTx/>
              <a:buChar char="-"/>
            </a:pPr>
            <a:r>
              <a:rPr lang="en-US" sz="2400" dirty="0" smtClean="0"/>
              <a:t>You can’t quickly use </a:t>
            </a:r>
            <a:r>
              <a:rPr lang="en-US" sz="2400" dirty="0" err="1" smtClean="0"/>
              <a:t>specflows</a:t>
            </a:r>
            <a:r>
              <a:rPr lang="en-US" sz="2400" dirty="0" smtClean="0"/>
              <a:t> to test a distant environment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64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there’s POSTMAN 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632"/>
            <a:ext cx="8229600" cy="539578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Postman is easy to install and use on any computer</a:t>
            </a:r>
          </a:p>
          <a:p>
            <a:pPr>
              <a:buFontTx/>
              <a:buChar char="-"/>
            </a:pPr>
            <a:r>
              <a:rPr lang="en-US" sz="2400" dirty="0" smtClean="0"/>
              <a:t>Postman does HTTP requests out of the box !</a:t>
            </a:r>
          </a:p>
          <a:p>
            <a:pPr>
              <a:buFontTx/>
              <a:buChar char="-"/>
            </a:pPr>
            <a:r>
              <a:rPr lang="en-US" sz="2400" dirty="0" smtClean="0"/>
              <a:t>Postman offers lightweight shareable JSON collections of tests that could represent features</a:t>
            </a:r>
          </a:p>
          <a:p>
            <a:pPr>
              <a:buFontTx/>
              <a:buChar char="-"/>
            </a:pPr>
            <a:r>
              <a:rPr lang="en-US" sz="2400" dirty="0" smtClean="0"/>
              <a:t>Postman has a dedicated UI</a:t>
            </a:r>
          </a:p>
          <a:p>
            <a:pPr>
              <a:buFontTx/>
              <a:buChar char="-"/>
            </a:pPr>
            <a:r>
              <a:rPr lang="en-US" sz="2400" dirty="0" smtClean="0"/>
              <a:t>Postman provides a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environment to test the API results</a:t>
            </a:r>
          </a:p>
          <a:p>
            <a:pPr>
              <a:buFontTx/>
              <a:buChar char="-"/>
            </a:pPr>
            <a:r>
              <a:rPr lang="en-US" sz="2400" dirty="0" smtClean="0"/>
              <a:t>Postman can use chrome cookies for a given domain</a:t>
            </a:r>
          </a:p>
          <a:p>
            <a:pPr>
              <a:buFontTx/>
              <a:buChar char="-"/>
            </a:pPr>
            <a:r>
              <a:rPr lang="en-US" sz="2400" dirty="0" smtClean="0"/>
              <a:t>Postman can be automated with Newman</a:t>
            </a:r>
          </a:p>
          <a:p>
            <a:pPr>
              <a:buFontTx/>
              <a:buChar char="-"/>
            </a:pPr>
            <a:r>
              <a:rPr lang="en-US" sz="2400" dirty="0" smtClean="0"/>
              <a:t>Postman provides environment switching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http://cfile25.uf.tistory.com/image/2620504055E2448D0B4E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6" y="274638"/>
            <a:ext cx="820994" cy="8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Postman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632"/>
            <a:ext cx="8229600" cy="539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want to create a source on the graph.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</a:t>
            </a:r>
            <a:r>
              <a:rPr lang="en-US" sz="2400" dirty="0" err="1" smtClean="0"/>
              <a:t>productref</a:t>
            </a:r>
            <a:r>
              <a:rPr lang="en-US" sz="2400" dirty="0"/>
              <a:t> </a:t>
            </a:r>
            <a:r>
              <a:rPr lang="en-US" sz="2400" dirty="0" smtClean="0"/>
              <a:t>{ id = 1, name = ‘tomato’ } is in the </a:t>
            </a:r>
            <a:r>
              <a:rPr lang="en-US" sz="2400" dirty="0" smtClean="0"/>
              <a:t>repository (previous import)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the supplied source contract is documented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http://cfile25.uf.tistory.com/image/2620504055E2448D0B4E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6" y="274638"/>
            <a:ext cx="820994" cy="8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38716"/>
            <a:ext cx="6048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Postman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632"/>
            <a:ext cx="8229600" cy="539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request is just </a:t>
            </a:r>
            <a:r>
              <a:rPr lang="en-US" sz="2400" dirty="0" err="1" smtClean="0"/>
              <a:t>json</a:t>
            </a:r>
            <a:r>
              <a:rPr lang="en-US" sz="2400" dirty="0" smtClean="0"/>
              <a:t> data :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http://cfile25.uf.tistory.com/image/2620504055E2448D0B4E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6" y="274638"/>
            <a:ext cx="820994" cy="8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983774"/>
            <a:ext cx="66865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6">
      <a:dk1>
        <a:srgbClr val="383F46"/>
      </a:dk1>
      <a:lt1>
        <a:sysClr val="window" lastClr="FFFFFF"/>
      </a:lt1>
      <a:dk2>
        <a:srgbClr val="000000"/>
      </a:dk2>
      <a:lt2>
        <a:srgbClr val="D9D3CC"/>
      </a:lt2>
      <a:accent1>
        <a:srgbClr val="AFB70A"/>
      </a:accent1>
      <a:accent2>
        <a:srgbClr val="49BABE"/>
      </a:accent2>
      <a:accent3>
        <a:srgbClr val="F8B000"/>
      </a:accent3>
      <a:accent4>
        <a:srgbClr val="8F003E"/>
      </a:accent4>
      <a:accent5>
        <a:srgbClr val="D9D3CC"/>
      </a:accent5>
      <a:accent6>
        <a:srgbClr val="E5511B"/>
      </a:accent6>
      <a:hlink>
        <a:srgbClr val="E5511B"/>
      </a:hlink>
      <a:folHlink>
        <a:srgbClr val="E551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1408</TotalTime>
  <Words>257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Blank</vt:lpstr>
      <vt:lpstr>POSTMAN</vt:lpstr>
      <vt:lpstr>WEB APIs are simple</vt:lpstr>
      <vt:lpstr>SPECFLOWs are not</vt:lpstr>
      <vt:lpstr>But there’s POSTMAN !</vt:lpstr>
      <vt:lpstr>Using Postman</vt:lpstr>
      <vt:lpstr>Using Postman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Simon Budin</dc:creator>
  <cp:lastModifiedBy>Simon Budin</cp:lastModifiedBy>
  <cp:revision>123</cp:revision>
  <dcterms:created xsi:type="dcterms:W3CDTF">2015-04-30T15:31:10Z</dcterms:created>
  <dcterms:modified xsi:type="dcterms:W3CDTF">2015-12-14T22:40:43Z</dcterms:modified>
</cp:coreProperties>
</file>