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 varScale="1">
        <p:scale>
          <a:sx n="126" d="100"/>
          <a:sy n="126" d="100"/>
        </p:scale>
        <p:origin x="-1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E1091-6297-409E-ADFE-54E92818D3A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DF655C-D42E-498C-9FD6-A63475DAED53}">
      <dgm:prSet phldrT="[Texte]"/>
      <dgm:spPr/>
      <dgm:t>
        <a:bodyPr/>
        <a:lstStyle/>
        <a:p>
          <a:r>
            <a:rPr lang="fr-FR" dirty="0" smtClean="0"/>
            <a:t>Canal+</a:t>
          </a:r>
          <a:endParaRPr lang="fr-FR" dirty="0"/>
        </a:p>
      </dgm:t>
    </dgm:pt>
    <dgm:pt modelId="{5790DA57-8DAC-4E74-AE0C-6DDE44AF3343}" type="parTrans" cxnId="{D655857E-9DBC-45C6-9191-608E06E3EE09}">
      <dgm:prSet/>
      <dgm:spPr/>
      <dgm:t>
        <a:bodyPr/>
        <a:lstStyle/>
        <a:p>
          <a:endParaRPr lang="fr-FR"/>
        </a:p>
      </dgm:t>
    </dgm:pt>
    <dgm:pt modelId="{ED7732C7-D5EB-494B-82F6-99CD1C42CE2E}" type="sibTrans" cxnId="{D655857E-9DBC-45C6-9191-608E06E3EE09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fr-FR"/>
        </a:p>
      </dgm:t>
    </dgm:pt>
    <dgm:pt modelId="{9DBF362C-D4C9-4490-8743-83A616247948}">
      <dgm:prSet phldrT="[Texte]"/>
      <dgm:spPr/>
      <dgm:t>
        <a:bodyPr/>
        <a:lstStyle/>
        <a:p>
          <a:r>
            <a:rPr lang="fr-FR" dirty="0" smtClean="0"/>
            <a:t>Trie les inscrits par </a:t>
          </a:r>
          <a:r>
            <a:rPr lang="fr-FR" dirty="0" smtClean="0"/>
            <a:t>statut </a:t>
          </a:r>
          <a:endParaRPr lang="fr-FR" dirty="0"/>
        </a:p>
      </dgm:t>
    </dgm:pt>
    <dgm:pt modelId="{F33523EF-DC4C-4BDC-B3AF-CE299BF15B6E}" type="parTrans" cxnId="{295EAC96-F0F3-449D-A0D3-693A68D0EC64}">
      <dgm:prSet/>
      <dgm:spPr/>
      <dgm:t>
        <a:bodyPr/>
        <a:lstStyle/>
        <a:p>
          <a:endParaRPr lang="fr-FR"/>
        </a:p>
      </dgm:t>
    </dgm:pt>
    <dgm:pt modelId="{AB93B728-622E-49BA-B246-C4CC41D42431}" type="sibTrans" cxnId="{295EAC96-F0F3-449D-A0D3-693A68D0EC64}">
      <dgm:prSet/>
      <dgm:spPr/>
      <dgm:t>
        <a:bodyPr/>
        <a:lstStyle/>
        <a:p>
          <a:endParaRPr lang="fr-FR"/>
        </a:p>
      </dgm:t>
    </dgm:pt>
    <dgm:pt modelId="{AC8F2C6F-2B99-4F24-83ED-E2030BCC35CF}">
      <dgm:prSet phldrT="[Texte]"/>
      <dgm:spPr/>
      <dgm:t>
        <a:bodyPr/>
        <a:lstStyle/>
        <a:p>
          <a:r>
            <a:rPr lang="fr-FR" dirty="0" smtClean="0"/>
            <a:t>RAPP</a:t>
          </a:r>
          <a:endParaRPr lang="fr-FR" dirty="0"/>
        </a:p>
      </dgm:t>
    </dgm:pt>
    <dgm:pt modelId="{FC353D87-6545-4621-B965-95DEC75ACDF3}" type="parTrans" cxnId="{5DACC5BF-E71F-41BE-B261-839A9821C586}">
      <dgm:prSet/>
      <dgm:spPr/>
      <dgm:t>
        <a:bodyPr/>
        <a:lstStyle/>
        <a:p>
          <a:endParaRPr lang="fr-FR"/>
        </a:p>
      </dgm:t>
    </dgm:pt>
    <dgm:pt modelId="{6647C44A-5CA4-4D3B-B731-992D13639EA5}" type="sibTrans" cxnId="{5DACC5BF-E71F-41BE-B261-839A9821C586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fr-FR"/>
        </a:p>
      </dgm:t>
    </dgm:pt>
    <dgm:pt modelId="{AD69011A-C242-49D6-879C-F01BD64F5073}">
      <dgm:prSet phldrT="[Texte]"/>
      <dgm:spPr/>
      <dgm:t>
        <a:bodyPr/>
        <a:lstStyle/>
        <a:p>
          <a:r>
            <a:rPr lang="fr-FR" dirty="0" smtClean="0"/>
            <a:t>Génère </a:t>
          </a:r>
          <a:r>
            <a:rPr lang="fr-FR" dirty="0" smtClean="0"/>
            <a:t>une liste des inscrits</a:t>
          </a:r>
          <a:endParaRPr lang="fr-FR" dirty="0"/>
        </a:p>
      </dgm:t>
    </dgm:pt>
    <dgm:pt modelId="{025CD8C3-9E86-490F-8E56-F36D8B430716}" type="parTrans" cxnId="{B5643A9D-B466-47CF-9DC2-B314B6ED3B78}">
      <dgm:prSet/>
      <dgm:spPr/>
      <dgm:t>
        <a:bodyPr/>
        <a:lstStyle/>
        <a:p>
          <a:endParaRPr lang="fr-FR"/>
        </a:p>
      </dgm:t>
    </dgm:pt>
    <dgm:pt modelId="{D6C6E287-E7E5-4ECD-98EE-4920DF92BD83}" type="sibTrans" cxnId="{B5643A9D-B466-47CF-9DC2-B314B6ED3B78}">
      <dgm:prSet/>
      <dgm:spPr/>
      <dgm:t>
        <a:bodyPr/>
        <a:lstStyle/>
        <a:p>
          <a:endParaRPr lang="fr-FR"/>
        </a:p>
      </dgm:t>
    </dgm:pt>
    <dgm:pt modelId="{71D21BD1-902A-48C4-9648-82EB09D5FB9C}">
      <dgm:prSet phldrT="[Texte]"/>
      <dgm:spPr/>
      <dgm:t>
        <a:bodyPr/>
        <a:lstStyle/>
        <a:p>
          <a:r>
            <a:rPr lang="fr-FR" dirty="0" smtClean="0"/>
            <a:t>Attend </a:t>
          </a:r>
          <a:r>
            <a:rPr lang="fr-FR" dirty="0" smtClean="0"/>
            <a:t>la liste des inscrits mise à jour</a:t>
          </a:r>
          <a:endParaRPr lang="fr-FR" dirty="0"/>
        </a:p>
      </dgm:t>
    </dgm:pt>
    <dgm:pt modelId="{DB82C9C4-6B77-48C6-8FBE-857B002B5F62}" type="parTrans" cxnId="{AAA400A3-5C00-49E4-9DB6-B33FBF840F67}">
      <dgm:prSet/>
      <dgm:spPr/>
      <dgm:t>
        <a:bodyPr/>
        <a:lstStyle/>
        <a:p>
          <a:endParaRPr lang="fr-FR"/>
        </a:p>
      </dgm:t>
    </dgm:pt>
    <dgm:pt modelId="{D54FF898-D6E4-46B9-B719-74C8BDD21027}" type="sibTrans" cxnId="{AAA400A3-5C00-49E4-9DB6-B33FBF840F67}">
      <dgm:prSet/>
      <dgm:spPr/>
      <dgm:t>
        <a:bodyPr/>
        <a:lstStyle/>
        <a:p>
          <a:endParaRPr lang="fr-FR"/>
        </a:p>
      </dgm:t>
    </dgm:pt>
    <dgm:pt modelId="{603C74EC-1B00-4739-ACEE-BF3CA18B23FB}">
      <dgm:prSet phldrT="[Texte]"/>
      <dgm:spPr/>
      <dgm:t>
        <a:bodyPr/>
        <a:lstStyle/>
        <a:p>
          <a:r>
            <a:rPr lang="fr-FR" dirty="0" err="1" smtClean="0"/>
            <a:t>TradeDoubler</a:t>
          </a:r>
          <a:endParaRPr lang="fr-FR" dirty="0"/>
        </a:p>
      </dgm:t>
    </dgm:pt>
    <dgm:pt modelId="{35C5475C-92BF-49C8-BC58-BA96BB852C18}" type="parTrans" cxnId="{D5067F76-6907-4CB7-99F3-D768C79A72C2}">
      <dgm:prSet/>
      <dgm:spPr/>
      <dgm:t>
        <a:bodyPr/>
        <a:lstStyle/>
        <a:p>
          <a:endParaRPr lang="fr-FR"/>
        </a:p>
      </dgm:t>
    </dgm:pt>
    <dgm:pt modelId="{B5B1E4EB-F9A8-40D0-B6C3-2752647912D0}" type="sibTrans" cxnId="{D5067F76-6907-4CB7-99F3-D768C79A72C2}">
      <dgm:prSet/>
      <dgm:spPr/>
      <dgm:t>
        <a:bodyPr/>
        <a:lstStyle/>
        <a:p>
          <a:endParaRPr lang="fr-FR"/>
        </a:p>
      </dgm:t>
    </dgm:pt>
    <dgm:pt modelId="{8C6926F1-EF5E-4D23-B4D3-65CBFA3CB90B}">
      <dgm:prSet phldrT="[Texte]"/>
      <dgm:spPr/>
      <dgm:t>
        <a:bodyPr/>
        <a:lstStyle/>
        <a:p>
          <a:r>
            <a:rPr lang="fr-FR" dirty="0" smtClean="0"/>
            <a:t>Récupère les inscrits valides</a:t>
          </a:r>
          <a:endParaRPr lang="fr-FR" dirty="0"/>
        </a:p>
      </dgm:t>
    </dgm:pt>
    <dgm:pt modelId="{D53E4E29-4A18-4D4E-BBD9-E5A6F789D8E9}" type="parTrans" cxnId="{39A68E4A-3BBA-4858-805E-8BF3FFC45F63}">
      <dgm:prSet/>
      <dgm:spPr/>
      <dgm:t>
        <a:bodyPr/>
        <a:lstStyle/>
        <a:p>
          <a:endParaRPr lang="fr-FR"/>
        </a:p>
      </dgm:t>
    </dgm:pt>
    <dgm:pt modelId="{929FD9A8-A37B-4F97-ADD8-2E964DC51205}" type="sibTrans" cxnId="{39A68E4A-3BBA-4858-805E-8BF3FFC45F63}">
      <dgm:prSet/>
      <dgm:spPr/>
      <dgm:t>
        <a:bodyPr/>
        <a:lstStyle/>
        <a:p>
          <a:endParaRPr lang="fr-FR"/>
        </a:p>
      </dgm:t>
    </dgm:pt>
    <dgm:pt modelId="{7FB49DE8-6E3D-4C5C-9AE6-D256E63C6B7F}">
      <dgm:prSet phldrT="[Texte]"/>
      <dgm:spPr/>
      <dgm:t>
        <a:bodyPr/>
        <a:lstStyle/>
        <a:p>
          <a:r>
            <a:rPr lang="fr-FR" dirty="0" smtClean="0"/>
            <a:t>Génère un XML</a:t>
          </a:r>
          <a:endParaRPr lang="fr-FR" dirty="0"/>
        </a:p>
      </dgm:t>
    </dgm:pt>
    <dgm:pt modelId="{C9370D39-D5FD-41DF-B10A-CC177277A06F}" type="parTrans" cxnId="{1C763555-C0A8-42E9-9643-55E7834A8310}">
      <dgm:prSet/>
      <dgm:spPr/>
      <dgm:t>
        <a:bodyPr/>
        <a:lstStyle/>
        <a:p>
          <a:endParaRPr lang="fr-FR"/>
        </a:p>
      </dgm:t>
    </dgm:pt>
    <dgm:pt modelId="{6A685FE2-0115-46F2-8B3F-F9A2F6360FA9}" type="sibTrans" cxnId="{1C763555-C0A8-42E9-9643-55E7834A8310}">
      <dgm:prSet/>
      <dgm:spPr/>
      <dgm:t>
        <a:bodyPr/>
        <a:lstStyle/>
        <a:p>
          <a:endParaRPr lang="fr-FR"/>
        </a:p>
      </dgm:t>
    </dgm:pt>
    <dgm:pt modelId="{234CA59A-A065-4A74-9D75-86BEAE2B2319}">
      <dgm:prSet phldrT="[Texte]"/>
      <dgm:spPr/>
      <dgm:t>
        <a:bodyPr/>
        <a:lstStyle/>
        <a:p>
          <a:r>
            <a:rPr lang="fr-FR" dirty="0" smtClean="0"/>
            <a:t>Facture Canal+</a:t>
          </a:r>
          <a:endParaRPr lang="fr-FR" dirty="0"/>
        </a:p>
      </dgm:t>
    </dgm:pt>
    <dgm:pt modelId="{D08BECBF-9552-48EA-A794-70A26B492881}" type="parTrans" cxnId="{65B79ECC-0EA9-4F61-99DD-FEF1EDCADFCE}">
      <dgm:prSet/>
      <dgm:spPr/>
      <dgm:t>
        <a:bodyPr/>
        <a:lstStyle/>
        <a:p>
          <a:endParaRPr lang="fr-FR"/>
        </a:p>
      </dgm:t>
    </dgm:pt>
    <dgm:pt modelId="{EE511A1B-CC73-4F0E-A8CB-74550EC44054}" type="sibTrans" cxnId="{65B79ECC-0EA9-4F61-99DD-FEF1EDCADFCE}">
      <dgm:prSet/>
      <dgm:spPr/>
      <dgm:t>
        <a:bodyPr/>
        <a:lstStyle/>
        <a:p>
          <a:endParaRPr lang="fr-FR"/>
        </a:p>
      </dgm:t>
    </dgm:pt>
    <dgm:pt modelId="{8B36E0BB-AAA9-465D-B7DD-8030210A1E60}">
      <dgm:prSet phldrT="[Texte]"/>
      <dgm:spPr/>
      <dgm:t>
        <a:bodyPr/>
        <a:lstStyle/>
        <a:p>
          <a:r>
            <a:rPr lang="fr-FR" dirty="0" smtClean="0"/>
            <a:t>‘OK’ : non inscrit</a:t>
          </a:r>
          <a:endParaRPr lang="fr-FR" dirty="0"/>
        </a:p>
      </dgm:t>
    </dgm:pt>
    <dgm:pt modelId="{CBDAF073-FE91-4467-86ED-119D5F66E100}" type="parTrans" cxnId="{175C9646-2616-476B-8EBC-DAD8D0B5F905}">
      <dgm:prSet/>
      <dgm:spPr/>
      <dgm:t>
        <a:bodyPr/>
        <a:lstStyle/>
        <a:p>
          <a:endParaRPr lang="fr-FR"/>
        </a:p>
      </dgm:t>
    </dgm:pt>
    <dgm:pt modelId="{20144A33-4BAC-4888-9E2F-27A4303F06CE}" type="sibTrans" cxnId="{175C9646-2616-476B-8EBC-DAD8D0B5F905}">
      <dgm:prSet/>
      <dgm:spPr/>
      <dgm:t>
        <a:bodyPr/>
        <a:lstStyle/>
        <a:p>
          <a:endParaRPr lang="fr-FR"/>
        </a:p>
      </dgm:t>
    </dgm:pt>
    <dgm:pt modelId="{72AB6FAF-9914-4E0A-8A51-25765EF8795B}">
      <dgm:prSet phldrT="[Texte]"/>
      <dgm:spPr/>
      <dgm:t>
        <a:bodyPr/>
        <a:lstStyle/>
        <a:p>
          <a:r>
            <a:rPr lang="fr-FR" dirty="0" smtClean="0"/>
            <a:t>‘KO’ : déjà inscrit</a:t>
          </a:r>
          <a:endParaRPr lang="fr-FR" dirty="0"/>
        </a:p>
      </dgm:t>
    </dgm:pt>
    <dgm:pt modelId="{0A040ED5-4C24-41E7-A9A9-43E5CAAA1735}" type="parTrans" cxnId="{0C2826EB-E24E-44A3-8DFC-A2EC21C7FE58}">
      <dgm:prSet/>
      <dgm:spPr/>
      <dgm:t>
        <a:bodyPr/>
        <a:lstStyle/>
        <a:p>
          <a:endParaRPr lang="fr-FR"/>
        </a:p>
      </dgm:t>
    </dgm:pt>
    <dgm:pt modelId="{4F36B8DA-3FA1-4C7C-8728-D97CCBE25A23}" type="sibTrans" cxnId="{0C2826EB-E24E-44A3-8DFC-A2EC21C7FE58}">
      <dgm:prSet/>
      <dgm:spPr/>
      <dgm:t>
        <a:bodyPr/>
        <a:lstStyle/>
        <a:p>
          <a:endParaRPr lang="fr-FR"/>
        </a:p>
      </dgm:t>
    </dgm:pt>
    <dgm:pt modelId="{78D028C7-0763-4857-A247-766AFD3115FA}" type="pres">
      <dgm:prSet presAssocID="{A31E1091-6297-409E-ADFE-54E92818D3AB}" presName="Name0" presStyleCnt="0">
        <dgm:presLayoutVars>
          <dgm:dir/>
          <dgm:animLvl val="lvl"/>
          <dgm:resizeHandles val="exact"/>
        </dgm:presLayoutVars>
      </dgm:prSet>
      <dgm:spPr/>
    </dgm:pt>
    <dgm:pt modelId="{E95C67FB-2ED4-40FE-863C-6F4A8C0E6F13}" type="pres">
      <dgm:prSet presAssocID="{A31E1091-6297-409E-ADFE-54E92818D3AB}" presName="tSp" presStyleCnt="0"/>
      <dgm:spPr/>
    </dgm:pt>
    <dgm:pt modelId="{ABF9C427-BB4F-449B-B9D9-E1FF8DAD41CF}" type="pres">
      <dgm:prSet presAssocID="{A31E1091-6297-409E-ADFE-54E92818D3AB}" presName="bSp" presStyleCnt="0"/>
      <dgm:spPr/>
    </dgm:pt>
    <dgm:pt modelId="{A5BB6944-21C2-4CE5-A273-9D2DADB1CCEA}" type="pres">
      <dgm:prSet presAssocID="{A31E1091-6297-409E-ADFE-54E92818D3AB}" presName="process" presStyleCnt="0"/>
      <dgm:spPr/>
    </dgm:pt>
    <dgm:pt modelId="{CCB46E74-E6C2-4212-B553-BB9FC9A6179C}" type="pres">
      <dgm:prSet presAssocID="{AADF655C-D42E-498C-9FD6-A63475DAED53}" presName="composite1" presStyleCnt="0"/>
      <dgm:spPr/>
    </dgm:pt>
    <dgm:pt modelId="{33096E44-DD12-4BF4-96AC-67BEBAC580E5}" type="pres">
      <dgm:prSet presAssocID="{AADF655C-D42E-498C-9FD6-A63475DAED53}" presName="dummyNode1" presStyleLbl="node1" presStyleIdx="0" presStyleCnt="3"/>
      <dgm:spPr/>
    </dgm:pt>
    <dgm:pt modelId="{741DC98E-1827-4C7B-B229-7340C1C26C33}" type="pres">
      <dgm:prSet presAssocID="{AADF655C-D42E-498C-9FD6-A63475DAED53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E1E60-6CC7-4B00-96AC-315A7548C0DB}" type="pres">
      <dgm:prSet presAssocID="{AADF655C-D42E-498C-9FD6-A63475DAED5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99B873-DC57-4835-A3D3-2D8D7D8F85F3}" type="pres">
      <dgm:prSet presAssocID="{AADF655C-D42E-498C-9FD6-A63475DAED5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0FFFF88-07B4-4B88-9632-C6C06287F553}" type="pres">
      <dgm:prSet presAssocID="{AADF655C-D42E-498C-9FD6-A63475DAED53}" presName="connSite1" presStyleCnt="0"/>
      <dgm:spPr/>
    </dgm:pt>
    <dgm:pt modelId="{32A3ED66-7DA4-4432-9FC6-E0382DDFDF7B}" type="pres">
      <dgm:prSet presAssocID="{ED7732C7-D5EB-494B-82F6-99CD1C42CE2E}" presName="Name9" presStyleLbl="sibTrans2D1" presStyleIdx="0" presStyleCnt="2"/>
      <dgm:spPr/>
    </dgm:pt>
    <dgm:pt modelId="{C275CD86-6A07-45E5-87AF-1FFBD9B76D01}" type="pres">
      <dgm:prSet presAssocID="{AC8F2C6F-2B99-4F24-83ED-E2030BCC35CF}" presName="composite2" presStyleCnt="0"/>
      <dgm:spPr/>
    </dgm:pt>
    <dgm:pt modelId="{3EB3CB5A-11CE-4799-9246-2966D28FE37D}" type="pres">
      <dgm:prSet presAssocID="{AC8F2C6F-2B99-4F24-83ED-E2030BCC35CF}" presName="dummyNode2" presStyleLbl="node1" presStyleIdx="0" presStyleCnt="3"/>
      <dgm:spPr/>
    </dgm:pt>
    <dgm:pt modelId="{8CD97705-4696-4614-B39C-432AFC05CFC4}" type="pres">
      <dgm:prSet presAssocID="{AC8F2C6F-2B99-4F24-83ED-E2030BCC35CF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421C7C-E3B5-4BB3-888D-43F57D12C67A}" type="pres">
      <dgm:prSet presAssocID="{AC8F2C6F-2B99-4F24-83ED-E2030BCC35CF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D4A37B-39A1-4A77-BB01-54F89029C4D6}" type="pres">
      <dgm:prSet presAssocID="{AC8F2C6F-2B99-4F24-83ED-E2030BCC35C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442E3B1B-1766-444A-8A12-AD15785F0BC2}" type="pres">
      <dgm:prSet presAssocID="{AC8F2C6F-2B99-4F24-83ED-E2030BCC35CF}" presName="connSite2" presStyleCnt="0"/>
      <dgm:spPr/>
    </dgm:pt>
    <dgm:pt modelId="{7C5E65B7-66BB-4383-880E-F330FD185E49}" type="pres">
      <dgm:prSet presAssocID="{6647C44A-5CA4-4D3B-B731-992D13639EA5}" presName="Name18" presStyleLbl="sibTrans2D1" presStyleIdx="1" presStyleCnt="2"/>
      <dgm:spPr/>
    </dgm:pt>
    <dgm:pt modelId="{D877BB92-CF88-47A8-89EA-851CE157491E}" type="pres">
      <dgm:prSet presAssocID="{603C74EC-1B00-4739-ACEE-BF3CA18B23FB}" presName="composite1" presStyleCnt="0"/>
      <dgm:spPr/>
    </dgm:pt>
    <dgm:pt modelId="{E1B28B6F-B954-4EE3-87A4-2273F5CF380D}" type="pres">
      <dgm:prSet presAssocID="{603C74EC-1B00-4739-ACEE-BF3CA18B23FB}" presName="dummyNode1" presStyleLbl="node1" presStyleIdx="1" presStyleCnt="3"/>
      <dgm:spPr/>
    </dgm:pt>
    <dgm:pt modelId="{C4E51632-4EAB-4F7F-A80B-D669B2571DC9}" type="pres">
      <dgm:prSet presAssocID="{603C74EC-1B00-4739-ACEE-BF3CA18B23F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C87E9B-CFD8-41CA-8B93-B949317DA53A}" type="pres">
      <dgm:prSet presAssocID="{603C74EC-1B00-4739-ACEE-BF3CA18B23F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248596-20D4-4FB5-9FF6-718918A00648}" type="pres">
      <dgm:prSet presAssocID="{603C74EC-1B00-4739-ACEE-BF3CA18B23F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01F57FE-DDA1-4038-A6D9-4CFD76F586C5}" type="pres">
      <dgm:prSet presAssocID="{603C74EC-1B00-4739-ACEE-BF3CA18B23FB}" presName="connSite1" presStyleCnt="0"/>
      <dgm:spPr/>
    </dgm:pt>
  </dgm:ptLst>
  <dgm:cxnLst>
    <dgm:cxn modelId="{9144E99C-9278-4B48-AB63-1B99A790CD37}" type="presOf" srcId="{8C6926F1-EF5E-4D23-B4D3-65CBFA3CB90B}" destId="{C4E51632-4EAB-4F7F-A80B-D669B2571DC9}" srcOrd="0" destOrd="0" presId="urn:microsoft.com/office/officeart/2005/8/layout/hProcess4"/>
    <dgm:cxn modelId="{D655857E-9DBC-45C6-9191-608E06E3EE09}" srcId="{A31E1091-6297-409E-ADFE-54E92818D3AB}" destId="{AADF655C-D42E-498C-9FD6-A63475DAED53}" srcOrd="0" destOrd="0" parTransId="{5790DA57-8DAC-4E74-AE0C-6DDE44AF3343}" sibTransId="{ED7732C7-D5EB-494B-82F6-99CD1C42CE2E}"/>
    <dgm:cxn modelId="{1C763555-C0A8-42E9-9643-55E7834A8310}" srcId="{AC8F2C6F-2B99-4F24-83ED-E2030BCC35CF}" destId="{7FB49DE8-6E3D-4C5C-9AE6-D256E63C6B7F}" srcOrd="2" destOrd="0" parTransId="{C9370D39-D5FD-41DF-B10A-CC177277A06F}" sibTransId="{6A685FE2-0115-46F2-8B3F-F9A2F6360FA9}"/>
    <dgm:cxn modelId="{B59BDFFF-052A-4D80-A5A1-A6C4CFC40FB6}" type="presOf" srcId="{7FB49DE8-6E3D-4C5C-9AE6-D256E63C6B7F}" destId="{8CD97705-4696-4614-B39C-432AFC05CFC4}" srcOrd="0" destOrd="2" presId="urn:microsoft.com/office/officeart/2005/8/layout/hProcess4"/>
    <dgm:cxn modelId="{3F1FCB42-99B8-429A-BE43-E50BE6815D40}" type="presOf" srcId="{9DBF362C-D4C9-4490-8743-83A616247948}" destId="{F8FE1E60-6CC7-4B00-96AC-315A7548C0DB}" srcOrd="1" destOrd="0" presId="urn:microsoft.com/office/officeart/2005/8/layout/hProcess4"/>
    <dgm:cxn modelId="{60338E00-1208-4E84-9558-1EA14F4ED029}" type="presOf" srcId="{9DBF362C-D4C9-4490-8743-83A616247948}" destId="{741DC98E-1827-4C7B-B229-7340C1C26C33}" srcOrd="0" destOrd="0" presId="urn:microsoft.com/office/officeart/2005/8/layout/hProcess4"/>
    <dgm:cxn modelId="{E6DA2949-E9C3-4FD9-9300-F9A8DD03C6B5}" type="presOf" srcId="{71D21BD1-902A-48C4-9648-82EB09D5FB9C}" destId="{8CD97705-4696-4614-B39C-432AFC05CFC4}" srcOrd="0" destOrd="1" presId="urn:microsoft.com/office/officeart/2005/8/layout/hProcess4"/>
    <dgm:cxn modelId="{CCDEA0BF-8ADE-456A-A60D-B6BE3C3B9307}" type="presOf" srcId="{8B36E0BB-AAA9-465D-B7DD-8030210A1E60}" destId="{F8FE1E60-6CC7-4B00-96AC-315A7548C0DB}" srcOrd="1" destOrd="1" presId="urn:microsoft.com/office/officeart/2005/8/layout/hProcess4"/>
    <dgm:cxn modelId="{A32CB262-53A2-49EF-8002-3BC1646A02B5}" type="presOf" srcId="{603C74EC-1B00-4739-ACEE-BF3CA18B23FB}" destId="{78248596-20D4-4FB5-9FF6-718918A00648}" srcOrd="0" destOrd="0" presId="urn:microsoft.com/office/officeart/2005/8/layout/hProcess4"/>
    <dgm:cxn modelId="{52827442-9D51-4CE9-8FD6-D7A1C00B03A5}" type="presOf" srcId="{AD69011A-C242-49D6-879C-F01BD64F5073}" destId="{8CD97705-4696-4614-B39C-432AFC05CFC4}" srcOrd="0" destOrd="0" presId="urn:microsoft.com/office/officeart/2005/8/layout/hProcess4"/>
    <dgm:cxn modelId="{56B582A8-13C6-4C65-BB83-BB6EF5FB53AC}" type="presOf" srcId="{8C6926F1-EF5E-4D23-B4D3-65CBFA3CB90B}" destId="{99C87E9B-CFD8-41CA-8B93-B949317DA53A}" srcOrd="1" destOrd="0" presId="urn:microsoft.com/office/officeart/2005/8/layout/hProcess4"/>
    <dgm:cxn modelId="{175C9646-2616-476B-8EBC-DAD8D0B5F905}" srcId="{9DBF362C-D4C9-4490-8743-83A616247948}" destId="{8B36E0BB-AAA9-465D-B7DD-8030210A1E60}" srcOrd="0" destOrd="0" parTransId="{CBDAF073-FE91-4467-86ED-119D5F66E100}" sibTransId="{20144A33-4BAC-4888-9E2F-27A4303F06CE}"/>
    <dgm:cxn modelId="{5DACC5BF-E71F-41BE-B261-839A9821C586}" srcId="{A31E1091-6297-409E-ADFE-54E92818D3AB}" destId="{AC8F2C6F-2B99-4F24-83ED-E2030BCC35CF}" srcOrd="1" destOrd="0" parTransId="{FC353D87-6545-4621-B965-95DEC75ACDF3}" sibTransId="{6647C44A-5CA4-4D3B-B731-992D13639EA5}"/>
    <dgm:cxn modelId="{F90805D3-C3F1-4107-8F5C-67CCE7A2A145}" type="presOf" srcId="{72AB6FAF-9914-4E0A-8A51-25765EF8795B}" destId="{741DC98E-1827-4C7B-B229-7340C1C26C33}" srcOrd="0" destOrd="2" presId="urn:microsoft.com/office/officeart/2005/8/layout/hProcess4"/>
    <dgm:cxn modelId="{AAA400A3-5C00-49E4-9DB6-B33FBF840F67}" srcId="{AC8F2C6F-2B99-4F24-83ED-E2030BCC35CF}" destId="{71D21BD1-902A-48C4-9648-82EB09D5FB9C}" srcOrd="1" destOrd="0" parTransId="{DB82C9C4-6B77-48C6-8FBE-857B002B5F62}" sibTransId="{D54FF898-D6E4-46B9-B719-74C8BDD21027}"/>
    <dgm:cxn modelId="{72B5B195-3B8A-4303-ADEE-A67098E1C6AF}" type="presOf" srcId="{8B36E0BB-AAA9-465D-B7DD-8030210A1E60}" destId="{741DC98E-1827-4C7B-B229-7340C1C26C33}" srcOrd="0" destOrd="1" presId="urn:microsoft.com/office/officeart/2005/8/layout/hProcess4"/>
    <dgm:cxn modelId="{556504E9-F015-42FD-A0F0-EB75AB56B46D}" type="presOf" srcId="{A31E1091-6297-409E-ADFE-54E92818D3AB}" destId="{78D028C7-0763-4857-A247-766AFD3115FA}" srcOrd="0" destOrd="0" presId="urn:microsoft.com/office/officeart/2005/8/layout/hProcess4"/>
    <dgm:cxn modelId="{92EE40B6-308E-4F85-9B1B-EF7A637FAFA6}" type="presOf" srcId="{AD69011A-C242-49D6-879C-F01BD64F5073}" destId="{8E421C7C-E3B5-4BB3-888D-43F57D12C67A}" srcOrd="1" destOrd="0" presId="urn:microsoft.com/office/officeart/2005/8/layout/hProcess4"/>
    <dgm:cxn modelId="{D0437287-B263-418C-933C-99952AF5BAEB}" type="presOf" srcId="{AADF655C-D42E-498C-9FD6-A63475DAED53}" destId="{3799B873-DC57-4835-A3D3-2D8D7D8F85F3}" srcOrd="0" destOrd="0" presId="urn:microsoft.com/office/officeart/2005/8/layout/hProcess4"/>
    <dgm:cxn modelId="{92B5AE6C-2A08-4E08-A616-DD83F6385019}" type="presOf" srcId="{AC8F2C6F-2B99-4F24-83ED-E2030BCC35CF}" destId="{A2D4A37B-39A1-4A77-BB01-54F89029C4D6}" srcOrd="0" destOrd="0" presId="urn:microsoft.com/office/officeart/2005/8/layout/hProcess4"/>
    <dgm:cxn modelId="{B1E27B29-43B0-4C0A-A312-DCF337CB5FE9}" type="presOf" srcId="{234CA59A-A065-4A74-9D75-86BEAE2B2319}" destId="{99C87E9B-CFD8-41CA-8B93-B949317DA53A}" srcOrd="1" destOrd="1" presId="urn:microsoft.com/office/officeart/2005/8/layout/hProcess4"/>
    <dgm:cxn modelId="{46AC9105-233C-44EB-AB61-31B282A6C645}" type="presOf" srcId="{234CA59A-A065-4A74-9D75-86BEAE2B2319}" destId="{C4E51632-4EAB-4F7F-A80B-D669B2571DC9}" srcOrd="0" destOrd="1" presId="urn:microsoft.com/office/officeart/2005/8/layout/hProcess4"/>
    <dgm:cxn modelId="{9032930F-1057-4F68-9817-D4C2C4A96807}" type="presOf" srcId="{72AB6FAF-9914-4E0A-8A51-25765EF8795B}" destId="{F8FE1E60-6CC7-4B00-96AC-315A7548C0DB}" srcOrd="1" destOrd="2" presId="urn:microsoft.com/office/officeart/2005/8/layout/hProcess4"/>
    <dgm:cxn modelId="{311412C4-461C-454D-9049-1A8CCCED11BC}" type="presOf" srcId="{7FB49DE8-6E3D-4C5C-9AE6-D256E63C6B7F}" destId="{8E421C7C-E3B5-4BB3-888D-43F57D12C67A}" srcOrd="1" destOrd="2" presId="urn:microsoft.com/office/officeart/2005/8/layout/hProcess4"/>
    <dgm:cxn modelId="{900FDAF3-2157-464A-BC7C-D1ED7E08446D}" type="presOf" srcId="{71D21BD1-902A-48C4-9648-82EB09D5FB9C}" destId="{8E421C7C-E3B5-4BB3-888D-43F57D12C67A}" srcOrd="1" destOrd="1" presId="urn:microsoft.com/office/officeart/2005/8/layout/hProcess4"/>
    <dgm:cxn modelId="{996034C2-4E15-43CE-A0D5-145D2AB3C840}" type="presOf" srcId="{6647C44A-5CA4-4D3B-B731-992D13639EA5}" destId="{7C5E65B7-66BB-4383-880E-F330FD185E49}" srcOrd="0" destOrd="0" presId="urn:microsoft.com/office/officeart/2005/8/layout/hProcess4"/>
    <dgm:cxn modelId="{295EAC96-F0F3-449D-A0D3-693A68D0EC64}" srcId="{AADF655C-D42E-498C-9FD6-A63475DAED53}" destId="{9DBF362C-D4C9-4490-8743-83A616247948}" srcOrd="0" destOrd="0" parTransId="{F33523EF-DC4C-4BDC-B3AF-CE299BF15B6E}" sibTransId="{AB93B728-622E-49BA-B246-C4CC41D42431}"/>
    <dgm:cxn modelId="{39A68E4A-3BBA-4858-805E-8BF3FFC45F63}" srcId="{603C74EC-1B00-4739-ACEE-BF3CA18B23FB}" destId="{8C6926F1-EF5E-4D23-B4D3-65CBFA3CB90B}" srcOrd="0" destOrd="0" parTransId="{D53E4E29-4A18-4D4E-BBD9-E5A6F789D8E9}" sibTransId="{929FD9A8-A37B-4F97-ADD8-2E964DC51205}"/>
    <dgm:cxn modelId="{D5067F76-6907-4CB7-99F3-D768C79A72C2}" srcId="{A31E1091-6297-409E-ADFE-54E92818D3AB}" destId="{603C74EC-1B00-4739-ACEE-BF3CA18B23FB}" srcOrd="2" destOrd="0" parTransId="{35C5475C-92BF-49C8-BC58-BA96BB852C18}" sibTransId="{B5B1E4EB-F9A8-40D0-B6C3-2752647912D0}"/>
    <dgm:cxn modelId="{0C2826EB-E24E-44A3-8DFC-A2EC21C7FE58}" srcId="{9DBF362C-D4C9-4490-8743-83A616247948}" destId="{72AB6FAF-9914-4E0A-8A51-25765EF8795B}" srcOrd="1" destOrd="0" parTransId="{0A040ED5-4C24-41E7-A9A9-43E5CAAA1735}" sibTransId="{4F36B8DA-3FA1-4C7C-8728-D97CCBE25A23}"/>
    <dgm:cxn modelId="{13C72C60-321E-4F22-A459-585AEA27D2CD}" type="presOf" srcId="{ED7732C7-D5EB-494B-82F6-99CD1C42CE2E}" destId="{32A3ED66-7DA4-4432-9FC6-E0382DDFDF7B}" srcOrd="0" destOrd="0" presId="urn:microsoft.com/office/officeart/2005/8/layout/hProcess4"/>
    <dgm:cxn modelId="{B5643A9D-B466-47CF-9DC2-B314B6ED3B78}" srcId="{AC8F2C6F-2B99-4F24-83ED-E2030BCC35CF}" destId="{AD69011A-C242-49D6-879C-F01BD64F5073}" srcOrd="0" destOrd="0" parTransId="{025CD8C3-9E86-490F-8E56-F36D8B430716}" sibTransId="{D6C6E287-E7E5-4ECD-98EE-4920DF92BD83}"/>
    <dgm:cxn modelId="{65B79ECC-0EA9-4F61-99DD-FEF1EDCADFCE}" srcId="{603C74EC-1B00-4739-ACEE-BF3CA18B23FB}" destId="{234CA59A-A065-4A74-9D75-86BEAE2B2319}" srcOrd="1" destOrd="0" parTransId="{D08BECBF-9552-48EA-A794-70A26B492881}" sibTransId="{EE511A1B-CC73-4F0E-A8CB-74550EC44054}"/>
    <dgm:cxn modelId="{83674D86-C9B4-4F0F-A527-0B9C7D71CE1C}" type="presParOf" srcId="{78D028C7-0763-4857-A247-766AFD3115FA}" destId="{E95C67FB-2ED4-40FE-863C-6F4A8C0E6F13}" srcOrd="0" destOrd="0" presId="urn:microsoft.com/office/officeart/2005/8/layout/hProcess4"/>
    <dgm:cxn modelId="{75157375-0A96-403E-9E7A-51D004A3CE91}" type="presParOf" srcId="{78D028C7-0763-4857-A247-766AFD3115FA}" destId="{ABF9C427-BB4F-449B-B9D9-E1FF8DAD41CF}" srcOrd="1" destOrd="0" presId="urn:microsoft.com/office/officeart/2005/8/layout/hProcess4"/>
    <dgm:cxn modelId="{647A2995-CEDD-4AEA-B40E-ED525873FD1A}" type="presParOf" srcId="{78D028C7-0763-4857-A247-766AFD3115FA}" destId="{A5BB6944-21C2-4CE5-A273-9D2DADB1CCEA}" srcOrd="2" destOrd="0" presId="urn:microsoft.com/office/officeart/2005/8/layout/hProcess4"/>
    <dgm:cxn modelId="{099C7233-1CEE-45D0-9E62-C58489BC78FB}" type="presParOf" srcId="{A5BB6944-21C2-4CE5-A273-9D2DADB1CCEA}" destId="{CCB46E74-E6C2-4212-B553-BB9FC9A6179C}" srcOrd="0" destOrd="0" presId="urn:microsoft.com/office/officeart/2005/8/layout/hProcess4"/>
    <dgm:cxn modelId="{D9C419F7-35FF-4869-80D5-5F2FE613B5E6}" type="presParOf" srcId="{CCB46E74-E6C2-4212-B553-BB9FC9A6179C}" destId="{33096E44-DD12-4BF4-96AC-67BEBAC580E5}" srcOrd="0" destOrd="0" presId="urn:microsoft.com/office/officeart/2005/8/layout/hProcess4"/>
    <dgm:cxn modelId="{9A1A32E9-1015-446A-917B-D3CCAA54A3F9}" type="presParOf" srcId="{CCB46E74-E6C2-4212-B553-BB9FC9A6179C}" destId="{741DC98E-1827-4C7B-B229-7340C1C26C33}" srcOrd="1" destOrd="0" presId="urn:microsoft.com/office/officeart/2005/8/layout/hProcess4"/>
    <dgm:cxn modelId="{6C82259A-6E5A-4BE3-93BC-138FEA876448}" type="presParOf" srcId="{CCB46E74-E6C2-4212-B553-BB9FC9A6179C}" destId="{F8FE1E60-6CC7-4B00-96AC-315A7548C0DB}" srcOrd="2" destOrd="0" presId="urn:microsoft.com/office/officeart/2005/8/layout/hProcess4"/>
    <dgm:cxn modelId="{DAFB3D65-278F-411A-9002-6C7239E3D883}" type="presParOf" srcId="{CCB46E74-E6C2-4212-B553-BB9FC9A6179C}" destId="{3799B873-DC57-4835-A3D3-2D8D7D8F85F3}" srcOrd="3" destOrd="0" presId="urn:microsoft.com/office/officeart/2005/8/layout/hProcess4"/>
    <dgm:cxn modelId="{A59BCFF0-8E62-4BBE-A3FB-1B2680B7DEB5}" type="presParOf" srcId="{CCB46E74-E6C2-4212-B553-BB9FC9A6179C}" destId="{C0FFFF88-07B4-4B88-9632-C6C06287F553}" srcOrd="4" destOrd="0" presId="urn:microsoft.com/office/officeart/2005/8/layout/hProcess4"/>
    <dgm:cxn modelId="{862D08DD-7E55-4E2F-9D62-C61BEE2A3D38}" type="presParOf" srcId="{A5BB6944-21C2-4CE5-A273-9D2DADB1CCEA}" destId="{32A3ED66-7DA4-4432-9FC6-E0382DDFDF7B}" srcOrd="1" destOrd="0" presId="urn:microsoft.com/office/officeart/2005/8/layout/hProcess4"/>
    <dgm:cxn modelId="{5BDDADC3-3138-46C7-A3E6-3D72A934FDA9}" type="presParOf" srcId="{A5BB6944-21C2-4CE5-A273-9D2DADB1CCEA}" destId="{C275CD86-6A07-45E5-87AF-1FFBD9B76D01}" srcOrd="2" destOrd="0" presId="urn:microsoft.com/office/officeart/2005/8/layout/hProcess4"/>
    <dgm:cxn modelId="{D030CF34-2824-4616-AFB3-15C8A027FC4E}" type="presParOf" srcId="{C275CD86-6A07-45E5-87AF-1FFBD9B76D01}" destId="{3EB3CB5A-11CE-4799-9246-2966D28FE37D}" srcOrd="0" destOrd="0" presId="urn:microsoft.com/office/officeart/2005/8/layout/hProcess4"/>
    <dgm:cxn modelId="{ED1103DD-9E6A-42DF-B2CC-52A62EE89739}" type="presParOf" srcId="{C275CD86-6A07-45E5-87AF-1FFBD9B76D01}" destId="{8CD97705-4696-4614-B39C-432AFC05CFC4}" srcOrd="1" destOrd="0" presId="urn:microsoft.com/office/officeart/2005/8/layout/hProcess4"/>
    <dgm:cxn modelId="{19073799-23AB-4B78-82E0-6C8A01FC80E0}" type="presParOf" srcId="{C275CD86-6A07-45E5-87AF-1FFBD9B76D01}" destId="{8E421C7C-E3B5-4BB3-888D-43F57D12C67A}" srcOrd="2" destOrd="0" presId="urn:microsoft.com/office/officeart/2005/8/layout/hProcess4"/>
    <dgm:cxn modelId="{64FA0F49-A927-4EFA-B282-CC52D3B8BFF3}" type="presParOf" srcId="{C275CD86-6A07-45E5-87AF-1FFBD9B76D01}" destId="{A2D4A37B-39A1-4A77-BB01-54F89029C4D6}" srcOrd="3" destOrd="0" presId="urn:microsoft.com/office/officeart/2005/8/layout/hProcess4"/>
    <dgm:cxn modelId="{65785D60-8C3D-4A63-937B-BA03E723185F}" type="presParOf" srcId="{C275CD86-6A07-45E5-87AF-1FFBD9B76D01}" destId="{442E3B1B-1766-444A-8A12-AD15785F0BC2}" srcOrd="4" destOrd="0" presId="urn:microsoft.com/office/officeart/2005/8/layout/hProcess4"/>
    <dgm:cxn modelId="{5D755D75-1D5B-4567-989D-E0CF26FD3764}" type="presParOf" srcId="{A5BB6944-21C2-4CE5-A273-9D2DADB1CCEA}" destId="{7C5E65B7-66BB-4383-880E-F330FD185E49}" srcOrd="3" destOrd="0" presId="urn:microsoft.com/office/officeart/2005/8/layout/hProcess4"/>
    <dgm:cxn modelId="{723CDE57-EA23-4B0A-BDE0-EB2F1AAF529F}" type="presParOf" srcId="{A5BB6944-21C2-4CE5-A273-9D2DADB1CCEA}" destId="{D877BB92-CF88-47A8-89EA-851CE157491E}" srcOrd="4" destOrd="0" presId="urn:microsoft.com/office/officeart/2005/8/layout/hProcess4"/>
    <dgm:cxn modelId="{6D64E440-73E0-463D-8F9C-CD2140B8B470}" type="presParOf" srcId="{D877BB92-CF88-47A8-89EA-851CE157491E}" destId="{E1B28B6F-B954-4EE3-87A4-2273F5CF380D}" srcOrd="0" destOrd="0" presId="urn:microsoft.com/office/officeart/2005/8/layout/hProcess4"/>
    <dgm:cxn modelId="{03F0121E-B693-4C63-A000-7B9A753E972F}" type="presParOf" srcId="{D877BB92-CF88-47A8-89EA-851CE157491E}" destId="{C4E51632-4EAB-4F7F-A80B-D669B2571DC9}" srcOrd="1" destOrd="0" presId="urn:microsoft.com/office/officeart/2005/8/layout/hProcess4"/>
    <dgm:cxn modelId="{C6512E48-6884-4D5E-8607-B4FBE43F8C44}" type="presParOf" srcId="{D877BB92-CF88-47A8-89EA-851CE157491E}" destId="{99C87E9B-CFD8-41CA-8B93-B949317DA53A}" srcOrd="2" destOrd="0" presId="urn:microsoft.com/office/officeart/2005/8/layout/hProcess4"/>
    <dgm:cxn modelId="{5454110C-5B29-46EB-85B2-EB57D9129291}" type="presParOf" srcId="{D877BB92-CF88-47A8-89EA-851CE157491E}" destId="{78248596-20D4-4FB5-9FF6-718918A00648}" srcOrd="3" destOrd="0" presId="urn:microsoft.com/office/officeart/2005/8/layout/hProcess4"/>
    <dgm:cxn modelId="{7EA23CCA-64AC-4B9D-A782-FAF8BED4ABC0}" type="presParOf" srcId="{D877BB92-CF88-47A8-89EA-851CE157491E}" destId="{E01F57FE-DDA1-4038-A6D9-4CFD76F586C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DC98E-1827-4C7B-B229-7340C1C26C33}">
      <dsp:nvSpPr>
        <dsp:cNvPr id="0" name=""/>
        <dsp:cNvSpPr/>
      </dsp:nvSpPr>
      <dsp:spPr>
        <a:xfrm>
          <a:off x="3387" y="1640891"/>
          <a:ext cx="1982623" cy="1635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Trie les inscrits par </a:t>
          </a:r>
          <a:r>
            <a:rPr lang="fr-FR" sz="1500" kern="1200" dirty="0" smtClean="0"/>
            <a:t>statut 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‘OK’ : non inscrit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‘KO’ : déjà inscrit</a:t>
          </a:r>
          <a:endParaRPr lang="fr-FR" sz="1500" kern="1200" dirty="0"/>
        </a:p>
      </dsp:txBody>
      <dsp:txXfrm>
        <a:off x="41019" y="1678523"/>
        <a:ext cx="1907359" cy="1209574"/>
      </dsp:txXfrm>
    </dsp:sp>
    <dsp:sp modelId="{32A3ED66-7DA4-4432-9FC6-E0382DDFDF7B}">
      <dsp:nvSpPr>
        <dsp:cNvPr id="0" name=""/>
        <dsp:cNvSpPr/>
      </dsp:nvSpPr>
      <dsp:spPr>
        <a:xfrm>
          <a:off x="1144062" y="2125503"/>
          <a:ext cx="2045906" cy="2045906"/>
        </a:xfrm>
        <a:prstGeom prst="leftCircularArrow">
          <a:avLst>
            <a:gd name="adj1" fmla="val 2472"/>
            <a:gd name="adj2" fmla="val 299416"/>
            <a:gd name="adj3" fmla="val 2074927"/>
            <a:gd name="adj4" fmla="val 9024489"/>
            <a:gd name="adj5" fmla="val 2884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9B873-DC57-4835-A3D3-2D8D7D8F85F3}">
      <dsp:nvSpPr>
        <dsp:cNvPr id="0" name=""/>
        <dsp:cNvSpPr/>
      </dsp:nvSpPr>
      <dsp:spPr>
        <a:xfrm>
          <a:off x="443970" y="2925730"/>
          <a:ext cx="1762331" cy="700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Canal+</a:t>
          </a:r>
          <a:endParaRPr lang="fr-FR" sz="2300" kern="1200" dirty="0"/>
        </a:p>
      </dsp:txBody>
      <dsp:txXfrm>
        <a:off x="464496" y="2946256"/>
        <a:ext cx="1721279" cy="659769"/>
      </dsp:txXfrm>
    </dsp:sp>
    <dsp:sp modelId="{8CD97705-4696-4614-B39C-432AFC05CFC4}">
      <dsp:nvSpPr>
        <dsp:cNvPr id="0" name=""/>
        <dsp:cNvSpPr/>
      </dsp:nvSpPr>
      <dsp:spPr>
        <a:xfrm>
          <a:off x="2447150" y="1640891"/>
          <a:ext cx="1982623" cy="1635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Génère </a:t>
          </a:r>
          <a:r>
            <a:rPr lang="fr-FR" sz="1500" kern="1200" dirty="0" smtClean="0"/>
            <a:t>une liste des inscrits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Attend </a:t>
          </a:r>
          <a:r>
            <a:rPr lang="fr-FR" sz="1500" kern="1200" dirty="0" smtClean="0"/>
            <a:t>la liste des inscrits mise à jour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Génère un XML</a:t>
          </a:r>
          <a:endParaRPr lang="fr-FR" sz="1500" kern="1200" dirty="0"/>
        </a:p>
      </dsp:txBody>
      <dsp:txXfrm>
        <a:off x="2484782" y="2028934"/>
        <a:ext cx="1907359" cy="1209574"/>
      </dsp:txXfrm>
    </dsp:sp>
    <dsp:sp modelId="{7C5E65B7-66BB-4383-880E-F330FD185E49}">
      <dsp:nvSpPr>
        <dsp:cNvPr id="0" name=""/>
        <dsp:cNvSpPr/>
      </dsp:nvSpPr>
      <dsp:spPr>
        <a:xfrm>
          <a:off x="3571302" y="681506"/>
          <a:ext cx="2299241" cy="2299241"/>
        </a:xfrm>
        <a:prstGeom prst="circularArrow">
          <a:avLst>
            <a:gd name="adj1" fmla="val 2200"/>
            <a:gd name="adj2" fmla="val 264756"/>
            <a:gd name="adj3" fmla="val 19559733"/>
            <a:gd name="adj4" fmla="val 12575511"/>
            <a:gd name="adj5" fmla="val 2566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4A37B-39A1-4A77-BB01-54F89029C4D6}">
      <dsp:nvSpPr>
        <dsp:cNvPr id="0" name=""/>
        <dsp:cNvSpPr/>
      </dsp:nvSpPr>
      <dsp:spPr>
        <a:xfrm>
          <a:off x="2887733" y="1290481"/>
          <a:ext cx="1762331" cy="700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RAPP</a:t>
          </a:r>
          <a:endParaRPr lang="fr-FR" sz="2300" kern="1200" dirty="0"/>
        </a:p>
      </dsp:txBody>
      <dsp:txXfrm>
        <a:off x="2908259" y="1311007"/>
        <a:ext cx="1721279" cy="659769"/>
      </dsp:txXfrm>
    </dsp:sp>
    <dsp:sp modelId="{C4E51632-4EAB-4F7F-A80B-D669B2571DC9}">
      <dsp:nvSpPr>
        <dsp:cNvPr id="0" name=""/>
        <dsp:cNvSpPr/>
      </dsp:nvSpPr>
      <dsp:spPr>
        <a:xfrm>
          <a:off x="4890913" y="1640891"/>
          <a:ext cx="1982623" cy="1635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Récupère les inscrits valides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Facture Canal+</a:t>
          </a:r>
          <a:endParaRPr lang="fr-FR" sz="1500" kern="1200" dirty="0"/>
        </a:p>
      </dsp:txBody>
      <dsp:txXfrm>
        <a:off x="4928545" y="1678523"/>
        <a:ext cx="1907359" cy="1209574"/>
      </dsp:txXfrm>
    </dsp:sp>
    <dsp:sp modelId="{78248596-20D4-4FB5-9FF6-718918A00648}">
      <dsp:nvSpPr>
        <dsp:cNvPr id="0" name=""/>
        <dsp:cNvSpPr/>
      </dsp:nvSpPr>
      <dsp:spPr>
        <a:xfrm>
          <a:off x="5331496" y="2925730"/>
          <a:ext cx="1762331" cy="700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err="1" smtClean="0"/>
            <a:t>TradeDoubler</a:t>
          </a:r>
          <a:endParaRPr lang="fr-FR" sz="2300" kern="1200" dirty="0"/>
        </a:p>
      </dsp:txBody>
      <dsp:txXfrm>
        <a:off x="5352022" y="2946256"/>
        <a:ext cx="1721279" cy="65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67A4ED-FD99-4D26-9A7C-F7DAFFDD4193}" type="datetimeFigureOut">
              <a:rPr lang="fr-FR" smtClean="0"/>
              <a:t>10/06/2014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F4EFE4-9BDE-4182-BCCC-2B7592CB596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3212976"/>
            <a:ext cx="6172200" cy="1805586"/>
          </a:xfrm>
        </p:spPr>
        <p:txBody>
          <a:bodyPr/>
          <a:lstStyle/>
          <a:p>
            <a:r>
              <a:rPr lang="fr-FR" dirty="0" smtClean="0"/>
              <a:t>Retour d’expérience RAPP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Monitoring Canal + Collecte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90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Description fonctionnelle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Accès au données : </a:t>
            </a:r>
            <a:r>
              <a:rPr lang="fr-FR" dirty="0" err="1" smtClean="0"/>
              <a:t>Entity</a:t>
            </a:r>
            <a:r>
              <a:rPr lang="fr-FR" dirty="0" smtClean="0"/>
              <a:t> Framework Code First</a:t>
            </a:r>
          </a:p>
          <a:p>
            <a:endParaRPr lang="fr-FR" dirty="0" smtClean="0"/>
          </a:p>
          <a:p>
            <a:r>
              <a:rPr lang="fr-FR" dirty="0" smtClean="0"/>
              <a:t>Service HTTP : ASP.NET Web Api</a:t>
            </a:r>
          </a:p>
          <a:p>
            <a:endParaRPr lang="fr-FR" dirty="0" smtClean="0"/>
          </a:p>
          <a:p>
            <a:r>
              <a:rPr lang="fr-FR" dirty="0" smtClean="0"/>
              <a:t>Front-end : </a:t>
            </a:r>
            <a:r>
              <a:rPr lang="fr-FR" dirty="0" err="1" smtClean="0"/>
              <a:t>AngularJS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5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d’informations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92448293"/>
              </p:ext>
            </p:extLst>
          </p:nvPr>
        </p:nvGraphicFramePr>
        <p:xfrm>
          <a:off x="827584" y="1556792"/>
          <a:ext cx="7097216" cy="491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e 16"/>
          <p:cNvGrpSpPr/>
          <p:nvPr/>
        </p:nvGrpSpPr>
        <p:grpSpPr>
          <a:xfrm>
            <a:off x="1835696" y="2191092"/>
            <a:ext cx="2088232" cy="2313013"/>
            <a:chOff x="1835696" y="2191092"/>
            <a:chExt cx="2088232" cy="2313013"/>
          </a:xfrm>
        </p:grpSpPr>
        <p:sp>
          <p:nvSpPr>
            <p:cNvPr id="13" name="Flèche en arc 12"/>
            <p:cNvSpPr/>
            <p:nvPr/>
          </p:nvSpPr>
          <p:spPr>
            <a:xfrm flipH="1">
              <a:off x="1835696" y="2191092"/>
              <a:ext cx="2088232" cy="2313013"/>
            </a:xfrm>
            <a:prstGeom prst="circularArrow">
              <a:avLst>
                <a:gd name="adj1" fmla="val 2200"/>
                <a:gd name="adj2" fmla="val 264756"/>
                <a:gd name="adj3" fmla="val 19559733"/>
                <a:gd name="adj4" fmla="val 12575511"/>
                <a:gd name="adj5" fmla="val 2566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ZoneTexte 15"/>
            <p:cNvSpPr txBox="1"/>
            <p:nvPr/>
          </p:nvSpPr>
          <p:spPr>
            <a:xfrm>
              <a:off x="2339752" y="2407116"/>
              <a:ext cx="1152128" cy="37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CSV « IN »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835696" y="3687408"/>
            <a:ext cx="2088232" cy="2088232"/>
            <a:chOff x="1835696" y="3687408"/>
            <a:chExt cx="2088232" cy="2088232"/>
          </a:xfrm>
        </p:grpSpPr>
        <p:sp>
          <p:nvSpPr>
            <p:cNvPr id="14" name="Flèche en arc 13"/>
            <p:cNvSpPr/>
            <p:nvPr/>
          </p:nvSpPr>
          <p:spPr>
            <a:xfrm flipV="1">
              <a:off x="1835696" y="3687408"/>
              <a:ext cx="2088232" cy="2088232"/>
            </a:xfrm>
            <a:prstGeom prst="circularArrow">
              <a:avLst>
                <a:gd name="adj1" fmla="val 2200"/>
                <a:gd name="adj2" fmla="val 264756"/>
                <a:gd name="adj3" fmla="val 19559733"/>
                <a:gd name="adj4" fmla="val 12575511"/>
                <a:gd name="adj5" fmla="val 2566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ZoneTexte 17"/>
            <p:cNvSpPr txBox="1"/>
            <p:nvPr/>
          </p:nvSpPr>
          <p:spPr>
            <a:xfrm>
              <a:off x="2267744" y="5229200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CSV « OUT »</a:t>
              </a:r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716016" y="2191092"/>
            <a:ext cx="2016224" cy="2299241"/>
            <a:chOff x="4716016" y="2191092"/>
            <a:chExt cx="2016224" cy="2299241"/>
          </a:xfrm>
        </p:grpSpPr>
        <p:sp>
          <p:nvSpPr>
            <p:cNvPr id="15" name="Flèche en arc 14"/>
            <p:cNvSpPr/>
            <p:nvPr/>
          </p:nvSpPr>
          <p:spPr>
            <a:xfrm>
              <a:off x="4716016" y="2191092"/>
              <a:ext cx="2016224" cy="2299241"/>
            </a:xfrm>
            <a:prstGeom prst="circularArrow">
              <a:avLst>
                <a:gd name="adj1" fmla="val 2200"/>
                <a:gd name="adj2" fmla="val 264756"/>
                <a:gd name="adj3" fmla="val 19559733"/>
                <a:gd name="adj4" fmla="val 12575511"/>
                <a:gd name="adj5" fmla="val 2566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ZoneTexte 18"/>
            <p:cNvSpPr txBox="1"/>
            <p:nvPr/>
          </p:nvSpPr>
          <p:spPr>
            <a:xfrm>
              <a:off x="5472100" y="234888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XML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763688" y="3429000"/>
            <a:ext cx="5112568" cy="2807619"/>
            <a:chOff x="-969392" y="287670"/>
            <a:chExt cx="4965328" cy="2531291"/>
          </a:xfrm>
        </p:grpSpPr>
        <p:sp>
          <p:nvSpPr>
            <p:cNvPr id="23" name="Flèche en arc 22"/>
            <p:cNvSpPr/>
            <p:nvPr/>
          </p:nvSpPr>
          <p:spPr>
            <a:xfrm flipH="1" flipV="1">
              <a:off x="-969392" y="287670"/>
              <a:ext cx="4965328" cy="2531291"/>
            </a:xfrm>
            <a:prstGeom prst="circularArrow">
              <a:avLst>
                <a:gd name="adj1" fmla="val 2200"/>
                <a:gd name="adj2" fmla="val 345752"/>
                <a:gd name="adj3" fmla="val 19559733"/>
                <a:gd name="adj4" fmla="val 11334693"/>
                <a:gd name="adj5" fmla="val 2566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ZoneTexte 23"/>
            <p:cNvSpPr txBox="1"/>
            <p:nvPr/>
          </p:nvSpPr>
          <p:spPr>
            <a:xfrm>
              <a:off x="1016739" y="238728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Facturation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9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1143000" cy="1524000"/>
          </a:xfrm>
          <a:prstGeom prst="rect">
            <a:avLst/>
          </a:prstGeom>
        </p:spPr>
      </p:pic>
      <p:sp>
        <p:nvSpPr>
          <p:cNvPr id="4" name="Organigramme : Disque magnétique 3"/>
          <p:cNvSpPr/>
          <p:nvPr/>
        </p:nvSpPr>
        <p:spPr>
          <a:xfrm>
            <a:off x="539552" y="2704373"/>
            <a:ext cx="576064" cy="7625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47664" y="2711097"/>
            <a:ext cx="1241411" cy="74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Accès aux données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218579" y="2739706"/>
            <a:ext cx="1146587" cy="69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Layer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788024" y="2713788"/>
            <a:ext cx="1368152" cy="7437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4"/>
            <a:endCxn id="5" idx="1"/>
          </p:cNvCxnSpPr>
          <p:nvPr/>
        </p:nvCxnSpPr>
        <p:spPr>
          <a:xfrm>
            <a:off x="1115616" y="308564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8" idx="1"/>
          </p:cNvCxnSpPr>
          <p:nvPr/>
        </p:nvCxnSpPr>
        <p:spPr>
          <a:xfrm flipV="1">
            <a:off x="2789075" y="3085643"/>
            <a:ext cx="4295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8" idx="3"/>
            <a:endCxn id="9" idx="1"/>
          </p:cNvCxnSpPr>
          <p:nvPr/>
        </p:nvCxnSpPr>
        <p:spPr>
          <a:xfrm>
            <a:off x="4365166" y="3085643"/>
            <a:ext cx="422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7164288" y="2713788"/>
            <a:ext cx="1368152" cy="7437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Front End</a:t>
            </a:r>
            <a:endParaRPr lang="fr-FR" dirty="0"/>
          </a:p>
        </p:txBody>
      </p:sp>
      <p:sp>
        <p:nvSpPr>
          <p:cNvPr id="39" name="Double flèche horizontale 38"/>
          <p:cNvSpPr/>
          <p:nvPr/>
        </p:nvSpPr>
        <p:spPr>
          <a:xfrm>
            <a:off x="6148847" y="2827606"/>
            <a:ext cx="1015441" cy="5160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4" name="Espace réservé du contenu 43"/>
          <p:cNvSpPr>
            <a:spLocks noGrp="1"/>
          </p:cNvSpPr>
          <p:nvPr>
            <p:ph sz="quarter" idx="1"/>
          </p:nvPr>
        </p:nvSpPr>
        <p:spPr>
          <a:xfrm>
            <a:off x="395536" y="4437112"/>
            <a:ext cx="7452828" cy="5760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Entity</a:t>
            </a:r>
            <a:r>
              <a:rPr lang="fr-FR" dirty="0" smtClean="0"/>
              <a:t> Framework 6 : Code First</a:t>
            </a:r>
          </a:p>
        </p:txBody>
      </p:sp>
      <p:sp>
        <p:nvSpPr>
          <p:cNvPr id="48" name="Espace réservé du contenu 43"/>
          <p:cNvSpPr txBox="1">
            <a:spLocks/>
          </p:cNvSpPr>
          <p:nvPr/>
        </p:nvSpPr>
        <p:spPr>
          <a:xfrm>
            <a:off x="395536" y="5016910"/>
            <a:ext cx="7452828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fr-FR" dirty="0"/>
              <a:t>ASP.NET Web API 2</a:t>
            </a:r>
            <a:endParaRPr lang="fr-FR" dirty="0" smtClean="0"/>
          </a:p>
        </p:txBody>
      </p:sp>
      <p:sp>
        <p:nvSpPr>
          <p:cNvPr id="50" name="Espace réservé du contenu 43"/>
          <p:cNvSpPr txBox="1">
            <a:spLocks/>
          </p:cNvSpPr>
          <p:nvPr/>
        </p:nvSpPr>
        <p:spPr>
          <a:xfrm>
            <a:off x="395536" y="5589240"/>
            <a:ext cx="7452828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fr-FR" dirty="0" err="1"/>
              <a:t>AngularJS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7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9815E-6 L 0.36285 -0.00439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4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85 -0.00439 L 0.61476 -0.00439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7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</TotalTime>
  <Words>105</Words>
  <Application>Microsoft Office PowerPoint</Application>
  <PresentationFormat>Affichage à l'écran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Retour d’expérience RAPP</vt:lpstr>
      <vt:lpstr>Sommaire</vt:lpstr>
      <vt:lpstr>Flux d’informations</vt:lpstr>
      <vt:lpstr>Sommaire</vt:lpstr>
      <vt:lpstr>Objectifs du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 d’expérience RAPP</dc:title>
  <dc:creator>Simon</dc:creator>
  <cp:lastModifiedBy>Simon BUDIN</cp:lastModifiedBy>
  <cp:revision>12</cp:revision>
  <dcterms:created xsi:type="dcterms:W3CDTF">2014-05-13T20:51:25Z</dcterms:created>
  <dcterms:modified xsi:type="dcterms:W3CDTF">2014-06-10T16:08:27Z</dcterms:modified>
</cp:coreProperties>
</file>