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2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 showGuides="1">
      <p:cViewPr varScale="1">
        <p:scale>
          <a:sx n="116" d="100"/>
          <a:sy n="116" d="100"/>
        </p:scale>
        <p:origin x="1446" y="1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73860-D32E-244F-97E2-8B44A1E732EA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29176-6AB9-AE40-A2AF-6E23ADCBB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9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CE18C-82BF-7049-907F-A04F522C5D10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40310-1F39-FC48-8059-2D416301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27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3" y="4162490"/>
            <a:ext cx="8015287" cy="100404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913" y="5200231"/>
            <a:ext cx="6643687" cy="61157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211E60AA-BB90-2D4E-9A05-9F2EA4A5745D}" type="datetime1">
              <a:rPr lang="en-GB" smtClean="0"/>
              <a:t>29/09/2015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458596" cy="36512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99CB-36F9-AB44-9935-E8E81BCCE163}" type="datetime1">
              <a:rPr lang="en-GB" smtClean="0"/>
              <a:t>29/09/2015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2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4566-D766-7C44-A74C-F71343F76073}" type="datetime1">
              <a:rPr lang="en-GB" smtClean="0"/>
              <a:t>29/09/2015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2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601-E4D8-6547-95D6-5833634BAB18}" type="datetime1">
              <a:rPr lang="en-GB" smtClean="0"/>
              <a:t>29/09/2015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997D-4F80-2742-BD8E-A81BAF896594}" type="datetime1">
              <a:rPr lang="en-GB" smtClean="0"/>
              <a:t>29/09/2015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500" y="4186997"/>
            <a:ext cx="8037513" cy="967616"/>
          </a:xfrm>
        </p:spPr>
        <p:txBody>
          <a:bodyPr anchor="ctr" anchorCtr="0">
            <a:normAutofit/>
          </a:bodyPr>
          <a:lstStyle>
            <a:lvl1pPr algn="l">
              <a:defRPr sz="3200" b="1" cap="none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500" y="5202997"/>
            <a:ext cx="8037513" cy="588203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094B57-6F4F-C84F-86E1-73956807D9DF}" type="datetime1">
              <a:rPr lang="en-GB" smtClean="0"/>
              <a:pPr/>
              <a:t>29/09/2015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7938"/>
            <a:ext cx="4038600" cy="48482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7938"/>
            <a:ext cx="4038600" cy="48482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174A-0B94-EF49-B569-F19DD9CB493C}" type="datetime1">
              <a:rPr lang="en-GB" smtClean="0"/>
              <a:t>29/09/2015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51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851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AF84-2502-9142-B142-8EBE4A2BD6BF}" type="datetime1">
              <a:rPr lang="en-GB" smtClean="0"/>
              <a:t>29/09/2015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5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25B6-99A9-D24B-948A-1AAA6A59D495}" type="datetime1">
              <a:rPr lang="en-GB" smtClean="0"/>
              <a:t>29/09/2015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D852-90AC-454D-980C-117C9815F7E0}" type="datetime1">
              <a:rPr lang="en-GB" smtClean="0"/>
              <a:t>29/09/2015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22-C06B-104C-AD1B-B033BDE2D553}" type="datetime1">
              <a:rPr lang="en-GB" smtClean="0"/>
              <a:t>29/09/2015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B1A1-94F8-094F-B5B1-BB11631897C9}" type="datetime1">
              <a:rPr lang="en-GB" smtClean="0"/>
              <a:t>29/09/2015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869-1B35-9C40-8F31-BAE8E6F9F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8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7598"/>
            <a:ext cx="8229600" cy="4838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fld id="{C918891B-6F3F-7A4F-88DD-48D206AC848E}" type="datetime1">
              <a:rPr lang="en-GB" smtClean="0"/>
              <a:t>29/09/2015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546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fld id="{F0801869-1B35-9C40-8F31-BAE8E6F9F9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Century Gothic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Century Gothic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»"/>
        <a:defRPr sz="1400" kern="1200">
          <a:solidFill>
            <a:schemeClr val="tx1"/>
          </a:solidFill>
          <a:latin typeface="Century Gothic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Postman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API Testing Tool the easy 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83" y="4304270"/>
            <a:ext cx="1462217" cy="14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924" y="881449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entury Gothic"/>
                <a:cs typeface="Century Gothic"/>
              </a:rPr>
              <a:t>II. </a:t>
            </a:r>
            <a:r>
              <a:rPr lang="fr-FR" dirty="0" err="1" smtClean="0">
                <a:latin typeface="Century Gothic"/>
                <a:cs typeface="Century Gothic"/>
              </a:rPr>
              <a:t>Managing</a:t>
            </a:r>
            <a:r>
              <a:rPr lang="fr-FR" dirty="0" smtClean="0">
                <a:latin typeface="Century Gothic"/>
                <a:cs typeface="Century Gothic"/>
              </a:rPr>
              <a:t> collections and </a:t>
            </a:r>
            <a:r>
              <a:rPr lang="fr-FR" dirty="0" err="1" smtClean="0">
                <a:latin typeface="Century Gothic"/>
                <a:cs typeface="Century Gothic"/>
              </a:rPr>
              <a:t>environments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5633" y="1333798"/>
            <a:ext cx="6917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entury Gothic"/>
                <a:cs typeface="Century Gothic"/>
              </a:rPr>
              <a:t>You </a:t>
            </a:r>
            <a:r>
              <a:rPr lang="fr-FR" sz="1600" dirty="0" err="1" smtClean="0">
                <a:latin typeface="Century Gothic"/>
                <a:cs typeface="Century Gothic"/>
              </a:rPr>
              <a:t>can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make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your</a:t>
            </a:r>
            <a:r>
              <a:rPr lang="fr-FR" sz="1600" dirty="0" smtClean="0">
                <a:latin typeface="Century Gothic"/>
                <a:cs typeface="Century Gothic"/>
              </a:rPr>
              <a:t> collections </a:t>
            </a:r>
            <a:r>
              <a:rPr lang="fr-FR" sz="1600" dirty="0" err="1" smtClean="0">
                <a:latin typeface="Century Gothic"/>
                <a:cs typeface="Century Gothic"/>
              </a:rPr>
              <a:t>unrelated</a:t>
            </a:r>
            <a:r>
              <a:rPr lang="fr-FR" sz="1600" dirty="0" smtClean="0">
                <a:latin typeface="Century Gothic"/>
                <a:cs typeface="Century Gothic"/>
              </a:rPr>
              <a:t> to the </a:t>
            </a:r>
            <a:r>
              <a:rPr lang="fr-FR" sz="1600" dirty="0" err="1" smtClean="0">
                <a:latin typeface="Century Gothic"/>
                <a:cs typeface="Century Gothic"/>
              </a:rPr>
              <a:t>environment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tested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5297" y="22242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 smtClean="0">
              <a:latin typeface="Century Gothic"/>
              <a:cs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3" y="1882728"/>
            <a:ext cx="6746789" cy="314850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78010" y="3089189"/>
            <a:ext cx="840259" cy="724929"/>
          </a:xfrm>
          <a:prstGeom prst="ellipse">
            <a:avLst/>
          </a:prstGeom>
          <a:solidFill>
            <a:schemeClr val="accent6"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6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6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4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951" y="1194487"/>
            <a:ext cx="86100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3200" dirty="0" smtClean="0">
                <a:latin typeface="Century Gothic"/>
                <a:cs typeface="Century Gothic"/>
              </a:rPr>
              <a:t>Setting up</a:t>
            </a: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fr-FR" sz="3200" dirty="0" err="1" smtClean="0">
                <a:latin typeface="Century Gothic"/>
                <a:cs typeface="Century Gothic"/>
              </a:rPr>
              <a:t>Creating</a:t>
            </a:r>
            <a:r>
              <a:rPr lang="fr-FR" sz="3200" dirty="0" smtClean="0">
                <a:latin typeface="Century Gothic"/>
                <a:cs typeface="Century Gothic"/>
              </a:rPr>
              <a:t> Api calls</a:t>
            </a: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fr-FR" sz="3200" dirty="0" err="1" smtClean="0">
                <a:latin typeface="Century Gothic"/>
                <a:cs typeface="Century Gothic"/>
              </a:rPr>
              <a:t>Managing</a:t>
            </a:r>
            <a:r>
              <a:rPr lang="fr-FR" sz="3200" dirty="0" smtClean="0">
                <a:latin typeface="Century Gothic"/>
                <a:cs typeface="Century Gothic"/>
              </a:rPr>
              <a:t> collections </a:t>
            </a:r>
            <a:r>
              <a:rPr lang="fr-FR" sz="3200" dirty="0">
                <a:latin typeface="Century Gothic"/>
                <a:cs typeface="Century Gothic"/>
              </a:rPr>
              <a:t>and </a:t>
            </a:r>
            <a:r>
              <a:rPr lang="fr-FR" sz="3200" dirty="0" err="1" smtClean="0">
                <a:latin typeface="Century Gothic"/>
                <a:cs typeface="Century Gothic"/>
              </a:rPr>
              <a:t>environments</a:t>
            </a: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fr-FR" sz="3200" dirty="0" err="1" smtClean="0">
                <a:latin typeface="Century Gothic"/>
                <a:cs typeface="Century Gothic"/>
              </a:rPr>
              <a:t>Testing</a:t>
            </a:r>
            <a:r>
              <a:rPr lang="fr-FR" sz="3200" dirty="0" smtClean="0">
                <a:latin typeface="Century Gothic"/>
                <a:cs typeface="Century Gothic"/>
              </a:rPr>
              <a:t> the </a:t>
            </a:r>
            <a:r>
              <a:rPr lang="fr-FR" sz="3200" dirty="0" err="1" smtClean="0">
                <a:latin typeface="Century Gothic"/>
                <a:cs typeface="Century Gothic"/>
              </a:rPr>
              <a:t>results</a:t>
            </a: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endParaRPr lang="fr-FR" sz="3200" dirty="0" smtClean="0">
              <a:latin typeface="Century Gothic"/>
              <a:cs typeface="Century Gothic"/>
            </a:endParaRPr>
          </a:p>
          <a:p>
            <a:pPr marL="400050" indent="-400050">
              <a:buAutoNum type="romanUcPeriod"/>
            </a:pPr>
            <a:r>
              <a:rPr lang="fr-FR" sz="3200" dirty="0" smtClean="0">
                <a:latin typeface="Century Gothic"/>
                <a:cs typeface="Century Gothic"/>
              </a:rPr>
              <a:t>Sharing and </a:t>
            </a:r>
            <a:r>
              <a:rPr lang="fr-FR" sz="3200" dirty="0" err="1" smtClean="0">
                <a:latin typeface="Century Gothic"/>
                <a:cs typeface="Century Gothic"/>
              </a:rPr>
              <a:t>importing</a:t>
            </a:r>
            <a:r>
              <a:rPr lang="fr-FR" sz="3200" dirty="0" smtClean="0">
                <a:latin typeface="Century Gothic"/>
                <a:cs typeface="Century Gothic"/>
              </a:rPr>
              <a:t> </a:t>
            </a:r>
            <a:r>
              <a:rPr lang="fr-FR" sz="3200" dirty="0" err="1" smtClean="0">
                <a:latin typeface="Century Gothic"/>
                <a:cs typeface="Century Gothic"/>
              </a:rPr>
              <a:t>everything</a:t>
            </a:r>
            <a:endParaRPr lang="fr-FR" sz="3200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26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924" y="881449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entury Gothic"/>
                <a:cs typeface="Century Gothic"/>
              </a:rPr>
              <a:t>I. Setting 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5633" y="1333798"/>
            <a:ext cx="7327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Century Gothic"/>
                <a:cs typeface="Century Gothic"/>
              </a:rPr>
              <a:t>Postman</a:t>
            </a:r>
            <a:r>
              <a:rPr lang="fr-FR" sz="1600" dirty="0" smtClean="0">
                <a:latin typeface="Century Gothic"/>
                <a:cs typeface="Century Gothic"/>
              </a:rPr>
              <a:t> 2 </a:t>
            </a:r>
            <a:r>
              <a:rPr lang="fr-FR" sz="1600" dirty="0" err="1" smtClean="0">
                <a:latin typeface="Century Gothic"/>
                <a:cs typeface="Century Gothic"/>
              </a:rPr>
              <a:t>is</a:t>
            </a:r>
            <a:r>
              <a:rPr lang="fr-FR" sz="1600" dirty="0" smtClean="0">
                <a:latin typeface="Century Gothic"/>
                <a:cs typeface="Century Gothic"/>
              </a:rPr>
              <a:t> a </a:t>
            </a:r>
            <a:r>
              <a:rPr lang="fr-FR" sz="1600" dirty="0" err="1" smtClean="0">
                <a:latin typeface="Century Gothic"/>
                <a:cs typeface="Century Gothic"/>
              </a:rPr>
              <a:t>packaged</a:t>
            </a:r>
            <a:r>
              <a:rPr lang="fr-FR" sz="1600" dirty="0" smtClean="0">
                <a:latin typeface="Century Gothic"/>
                <a:cs typeface="Century Gothic"/>
              </a:rPr>
              <a:t> chrome </a:t>
            </a:r>
            <a:r>
              <a:rPr lang="fr-FR" sz="1600" dirty="0" err="1" smtClean="0">
                <a:latin typeface="Century Gothic"/>
                <a:cs typeface="Century Gothic"/>
              </a:rPr>
              <a:t>app</a:t>
            </a:r>
            <a:r>
              <a:rPr lang="fr-FR" sz="1600" dirty="0" smtClean="0">
                <a:latin typeface="Century Gothic"/>
                <a:cs typeface="Century Gothic"/>
              </a:rPr>
              <a:t> : click the « </a:t>
            </a:r>
            <a:r>
              <a:rPr lang="fr-FR" sz="1600" dirty="0" err="1" smtClean="0">
                <a:latin typeface="Century Gothic"/>
                <a:cs typeface="Century Gothic"/>
              </a:rPr>
              <a:t>Packaged</a:t>
            </a:r>
            <a:r>
              <a:rPr lang="fr-FR" sz="1600" dirty="0" smtClean="0">
                <a:latin typeface="Century Gothic"/>
                <a:cs typeface="Century Gothic"/>
              </a:rPr>
              <a:t> App » </a:t>
            </a:r>
            <a:r>
              <a:rPr lang="fr-FR" sz="1600" dirty="0" err="1" smtClean="0">
                <a:latin typeface="Century Gothic"/>
                <a:cs typeface="Century Gothic"/>
              </a:rPr>
              <a:t>link</a:t>
            </a:r>
            <a:r>
              <a:rPr lang="fr-FR" sz="1600" dirty="0" smtClean="0">
                <a:latin typeface="Century Gothic"/>
                <a:cs typeface="Century Gothic"/>
              </a:rPr>
              <a:t>.</a:t>
            </a:r>
          </a:p>
          <a:p>
            <a:r>
              <a:rPr lang="fr-FR" sz="1600" dirty="0" smtClean="0">
                <a:latin typeface="Century Gothic"/>
                <a:cs typeface="Century Gothic"/>
              </a:rPr>
              <a:t>The first </a:t>
            </a:r>
            <a:r>
              <a:rPr lang="fr-FR" sz="1600" dirty="0" err="1" smtClean="0">
                <a:latin typeface="Century Gothic"/>
                <a:cs typeface="Century Gothic"/>
              </a:rPr>
              <a:t>link</a:t>
            </a:r>
            <a:r>
              <a:rPr lang="fr-FR" sz="1600" dirty="0" smtClean="0">
                <a:latin typeface="Century Gothic"/>
                <a:cs typeface="Century Gothic"/>
              </a:rPr>
              <a:t> corresponds to </a:t>
            </a:r>
            <a:r>
              <a:rPr lang="fr-FR" sz="1600" dirty="0" err="1" smtClean="0">
                <a:latin typeface="Century Gothic"/>
                <a:cs typeface="Century Gothic"/>
              </a:rPr>
              <a:t>Postman</a:t>
            </a:r>
            <a:r>
              <a:rPr lang="fr-FR" sz="1600" dirty="0" smtClean="0">
                <a:latin typeface="Century Gothic"/>
                <a:cs typeface="Century Gothic"/>
              </a:rPr>
              <a:t> 1, </a:t>
            </a:r>
            <a:r>
              <a:rPr lang="fr-FR" sz="1600" dirty="0" err="1" smtClean="0">
                <a:latin typeface="Century Gothic"/>
                <a:cs typeface="Century Gothic"/>
              </a:rPr>
              <a:t>embedded</a:t>
            </a:r>
            <a:r>
              <a:rPr lang="fr-FR" sz="1600" dirty="0" smtClean="0">
                <a:latin typeface="Century Gothic"/>
                <a:cs typeface="Century Gothic"/>
              </a:rPr>
              <a:t> in Chrome.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3" y="2247812"/>
            <a:ext cx="62293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924" y="881449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entury Gothic"/>
                <a:cs typeface="Century Gothic"/>
              </a:rPr>
              <a:t>I. Setting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633" y="133379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 smtClean="0">
              <a:latin typeface="Century Gothic"/>
              <a:cs typeface="Century Gothic"/>
            </a:endParaRPr>
          </a:p>
          <a:p>
            <a:endParaRPr lang="fr-FR" sz="1600" dirty="0" smtClean="0"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633" y="1581665"/>
            <a:ext cx="658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entury Gothic"/>
                <a:cs typeface="Century Gothic"/>
              </a:rPr>
              <a:t>Launch</a:t>
            </a:r>
            <a:r>
              <a:rPr lang="fr-FR" dirty="0" smtClean="0">
                <a:latin typeface="Century Gothic"/>
                <a:cs typeface="Century Gothic"/>
              </a:rPr>
              <a:t> the </a:t>
            </a:r>
            <a:r>
              <a:rPr lang="fr-FR" dirty="0" err="1" smtClean="0">
                <a:latin typeface="Century Gothic"/>
                <a:cs typeface="Century Gothic"/>
              </a:rPr>
              <a:t>app</a:t>
            </a:r>
            <a:r>
              <a:rPr lang="fr-FR" dirty="0" smtClean="0">
                <a:latin typeface="Century Gothic"/>
                <a:cs typeface="Century Gothic"/>
              </a:rPr>
              <a:t> </a:t>
            </a:r>
            <a:r>
              <a:rPr lang="fr-FR" dirty="0" err="1" smtClean="0">
                <a:latin typeface="Century Gothic"/>
                <a:cs typeface="Century Gothic"/>
              </a:rPr>
              <a:t>with</a:t>
            </a:r>
            <a:r>
              <a:rPr lang="fr-FR" dirty="0" smtClean="0">
                <a:latin typeface="Century Gothic"/>
                <a:cs typeface="Century Gothic"/>
              </a:rPr>
              <a:t> the chrome </a:t>
            </a:r>
            <a:r>
              <a:rPr lang="fr-FR" dirty="0" err="1" smtClean="0">
                <a:latin typeface="Century Gothic"/>
                <a:cs typeface="Century Gothic"/>
              </a:rPr>
              <a:t>launcher</a:t>
            </a:r>
            <a:r>
              <a:rPr lang="fr-FR" dirty="0" smtClean="0">
                <a:latin typeface="Century Gothic"/>
                <a:cs typeface="Century Gothic"/>
              </a:rPr>
              <a:t>, and </a:t>
            </a:r>
            <a:r>
              <a:rPr lang="fr-FR" dirty="0" err="1" smtClean="0">
                <a:latin typeface="Century Gothic"/>
                <a:cs typeface="Century Gothic"/>
              </a:rPr>
              <a:t>that’s</a:t>
            </a:r>
            <a:r>
              <a:rPr lang="fr-FR" dirty="0" smtClean="0">
                <a:latin typeface="Century Gothic"/>
                <a:cs typeface="Century Gothic"/>
              </a:rPr>
              <a:t> </a:t>
            </a:r>
            <a:r>
              <a:rPr lang="fr-FR" dirty="0" err="1" smtClean="0">
                <a:latin typeface="Century Gothic"/>
                <a:cs typeface="Century Gothic"/>
              </a:rPr>
              <a:t>it</a:t>
            </a:r>
            <a:r>
              <a:rPr lang="fr-FR" dirty="0" smtClean="0">
                <a:latin typeface="Century Gothic"/>
                <a:cs typeface="Century Gothic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30" y="2450765"/>
            <a:ext cx="3896497" cy="371538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8523882">
            <a:off x="2174785" y="2659554"/>
            <a:ext cx="996779" cy="609600"/>
          </a:xfrm>
          <a:prstGeom prst="rightArrow">
            <a:avLst/>
          </a:prstGeom>
          <a:solidFill>
            <a:schemeClr val="accent6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7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924" y="881449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entury Gothic"/>
                <a:cs typeface="Century Gothic"/>
              </a:rPr>
              <a:t>II. </a:t>
            </a:r>
            <a:r>
              <a:rPr lang="fr-FR" dirty="0" err="1" smtClean="0">
                <a:latin typeface="Century Gothic"/>
                <a:cs typeface="Century Gothic"/>
              </a:rPr>
              <a:t>Creating</a:t>
            </a:r>
            <a:r>
              <a:rPr lang="fr-FR" dirty="0" smtClean="0">
                <a:latin typeface="Century Gothic"/>
                <a:cs typeface="Century Gothic"/>
              </a:rPr>
              <a:t> API calls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5633" y="1333798"/>
            <a:ext cx="4937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entury Gothic"/>
                <a:cs typeface="Century Gothic"/>
              </a:rPr>
              <a:t>GET : </a:t>
            </a:r>
            <a:r>
              <a:rPr lang="fr-FR" sz="1600" dirty="0" err="1" smtClean="0">
                <a:latin typeface="Century Gothic"/>
                <a:cs typeface="Century Gothic"/>
              </a:rPr>
              <a:t>Fill</a:t>
            </a:r>
            <a:r>
              <a:rPr lang="fr-FR" sz="1600" dirty="0" smtClean="0">
                <a:latin typeface="Century Gothic"/>
                <a:cs typeface="Century Gothic"/>
              </a:rPr>
              <a:t> in an URL, chose the </a:t>
            </a:r>
            <a:r>
              <a:rPr lang="fr-FR" sz="1600" dirty="0" err="1" smtClean="0">
                <a:latin typeface="Century Gothic"/>
                <a:cs typeface="Century Gothic"/>
              </a:rPr>
              <a:t>method</a:t>
            </a:r>
            <a:r>
              <a:rPr lang="fr-FR" sz="1600" dirty="0" smtClean="0">
                <a:latin typeface="Century Gothic"/>
                <a:cs typeface="Century Gothic"/>
              </a:rPr>
              <a:t> and </a:t>
            </a:r>
            <a:r>
              <a:rPr lang="fr-FR" sz="1600" dirty="0" err="1" smtClean="0">
                <a:latin typeface="Century Gothic"/>
                <a:cs typeface="Century Gothic"/>
              </a:rPr>
              <a:t>Send</a:t>
            </a:r>
            <a:endParaRPr lang="fr-FR" sz="1600" dirty="0" smtClean="0">
              <a:latin typeface="Century Gothic"/>
              <a:cs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35" y="2297327"/>
            <a:ext cx="5440062" cy="223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924" y="881449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entury Gothic"/>
                <a:cs typeface="Century Gothic"/>
              </a:rPr>
              <a:t>II. </a:t>
            </a:r>
            <a:r>
              <a:rPr lang="fr-FR" dirty="0" err="1" smtClean="0">
                <a:latin typeface="Century Gothic"/>
                <a:cs typeface="Century Gothic"/>
              </a:rPr>
              <a:t>Creating</a:t>
            </a:r>
            <a:r>
              <a:rPr lang="fr-FR" dirty="0" smtClean="0">
                <a:latin typeface="Century Gothic"/>
                <a:cs typeface="Century Gothic"/>
              </a:rPr>
              <a:t> API calls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5633" y="1333798"/>
            <a:ext cx="2771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entury Gothic"/>
                <a:cs typeface="Century Gothic"/>
              </a:rPr>
              <a:t>POST : </a:t>
            </a:r>
            <a:r>
              <a:rPr lang="fr-FR" sz="1600" dirty="0" err="1" smtClean="0">
                <a:latin typeface="Century Gothic"/>
                <a:cs typeface="Century Gothic"/>
              </a:rPr>
              <a:t>fill</a:t>
            </a:r>
            <a:r>
              <a:rPr lang="fr-FR" sz="1600" dirty="0" smtClean="0">
                <a:latin typeface="Century Gothic"/>
                <a:cs typeface="Century Gothic"/>
              </a:rPr>
              <a:t> in the JSON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86" y="1755369"/>
            <a:ext cx="5711524" cy="46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924" y="881449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entury Gothic"/>
                <a:cs typeface="Century Gothic"/>
              </a:rPr>
              <a:t>II. </a:t>
            </a:r>
            <a:r>
              <a:rPr lang="fr-FR" dirty="0" err="1" smtClean="0">
                <a:latin typeface="Century Gothic"/>
                <a:cs typeface="Century Gothic"/>
              </a:rPr>
              <a:t>Creating</a:t>
            </a:r>
            <a:r>
              <a:rPr lang="fr-FR" dirty="0" smtClean="0">
                <a:latin typeface="Century Gothic"/>
                <a:cs typeface="Century Gothic"/>
              </a:rPr>
              <a:t> API calls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5633" y="1333798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entury Gothic"/>
                <a:cs typeface="Century Gothic"/>
              </a:rPr>
              <a:t>You </a:t>
            </a:r>
            <a:r>
              <a:rPr lang="fr-FR" sz="1600" dirty="0" err="1" smtClean="0">
                <a:latin typeface="Century Gothic"/>
                <a:cs typeface="Century Gothic"/>
              </a:rPr>
              <a:t>can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add</a:t>
            </a:r>
            <a:r>
              <a:rPr lang="fr-FR" sz="1600" dirty="0" smtClean="0">
                <a:latin typeface="Century Gothic"/>
                <a:cs typeface="Century Gothic"/>
              </a:rPr>
              <a:t> custom headers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0" y="1873798"/>
            <a:ext cx="5836251" cy="424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924" y="881449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entury Gothic"/>
                <a:cs typeface="Century Gothic"/>
              </a:rPr>
              <a:t>II. </a:t>
            </a:r>
            <a:r>
              <a:rPr lang="fr-FR" dirty="0" err="1" smtClean="0">
                <a:latin typeface="Century Gothic"/>
                <a:cs typeface="Century Gothic"/>
              </a:rPr>
              <a:t>Creating</a:t>
            </a:r>
            <a:r>
              <a:rPr lang="fr-FR" dirty="0" smtClean="0">
                <a:latin typeface="Century Gothic"/>
                <a:cs typeface="Century Gothic"/>
              </a:rPr>
              <a:t> API calls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5633" y="1333798"/>
            <a:ext cx="4525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Century Gothic"/>
                <a:cs typeface="Century Gothic"/>
              </a:rPr>
              <a:t>Inspect</a:t>
            </a:r>
            <a:r>
              <a:rPr lang="fr-FR" sz="1600" dirty="0" smtClean="0">
                <a:latin typeface="Century Gothic"/>
                <a:cs typeface="Century Gothic"/>
              </a:rPr>
              <a:t> the </a:t>
            </a:r>
            <a:r>
              <a:rPr lang="fr-FR" sz="1600" dirty="0" err="1" smtClean="0">
                <a:latin typeface="Century Gothic"/>
                <a:cs typeface="Century Gothic"/>
              </a:rPr>
              <a:t>results</a:t>
            </a:r>
            <a:r>
              <a:rPr lang="fr-FR" sz="1600" dirty="0" smtClean="0">
                <a:latin typeface="Century Gothic"/>
                <a:cs typeface="Century Gothic"/>
              </a:rPr>
              <a:t> (« </a:t>
            </a:r>
            <a:r>
              <a:rPr lang="fr-FR" sz="1600" dirty="0" err="1" smtClean="0">
                <a:latin typeface="Century Gothic"/>
                <a:cs typeface="Century Gothic"/>
              </a:rPr>
              <a:t>Pretty</a:t>
            </a:r>
            <a:r>
              <a:rPr lang="fr-FR" sz="1600" dirty="0" smtClean="0">
                <a:latin typeface="Century Gothic"/>
                <a:cs typeface="Century Gothic"/>
              </a:rPr>
              <a:t> » display </a:t>
            </a:r>
            <a:r>
              <a:rPr lang="fr-FR" sz="1600" dirty="0" err="1" smtClean="0">
                <a:latin typeface="Century Gothic"/>
                <a:cs typeface="Century Gothic"/>
              </a:rPr>
              <a:t>is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great</a:t>
            </a:r>
            <a:r>
              <a:rPr lang="fr-FR" sz="1600" dirty="0" smtClean="0">
                <a:latin typeface="Century Gothic"/>
                <a:cs typeface="Century Gothic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67" y="2111589"/>
            <a:ext cx="53340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924" y="881449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entury Gothic"/>
                <a:cs typeface="Century Gothic"/>
              </a:rPr>
              <a:t>II. </a:t>
            </a:r>
            <a:r>
              <a:rPr lang="fr-FR" dirty="0" err="1" smtClean="0">
                <a:latin typeface="Century Gothic"/>
                <a:cs typeface="Century Gothic"/>
              </a:rPr>
              <a:t>Managing</a:t>
            </a:r>
            <a:r>
              <a:rPr lang="fr-FR" dirty="0" smtClean="0">
                <a:latin typeface="Century Gothic"/>
                <a:cs typeface="Century Gothic"/>
              </a:rPr>
              <a:t> collections and </a:t>
            </a:r>
            <a:r>
              <a:rPr lang="fr-FR" dirty="0" err="1" smtClean="0">
                <a:latin typeface="Century Gothic"/>
                <a:cs typeface="Century Gothic"/>
              </a:rPr>
              <a:t>environments</a:t>
            </a:r>
            <a:endParaRPr lang="fr-FR" dirty="0" smtClean="0"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5633" y="1333798"/>
            <a:ext cx="704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entury Gothic"/>
                <a:cs typeface="Century Gothic"/>
              </a:rPr>
              <a:t>You </a:t>
            </a:r>
            <a:r>
              <a:rPr lang="fr-FR" sz="1600" dirty="0" err="1" smtClean="0">
                <a:latin typeface="Century Gothic"/>
                <a:cs typeface="Century Gothic"/>
              </a:rPr>
              <a:t>can</a:t>
            </a:r>
            <a:r>
              <a:rPr lang="fr-FR" sz="1600" dirty="0" smtClean="0">
                <a:latin typeface="Century Gothic"/>
                <a:cs typeface="Century Gothic"/>
              </a:rPr>
              <a:t> put </a:t>
            </a:r>
            <a:r>
              <a:rPr lang="fr-FR" sz="1600" dirty="0" err="1" smtClean="0">
                <a:latin typeface="Century Gothic"/>
                <a:cs typeface="Century Gothic"/>
              </a:rPr>
              <a:t>your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postmen</a:t>
            </a:r>
            <a:r>
              <a:rPr lang="fr-FR" sz="1600" dirty="0" smtClean="0">
                <a:latin typeface="Century Gothic"/>
                <a:cs typeface="Century Gothic"/>
              </a:rPr>
              <a:t> </a:t>
            </a:r>
            <a:r>
              <a:rPr lang="fr-FR" sz="1600" dirty="0" err="1" smtClean="0">
                <a:latin typeface="Century Gothic"/>
                <a:cs typeface="Century Gothic"/>
              </a:rPr>
              <a:t>into</a:t>
            </a:r>
            <a:r>
              <a:rPr lang="fr-FR" sz="1600" dirty="0" smtClean="0">
                <a:latin typeface="Century Gothic"/>
                <a:cs typeface="Century Gothic"/>
              </a:rPr>
              <a:t> collections (</a:t>
            </a:r>
            <a:r>
              <a:rPr lang="fr-FR" sz="1600" dirty="0" err="1" smtClean="0">
                <a:latin typeface="Century Gothic"/>
                <a:cs typeface="Century Gothic"/>
              </a:rPr>
              <a:t>saved</a:t>
            </a:r>
            <a:r>
              <a:rPr lang="fr-FR" sz="1600" dirty="0" smtClean="0">
                <a:latin typeface="Century Gothic"/>
                <a:cs typeface="Century Gothic"/>
              </a:rPr>
              <a:t> on </a:t>
            </a:r>
            <a:r>
              <a:rPr lang="fr-FR" sz="1600" dirty="0" err="1" smtClean="0">
                <a:latin typeface="Century Gothic"/>
                <a:cs typeface="Century Gothic"/>
              </a:rPr>
              <a:t>your</a:t>
            </a:r>
            <a:r>
              <a:rPr lang="fr-FR" sz="1600" dirty="0" smtClean="0">
                <a:latin typeface="Century Gothic"/>
                <a:cs typeface="Century Gothic"/>
              </a:rPr>
              <a:t> computer)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5297" y="2224216"/>
            <a:ext cx="2565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entury Gothic"/>
                <a:cs typeface="Century Gothic"/>
              </a:rPr>
              <a:t>Collections </a:t>
            </a:r>
            <a:r>
              <a:rPr lang="fr-FR" dirty="0" err="1" smtClean="0">
                <a:latin typeface="Century Gothic"/>
                <a:cs typeface="Century Gothic"/>
              </a:rPr>
              <a:t>can</a:t>
            </a:r>
            <a:endParaRPr lang="fr-FR" dirty="0" smtClean="0">
              <a:latin typeface="Century Gothic"/>
              <a:cs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Century Gothic"/>
                <a:cs typeface="Century Gothic"/>
              </a:rPr>
              <a:t>Contain</a:t>
            </a:r>
            <a:r>
              <a:rPr lang="fr-FR" dirty="0" smtClean="0">
                <a:latin typeface="Century Gothic"/>
                <a:cs typeface="Century Gothic"/>
              </a:rPr>
              <a:t> </a:t>
            </a:r>
            <a:r>
              <a:rPr lang="fr-FR" dirty="0" err="1" smtClean="0">
                <a:latin typeface="Century Gothic"/>
                <a:cs typeface="Century Gothic"/>
              </a:rPr>
              <a:t>subfolders</a:t>
            </a:r>
            <a:endParaRPr lang="fr-FR" dirty="0" smtClean="0">
              <a:latin typeface="Century Gothic"/>
              <a:cs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entury Gothic"/>
                <a:cs typeface="Century Gothic"/>
              </a:rPr>
              <a:t>Be </a:t>
            </a:r>
            <a:r>
              <a:rPr lang="fr-FR" dirty="0" err="1" smtClean="0">
                <a:latin typeface="Century Gothic"/>
                <a:cs typeface="Century Gothic"/>
              </a:rPr>
              <a:t>modified</a:t>
            </a:r>
            <a:endParaRPr lang="fr-FR" dirty="0" smtClean="0">
              <a:latin typeface="Century Gothic"/>
              <a:cs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entury Gothic"/>
                <a:cs typeface="Century Gothic"/>
              </a:rPr>
              <a:t>Be </a:t>
            </a:r>
            <a:r>
              <a:rPr lang="fr-FR" dirty="0" err="1" smtClean="0">
                <a:latin typeface="Century Gothic"/>
                <a:cs typeface="Century Gothic"/>
              </a:rPr>
              <a:t>duplicated</a:t>
            </a:r>
            <a:endParaRPr lang="fr-FR" dirty="0" smtClean="0">
              <a:latin typeface="Century Gothic"/>
              <a:cs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entury Gothic"/>
                <a:cs typeface="Century Gothic"/>
              </a:rPr>
              <a:t>Be </a:t>
            </a:r>
            <a:r>
              <a:rPr lang="fr-FR" dirty="0" err="1" smtClean="0">
                <a:latin typeface="Century Gothic"/>
                <a:cs typeface="Century Gothic"/>
              </a:rPr>
              <a:t>shared</a:t>
            </a:r>
            <a:endParaRPr lang="fr-FR" dirty="0" smtClean="0">
              <a:latin typeface="Century Gothic"/>
              <a:cs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entury Gothic"/>
                <a:cs typeface="Century Gothic"/>
              </a:rPr>
              <a:t>Be </a:t>
            </a:r>
            <a:r>
              <a:rPr lang="fr-FR" dirty="0" err="1" smtClean="0">
                <a:latin typeface="Century Gothic"/>
                <a:cs typeface="Century Gothic"/>
              </a:rPr>
              <a:t>deleted</a:t>
            </a:r>
            <a:endParaRPr lang="fr-FR" dirty="0" smtClean="0">
              <a:latin typeface="Century Gothic"/>
              <a:cs typeface="Century Gothic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24" y="1755370"/>
            <a:ext cx="4662617" cy="42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6">
      <a:dk1>
        <a:srgbClr val="383F46"/>
      </a:dk1>
      <a:lt1>
        <a:sysClr val="window" lastClr="FFFFFF"/>
      </a:lt1>
      <a:dk2>
        <a:srgbClr val="000000"/>
      </a:dk2>
      <a:lt2>
        <a:srgbClr val="D9D3CC"/>
      </a:lt2>
      <a:accent1>
        <a:srgbClr val="AFB70A"/>
      </a:accent1>
      <a:accent2>
        <a:srgbClr val="49BABE"/>
      </a:accent2>
      <a:accent3>
        <a:srgbClr val="F8B000"/>
      </a:accent3>
      <a:accent4>
        <a:srgbClr val="8F003E"/>
      </a:accent4>
      <a:accent5>
        <a:srgbClr val="D9D3CC"/>
      </a:accent5>
      <a:accent6>
        <a:srgbClr val="E5511B"/>
      </a:accent6>
      <a:hlink>
        <a:srgbClr val="E5511B"/>
      </a:hlink>
      <a:folHlink>
        <a:srgbClr val="E551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entury Gothic"/>
            <a:cs typeface="Century Gothic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72</TotalTime>
  <Words>150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Blank</vt:lpstr>
      <vt:lpstr>Postman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Simon Budin</dc:creator>
  <cp:lastModifiedBy>Simon Budin</cp:lastModifiedBy>
  <cp:revision>15</cp:revision>
  <dcterms:created xsi:type="dcterms:W3CDTF">2015-04-30T15:31:10Z</dcterms:created>
  <dcterms:modified xsi:type="dcterms:W3CDTF">2015-09-29T12:26:58Z</dcterms:modified>
</cp:coreProperties>
</file>