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1" autoAdjust="0"/>
    <p:restoredTop sz="94660"/>
  </p:normalViewPr>
  <p:slideViewPr>
    <p:cSldViewPr>
      <p:cViewPr>
        <p:scale>
          <a:sx n="110" d="100"/>
          <a:sy n="110" d="100"/>
        </p:scale>
        <p:origin x="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0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llipse 64"/>
          <p:cNvSpPr/>
          <p:nvPr/>
        </p:nvSpPr>
        <p:spPr>
          <a:xfrm>
            <a:off x="3088439" y="810698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70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1898968" y="777328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15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403648" y="1179549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7</a:t>
            </a:r>
            <a:endParaRPr lang="de-DE" sz="9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70"/>
          <p:cNvCxnSpPr>
            <a:stCxn id="74" idx="3"/>
            <a:endCxn id="67" idx="7"/>
          </p:cNvCxnSpPr>
          <p:nvPr/>
        </p:nvCxnSpPr>
        <p:spPr>
          <a:xfrm flipH="1">
            <a:off x="2267744" y="650515"/>
            <a:ext cx="351304" cy="16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7" idx="3"/>
          </p:cNvCxnSpPr>
          <p:nvPr/>
        </p:nvCxnSpPr>
        <p:spPr>
          <a:xfrm flipH="1">
            <a:off x="1763688" y="1023179"/>
            <a:ext cx="198552" cy="198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2555776" y="404664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55</a:t>
            </a:r>
            <a:endParaRPr lang="de-DE" sz="9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97"/>
          <p:cNvCxnSpPr>
            <a:stCxn id="74" idx="5"/>
            <a:endCxn id="65" idx="1"/>
          </p:cNvCxnSpPr>
          <p:nvPr/>
        </p:nvCxnSpPr>
        <p:spPr>
          <a:xfrm>
            <a:off x="2924552" y="650515"/>
            <a:ext cx="227159" cy="202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9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2987824" y="692696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55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419872" y="1056718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66</a:t>
            </a:r>
            <a:endParaRPr lang="de-DE" sz="900" dirty="0">
              <a:solidFill>
                <a:schemeClr val="tx1"/>
              </a:solidFill>
            </a:endParaRPr>
          </a:p>
        </p:txBody>
      </p:sp>
      <p:cxnSp>
        <p:nvCxnSpPr>
          <p:cNvPr id="9" name="Gerade Verbindung 8"/>
          <p:cNvCxnSpPr>
            <a:stCxn id="3" idx="5"/>
            <a:endCxn id="6" idx="1"/>
          </p:cNvCxnSpPr>
          <p:nvPr/>
        </p:nvCxnSpPr>
        <p:spPr>
          <a:xfrm>
            <a:off x="3356600" y="938547"/>
            <a:ext cx="126544" cy="16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081178" y="692696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23</a:t>
            </a:r>
            <a:endParaRPr lang="de-DE" sz="9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>
            <a:stCxn id="3" idx="3"/>
            <a:endCxn id="25" idx="7"/>
          </p:cNvCxnSpPr>
          <p:nvPr/>
        </p:nvCxnSpPr>
        <p:spPr>
          <a:xfrm flipH="1">
            <a:off x="2924552" y="938547"/>
            <a:ext cx="126544" cy="16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2534887" y="332656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43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2555776" y="1056718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48</a:t>
            </a:r>
            <a:endParaRPr lang="de-DE" sz="900" dirty="0">
              <a:solidFill>
                <a:schemeClr val="tx1"/>
              </a:solidFill>
            </a:endParaRPr>
          </a:p>
        </p:txBody>
      </p:sp>
      <p:cxnSp>
        <p:nvCxnSpPr>
          <p:cNvPr id="31" name="Gerade Verbindung 30"/>
          <p:cNvCxnSpPr>
            <a:stCxn id="22" idx="3"/>
          </p:cNvCxnSpPr>
          <p:nvPr/>
        </p:nvCxnSpPr>
        <p:spPr>
          <a:xfrm flipH="1">
            <a:off x="2420496" y="578507"/>
            <a:ext cx="177663" cy="15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22" idx="5"/>
            <a:endCxn id="3" idx="1"/>
          </p:cNvCxnSpPr>
          <p:nvPr/>
        </p:nvCxnSpPr>
        <p:spPr>
          <a:xfrm>
            <a:off x="2903663" y="578507"/>
            <a:ext cx="147433" cy="15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95388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Bedow, Alice</dc:creator>
  <cp:lastModifiedBy>Bedow, Alice</cp:lastModifiedBy>
  <cp:revision>56</cp:revision>
  <dcterms:created xsi:type="dcterms:W3CDTF">2016-09-07T07:22:26Z</dcterms:created>
  <dcterms:modified xsi:type="dcterms:W3CDTF">2016-09-07T08:40:17Z</dcterms:modified>
</cp:coreProperties>
</file>