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1" autoAdjust="0"/>
    <p:restoredTop sz="94660"/>
  </p:normalViewPr>
  <p:slideViewPr>
    <p:cSldViewPr>
      <p:cViewPr>
        <p:scale>
          <a:sx n="110" d="100"/>
          <a:sy n="110" d="100"/>
        </p:scale>
        <p:origin x="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/>
          <p:cNvSpPr/>
          <p:nvPr/>
        </p:nvSpPr>
        <p:spPr>
          <a:xfrm>
            <a:off x="3448479" y="810698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4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1682944" y="777328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4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971600" y="1179549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2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70"/>
          <p:cNvCxnSpPr>
            <a:stCxn id="74" idx="3"/>
            <a:endCxn id="67" idx="7"/>
          </p:cNvCxnSpPr>
          <p:nvPr/>
        </p:nvCxnSpPr>
        <p:spPr>
          <a:xfrm flipH="1">
            <a:off x="2051720" y="650515"/>
            <a:ext cx="567328" cy="16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67" idx="3"/>
            <a:endCxn id="68" idx="7"/>
          </p:cNvCxnSpPr>
          <p:nvPr/>
        </p:nvCxnSpPr>
        <p:spPr>
          <a:xfrm flipH="1">
            <a:off x="1340376" y="1023179"/>
            <a:ext cx="405840" cy="198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2555776" y="404664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8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97"/>
          <p:cNvCxnSpPr>
            <a:stCxn id="74" idx="5"/>
            <a:endCxn id="65" idx="1"/>
          </p:cNvCxnSpPr>
          <p:nvPr/>
        </p:nvCxnSpPr>
        <p:spPr>
          <a:xfrm>
            <a:off x="2924552" y="650515"/>
            <a:ext cx="587199" cy="202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907704" y="1196752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203848" y="1196752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923928" y="1196752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2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39552" y="1556792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1187624" y="1556792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1763688" y="1556792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267744" y="1556792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2915816" y="1556792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419872" y="1556792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923928" y="1556792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1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427984" y="1556792"/>
            <a:ext cx="432048" cy="288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smtClean="0">
                <a:solidFill>
                  <a:schemeClr val="tx1"/>
                </a:solidFill>
              </a:rPr>
              <a:t>1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4" name="Gerade Verbindung 3"/>
          <p:cNvCxnSpPr>
            <a:stCxn id="67" idx="5"/>
            <a:endCxn id="9" idx="0"/>
          </p:cNvCxnSpPr>
          <p:nvPr/>
        </p:nvCxnSpPr>
        <p:spPr>
          <a:xfrm>
            <a:off x="2051720" y="1023179"/>
            <a:ext cx="72008" cy="1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68" idx="3"/>
            <a:endCxn id="12" idx="7"/>
          </p:cNvCxnSpPr>
          <p:nvPr/>
        </p:nvCxnSpPr>
        <p:spPr>
          <a:xfrm flipH="1">
            <a:off x="908328" y="1425400"/>
            <a:ext cx="126544" cy="1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>
            <a:stCxn id="68" idx="5"/>
            <a:endCxn id="13" idx="0"/>
          </p:cNvCxnSpPr>
          <p:nvPr/>
        </p:nvCxnSpPr>
        <p:spPr>
          <a:xfrm>
            <a:off x="1340376" y="1425400"/>
            <a:ext cx="63272" cy="13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9" idx="4"/>
            <a:endCxn id="14" idx="0"/>
          </p:cNvCxnSpPr>
          <p:nvPr/>
        </p:nvCxnSpPr>
        <p:spPr>
          <a:xfrm flipH="1">
            <a:off x="1979712" y="1484784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9" idx="5"/>
            <a:endCxn id="15" idx="0"/>
          </p:cNvCxnSpPr>
          <p:nvPr/>
        </p:nvCxnSpPr>
        <p:spPr>
          <a:xfrm>
            <a:off x="2276480" y="1442603"/>
            <a:ext cx="207288" cy="1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0" idx="3"/>
            <a:endCxn id="16" idx="0"/>
          </p:cNvCxnSpPr>
          <p:nvPr/>
        </p:nvCxnSpPr>
        <p:spPr>
          <a:xfrm flipH="1">
            <a:off x="3131840" y="1442603"/>
            <a:ext cx="135280" cy="1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10" idx="5"/>
            <a:endCxn id="18" idx="0"/>
          </p:cNvCxnSpPr>
          <p:nvPr/>
        </p:nvCxnSpPr>
        <p:spPr>
          <a:xfrm>
            <a:off x="3572624" y="1442603"/>
            <a:ext cx="63272" cy="1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11" idx="4"/>
            <a:endCxn id="19" idx="0"/>
          </p:cNvCxnSpPr>
          <p:nvPr/>
        </p:nvCxnSpPr>
        <p:spPr>
          <a:xfrm>
            <a:off x="4139952" y="1484784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1" idx="5"/>
            <a:endCxn id="20" idx="1"/>
          </p:cNvCxnSpPr>
          <p:nvPr/>
        </p:nvCxnSpPr>
        <p:spPr>
          <a:xfrm>
            <a:off x="4292704" y="1442603"/>
            <a:ext cx="198552" cy="15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65" idx="3"/>
            <a:endCxn id="10" idx="0"/>
          </p:cNvCxnSpPr>
          <p:nvPr/>
        </p:nvCxnSpPr>
        <p:spPr>
          <a:xfrm flipH="1">
            <a:off x="3419872" y="1056549"/>
            <a:ext cx="91879" cy="14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65" idx="5"/>
            <a:endCxn id="11" idx="1"/>
          </p:cNvCxnSpPr>
          <p:nvPr/>
        </p:nvCxnSpPr>
        <p:spPr>
          <a:xfrm>
            <a:off x="3817255" y="1056549"/>
            <a:ext cx="169945" cy="18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925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Bedow, Alice</dc:creator>
  <cp:lastModifiedBy>Bedow, Alice</cp:lastModifiedBy>
  <cp:revision>59</cp:revision>
  <dcterms:created xsi:type="dcterms:W3CDTF">2016-09-07T07:22:26Z</dcterms:created>
  <dcterms:modified xsi:type="dcterms:W3CDTF">2016-09-07T09:16:25Z</dcterms:modified>
</cp:coreProperties>
</file>