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3707904" y="332656"/>
            <a:ext cx="15121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Top Management</a:t>
            </a:r>
            <a:endParaRPr lang="de-DE" sz="1400" dirty="0"/>
          </a:p>
        </p:txBody>
      </p:sp>
      <p:sp>
        <p:nvSpPr>
          <p:cNvPr id="3" name="Rechteck 2"/>
          <p:cNvSpPr/>
          <p:nvPr/>
        </p:nvSpPr>
        <p:spPr>
          <a:xfrm>
            <a:off x="395536" y="1844824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Produktion</a:t>
            </a:r>
            <a:endParaRPr lang="de-DE" sz="1400" dirty="0"/>
          </a:p>
        </p:txBody>
      </p:sp>
      <p:sp>
        <p:nvSpPr>
          <p:cNvPr id="4" name="Rechteck 3"/>
          <p:cNvSpPr/>
          <p:nvPr/>
        </p:nvSpPr>
        <p:spPr>
          <a:xfrm>
            <a:off x="1907704" y="1844824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Forschung/</a:t>
            </a:r>
          </a:p>
          <a:p>
            <a:pPr algn="ctr"/>
            <a:r>
              <a:rPr lang="de-DE" sz="1400" dirty="0" smtClean="0"/>
              <a:t>Entwicklung</a:t>
            </a:r>
            <a:endParaRPr lang="de-DE" sz="1400" dirty="0"/>
          </a:p>
        </p:txBody>
      </p:sp>
      <p:sp>
        <p:nvSpPr>
          <p:cNvPr id="5" name="Rechteck 4"/>
          <p:cNvSpPr/>
          <p:nvPr/>
        </p:nvSpPr>
        <p:spPr>
          <a:xfrm>
            <a:off x="3347864" y="1844824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Finanzen</a:t>
            </a:r>
            <a:endParaRPr lang="de-DE" sz="1400" dirty="0"/>
          </a:p>
        </p:txBody>
      </p:sp>
      <p:sp>
        <p:nvSpPr>
          <p:cNvPr id="6" name="Rechteck 5"/>
          <p:cNvSpPr/>
          <p:nvPr/>
        </p:nvSpPr>
        <p:spPr>
          <a:xfrm>
            <a:off x="4788024" y="1844824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Personal</a:t>
            </a:r>
            <a:endParaRPr lang="de-DE" sz="1400" dirty="0"/>
          </a:p>
        </p:txBody>
      </p:sp>
      <p:cxnSp>
        <p:nvCxnSpPr>
          <p:cNvPr id="8" name="Gewinkelte Verbindung 7"/>
          <p:cNvCxnSpPr>
            <a:stCxn id="2" idx="2"/>
            <a:endCxn id="3" idx="0"/>
          </p:cNvCxnSpPr>
          <p:nvPr/>
        </p:nvCxnSpPr>
        <p:spPr>
          <a:xfrm rot="5400000">
            <a:off x="2285746" y="-333418"/>
            <a:ext cx="792088" cy="356439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winkelte Verbindung 9"/>
          <p:cNvCxnSpPr>
            <a:stCxn id="2" idx="2"/>
            <a:endCxn id="4" idx="0"/>
          </p:cNvCxnSpPr>
          <p:nvPr/>
        </p:nvCxnSpPr>
        <p:spPr>
          <a:xfrm rot="5400000">
            <a:off x="3059832" y="440668"/>
            <a:ext cx="792088" cy="20162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 Verbindung 13"/>
          <p:cNvCxnSpPr>
            <a:stCxn id="2" idx="2"/>
            <a:endCxn id="5" idx="0"/>
          </p:cNvCxnSpPr>
          <p:nvPr/>
        </p:nvCxnSpPr>
        <p:spPr>
          <a:xfrm rot="5400000">
            <a:off x="3743908" y="1124744"/>
            <a:ext cx="792088" cy="64807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2" idx="2"/>
            <a:endCxn id="6" idx="0"/>
          </p:cNvCxnSpPr>
          <p:nvPr/>
        </p:nvCxnSpPr>
        <p:spPr>
          <a:xfrm rot="16200000" flipH="1">
            <a:off x="4463988" y="1052736"/>
            <a:ext cx="792088" cy="7920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776728" y="2708920"/>
            <a:ext cx="1274992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Werk 1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776728" y="3365376"/>
            <a:ext cx="1274992" cy="4236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Werk 2</a:t>
            </a:r>
          </a:p>
        </p:txBody>
      </p:sp>
      <p:cxnSp>
        <p:nvCxnSpPr>
          <p:cNvPr id="35" name="Gewinkelte Verbindung 34"/>
          <p:cNvCxnSpPr>
            <a:endCxn id="18" idx="1"/>
          </p:cNvCxnSpPr>
          <p:nvPr/>
        </p:nvCxnSpPr>
        <p:spPr>
          <a:xfrm rot="16200000" flipH="1">
            <a:off x="352106" y="2536326"/>
            <a:ext cx="540060" cy="3091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winkelte Verbindung 36"/>
          <p:cNvCxnSpPr>
            <a:endCxn id="19" idx="1"/>
          </p:cNvCxnSpPr>
          <p:nvPr/>
        </p:nvCxnSpPr>
        <p:spPr>
          <a:xfrm rot="16200000" flipH="1">
            <a:off x="43976" y="2844456"/>
            <a:ext cx="1156320" cy="3091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6124755" y="1844824"/>
            <a:ext cx="823509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Verkauf</a:t>
            </a:r>
            <a:endParaRPr lang="de-DE" sz="1400" dirty="0"/>
          </a:p>
        </p:txBody>
      </p:sp>
      <p:sp>
        <p:nvSpPr>
          <p:cNvPr id="56" name="Rechteck 55"/>
          <p:cNvSpPr/>
          <p:nvPr/>
        </p:nvSpPr>
        <p:spPr>
          <a:xfrm>
            <a:off x="7308304" y="1864208"/>
            <a:ext cx="1440160" cy="1924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Projekt Neuentwicklung</a:t>
            </a:r>
          </a:p>
          <a:p>
            <a:pPr algn="ctr"/>
            <a:r>
              <a:rPr lang="de-DE" sz="1400" b="1" dirty="0" smtClean="0">
                <a:solidFill>
                  <a:schemeClr val="bg1"/>
                </a:solidFill>
              </a:rPr>
              <a:t>F &amp; E</a:t>
            </a:r>
          </a:p>
          <a:p>
            <a:pPr algn="ctr"/>
            <a:r>
              <a:rPr lang="de-DE" sz="1400" b="1" dirty="0" smtClean="0">
                <a:solidFill>
                  <a:schemeClr val="bg1"/>
                </a:solidFill>
              </a:rPr>
              <a:t>Produktion</a:t>
            </a:r>
            <a:endParaRPr lang="de-DE" sz="1400" b="1" dirty="0" smtClean="0">
              <a:solidFill>
                <a:schemeClr val="bg1"/>
              </a:solidFill>
            </a:endParaRPr>
          </a:p>
          <a:p>
            <a:pPr algn="ctr"/>
            <a:r>
              <a:rPr lang="de-DE" sz="1400" b="1" dirty="0" smtClean="0">
                <a:solidFill>
                  <a:schemeClr val="bg1"/>
                </a:solidFill>
              </a:rPr>
              <a:t>Verkauf Finanzen</a:t>
            </a:r>
          </a:p>
          <a:p>
            <a:pPr algn="ctr"/>
            <a:r>
              <a:rPr lang="de-DE" sz="1400" b="1" dirty="0" smtClean="0">
                <a:solidFill>
                  <a:schemeClr val="bg1"/>
                </a:solidFill>
              </a:rPr>
              <a:t>Personal</a:t>
            </a:r>
          </a:p>
          <a:p>
            <a:pPr algn="ctr"/>
            <a:endParaRPr lang="de-DE" sz="1400" dirty="0"/>
          </a:p>
        </p:txBody>
      </p:sp>
      <p:cxnSp>
        <p:nvCxnSpPr>
          <p:cNvPr id="46" name="Gewinkelte Verbindung 45"/>
          <p:cNvCxnSpPr>
            <a:stCxn id="2" idx="2"/>
            <a:endCxn id="54" idx="0"/>
          </p:cNvCxnSpPr>
          <p:nvPr/>
        </p:nvCxnSpPr>
        <p:spPr>
          <a:xfrm rot="16200000" flipH="1">
            <a:off x="5104205" y="412519"/>
            <a:ext cx="792088" cy="207252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winkelte Verbindung 49"/>
          <p:cNvCxnSpPr>
            <a:stCxn id="2" idx="2"/>
            <a:endCxn id="56" idx="0"/>
          </p:cNvCxnSpPr>
          <p:nvPr/>
        </p:nvCxnSpPr>
        <p:spPr>
          <a:xfrm rot="16200000" flipH="1">
            <a:off x="5840450" y="-323726"/>
            <a:ext cx="811472" cy="356439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6631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Bildschirmpräsentation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Alice</dc:creator>
  <cp:lastModifiedBy>Alice</cp:lastModifiedBy>
  <cp:revision>7</cp:revision>
  <dcterms:created xsi:type="dcterms:W3CDTF">2018-06-17T16:32:09Z</dcterms:created>
  <dcterms:modified xsi:type="dcterms:W3CDTF">2018-07-01T17:11:16Z</dcterms:modified>
</cp:coreProperties>
</file>