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707904" y="332656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Top Management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395536" y="1844824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Haarshampoo</a:t>
            </a:r>
            <a:endParaRPr lang="de-DE" sz="1400" dirty="0"/>
          </a:p>
        </p:txBody>
      </p:sp>
      <p:sp>
        <p:nvSpPr>
          <p:cNvPr id="4" name="Rechteck 3"/>
          <p:cNvSpPr/>
          <p:nvPr/>
        </p:nvSpPr>
        <p:spPr>
          <a:xfrm>
            <a:off x="2627784" y="1844824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Body Milk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4860032" y="1844824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Handseife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7020272" y="1844824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Haarwasser</a:t>
            </a:r>
            <a:endParaRPr lang="de-DE" sz="1400" dirty="0"/>
          </a:p>
        </p:txBody>
      </p:sp>
      <p:cxnSp>
        <p:nvCxnSpPr>
          <p:cNvPr id="8" name="Gewinkelte Verbindung 7"/>
          <p:cNvCxnSpPr>
            <a:stCxn id="2" idx="2"/>
            <a:endCxn id="3" idx="0"/>
          </p:cNvCxnSpPr>
          <p:nvPr/>
        </p:nvCxnSpPr>
        <p:spPr>
          <a:xfrm rot="5400000">
            <a:off x="2411760" y="-207404"/>
            <a:ext cx="792088" cy="33123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>
            <a:stCxn id="2" idx="2"/>
            <a:endCxn id="4" idx="0"/>
          </p:cNvCxnSpPr>
          <p:nvPr/>
        </p:nvCxnSpPr>
        <p:spPr>
          <a:xfrm rot="5400000">
            <a:off x="3527884" y="908720"/>
            <a:ext cx="792088" cy="10801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2" idx="2"/>
            <a:endCxn id="5" idx="0"/>
          </p:cNvCxnSpPr>
          <p:nvPr/>
        </p:nvCxnSpPr>
        <p:spPr>
          <a:xfrm rot="16200000" flipH="1">
            <a:off x="4644008" y="872716"/>
            <a:ext cx="792088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2" idx="2"/>
            <a:endCxn id="6" idx="0"/>
          </p:cNvCxnSpPr>
          <p:nvPr/>
        </p:nvCxnSpPr>
        <p:spPr>
          <a:xfrm rot="16200000" flipH="1">
            <a:off x="5724128" y="-207404"/>
            <a:ext cx="792088" cy="33123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776728" y="2852936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Einkauf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76728" y="3509392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Produktion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76728" y="4140696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Auslieferung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64102" y="4797152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Finanz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167844" y="2852936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Einkauf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167844" y="3509392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Produktion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167844" y="4140696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Auslieferung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155218" y="4797152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Finanz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508104" y="2861017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Einkauf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5508104" y="3517473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Produktion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508104" y="4148777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Auslieferung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495478" y="4805233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Finanz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452320" y="2861017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Einkauf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7452320" y="3517473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Produktion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7452320" y="4148777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Auslieferung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7439694" y="4805233"/>
            <a:ext cx="1512168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Finanz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5" name="Gewinkelte Verbindung 34"/>
          <p:cNvCxnSpPr>
            <a:endCxn id="18" idx="1"/>
          </p:cNvCxnSpPr>
          <p:nvPr/>
        </p:nvCxnSpPr>
        <p:spPr>
          <a:xfrm rot="16200000" flipH="1">
            <a:off x="352106" y="2680342"/>
            <a:ext cx="540060" cy="3091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endCxn id="19" idx="1"/>
          </p:cNvCxnSpPr>
          <p:nvPr/>
        </p:nvCxnSpPr>
        <p:spPr>
          <a:xfrm rot="16200000" flipH="1">
            <a:off x="23878" y="3008570"/>
            <a:ext cx="1196516" cy="3091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endCxn id="20" idx="1"/>
          </p:cNvCxnSpPr>
          <p:nvPr/>
        </p:nvCxnSpPr>
        <p:spPr>
          <a:xfrm rot="16200000" flipH="1">
            <a:off x="-291774" y="3324222"/>
            <a:ext cx="1827820" cy="3091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endCxn id="21" idx="1"/>
          </p:cNvCxnSpPr>
          <p:nvPr/>
        </p:nvCxnSpPr>
        <p:spPr>
          <a:xfrm rot="16200000" flipH="1">
            <a:off x="-626316" y="3658762"/>
            <a:ext cx="2484276" cy="2965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endCxn id="22" idx="1"/>
          </p:cNvCxnSpPr>
          <p:nvPr/>
        </p:nvCxnSpPr>
        <p:spPr>
          <a:xfrm rot="16200000" flipH="1">
            <a:off x="2717794" y="2654914"/>
            <a:ext cx="540060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endCxn id="23" idx="1"/>
          </p:cNvCxnSpPr>
          <p:nvPr/>
        </p:nvCxnSpPr>
        <p:spPr>
          <a:xfrm rot="16200000" flipH="1">
            <a:off x="2389566" y="2983142"/>
            <a:ext cx="1196516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 Verbindung 46"/>
          <p:cNvCxnSpPr>
            <a:endCxn id="24" idx="1"/>
          </p:cNvCxnSpPr>
          <p:nvPr/>
        </p:nvCxnSpPr>
        <p:spPr>
          <a:xfrm rot="16200000" flipH="1">
            <a:off x="2073914" y="3298794"/>
            <a:ext cx="1827820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endCxn id="25" idx="1"/>
          </p:cNvCxnSpPr>
          <p:nvPr/>
        </p:nvCxnSpPr>
        <p:spPr>
          <a:xfrm rot="16200000" flipH="1">
            <a:off x="1739373" y="3633335"/>
            <a:ext cx="2484276" cy="3474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endCxn id="26" idx="1"/>
          </p:cNvCxnSpPr>
          <p:nvPr/>
        </p:nvCxnSpPr>
        <p:spPr>
          <a:xfrm rot="16200000" flipH="1">
            <a:off x="5054014" y="2658954"/>
            <a:ext cx="548141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endCxn id="27" idx="1"/>
          </p:cNvCxnSpPr>
          <p:nvPr/>
        </p:nvCxnSpPr>
        <p:spPr>
          <a:xfrm rot="16200000" flipH="1">
            <a:off x="4725786" y="2987182"/>
            <a:ext cx="1204597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/>
          <p:cNvCxnSpPr>
            <a:endCxn id="28" idx="1"/>
          </p:cNvCxnSpPr>
          <p:nvPr/>
        </p:nvCxnSpPr>
        <p:spPr>
          <a:xfrm rot="16200000" flipH="1">
            <a:off x="4410133" y="3302834"/>
            <a:ext cx="1835902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56"/>
          <p:cNvCxnSpPr>
            <a:endCxn id="29" idx="1"/>
          </p:cNvCxnSpPr>
          <p:nvPr/>
        </p:nvCxnSpPr>
        <p:spPr>
          <a:xfrm rot="16200000" flipH="1">
            <a:off x="4075593" y="3637375"/>
            <a:ext cx="2492357" cy="3474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>
            <a:endCxn id="30" idx="1"/>
          </p:cNvCxnSpPr>
          <p:nvPr/>
        </p:nvCxnSpPr>
        <p:spPr>
          <a:xfrm rot="16200000" flipH="1">
            <a:off x="7070238" y="2730962"/>
            <a:ext cx="548141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endCxn id="31" idx="1"/>
          </p:cNvCxnSpPr>
          <p:nvPr/>
        </p:nvCxnSpPr>
        <p:spPr>
          <a:xfrm rot="16200000" flipH="1">
            <a:off x="6742009" y="3059189"/>
            <a:ext cx="1204599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62"/>
          <p:cNvCxnSpPr>
            <a:endCxn id="32" idx="1"/>
          </p:cNvCxnSpPr>
          <p:nvPr/>
        </p:nvCxnSpPr>
        <p:spPr>
          <a:xfrm rot="16200000" flipH="1">
            <a:off x="6426358" y="3374842"/>
            <a:ext cx="1835901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endCxn id="33" idx="1"/>
          </p:cNvCxnSpPr>
          <p:nvPr/>
        </p:nvCxnSpPr>
        <p:spPr>
          <a:xfrm rot="16200000" flipH="1">
            <a:off x="6091817" y="3709383"/>
            <a:ext cx="2492357" cy="2033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631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</dc:creator>
  <cp:lastModifiedBy>Alice</cp:lastModifiedBy>
  <cp:revision>5</cp:revision>
  <dcterms:created xsi:type="dcterms:W3CDTF">2018-06-17T16:32:09Z</dcterms:created>
  <dcterms:modified xsi:type="dcterms:W3CDTF">2018-06-17T16:37:25Z</dcterms:modified>
</cp:coreProperties>
</file>