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5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8938"/>
            <a:ext cx="9036496" cy="487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220072" y="3859438"/>
            <a:ext cx="128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Root </a:t>
            </a:r>
            <a:r>
              <a:rPr lang="de-DE" dirty="0" err="1" smtClean="0"/>
              <a:t>Brigde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5662104"/>
            <a:ext cx="18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Designated</a:t>
            </a:r>
            <a:r>
              <a:rPr lang="de-DE" dirty="0" smtClean="0"/>
              <a:t> </a:t>
            </a:r>
            <a:r>
              <a:rPr lang="de-DE" dirty="0" err="1" smtClean="0"/>
              <a:t>Brigde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666" y="3652706"/>
            <a:ext cx="124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Designated</a:t>
            </a:r>
            <a:r>
              <a:rPr lang="de-DE" dirty="0" smtClean="0"/>
              <a:t> </a:t>
            </a:r>
            <a:r>
              <a:rPr lang="de-DE" dirty="0" err="1" smtClean="0"/>
              <a:t>Brigde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620688"/>
            <a:ext cx="18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Designated</a:t>
            </a:r>
            <a:r>
              <a:rPr lang="de-DE" dirty="0" smtClean="0"/>
              <a:t> </a:t>
            </a:r>
            <a:r>
              <a:rPr lang="de-DE" dirty="0" err="1" smtClean="0"/>
              <a:t>Brigde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928929" y="772386"/>
            <a:ext cx="18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Designated</a:t>
            </a:r>
            <a:r>
              <a:rPr lang="de-DE" dirty="0" smtClean="0"/>
              <a:t> </a:t>
            </a:r>
            <a:r>
              <a:rPr lang="de-DE" dirty="0" err="1" smtClean="0"/>
              <a:t>Brigde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131840" y="4876842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RP (</a:t>
            </a:r>
            <a:r>
              <a:rPr lang="de-DE" dirty="0">
                <a:solidFill>
                  <a:schemeClr val="accent1"/>
                </a:solidFill>
              </a:rPr>
              <a:t>142</a:t>
            </a:r>
            <a:r>
              <a:rPr lang="de-DE" dirty="0"/>
              <a:t>/</a:t>
            </a:r>
            <a:r>
              <a:rPr lang="de-DE" dirty="0">
                <a:solidFill>
                  <a:srgbClr val="00B050"/>
                </a:solidFill>
              </a:rPr>
              <a:t>42</a:t>
            </a:r>
            <a:r>
              <a:rPr lang="de-DE" dirty="0"/>
              <a:t>/</a:t>
            </a:r>
            <a:r>
              <a:rPr lang="de-DE" dirty="0" smtClean="0">
                <a:solidFill>
                  <a:srgbClr val="FFC000"/>
                </a:solidFill>
              </a:rPr>
              <a:t>4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403648" y="480483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DP (</a:t>
            </a:r>
            <a:r>
              <a:rPr lang="de-DE" dirty="0" smtClean="0">
                <a:solidFill>
                  <a:schemeClr val="accent1"/>
                </a:solidFill>
              </a:rPr>
              <a:t>142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B050"/>
                </a:solidFill>
              </a:rPr>
              <a:t>42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FFC000"/>
                </a:solidFill>
              </a:rPr>
              <a:t>4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073055" y="403360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DP (</a:t>
            </a:r>
            <a:r>
              <a:rPr lang="de-DE" dirty="0" smtClean="0">
                <a:solidFill>
                  <a:schemeClr val="accent1"/>
                </a:solidFill>
              </a:rPr>
              <a:t>146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B050"/>
                </a:solidFill>
              </a:rPr>
              <a:t>46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FFC000"/>
                </a:solidFill>
              </a:rPr>
              <a:t>0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308304" y="3038522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DP (</a:t>
            </a:r>
            <a:r>
              <a:rPr lang="de-DE" dirty="0" smtClean="0">
                <a:solidFill>
                  <a:schemeClr val="accent1"/>
                </a:solidFill>
              </a:rPr>
              <a:t>0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B050"/>
                </a:solidFill>
              </a:rPr>
              <a:t>127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FFC000"/>
                </a:solidFill>
              </a:rPr>
              <a:t>146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860032" y="313935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DP (</a:t>
            </a:r>
            <a:r>
              <a:rPr lang="de-DE" dirty="0" smtClean="0">
                <a:solidFill>
                  <a:schemeClr val="accent1"/>
                </a:solidFill>
              </a:rPr>
              <a:t>127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B050"/>
                </a:solidFill>
              </a:rPr>
              <a:t>0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FFC000"/>
                </a:solidFill>
              </a:rPr>
              <a:t>27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131839" y="3396032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  <a:r>
              <a:rPr lang="de-DE" dirty="0" smtClean="0"/>
              <a:t>P </a:t>
            </a:r>
          </a:p>
          <a:p>
            <a:r>
              <a:rPr lang="de-DE" dirty="0" smtClean="0"/>
              <a:t>(</a:t>
            </a:r>
            <a:r>
              <a:rPr lang="de-DE" dirty="0" smtClean="0">
                <a:solidFill>
                  <a:schemeClr val="accent1"/>
                </a:solidFill>
              </a:rPr>
              <a:t>123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B050"/>
                </a:solidFill>
              </a:rPr>
              <a:t>4</a:t>
            </a:r>
            <a:r>
              <a:rPr lang="de-DE" dirty="0" smtClean="0"/>
              <a:t>/</a:t>
            </a:r>
            <a:r>
              <a:rPr lang="de-DE" dirty="0">
                <a:solidFill>
                  <a:srgbClr val="FFC000"/>
                </a:solidFill>
              </a:rPr>
              <a:t>23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403648" y="3719197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AP (</a:t>
            </a:r>
            <a:r>
              <a:rPr lang="de-DE" dirty="0" smtClean="0">
                <a:solidFill>
                  <a:schemeClr val="accent1"/>
                </a:solidFill>
              </a:rPr>
              <a:t>123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B050"/>
                </a:solidFill>
              </a:rPr>
              <a:t>4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FFC000"/>
                </a:solidFill>
              </a:rPr>
              <a:t>23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403648" y="270731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DP (</a:t>
            </a:r>
            <a:r>
              <a:rPr lang="de-DE" dirty="0" smtClean="0">
                <a:solidFill>
                  <a:schemeClr val="accent1"/>
                </a:solidFill>
              </a:rPr>
              <a:t>123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B050"/>
                </a:solidFill>
              </a:rPr>
              <a:t>4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FFC000"/>
                </a:solidFill>
              </a:rPr>
              <a:t>23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403648" y="163648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  <a:r>
              <a:rPr lang="de-DE" dirty="0" smtClean="0"/>
              <a:t>P (</a:t>
            </a:r>
            <a:r>
              <a:rPr lang="de-DE" dirty="0" smtClean="0">
                <a:solidFill>
                  <a:schemeClr val="accent1"/>
                </a:solidFill>
              </a:rPr>
              <a:t>104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B050"/>
                </a:solidFill>
              </a:rPr>
              <a:t>23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FFC000"/>
                </a:solidFill>
              </a:rPr>
              <a:t>42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7505047" y="170849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AP (</a:t>
            </a:r>
            <a:r>
              <a:rPr lang="de-DE" dirty="0" smtClean="0">
                <a:solidFill>
                  <a:schemeClr val="accent1"/>
                </a:solidFill>
              </a:rPr>
              <a:t>100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B050"/>
                </a:solidFill>
              </a:rPr>
              <a:t>27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FFC000"/>
                </a:solidFill>
              </a:rPr>
              <a:t>46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473377" y="871133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RP (</a:t>
            </a:r>
            <a:r>
              <a:rPr lang="de-DE" dirty="0" smtClean="0">
                <a:solidFill>
                  <a:schemeClr val="accent1"/>
                </a:solidFill>
              </a:rPr>
              <a:t>100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B050"/>
                </a:solidFill>
              </a:rPr>
              <a:t>27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FFC000"/>
                </a:solidFill>
              </a:rPr>
              <a:t>46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148975" y="1267150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DP</a:t>
            </a:r>
          </a:p>
          <a:p>
            <a:r>
              <a:rPr lang="de-DE" dirty="0" smtClean="0"/>
              <a:t>(</a:t>
            </a:r>
            <a:r>
              <a:rPr lang="de-DE" dirty="0" smtClean="0">
                <a:solidFill>
                  <a:schemeClr val="accent1"/>
                </a:solidFill>
              </a:rPr>
              <a:t>104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B050"/>
                </a:solidFill>
              </a:rPr>
              <a:t>23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FFC000"/>
                </a:solidFill>
              </a:rPr>
              <a:t>42</a:t>
            </a:r>
            <a:r>
              <a:rPr lang="de-DE" dirty="0" smtClean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" y="6131650"/>
            <a:ext cx="8817042" cy="29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19"/>
          <p:cNvCxnSpPr/>
          <p:nvPr/>
        </p:nvCxnSpPr>
        <p:spPr>
          <a:xfrm>
            <a:off x="7164288" y="2356562"/>
            <a:ext cx="5224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125283" y="4218272"/>
            <a:ext cx="5224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7164288" y="3343172"/>
            <a:ext cx="144016" cy="172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961592" y="3881450"/>
            <a:ext cx="144016" cy="1728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64088" y="3494276"/>
            <a:ext cx="144016" cy="17284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3173713" y="116632"/>
            <a:ext cx="26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err="1" smtClean="0"/>
              <a:t>Spanning</a:t>
            </a:r>
            <a:r>
              <a:rPr lang="de-DE" u="sng" dirty="0" smtClean="0"/>
              <a:t> </a:t>
            </a:r>
            <a:r>
              <a:rPr lang="de-DE" u="sng" dirty="0" err="1" smtClean="0"/>
              <a:t>Tree</a:t>
            </a:r>
            <a:r>
              <a:rPr lang="de-DE" u="sng" dirty="0" smtClean="0"/>
              <a:t> Berechnung</a:t>
            </a: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206772860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</dc:creator>
  <cp:lastModifiedBy>Alice</cp:lastModifiedBy>
  <cp:revision>29</cp:revision>
  <dcterms:created xsi:type="dcterms:W3CDTF">2017-08-27T13:54:29Z</dcterms:created>
  <dcterms:modified xsi:type="dcterms:W3CDTF">2017-08-27T14:36:07Z</dcterms:modified>
</cp:coreProperties>
</file>