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267744" y="764704"/>
            <a:ext cx="388843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3830216" y="2206588"/>
            <a:ext cx="1080120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BPMS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434172" y="1141836"/>
            <a:ext cx="7920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ERP-System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830749" y="1198547"/>
            <a:ext cx="7920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Individuelles System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39752" y="84960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11" name="Gerade Verbindung 10"/>
          <p:cNvCxnSpPr>
            <a:stCxn id="3" idx="2"/>
          </p:cNvCxnSpPr>
          <p:nvPr/>
        </p:nvCxnSpPr>
        <p:spPr>
          <a:xfrm>
            <a:off x="3830216" y="1789908"/>
            <a:ext cx="381744" cy="41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2" idx="7"/>
          </p:cNvCxnSpPr>
          <p:nvPr/>
        </p:nvCxnSpPr>
        <p:spPr>
          <a:xfrm flipH="1">
            <a:off x="4752156" y="1846619"/>
            <a:ext cx="474637" cy="454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829272" y="4581128"/>
            <a:ext cx="18066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874912" y="4616972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Arbeitsplatz</a:t>
            </a:r>
            <a:endParaRPr lang="de-DE" dirty="0"/>
          </a:p>
        </p:txBody>
      </p:sp>
      <p:sp>
        <p:nvSpPr>
          <p:cNvPr id="17" name="monitor"/>
          <p:cNvSpPr>
            <a:spLocks noEditPoints="1" noChangeArrowheads="1"/>
          </p:cNvSpPr>
          <p:nvPr/>
        </p:nvSpPr>
        <p:spPr bwMode="auto">
          <a:xfrm>
            <a:off x="2339752" y="5085184"/>
            <a:ext cx="559135" cy="544835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732584" y="2780928"/>
            <a:ext cx="1493676" cy="2576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182075" y="2301496"/>
            <a:ext cx="7920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Individuelles System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>
            <a:endCxn id="2" idx="6"/>
          </p:cNvCxnSpPr>
          <p:nvPr/>
        </p:nvCxnSpPr>
        <p:spPr>
          <a:xfrm flipH="1" flipV="1">
            <a:off x="4910336" y="2530624"/>
            <a:ext cx="269340" cy="949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989474" y="4581128"/>
            <a:ext cx="18066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035114" y="4616972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Arbeitsplatz</a:t>
            </a:r>
            <a:endParaRPr lang="de-DE" dirty="0"/>
          </a:p>
        </p:txBody>
      </p:sp>
      <p:sp>
        <p:nvSpPr>
          <p:cNvPr id="25" name="monitor"/>
          <p:cNvSpPr>
            <a:spLocks noEditPoints="1" noChangeArrowheads="1"/>
          </p:cNvSpPr>
          <p:nvPr/>
        </p:nvSpPr>
        <p:spPr bwMode="auto">
          <a:xfrm>
            <a:off x="5499954" y="5085184"/>
            <a:ext cx="559135" cy="544835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H="1" flipV="1">
            <a:off x="4572000" y="2854660"/>
            <a:ext cx="1207521" cy="2502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261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1</cp:revision>
  <dcterms:created xsi:type="dcterms:W3CDTF">2018-04-02T17:15:26Z</dcterms:created>
  <dcterms:modified xsi:type="dcterms:W3CDTF">2018-04-02T17:23:56Z</dcterms:modified>
</cp:coreProperties>
</file>