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02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Press Release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Dallin Marshall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23" y="2062317"/>
            <a:ext cx="4272177" cy="176673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Are there other ways to predict stock trends outside number crunching?</a:t>
            </a:r>
          </a:p>
          <a:p>
            <a:r>
              <a:rPr lang="en-US" dirty="0" smtClean="0"/>
              <a:t>Can </a:t>
            </a:r>
            <a:r>
              <a:rPr lang="en-US" dirty="0"/>
              <a:t>changes in stocks </a:t>
            </a:r>
            <a:r>
              <a:rPr lang="en-US" dirty="0" smtClean="0"/>
              <a:t>be predicted by examining press releases?</a:t>
            </a:r>
          </a:p>
        </p:txBody>
      </p:sp>
    </p:spTree>
    <p:extLst>
      <p:ext uri="{BB962C8B-B14F-4D97-AF65-F5344CB8AC3E}">
        <p14:creationId xmlns:p14="http://schemas.microsoft.com/office/powerpoint/2010/main" val="42566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Apple Press Releases</a:t>
            </a:r>
          </a:p>
          <a:p>
            <a:r>
              <a:rPr lang="en-US" dirty="0" smtClean="0"/>
              <a:t>Split into Training Set</a:t>
            </a:r>
          </a:p>
          <a:p>
            <a:r>
              <a:rPr lang="en-US" dirty="0" smtClean="0"/>
              <a:t>Natural Language Tool Kit to Extract Features</a:t>
            </a:r>
          </a:p>
          <a:p>
            <a:r>
              <a:rPr lang="en-US" dirty="0" smtClean="0"/>
              <a:t>Use Neural Network to find Correlations between Features and Sentiment</a:t>
            </a:r>
          </a:p>
          <a:p>
            <a:r>
              <a:rPr lang="en-US" dirty="0" smtClean="0"/>
              <a:t>Apply to Real Time RSS Feeds about Company of Choice</a:t>
            </a:r>
          </a:p>
        </p:txBody>
      </p:sp>
    </p:spTree>
    <p:extLst>
      <p:ext uri="{BB962C8B-B14F-4D97-AF65-F5344CB8AC3E}">
        <p14:creationId xmlns:p14="http://schemas.microsoft.com/office/powerpoint/2010/main" val="37348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Demo/Goals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Parts 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Next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Pull Stock data for given Stock Symbol</a:t>
            </a:r>
          </a:p>
          <a:p>
            <a:r>
              <a:rPr lang="en-US" dirty="0" smtClean="0"/>
              <a:t>Canned Files and Training Set Split</a:t>
            </a:r>
          </a:p>
          <a:p>
            <a:r>
              <a:rPr lang="en-US" dirty="0" smtClean="0"/>
              <a:t>Pull RSS feeds for Stock Symbol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NLTK Feature Extraction</a:t>
            </a:r>
          </a:p>
          <a:p>
            <a:r>
              <a:rPr lang="en-US" dirty="0" smtClean="0"/>
              <a:t>Encode Features for Neural Network</a:t>
            </a:r>
          </a:p>
          <a:p>
            <a:r>
              <a:rPr lang="en-US" dirty="0" smtClean="0"/>
              <a:t>Train</a:t>
            </a:r>
          </a:p>
          <a:p>
            <a:r>
              <a:rPr lang="en-US" dirty="0" smtClean="0"/>
              <a:t>Test with Real 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</TotalTime>
  <Words>105</Words>
  <Application>Microsoft Office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Press Release Analyzer</vt:lpstr>
      <vt:lpstr>What &amp; Why</vt:lpstr>
      <vt:lpstr>How</vt:lpstr>
      <vt:lpstr>Demo/Goals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Release Analyzer</dc:title>
  <dc:creator>Dallin Marshall</dc:creator>
  <cp:lastModifiedBy>Dallin Marshall</cp:lastModifiedBy>
  <cp:revision>4</cp:revision>
  <dcterms:created xsi:type="dcterms:W3CDTF">2006-08-16T00:00:00Z</dcterms:created>
  <dcterms:modified xsi:type="dcterms:W3CDTF">2015-10-14T03:33:02Z</dcterms:modified>
</cp:coreProperties>
</file>