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Press Release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Dallin Marshall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23" y="2062317"/>
            <a:ext cx="4272177" cy="176673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changes in stocks </a:t>
            </a:r>
            <a:r>
              <a:rPr lang="en-US" dirty="0" smtClean="0"/>
              <a:t>be predicted by examining press releases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natural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p</a:t>
            </a:r>
            <a:r>
              <a:rPr lang="en-US" dirty="0" smtClean="0"/>
              <a:t>rocessing to ascertain sentiment of articles.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6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Naive Bayes NLTK Feature Filter with Official AAPL Press Releases</a:t>
            </a:r>
          </a:p>
          <a:p>
            <a:r>
              <a:rPr lang="en-US" dirty="0" smtClean="0"/>
              <a:t>Pull RSS Feed about AAPL</a:t>
            </a:r>
          </a:p>
          <a:p>
            <a:r>
              <a:rPr lang="en-US" dirty="0" smtClean="0"/>
              <a:t>Extract Features from new Articles</a:t>
            </a:r>
          </a:p>
          <a:p>
            <a:r>
              <a:rPr lang="en-US" dirty="0" smtClean="0"/>
              <a:t>Predict Stock Change From Today’s Content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What is the prediction for AAPL stocks today?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Progress/Goals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Parts 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Next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NLTK Feature Extraction</a:t>
            </a:r>
          </a:p>
          <a:p>
            <a:r>
              <a:rPr lang="en-US" dirty="0" smtClean="0"/>
              <a:t>Naive Bayes Filter initial Training.</a:t>
            </a:r>
          </a:p>
          <a:p>
            <a:r>
              <a:rPr lang="en-US" dirty="0" smtClean="0"/>
              <a:t>Stock Prediction based on Training 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 smtClean="0"/>
          </a:p>
          <a:p>
            <a:r>
              <a:rPr lang="en-US" dirty="0" smtClean="0"/>
              <a:t>Test with Real Time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Measure Improvement </a:t>
            </a:r>
            <a:r>
              <a:rPr lang="en-US" dirty="0"/>
              <a:t>O</a:t>
            </a:r>
            <a:r>
              <a:rPr lang="en-US" dirty="0" smtClean="0"/>
              <a:t>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</TotalTime>
  <Words>96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Press Release Analyzer</vt:lpstr>
      <vt:lpstr>What &amp; Why</vt:lpstr>
      <vt:lpstr>Demo</vt:lpstr>
      <vt:lpstr>Progress/Goals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Release Analyzer</dc:title>
  <dc:creator>Dallin Marshall</dc:creator>
  <cp:lastModifiedBy>Dallin Marshall</cp:lastModifiedBy>
  <cp:revision>8</cp:revision>
  <dcterms:created xsi:type="dcterms:W3CDTF">2006-08-16T00:00:00Z</dcterms:created>
  <dcterms:modified xsi:type="dcterms:W3CDTF">2015-11-04T03:51:34Z</dcterms:modified>
</cp:coreProperties>
</file>