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lsi-59.engr.usu.edu:15213/" TargetMode="External"/><Relationship Id="rId2" Type="http://schemas.openxmlformats.org/officeDocument/2006/relationships/hyperlink" Target="https://spaces.usu.edu/display/usuece5720/ECE+5720+Computer+Systems+Programming+and+Architect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5720: </a:t>
            </a:r>
            <a:r>
              <a:rPr lang="en-US" dirty="0" err="1" smtClean="0"/>
              <a:t>Bomblab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Wednesday</a:t>
            </a:r>
          </a:p>
          <a:p>
            <a:r>
              <a:rPr lang="en-US" dirty="0" smtClean="0"/>
              <a:t>September 10,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WIKI: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spaces.usu.edu/display/usuece5720/ECE+5720+Computer+Systems+Programming+and+Architecture</a:t>
            </a:r>
            <a:endParaRPr lang="en-US" dirty="0" smtClean="0"/>
          </a:p>
          <a:p>
            <a:r>
              <a:rPr lang="en-US" dirty="0" smtClean="0"/>
              <a:t>READ THE INSTRUCTIONS (PDF)</a:t>
            </a:r>
          </a:p>
          <a:p>
            <a:r>
              <a:rPr lang="en-US" dirty="0" smtClean="0"/>
              <a:t>DOWNLOAD A BOMB:</a:t>
            </a:r>
            <a:r>
              <a:rPr lang="en-US" dirty="0"/>
              <a:t>  </a:t>
            </a:r>
            <a:r>
              <a:rPr lang="en-US" dirty="0">
                <a:hlinkClick r:id="rId3"/>
              </a:rPr>
              <a:t>http://vlsi-59.engr.usu.edu:15213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61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BOMBK.TAR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README FILE STATING WHO CHECKED OUT THE BOMB</a:t>
            </a:r>
          </a:p>
          <a:p>
            <a:r>
              <a:rPr lang="en-US" dirty="0"/>
              <a:t>A</a:t>
            </a:r>
            <a:r>
              <a:rPr lang="en-US" dirty="0" smtClean="0"/>
              <a:t> BINARY EXECUTABLE</a:t>
            </a:r>
          </a:p>
          <a:p>
            <a:r>
              <a:rPr lang="en-US" dirty="0" smtClean="0"/>
              <a:t>A .C SOURCE FILE CONTAINING MAIN()</a:t>
            </a:r>
          </a:p>
          <a:p>
            <a:pPr lvl="1"/>
            <a:r>
              <a:rPr lang="en-US" dirty="0" smtClean="0"/>
              <a:t>BOMB HAS 6 PHASES, STARTING FROM EASIEST TO HARDEST</a:t>
            </a:r>
          </a:p>
          <a:p>
            <a:pPr lvl="1"/>
            <a:r>
              <a:rPr lang="en-US" dirty="0" smtClean="0"/>
              <a:t>EACH PHASE IS DIFFUSED WHEN CORRECT STRING IS ENTERED</a:t>
            </a:r>
          </a:p>
          <a:p>
            <a:pPr lvl="1"/>
            <a:r>
              <a:rPr lang="en-US" dirty="0" smtClean="0"/>
              <a:t>EVERY 4 EXPLOSIONS RESULTS IN THE LOSS OF ONE (1) POINT</a:t>
            </a:r>
          </a:p>
          <a:p>
            <a:pPr lvl="1"/>
            <a:r>
              <a:rPr lang="en-US" dirty="0" smtClean="0"/>
              <a:t>EACH PHASE IS WORTH 10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DIFFUSE BOMBS?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WITH ASSEMBLY LANGUAGE (x86)</a:t>
            </a:r>
          </a:p>
          <a:p>
            <a:r>
              <a:rPr lang="en-US" dirty="0" smtClean="0"/>
              <a:t>STACK OPERATIONS</a:t>
            </a:r>
          </a:p>
          <a:p>
            <a:r>
              <a:rPr lang="en-US" dirty="0" smtClean="0"/>
              <a:t>FUNCTIONS CALLS</a:t>
            </a:r>
          </a:p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KNOWLEDGE OF DEBUGGER</a:t>
            </a:r>
          </a:p>
          <a:p>
            <a:r>
              <a:rPr lang="en-US" sz="4000" b="1" dirty="0" smtClean="0"/>
              <a:t>PATIENCE!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092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MY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COMMANDS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</a:t>
            </a:r>
            <a:r>
              <a:rPr lang="en-US" dirty="0" smtClean="0"/>
              <a:t>:  TO GET SYMBOL TABLE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bjdump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-d</a:t>
            </a:r>
            <a:r>
              <a:rPr lang="en-US" dirty="0" smtClean="0"/>
              <a:t>:  TO GET DISASSEMBLY CODE OF BINARY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trings</a:t>
            </a:r>
            <a:r>
              <a:rPr lang="en-US" dirty="0" smtClean="0"/>
              <a:t>:  TO GET STRINGS WITHIN BINARY FILE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/>
              <a:t>:  LAUNCHES THE GNU 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GDB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 smtClean="0"/>
              <a:t>: LAUNCHES THE DEBUGGER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en-US" dirty="0" smtClean="0"/>
              <a:t>: STARTS PROGRAM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/>
              <a:t>: SETS BREAKPOINT (LINE NUMBER/FUNCTION NAME/INSTRUCTION ADDRESS)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en-US" dirty="0" smtClean="0"/>
              <a:t>: PRINT VARIABLES/REGISTERS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GDB COMMANDS…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tep</a:t>
            </a:r>
            <a:r>
              <a:rPr lang="en-US" dirty="0" smtClean="0"/>
              <a:t>: STEP THROUGH PROGRAM UNTIL LEAVING CURRENT FUNCTION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tepi</a:t>
            </a:r>
            <a:r>
              <a:rPr lang="en-US" dirty="0" smtClean="0"/>
              <a:t>: EXECUTE THE NEXT ASSEMBLY INSTRUCTION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isas</a:t>
            </a:r>
            <a:r>
              <a:rPr lang="en-US" dirty="0" smtClean="0"/>
              <a:t>:  SHOWS ASSEMBLY CODE NEAR EXECUTION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ontinue</a:t>
            </a:r>
            <a:r>
              <a:rPr lang="en-US" dirty="0" smtClean="0"/>
              <a:t>:  RESUMES PROGRAM UNTIL NEXT BREAK POINT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nfo</a:t>
            </a:r>
            <a:r>
              <a:rPr lang="en-US" dirty="0" smtClean="0"/>
              <a:t>: DISPLAYS VARIOUS INFORMATION (BREAKPOINTS, REGISTERS, THREADS,  ETC).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AVOID BOMB EXPLOSIONS</a:t>
            </a:r>
          </a:p>
          <a:p>
            <a:r>
              <a:rPr lang="en-US" dirty="0" smtClean="0"/>
              <a:t>SPEND SOME TIME LEARNING GDB, USING THE DEBUGGER IS CRITICAL!</a:t>
            </a:r>
          </a:p>
          <a:p>
            <a:r>
              <a:rPr lang="en-US" dirty="0" smtClean="0"/>
              <a:t>DRAW THE STACK ON PAPER WITH PENCIL</a:t>
            </a:r>
          </a:p>
          <a:p>
            <a:r>
              <a:rPr lang="en-US" dirty="0" smtClean="0"/>
              <a:t>IDENTIFY LOOPS AND IMPORTANT CONDITIONAL INSTRUCTIONS</a:t>
            </a:r>
          </a:p>
          <a:p>
            <a:r>
              <a:rPr lang="en-US" sz="3600" b="1" dirty="0" smtClean="0"/>
              <a:t>START EARLY!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9160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LOTS OF DOCUMENTATION FOR GDB ON THE INTERNET</a:t>
            </a:r>
          </a:p>
          <a:p>
            <a:r>
              <a:rPr lang="en-US" dirty="0" smtClean="0"/>
              <a:t>IF YOU NEED TO CONTACT ME:</a:t>
            </a:r>
          </a:p>
          <a:p>
            <a:pPr lvl="1"/>
            <a:r>
              <a:rPr lang="en-US" dirty="0" smtClean="0"/>
              <a:t>MY OFFICE HOURS ARE:  </a:t>
            </a:r>
          </a:p>
          <a:p>
            <a:pPr lvl="2"/>
            <a:r>
              <a:rPr lang="en-US" dirty="0" smtClean="0"/>
              <a:t>MONDAY/WEDNESDAY 4:30-6:00 P.M. IN EL255</a:t>
            </a:r>
          </a:p>
          <a:p>
            <a:pPr lvl="2"/>
            <a:r>
              <a:rPr lang="en-US" dirty="0" smtClean="0"/>
              <a:t>GO TO SECOND FLOOR ELEVATOR, HEAD NORTH THROUGH DOOR, TAKE A RIGHT AT THE “T”</a:t>
            </a:r>
          </a:p>
          <a:p>
            <a:pPr lvl="1"/>
            <a:r>
              <a:rPr lang="en-US" dirty="0" smtClean="0"/>
              <a:t>MY EMAIL IS:</a:t>
            </a:r>
          </a:p>
          <a:p>
            <a:pPr lvl="2"/>
            <a:r>
              <a:rPr lang="en-US" dirty="0" smtClean="0"/>
              <a:t>BRIAN.CLUFF@AGGIEMAIL.USU.EDU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09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TC104033921[[fn=Damask]]</Template>
  <TotalTime>129</TotalTime>
  <Words>327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Courier New</vt:lpstr>
      <vt:lpstr>Rockwell</vt:lpstr>
      <vt:lpstr>Damask</vt:lpstr>
      <vt:lpstr>ECE 5720: Bomblab</vt:lpstr>
      <vt:lpstr>WHERE DO I START?</vt:lpstr>
      <vt:lpstr>BOMBK.TAR</vt:lpstr>
      <vt:lpstr>WHAT DO I NEED TO DIFFUSE BOMBS?</vt:lpstr>
      <vt:lpstr>WHAT ARE MY TOOLS?</vt:lpstr>
      <vt:lpstr>USEFUL GDB COMMANDS</vt:lpstr>
      <vt:lpstr>USEFUL GDB COMMANDS… CONT’D.</vt:lpstr>
      <vt:lpstr>tips</vt:lpstr>
      <vt:lpstr>In Closing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5720: Bomblab</dc:title>
  <dc:creator>Brian Cluff</dc:creator>
  <cp:lastModifiedBy>Brian Cluff</cp:lastModifiedBy>
  <cp:revision>8</cp:revision>
  <dcterms:created xsi:type="dcterms:W3CDTF">2014-09-10T20:09:40Z</dcterms:created>
  <dcterms:modified xsi:type="dcterms:W3CDTF">2014-09-10T22:19:34Z</dcterms:modified>
</cp:coreProperties>
</file>