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FFB8D0-BB84-4C0D-A78F-FC6E5A6151F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D594C5A-5BC1-4F16-B2E3-BEAA03B8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clever about what your project will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5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Schematics: Section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look at the third section of the system diagram.</a:t>
            </a:r>
          </a:p>
          <a:p>
            <a:r>
              <a:rPr lang="en-US" dirty="0" smtClean="0"/>
              <a:t>What parts are used?</a:t>
            </a:r>
          </a:p>
          <a:p>
            <a:r>
              <a:rPr lang="en-US" dirty="0" smtClean="0"/>
              <a:t>How do they intersect with the rest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on your team?</a:t>
            </a:r>
          </a:p>
          <a:p>
            <a:r>
              <a:rPr lang="en-US" dirty="0" smtClean="0"/>
              <a:t>Who has  which responsibilities?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table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1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sketch or mockup of finished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3.Introduction </a:t>
            </a:r>
            <a:r>
              <a:rPr lang="en-US" dirty="0"/>
              <a:t>(purpose of project)</a:t>
            </a:r>
          </a:p>
          <a:p>
            <a:r>
              <a:rPr lang="en-US" dirty="0"/>
              <a:t>4.Problem statement</a:t>
            </a:r>
          </a:p>
          <a:p>
            <a:r>
              <a:rPr lang="en-US" dirty="0"/>
              <a:t>5.Impact of project</a:t>
            </a:r>
          </a:p>
          <a:p>
            <a:r>
              <a:rPr lang="en-US" dirty="0"/>
              <a:t>6.Design details</a:t>
            </a:r>
          </a:p>
          <a:p>
            <a:r>
              <a:rPr lang="en-US" dirty="0"/>
              <a:t>•System overview chart</a:t>
            </a:r>
          </a:p>
          <a:p>
            <a:r>
              <a:rPr lang="en-US" dirty="0"/>
              <a:t>•Details about each block in system overview chart</a:t>
            </a:r>
          </a:p>
          <a:p>
            <a:r>
              <a:rPr lang="en-US" dirty="0"/>
              <a:t>7.Project management</a:t>
            </a:r>
          </a:p>
          <a:p>
            <a:r>
              <a:rPr lang="en-US" dirty="0"/>
              <a:t>•Gantt chart (schedule)</a:t>
            </a:r>
          </a:p>
          <a:p>
            <a:r>
              <a:rPr lang="en-US" dirty="0"/>
              <a:t>•Budget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9.Questions?</a:t>
            </a:r>
          </a:p>
          <a:p>
            <a:r>
              <a:rPr lang="en-US" dirty="0"/>
              <a:t>10.Additional information slides (for questions)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intend to build?</a:t>
            </a:r>
          </a:p>
          <a:p>
            <a:r>
              <a:rPr lang="en-US" dirty="0" smtClean="0"/>
              <a:t>This is the “what”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0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 will your project solve?</a:t>
            </a:r>
          </a:p>
          <a:p>
            <a:r>
              <a:rPr lang="en-US" dirty="0" smtClean="0"/>
              <a:t>What needs does it meet?</a:t>
            </a:r>
          </a:p>
          <a:p>
            <a:r>
              <a:rPr lang="en-US" dirty="0" smtClean="0"/>
              <a:t>What led you to decide this was a good project to do?</a:t>
            </a:r>
          </a:p>
          <a:p>
            <a:r>
              <a:rPr lang="en-US" dirty="0" smtClean="0"/>
              <a:t>This is the “why”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effects will your project have eventually?</a:t>
            </a:r>
          </a:p>
          <a:p>
            <a:r>
              <a:rPr lang="en-US" dirty="0" smtClean="0"/>
              <a:t>How will it make the world a better place?</a:t>
            </a:r>
          </a:p>
          <a:p>
            <a:r>
              <a:rPr lang="en-US" dirty="0" smtClean="0"/>
              <a:t>This is more of the “why”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you going to build it?</a:t>
            </a:r>
          </a:p>
          <a:p>
            <a:r>
              <a:rPr lang="en-US" dirty="0" smtClean="0"/>
              <a:t>This is the “how” section?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6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diagram goes here. </a:t>
            </a:r>
          </a:p>
          <a:p>
            <a:r>
              <a:rPr lang="en-US" dirty="0" smtClean="0"/>
              <a:t>Make sure that all inputs/outputs are marked.</a:t>
            </a:r>
          </a:p>
          <a:p>
            <a:r>
              <a:rPr lang="en-US" dirty="0" smtClean="0"/>
              <a:t>Make sure that you account for current flow and data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7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Schematics: Section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look at the first section of the system diagram.</a:t>
            </a:r>
          </a:p>
          <a:p>
            <a:r>
              <a:rPr lang="en-US" dirty="0" smtClean="0"/>
              <a:t>What parts are used?</a:t>
            </a:r>
          </a:p>
          <a:p>
            <a:r>
              <a:rPr lang="en-US" dirty="0" smtClean="0"/>
              <a:t>How do they intersect with the rest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Schematics: Section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look at the second section of the system diagram.</a:t>
            </a:r>
          </a:p>
          <a:p>
            <a:r>
              <a:rPr lang="en-US" dirty="0" smtClean="0"/>
              <a:t>What parts are used?</a:t>
            </a:r>
          </a:p>
          <a:p>
            <a:r>
              <a:rPr lang="en-US" dirty="0" smtClean="0"/>
              <a:t>How do they intersect with the rest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51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</TotalTime>
  <Words>320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Project Title</vt:lpstr>
      <vt:lpstr>Overview</vt:lpstr>
      <vt:lpstr>Project Purpose</vt:lpstr>
      <vt:lpstr>Problem</vt:lpstr>
      <vt:lpstr>Project Impact</vt:lpstr>
      <vt:lpstr>Design Details</vt:lpstr>
      <vt:lpstr>System Overview</vt:lpstr>
      <vt:lpstr>Schematics: Section #1</vt:lpstr>
      <vt:lpstr>Schematics: Section #2</vt:lpstr>
      <vt:lpstr>Schematics: Section #3</vt:lpstr>
      <vt:lpstr>Team Members</vt:lpstr>
      <vt:lpstr>Schedule</vt:lpstr>
      <vt:lpstr>Budget</vt:lpstr>
      <vt:lpstr>Conclusion</vt:lpstr>
      <vt:lpstr>Questions?</vt:lpstr>
      <vt:lpstr>Additional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Jolynne .</dc:creator>
  <cp:lastModifiedBy>Jolynne .</cp:lastModifiedBy>
  <cp:revision>3</cp:revision>
  <cp:lastPrinted>2015-04-14T16:57:45Z</cp:lastPrinted>
  <dcterms:created xsi:type="dcterms:W3CDTF">2015-04-14T16:43:05Z</dcterms:created>
  <dcterms:modified xsi:type="dcterms:W3CDTF">2015-04-15T14:45:29Z</dcterms:modified>
</cp:coreProperties>
</file>