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-744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Passive Tracking Device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Dallin Marshall –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Sub-System – Cell Module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342900"/>
            <a:ext cx="3416300" cy="25622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1167">
                        <a14:foregroundMark x1="91167" y1="30833" x2="91167" y2="30833"/>
                        <a14:foregroundMark x1="11333" y1="78000" x2="11333" y2="78000"/>
                        <a14:foregroundMark x1="15000" y1="71000" x2="15000" y2="71000"/>
                        <a14:foregroundMark x1="13167" y1="71333" x2="13167" y2="71333"/>
                        <a14:backgroundMark x1="22000" y1="83833" x2="22000" y2="83833"/>
                        <a14:backgroundMark x1="22000" y1="81333" x2="22000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2838450"/>
            <a:ext cx="3276600" cy="32766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3167">
                        <a14:backgroundMark x1="18667" y1="74167" x2="18667" y2="74167"/>
                        <a14:backgroundMark x1="22167" y1="72667" x2="22167" y2="72667"/>
                        <a14:backgroundMark x1="38500" y1="63500" x2="38500" y2="63500"/>
                        <a14:backgroundMark x1="20833" y1="70167" x2="20833" y2="70167"/>
                        <a14:backgroundMark x1="80167" y1="48000" x2="80167" y2="48000"/>
                        <a14:backgroundMark x1="74333" y1="49500" x2="74333" y2="49500"/>
                        <a14:backgroundMark x1="68333" y1="52000" x2="68333" y2="52000"/>
                        <a14:backgroundMark x1="67833" y1="50500" x2="67833" y2="5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4314824"/>
            <a:ext cx="2276475" cy="2276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500" r="94667">
                        <a14:foregroundMark x1="6667" y1="48000" x2="6667" y2="48000"/>
                        <a14:foregroundMark x1="29333" y1="76667" x2="29333" y2="76667"/>
                        <a14:foregroundMark x1="25667" y1="72667" x2="25667" y2="72667"/>
                        <a14:foregroundMark x1="32833" y1="81333" x2="32833" y2="81333"/>
                        <a14:foregroundMark x1="64667" y1="22667" x2="64667" y2="2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0" y="2009774"/>
            <a:ext cx="3624265" cy="36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Sub-System – Power Regulation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342900"/>
            <a:ext cx="3416300" cy="25622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Voltage/Current Regulation</a:t>
            </a:r>
          </a:p>
          <a:p>
            <a:r>
              <a:rPr lang="en-US" dirty="0" smtClean="0"/>
              <a:t>Current Sourcing</a:t>
            </a:r>
          </a:p>
          <a:p>
            <a:r>
              <a:rPr lang="en-US" dirty="0" smtClean="0"/>
              <a:t>Reliability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14" y="2829114"/>
            <a:ext cx="5147046" cy="36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Dallin Marshall</a:t>
            </a:r>
          </a:p>
          <a:p>
            <a:pPr lvl="1"/>
            <a:r>
              <a:rPr lang="en-US" dirty="0" smtClean="0"/>
              <a:t>Utah State University</a:t>
            </a:r>
          </a:p>
          <a:p>
            <a:pPr lvl="1"/>
            <a:r>
              <a:rPr lang="en-US" dirty="0" smtClean="0"/>
              <a:t>Computer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84" y="1295400"/>
            <a:ext cx="425938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38" y="2343150"/>
            <a:ext cx="10824062" cy="3771900"/>
          </a:xfrm>
        </p:spPr>
      </p:pic>
    </p:spTree>
    <p:extLst>
      <p:ext uri="{BB962C8B-B14F-4D97-AF65-F5344CB8AC3E}">
        <p14:creationId xmlns:p14="http://schemas.microsoft.com/office/powerpoint/2010/main" val="31243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17885"/>
            <a:ext cx="10018713" cy="1752599"/>
          </a:xfrm>
        </p:spPr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188112"/>
              </p:ext>
            </p:extLst>
          </p:nvPr>
        </p:nvGraphicFramePr>
        <p:xfrm>
          <a:off x="1604628" y="2057400"/>
          <a:ext cx="9632867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933"/>
                <a:gridCol w="2299933"/>
                <a:gridCol w="2299933"/>
                <a:gridCol w="27330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r"/>
                      <a:r>
                        <a:rPr lang="en-US" baseline="0" dirty="0" smtClean="0"/>
                        <a:t>(Evaluation Board)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Price </a:t>
                      </a:r>
                    </a:p>
                    <a:p>
                      <a:pPr algn="r"/>
                      <a:r>
                        <a:rPr lang="en-US" dirty="0" smtClean="0"/>
                        <a:t>(Discrete </a:t>
                      </a:r>
                      <a:r>
                        <a:rPr lang="en-US" baseline="0" dirty="0" smtClean="0"/>
                        <a:t>Component)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Microcontroller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TI</a:t>
                      </a:r>
                      <a:r>
                        <a:rPr lang="en-US" sz="2000" baseline="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 </a:t>
                      </a:r>
                      <a:r>
                        <a:rPr lang="en-US" sz="2000" baseline="0" dirty="0" err="1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Tiva</a:t>
                      </a:r>
                      <a:r>
                        <a:rPr lang="en-US" sz="2000" baseline="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-C TM4C123G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$13.00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~</a:t>
                      </a:r>
                      <a:r>
                        <a:rPr lang="en-US" sz="2000" baseline="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 $5.00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GPS Module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Trimble </a:t>
                      </a:r>
                      <a:r>
                        <a:rPr lang="en-US" sz="2000" dirty="0" err="1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Copernicas</a:t>
                      </a:r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 2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$74.95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$44.95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GPS Antenna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SPS 3V</a:t>
                      </a:r>
                      <a:r>
                        <a:rPr lang="en-US" sz="2000" baseline="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 SMA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$12.95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$12.95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Cell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SM5100B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$119.90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$59.95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Cell Antenna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Quad-band Antenna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$7.95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$7.95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Cell Card/Service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T-Mobile</a:t>
                      </a:r>
                      <a:r>
                        <a:rPr lang="en-US" sz="2000" baseline="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 </a:t>
                      </a:r>
                      <a:r>
                        <a:rPr lang="en-US" sz="2000" baseline="0" dirty="0" err="1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Unlimitted</a:t>
                      </a:r>
                      <a:r>
                        <a:rPr lang="en-US" sz="2000" baseline="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 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$79.95/</a:t>
                      </a:r>
                      <a:r>
                        <a:rPr lang="en-US" sz="2000" baseline="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6 Months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~ $13.00/Month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Power Regulation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~ $40.00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~ $40.00</a:t>
                      </a:r>
                      <a:endParaRPr lang="en-US" sz="2000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Total</a:t>
                      </a:r>
                      <a:endParaRPr lang="en-US" sz="2000" b="1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~ $348.70</a:t>
                      </a:r>
                      <a:endParaRPr lang="en-US" sz="2000" b="1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~ $183.80</a:t>
                      </a:r>
                      <a:endParaRPr lang="en-US" sz="2000" b="1" dirty="0">
                        <a:latin typeface="Arabic Typesetting" panose="03020402040406030203" pitchFamily="66" charset="-78"/>
                        <a:cs typeface="Arabic Typesetting" panose="03020402040406030203" pitchFamily="66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PTD will give businesses another tracking solution with unique benefits</a:t>
            </a:r>
          </a:p>
          <a:p>
            <a:pPr lvl="1"/>
            <a:r>
              <a:rPr lang="en-US" dirty="0" smtClean="0"/>
              <a:t>PTD will be cost effective</a:t>
            </a:r>
          </a:p>
          <a:p>
            <a:pPr lvl="1"/>
            <a:r>
              <a:rPr lang="en-US" dirty="0" smtClean="0"/>
              <a:t>PTD will allow for better monitoring of ATV fleet</a:t>
            </a:r>
          </a:p>
          <a:p>
            <a:pPr lvl="1"/>
            <a:r>
              <a:rPr lang="en-US" dirty="0" smtClean="0"/>
              <a:t>PTD will function in low power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Database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24/7 Online Accessibility</a:t>
            </a:r>
          </a:p>
          <a:p>
            <a:pPr lvl="1"/>
            <a:r>
              <a:rPr lang="en-US" dirty="0" smtClean="0"/>
              <a:t>Web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25" y="1876425"/>
            <a:ext cx="9359898" cy="4981575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smtClean="0"/>
              <a:t>Project Problem</a:t>
            </a:r>
          </a:p>
          <a:p>
            <a:r>
              <a:rPr lang="en-US" dirty="0" smtClean="0"/>
              <a:t>Project Purpose</a:t>
            </a:r>
          </a:p>
          <a:p>
            <a:r>
              <a:rPr lang="en-US" dirty="0" smtClean="0"/>
              <a:t>Project Impact</a:t>
            </a:r>
          </a:p>
          <a:p>
            <a:r>
              <a:rPr lang="en-US" dirty="0" smtClean="0"/>
              <a:t>Design Details</a:t>
            </a:r>
          </a:p>
          <a:p>
            <a:r>
              <a:rPr lang="en-US" dirty="0" smtClean="0"/>
              <a:t>System Overview</a:t>
            </a:r>
          </a:p>
          <a:p>
            <a:pPr lvl="1"/>
            <a:r>
              <a:rPr lang="en-US" dirty="0" smtClean="0"/>
              <a:t>Subsystem – Microcontroller</a:t>
            </a:r>
          </a:p>
          <a:p>
            <a:pPr lvl="1"/>
            <a:r>
              <a:rPr lang="en-US" dirty="0" smtClean="0"/>
              <a:t>Subsystem – GPS Module</a:t>
            </a:r>
          </a:p>
          <a:p>
            <a:pPr lvl="1"/>
            <a:r>
              <a:rPr lang="en-US" dirty="0" smtClean="0"/>
              <a:t>Subsystem – Cell Module</a:t>
            </a:r>
          </a:p>
          <a:p>
            <a:pPr lvl="1"/>
            <a:r>
              <a:rPr lang="en-US" dirty="0" smtClean="0"/>
              <a:t>Subsystem – Power Regulation</a:t>
            </a:r>
          </a:p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2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Existing Enterprise Solutions – Active Solution</a:t>
            </a:r>
          </a:p>
          <a:p>
            <a:pPr lvl="1"/>
            <a:r>
              <a:rPr lang="en-US" dirty="0" smtClean="0"/>
              <a:t>Large </a:t>
            </a:r>
          </a:p>
          <a:p>
            <a:pPr lvl="1"/>
            <a:r>
              <a:rPr lang="en-US" dirty="0" smtClean="0"/>
              <a:t>Power Intensive </a:t>
            </a:r>
          </a:p>
          <a:p>
            <a:pPr lvl="1"/>
            <a:r>
              <a:rPr lang="en-US" dirty="0" smtClean="0"/>
              <a:t>Automobile Emphasis</a:t>
            </a:r>
          </a:p>
          <a:p>
            <a:pPr lvl="1"/>
            <a:r>
              <a:rPr lang="en-US" dirty="0" smtClean="0"/>
              <a:t>Expensive</a:t>
            </a:r>
          </a:p>
          <a:p>
            <a:pPr marL="0" indent="0">
              <a:buNone/>
            </a:pPr>
            <a:r>
              <a:rPr lang="en-US" dirty="0" smtClean="0"/>
              <a:t>Difficulty Managing </a:t>
            </a:r>
            <a:r>
              <a:rPr lang="en-US" dirty="0"/>
              <a:t>F</a:t>
            </a:r>
            <a:r>
              <a:rPr lang="en-US" dirty="0" smtClean="0"/>
              <a:t>leet and Theft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Passive Tracking Device (PTD) that can be used in power, space, and monetarily constrained environments.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PTD is an </a:t>
            </a:r>
            <a:r>
              <a:rPr lang="en-US" dirty="0" smtClean="0"/>
              <a:t>alternative passive tracking solution that emphasizes in the ATV use</a:t>
            </a:r>
            <a:r>
              <a:rPr lang="en-US" dirty="0" smtClean="0"/>
              <a:t>. This wil</a:t>
            </a:r>
            <a:r>
              <a:rPr lang="en-US" dirty="0" smtClean="0"/>
              <a:t>l allow clients to better supervise their vehicles.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9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</a:p>
          <a:p>
            <a:r>
              <a:rPr lang="en-US" dirty="0" smtClean="0"/>
              <a:t>GPS Module</a:t>
            </a:r>
          </a:p>
          <a:p>
            <a:r>
              <a:rPr lang="en-US" dirty="0" smtClean="0"/>
              <a:t>Cell Module</a:t>
            </a:r>
          </a:p>
          <a:p>
            <a:r>
              <a:rPr lang="en-US" dirty="0" smtClean="0"/>
              <a:t>Power Regulation Circuitry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60" y="586648"/>
            <a:ext cx="10018713" cy="1752599"/>
          </a:xfrm>
        </p:spPr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63" y="1450522"/>
            <a:ext cx="6474279" cy="4600145"/>
          </a:xfrm>
        </p:spPr>
      </p:pic>
    </p:spTree>
    <p:extLst>
      <p:ext uri="{BB962C8B-B14F-4D97-AF65-F5344CB8AC3E}">
        <p14:creationId xmlns:p14="http://schemas.microsoft.com/office/powerpoint/2010/main" val="24506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Sub-System – Microcontroller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342900"/>
            <a:ext cx="3416300" cy="25622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73111" y1="64000" x2="73111" y2="64000"/>
                        <a14:foregroundMark x1="72111" y1="67333" x2="72111" y2="67333"/>
                        <a14:foregroundMark x1="73889" y1="63778" x2="73889" y2="63778"/>
                        <a14:foregroundMark x1="73889" y1="61778" x2="73889" y2="61778"/>
                        <a14:foregroundMark x1="74778" y1="60556" x2="74778" y2="60556"/>
                        <a14:foregroundMark x1="15889" y1="43444" x2="15889" y2="43444"/>
                        <a14:foregroundMark x1="22222" y1="38333" x2="22222" y2="38333"/>
                        <a14:foregroundMark x1="24222" y1="36778" x2="24222" y2="36778"/>
                        <a14:backgroundMark x1="23222" y1="40000" x2="23222" y2="40000"/>
                        <a14:backgroundMark x1="25111" y1="37889" x2="25111" y2="37889"/>
                        <a14:backgroundMark x1="25111" y1="38889" x2="25111" y2="3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857375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Sub-System – GPS Module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" r="98500">
                        <a14:backgroundMark x1="33667" y1="26833" x2="33667" y2="26833"/>
                        <a14:backgroundMark x1="39667" y1="19500" x2="39667" y2="19500"/>
                        <a14:backgroundMark x1="9000" y1="58167" x2="9000" y2="58167"/>
                        <a14:backgroundMark x1="57167" y1="81333" x2="57167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1" y="2971800"/>
            <a:ext cx="2740818" cy="274081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342900"/>
            <a:ext cx="3416300" cy="2562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0" r="99167">
                        <a14:foregroundMark x1="42833" y1="64667" x2="42833" y2="64667"/>
                        <a14:backgroundMark x1="42667" y1="64500" x2="42667" y2="64500"/>
                        <a14:backgroundMark x1="36667" y1="76833" x2="36667" y2="76833"/>
                        <a14:backgroundMark x1="41833" y1="57000" x2="41833" y2="5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9" y="3090862"/>
            <a:ext cx="34575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523</TotalTime>
  <Words>276</Words>
  <Application>Microsoft Office PowerPoint</Application>
  <PresentationFormat>Custom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Parallax</vt:lpstr>
      <vt:lpstr>Passive Tracking Device</vt:lpstr>
      <vt:lpstr>Presentation Overview</vt:lpstr>
      <vt:lpstr>Project Problem</vt:lpstr>
      <vt:lpstr>Project Purpose</vt:lpstr>
      <vt:lpstr>Project Impact</vt:lpstr>
      <vt:lpstr>Design Details</vt:lpstr>
      <vt:lpstr>System Overview</vt:lpstr>
      <vt:lpstr>Sub-System – Microcontroller</vt:lpstr>
      <vt:lpstr>Sub-System – GPS Module</vt:lpstr>
      <vt:lpstr>Sub-System – Cell Module</vt:lpstr>
      <vt:lpstr>Sub-System – Power Regulation</vt:lpstr>
      <vt:lpstr>Team Members</vt:lpstr>
      <vt:lpstr>Schedule</vt:lpstr>
      <vt:lpstr>Budget</vt:lpstr>
      <vt:lpstr>Conclusion</vt:lpstr>
      <vt:lpstr>Questions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Dallin Marshall</dc:creator>
  <cp:lastModifiedBy>Dallin Marshall</cp:lastModifiedBy>
  <cp:revision>23</cp:revision>
  <dcterms:created xsi:type="dcterms:W3CDTF">2014-09-12T02:11:33Z</dcterms:created>
  <dcterms:modified xsi:type="dcterms:W3CDTF">2015-04-24T03:49:36Z</dcterms:modified>
</cp:coreProperties>
</file>