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59" r:id="rId3"/>
    <p:sldId id="263" r:id="rId4"/>
    <p:sldId id="266" r:id="rId5"/>
    <p:sldId id="268" r:id="rId6"/>
    <p:sldId id="269" r:id="rId7"/>
    <p:sldId id="270" r:id="rId8"/>
    <p:sldId id="271" r:id="rId9"/>
    <p:sldId id="261" r:id="rId10"/>
    <p:sldId id="274" r:id="rId11"/>
    <p:sldId id="27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B37"/>
    <a:srgbClr val="DC3C00"/>
    <a:srgbClr val="EC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8" autoAdjust="0"/>
    <p:restoredTop sz="93458" autoAdjust="0"/>
  </p:normalViewPr>
  <p:slideViewPr>
    <p:cSldViewPr snapToGrid="0" showGuides="1">
      <p:cViewPr varScale="1">
        <p:scale>
          <a:sx n="80" d="100"/>
          <a:sy n="80" d="100"/>
        </p:scale>
        <p:origin x="192" y="688"/>
      </p:cViewPr>
      <p:guideLst>
        <p:guide orient="horz" pos="2183"/>
        <p:guide pos="3840"/>
        <p:guide pos="1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6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D49B-8AB1-4855-A4A4-08C0E4F52BDE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65D5F-0965-4E51-9C70-23D48B45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4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8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/>
              <a:t>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43465"/>
            <a:ext cx="12192000" cy="2014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70741" y="1237038"/>
            <a:ext cx="5010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0F2B37"/>
                </a:solidFill>
                <a:latin typeface="+mj-lt"/>
              </a:rPr>
              <a:t>Java</a:t>
            </a:r>
            <a:r>
              <a:rPr lang="en-US" altLang="zh-CN" sz="6600" dirty="0" smtClean="0">
                <a:solidFill>
                  <a:srgbClr val="0F2B37"/>
                </a:solidFill>
                <a:latin typeface="+mj-lt"/>
              </a:rPr>
              <a:t>Script and ECMAScript</a:t>
            </a:r>
            <a:endParaRPr lang="zh-CN" altLang="en-US" sz="6600" dirty="0">
              <a:solidFill>
                <a:srgbClr val="0F2B3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92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7" r="14347"/>
          <a:stretch>
            <a:fillRect/>
          </a:stretch>
        </p:blipFill>
        <p:spPr>
          <a:xfrm>
            <a:off x="7286627" y="0"/>
            <a:ext cx="4905375" cy="6858000"/>
          </a:xfrm>
          <a:custGeom>
            <a:avLst/>
            <a:gdLst>
              <a:gd name="connsiteX0" fmla="*/ 0 w 4905375"/>
              <a:gd name="connsiteY0" fmla="*/ 0 h 6858000"/>
              <a:gd name="connsiteX1" fmla="*/ 4905375 w 4905375"/>
              <a:gd name="connsiteY1" fmla="*/ 0 h 6858000"/>
              <a:gd name="connsiteX2" fmla="*/ 4905375 w 4905375"/>
              <a:gd name="connsiteY2" fmla="*/ 6858000 h 6858000"/>
              <a:gd name="connsiteX3" fmla="*/ 0 w 49053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5" h="6858000">
                <a:moveTo>
                  <a:pt x="0" y="0"/>
                </a:moveTo>
                <a:lnTo>
                  <a:pt x="4905375" y="0"/>
                </a:lnTo>
                <a:lnTo>
                  <a:pt x="49053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0" y="2036"/>
            <a:ext cx="6689558" cy="1466483"/>
            <a:chOff x="0" y="2036"/>
            <a:chExt cx="4716378" cy="1466483"/>
          </a:xfrm>
        </p:grpSpPr>
        <p:sp>
          <p:nvSpPr>
            <p:cNvPr id="3" name="矩形 2"/>
            <p:cNvSpPr/>
            <p:nvPr/>
          </p:nvSpPr>
          <p:spPr>
            <a:xfrm>
              <a:off x="878679" y="268190"/>
              <a:ext cx="383769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</a:rPr>
                <a:t>ECMAScript</a:t>
              </a:r>
              <a:r>
                <a:rPr lang="zh-CN" altLang="en-US" sz="3600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sz="3600" dirty="0" smtClean="0">
                  <a:solidFill>
                    <a:schemeClr val="bg1"/>
                  </a:solidFill>
                </a:rPr>
                <a:t>JavaScript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7286627" y="0"/>
            <a:ext cx="4905375" cy="6858000"/>
          </a:xfrm>
          <a:prstGeom prst="rect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53563" y="3028950"/>
            <a:ext cx="285751" cy="285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856130" y="1268555"/>
            <a:ext cx="5457031" cy="4330518"/>
            <a:chOff x="6856130" y="821978"/>
            <a:chExt cx="5457030" cy="4330518"/>
          </a:xfrm>
        </p:grpSpPr>
        <p:graphicFrame>
          <p:nvGraphicFramePr>
            <p:cNvPr id="10" name="图表 9"/>
            <p:cNvGraphicFramePr/>
            <p:nvPr>
              <p:extLst>
                <p:ext uri="{D42A27DB-BD31-4B8C-83A1-F6EECF244321}">
                  <p14:modId xmlns:p14="http://schemas.microsoft.com/office/powerpoint/2010/main" val="412311750"/>
                </p:ext>
              </p:extLst>
            </p:nvPr>
          </p:nvGraphicFramePr>
          <p:xfrm>
            <a:off x="6856130" y="1514476"/>
            <a:ext cx="5457030" cy="3638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8817601" y="821978"/>
              <a:ext cx="155767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Your Text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08066" y="2256202"/>
            <a:ext cx="5319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ECMAScript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是一套标准或规范，它仅仅是一个描述，定义了脚步语言的所有方法、属性和对象。</a:t>
            </a:r>
            <a:r>
              <a:rPr lang="en-US" altLang="zh-CN" sz="24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是对</a:t>
            </a:r>
            <a:r>
              <a:rPr lang="en-US" altLang="zh-CN" sz="2400" dirty="0" smtClean="0">
                <a:solidFill>
                  <a:schemeClr val="bg1"/>
                </a:solidFill>
              </a:rPr>
              <a:t>ECMAScript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的实现和扩展。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Freeform 105"/>
          <p:cNvSpPr>
            <a:spLocks noEditPoints="1"/>
          </p:cNvSpPr>
          <p:nvPr/>
        </p:nvSpPr>
        <p:spPr bwMode="auto">
          <a:xfrm>
            <a:off x="482552" y="2276925"/>
            <a:ext cx="476251" cy="476250"/>
          </a:xfrm>
          <a:custGeom>
            <a:avLst/>
            <a:gdLst>
              <a:gd name="T0" fmla="*/ 30 w 127"/>
              <a:gd name="T1" fmla="*/ 115 h 127"/>
              <a:gd name="T2" fmla="*/ 18 w 127"/>
              <a:gd name="T3" fmla="*/ 115 h 127"/>
              <a:gd name="T4" fmla="*/ 12 w 127"/>
              <a:gd name="T5" fmla="*/ 110 h 127"/>
              <a:gd name="T6" fmla="*/ 12 w 127"/>
              <a:gd name="T7" fmla="*/ 98 h 127"/>
              <a:gd name="T8" fmla="*/ 51 w 127"/>
              <a:gd name="T9" fmla="*/ 60 h 127"/>
              <a:gd name="T10" fmla="*/ 35 w 127"/>
              <a:gd name="T11" fmla="*/ 64 h 127"/>
              <a:gd name="T12" fmla="*/ 7 w 127"/>
              <a:gd name="T13" fmla="*/ 93 h 127"/>
              <a:gd name="T14" fmla="*/ 7 w 127"/>
              <a:gd name="T15" fmla="*/ 115 h 127"/>
              <a:gd name="T16" fmla="*/ 12 w 127"/>
              <a:gd name="T17" fmla="*/ 121 h 127"/>
              <a:gd name="T18" fmla="*/ 35 w 127"/>
              <a:gd name="T19" fmla="*/ 121 h 127"/>
              <a:gd name="T20" fmla="*/ 64 w 127"/>
              <a:gd name="T21" fmla="*/ 93 h 127"/>
              <a:gd name="T22" fmla="*/ 68 w 127"/>
              <a:gd name="T23" fmla="*/ 77 h 127"/>
              <a:gd name="T24" fmla="*/ 30 w 127"/>
              <a:gd name="T25" fmla="*/ 115 h 127"/>
              <a:gd name="T26" fmla="*/ 121 w 127"/>
              <a:gd name="T27" fmla="*/ 12 h 127"/>
              <a:gd name="T28" fmla="*/ 115 w 127"/>
              <a:gd name="T29" fmla="*/ 7 h 127"/>
              <a:gd name="T30" fmla="*/ 93 w 127"/>
              <a:gd name="T31" fmla="*/ 7 h 127"/>
              <a:gd name="T32" fmla="*/ 64 w 127"/>
              <a:gd name="T33" fmla="*/ 35 h 127"/>
              <a:gd name="T34" fmla="*/ 60 w 127"/>
              <a:gd name="T35" fmla="*/ 51 h 127"/>
              <a:gd name="T36" fmla="*/ 98 w 127"/>
              <a:gd name="T37" fmla="*/ 12 h 127"/>
              <a:gd name="T38" fmla="*/ 110 w 127"/>
              <a:gd name="T39" fmla="*/ 12 h 127"/>
              <a:gd name="T40" fmla="*/ 115 w 127"/>
              <a:gd name="T41" fmla="*/ 18 h 127"/>
              <a:gd name="T42" fmla="*/ 115 w 127"/>
              <a:gd name="T43" fmla="*/ 30 h 127"/>
              <a:gd name="T44" fmla="*/ 77 w 127"/>
              <a:gd name="T45" fmla="*/ 68 h 127"/>
              <a:gd name="T46" fmla="*/ 93 w 127"/>
              <a:gd name="T47" fmla="*/ 64 h 127"/>
              <a:gd name="T48" fmla="*/ 121 w 127"/>
              <a:gd name="T49" fmla="*/ 35 h 127"/>
              <a:gd name="T50" fmla="*/ 121 w 127"/>
              <a:gd name="T51" fmla="*/ 12 h 127"/>
              <a:gd name="T52" fmla="*/ 77 w 127"/>
              <a:gd name="T53" fmla="*/ 51 h 127"/>
              <a:gd name="T54" fmla="*/ 71 w 127"/>
              <a:gd name="T55" fmla="*/ 51 h 127"/>
              <a:gd name="T56" fmla="*/ 51 w 127"/>
              <a:gd name="T57" fmla="*/ 71 h 127"/>
              <a:gd name="T58" fmla="*/ 51 w 127"/>
              <a:gd name="T59" fmla="*/ 77 h 127"/>
              <a:gd name="T60" fmla="*/ 57 w 127"/>
              <a:gd name="T61" fmla="*/ 77 h 127"/>
              <a:gd name="T62" fmla="*/ 77 w 127"/>
              <a:gd name="T63" fmla="*/ 57 h 127"/>
              <a:gd name="T64" fmla="*/ 77 w 127"/>
              <a:gd name="T65" fmla="*/ 5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663982" y="2983382"/>
            <a:ext cx="5451443" cy="902493"/>
            <a:chOff x="3663982" y="2983380"/>
            <a:chExt cx="5451443" cy="902493"/>
          </a:xfrm>
        </p:grpSpPr>
        <p:sp>
          <p:nvSpPr>
            <p:cNvPr id="6" name="文本框 5"/>
            <p:cNvSpPr txBox="1"/>
            <p:nvPr/>
          </p:nvSpPr>
          <p:spPr>
            <a:xfrm>
              <a:off x="3663982" y="2983380"/>
              <a:ext cx="4809530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51519" y="3429000"/>
              <a:ext cx="4548187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901113" y="2983380"/>
              <a:ext cx="214312" cy="442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01113" y="3426292"/>
              <a:ext cx="214312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01113" y="3745229"/>
              <a:ext cx="214312" cy="1406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3702543" y="3222541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026799" y="2507831"/>
            <a:ext cx="705760" cy="714710"/>
            <a:chOff x="3569784" y="2113339"/>
            <a:chExt cx="705760" cy="714710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15169" y="2120163"/>
              <a:ext cx="500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452759" y="2526137"/>
            <a:ext cx="327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HTML/CSS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8381" y="5988051"/>
            <a:ext cx="4181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ea typeface="Microsoft YaHei" panose="020B0503020204020204" pitchFamily="34" charset="-122"/>
              </a:rPr>
              <a:t>You cannot improve your past, but you can improve your future. Once time is wasted, life is wasted.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13405" y="3551004"/>
            <a:ext cx="370307" cy="5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796" b="30"/>
          <a:stretch/>
        </p:blipFill>
        <p:spPr>
          <a:xfrm>
            <a:off x="0" y="2036"/>
            <a:ext cx="4357688" cy="6855964"/>
          </a:xfrm>
          <a:custGeom>
            <a:avLst/>
            <a:gdLst>
              <a:gd name="connsiteX0" fmla="*/ 0 w 6072188"/>
              <a:gd name="connsiteY0" fmla="*/ 0 h 6855964"/>
              <a:gd name="connsiteX1" fmla="*/ 6072188 w 6072188"/>
              <a:gd name="connsiteY1" fmla="*/ 0 h 6855964"/>
              <a:gd name="connsiteX2" fmla="*/ 6072188 w 6072188"/>
              <a:gd name="connsiteY2" fmla="*/ 6855964 h 6855964"/>
              <a:gd name="connsiteX3" fmla="*/ 0 w 6072188"/>
              <a:gd name="connsiteY3" fmla="*/ 6855964 h 685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2188" h="6855964">
                <a:moveTo>
                  <a:pt x="0" y="0"/>
                </a:moveTo>
                <a:lnTo>
                  <a:pt x="6072188" y="0"/>
                </a:lnTo>
                <a:lnTo>
                  <a:pt x="6072188" y="6855964"/>
                </a:lnTo>
                <a:lnTo>
                  <a:pt x="0" y="6855964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0" y="2036"/>
            <a:ext cx="4357688" cy="6855964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</a:rPr>
                <a:t>前端的根本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21687" y="1387965"/>
            <a:ext cx="995940" cy="995940"/>
            <a:chOff x="4974665" y="1045065"/>
            <a:chExt cx="995940" cy="995940"/>
          </a:xfrm>
        </p:grpSpPr>
        <p:sp>
          <p:nvSpPr>
            <p:cNvPr id="14" name="流程图: 联系 13"/>
            <p:cNvSpPr/>
            <p:nvPr/>
          </p:nvSpPr>
          <p:spPr>
            <a:xfrm>
              <a:off x="4974665" y="1045065"/>
              <a:ext cx="995940" cy="99594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21092" y="1091492"/>
              <a:ext cx="903086" cy="903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21687" y="3173902"/>
            <a:ext cx="995940" cy="995940"/>
            <a:chOff x="4974665" y="1045065"/>
            <a:chExt cx="995940" cy="995940"/>
          </a:xfrm>
        </p:grpSpPr>
        <p:sp>
          <p:nvSpPr>
            <p:cNvPr id="17" name="流程图: 联系 16"/>
            <p:cNvSpPr/>
            <p:nvPr/>
          </p:nvSpPr>
          <p:spPr>
            <a:xfrm>
              <a:off x="4974665" y="1045065"/>
              <a:ext cx="995940" cy="99594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21092" y="1091492"/>
              <a:ext cx="903086" cy="903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21687" y="4959840"/>
            <a:ext cx="995940" cy="995940"/>
            <a:chOff x="4974665" y="1045065"/>
            <a:chExt cx="995940" cy="995940"/>
          </a:xfrm>
        </p:grpSpPr>
        <p:sp>
          <p:nvSpPr>
            <p:cNvPr id="20" name="流程图: 联系 19"/>
            <p:cNvSpPr/>
            <p:nvPr/>
          </p:nvSpPr>
          <p:spPr>
            <a:xfrm>
              <a:off x="4974665" y="1045065"/>
              <a:ext cx="995940" cy="99594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21092" y="1091492"/>
              <a:ext cx="903086" cy="903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/>
            </a:p>
          </p:txBody>
        </p:sp>
      </p:grpSp>
      <p:sp>
        <p:nvSpPr>
          <p:cNvPr id="22" name="Freeform 147"/>
          <p:cNvSpPr>
            <a:spLocks noEditPoints="1"/>
          </p:cNvSpPr>
          <p:nvPr/>
        </p:nvSpPr>
        <p:spPr bwMode="auto">
          <a:xfrm>
            <a:off x="4215538" y="5257204"/>
            <a:ext cx="377156" cy="388700"/>
          </a:xfrm>
          <a:custGeom>
            <a:avLst/>
            <a:gdLst>
              <a:gd name="T0" fmla="*/ 108 w 124"/>
              <a:gd name="T1" fmla="*/ 0 h 128"/>
              <a:gd name="T2" fmla="*/ 16 w 124"/>
              <a:gd name="T3" fmla="*/ 0 h 128"/>
              <a:gd name="T4" fmla="*/ 0 w 124"/>
              <a:gd name="T5" fmla="*/ 16 h 128"/>
              <a:gd name="T6" fmla="*/ 0 w 124"/>
              <a:gd name="T7" fmla="*/ 88 h 128"/>
              <a:gd name="T8" fmla="*/ 16 w 124"/>
              <a:gd name="T9" fmla="*/ 104 h 128"/>
              <a:gd name="T10" fmla="*/ 48 w 124"/>
              <a:gd name="T11" fmla="*/ 104 h 128"/>
              <a:gd name="T12" fmla="*/ 48 w 124"/>
              <a:gd name="T13" fmla="*/ 120 h 128"/>
              <a:gd name="T14" fmla="*/ 40 w 124"/>
              <a:gd name="T15" fmla="*/ 120 h 128"/>
              <a:gd name="T16" fmla="*/ 36 w 124"/>
              <a:gd name="T17" fmla="*/ 124 h 128"/>
              <a:gd name="T18" fmla="*/ 40 w 124"/>
              <a:gd name="T19" fmla="*/ 128 h 128"/>
              <a:gd name="T20" fmla="*/ 88 w 124"/>
              <a:gd name="T21" fmla="*/ 128 h 128"/>
              <a:gd name="T22" fmla="*/ 92 w 124"/>
              <a:gd name="T23" fmla="*/ 124 h 128"/>
              <a:gd name="T24" fmla="*/ 88 w 124"/>
              <a:gd name="T25" fmla="*/ 120 h 128"/>
              <a:gd name="T26" fmla="*/ 80 w 124"/>
              <a:gd name="T27" fmla="*/ 120 h 128"/>
              <a:gd name="T28" fmla="*/ 80 w 124"/>
              <a:gd name="T29" fmla="*/ 104 h 128"/>
              <a:gd name="T30" fmla="*/ 108 w 124"/>
              <a:gd name="T31" fmla="*/ 104 h 128"/>
              <a:gd name="T32" fmla="*/ 124 w 124"/>
              <a:gd name="T33" fmla="*/ 88 h 128"/>
              <a:gd name="T34" fmla="*/ 124 w 124"/>
              <a:gd name="T35" fmla="*/ 16 h 128"/>
              <a:gd name="T36" fmla="*/ 108 w 124"/>
              <a:gd name="T37" fmla="*/ 0 h 128"/>
              <a:gd name="T38" fmla="*/ 72 w 124"/>
              <a:gd name="T39" fmla="*/ 120 h 128"/>
              <a:gd name="T40" fmla="*/ 56 w 124"/>
              <a:gd name="T41" fmla="*/ 120 h 128"/>
              <a:gd name="T42" fmla="*/ 56 w 124"/>
              <a:gd name="T43" fmla="*/ 104 h 128"/>
              <a:gd name="T44" fmla="*/ 72 w 124"/>
              <a:gd name="T45" fmla="*/ 104 h 128"/>
              <a:gd name="T46" fmla="*/ 72 w 124"/>
              <a:gd name="T47" fmla="*/ 120 h 128"/>
              <a:gd name="T48" fmla="*/ 116 w 124"/>
              <a:gd name="T49" fmla="*/ 88 h 128"/>
              <a:gd name="T50" fmla="*/ 108 w 124"/>
              <a:gd name="T51" fmla="*/ 96 h 128"/>
              <a:gd name="T52" fmla="*/ 16 w 124"/>
              <a:gd name="T53" fmla="*/ 96 h 128"/>
              <a:gd name="T54" fmla="*/ 8 w 124"/>
              <a:gd name="T55" fmla="*/ 88 h 128"/>
              <a:gd name="T56" fmla="*/ 8 w 124"/>
              <a:gd name="T57" fmla="*/ 80 h 128"/>
              <a:gd name="T58" fmla="*/ 116 w 124"/>
              <a:gd name="T59" fmla="*/ 80 h 128"/>
              <a:gd name="T60" fmla="*/ 116 w 124"/>
              <a:gd name="T61" fmla="*/ 88 h 128"/>
              <a:gd name="T62" fmla="*/ 116 w 124"/>
              <a:gd name="T63" fmla="*/ 72 h 128"/>
              <a:gd name="T64" fmla="*/ 8 w 124"/>
              <a:gd name="T65" fmla="*/ 72 h 128"/>
              <a:gd name="T66" fmla="*/ 8 w 124"/>
              <a:gd name="T67" fmla="*/ 16 h 128"/>
              <a:gd name="T68" fmla="*/ 16 w 124"/>
              <a:gd name="T69" fmla="*/ 8 h 128"/>
              <a:gd name="T70" fmla="*/ 108 w 124"/>
              <a:gd name="T71" fmla="*/ 8 h 128"/>
              <a:gd name="T72" fmla="*/ 116 w 124"/>
              <a:gd name="T73" fmla="*/ 16 h 128"/>
              <a:gd name="T74" fmla="*/ 116 w 124"/>
              <a:gd name="T7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128">
                <a:moveTo>
                  <a:pt x="10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7"/>
                  <a:pt x="7" y="104"/>
                  <a:pt x="16" y="10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8" y="120"/>
                  <a:pt x="36" y="122"/>
                  <a:pt x="36" y="124"/>
                </a:cubicBezTo>
                <a:cubicBezTo>
                  <a:pt x="36" y="126"/>
                  <a:pt x="38" y="128"/>
                  <a:pt x="40" y="128"/>
                </a:cubicBezTo>
                <a:cubicBezTo>
                  <a:pt x="88" y="128"/>
                  <a:pt x="88" y="128"/>
                  <a:pt x="88" y="128"/>
                </a:cubicBezTo>
                <a:cubicBezTo>
                  <a:pt x="90" y="128"/>
                  <a:pt x="92" y="126"/>
                  <a:pt x="92" y="124"/>
                </a:cubicBezTo>
                <a:cubicBezTo>
                  <a:pt x="92" y="122"/>
                  <a:pt x="90" y="120"/>
                  <a:pt x="88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7" y="104"/>
                  <a:pt x="124" y="97"/>
                  <a:pt x="124" y="88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4" y="7"/>
                  <a:pt x="117" y="0"/>
                  <a:pt x="108" y="0"/>
                </a:cubicBezTo>
                <a:close/>
                <a:moveTo>
                  <a:pt x="72" y="120"/>
                </a:moveTo>
                <a:cubicBezTo>
                  <a:pt x="56" y="120"/>
                  <a:pt x="56" y="120"/>
                  <a:pt x="56" y="120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72" y="104"/>
                  <a:pt x="72" y="104"/>
                  <a:pt x="72" y="104"/>
                </a:cubicBezTo>
                <a:lnTo>
                  <a:pt x="72" y="120"/>
                </a:lnTo>
                <a:close/>
                <a:moveTo>
                  <a:pt x="116" y="88"/>
                </a:moveTo>
                <a:cubicBezTo>
                  <a:pt x="116" y="92"/>
                  <a:pt x="112" y="96"/>
                  <a:pt x="10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12" y="96"/>
                  <a:pt x="8" y="92"/>
                  <a:pt x="8" y="88"/>
                </a:cubicBezTo>
                <a:cubicBezTo>
                  <a:pt x="8" y="80"/>
                  <a:pt x="8" y="80"/>
                  <a:pt x="8" y="80"/>
                </a:cubicBezTo>
                <a:cubicBezTo>
                  <a:pt x="116" y="80"/>
                  <a:pt x="116" y="80"/>
                  <a:pt x="116" y="80"/>
                </a:cubicBezTo>
                <a:lnTo>
                  <a:pt x="116" y="88"/>
                </a:lnTo>
                <a:close/>
                <a:moveTo>
                  <a:pt x="11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12" y="8"/>
                  <a:pt x="116" y="12"/>
                  <a:pt x="116" y="16"/>
                </a:cubicBezTo>
                <a:lnTo>
                  <a:pt x="116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48"/>
          <p:cNvSpPr>
            <a:spLocks noEditPoints="1"/>
          </p:cNvSpPr>
          <p:nvPr/>
        </p:nvSpPr>
        <p:spPr bwMode="auto">
          <a:xfrm>
            <a:off x="4279826" y="3477522"/>
            <a:ext cx="279660" cy="388700"/>
          </a:xfrm>
          <a:custGeom>
            <a:avLst/>
            <a:gdLst>
              <a:gd name="T0" fmla="*/ 46 w 92"/>
              <a:gd name="T1" fmla="*/ 116 h 128"/>
              <a:gd name="T2" fmla="*/ 52 w 92"/>
              <a:gd name="T3" fmla="*/ 110 h 128"/>
              <a:gd name="T4" fmla="*/ 46 w 92"/>
              <a:gd name="T5" fmla="*/ 104 h 128"/>
              <a:gd name="T6" fmla="*/ 40 w 92"/>
              <a:gd name="T7" fmla="*/ 110 h 128"/>
              <a:gd name="T8" fmla="*/ 46 w 92"/>
              <a:gd name="T9" fmla="*/ 116 h 128"/>
              <a:gd name="T10" fmla="*/ 76 w 92"/>
              <a:gd name="T11" fmla="*/ 0 h 128"/>
              <a:gd name="T12" fmla="*/ 16 w 92"/>
              <a:gd name="T13" fmla="*/ 0 h 128"/>
              <a:gd name="T14" fmla="*/ 0 w 92"/>
              <a:gd name="T15" fmla="*/ 16 h 128"/>
              <a:gd name="T16" fmla="*/ 0 w 92"/>
              <a:gd name="T17" fmla="*/ 112 h 128"/>
              <a:gd name="T18" fmla="*/ 16 w 92"/>
              <a:gd name="T19" fmla="*/ 128 h 128"/>
              <a:gd name="T20" fmla="*/ 76 w 92"/>
              <a:gd name="T21" fmla="*/ 128 h 128"/>
              <a:gd name="T22" fmla="*/ 92 w 92"/>
              <a:gd name="T23" fmla="*/ 112 h 128"/>
              <a:gd name="T24" fmla="*/ 92 w 92"/>
              <a:gd name="T25" fmla="*/ 16 h 128"/>
              <a:gd name="T26" fmla="*/ 76 w 92"/>
              <a:gd name="T27" fmla="*/ 0 h 128"/>
              <a:gd name="T28" fmla="*/ 84 w 92"/>
              <a:gd name="T29" fmla="*/ 112 h 128"/>
              <a:gd name="T30" fmla="*/ 76 w 92"/>
              <a:gd name="T31" fmla="*/ 120 h 128"/>
              <a:gd name="T32" fmla="*/ 16 w 92"/>
              <a:gd name="T33" fmla="*/ 120 h 128"/>
              <a:gd name="T34" fmla="*/ 8 w 92"/>
              <a:gd name="T35" fmla="*/ 112 h 128"/>
              <a:gd name="T36" fmla="*/ 8 w 92"/>
              <a:gd name="T37" fmla="*/ 100 h 128"/>
              <a:gd name="T38" fmla="*/ 84 w 92"/>
              <a:gd name="T39" fmla="*/ 100 h 128"/>
              <a:gd name="T40" fmla="*/ 84 w 92"/>
              <a:gd name="T41" fmla="*/ 112 h 128"/>
              <a:gd name="T42" fmla="*/ 84 w 92"/>
              <a:gd name="T43" fmla="*/ 92 h 128"/>
              <a:gd name="T44" fmla="*/ 8 w 92"/>
              <a:gd name="T45" fmla="*/ 92 h 128"/>
              <a:gd name="T46" fmla="*/ 8 w 92"/>
              <a:gd name="T47" fmla="*/ 28 h 128"/>
              <a:gd name="T48" fmla="*/ 84 w 92"/>
              <a:gd name="T49" fmla="*/ 28 h 128"/>
              <a:gd name="T50" fmla="*/ 84 w 92"/>
              <a:gd name="T51" fmla="*/ 92 h 128"/>
              <a:gd name="T52" fmla="*/ 84 w 92"/>
              <a:gd name="T53" fmla="*/ 20 h 128"/>
              <a:gd name="T54" fmla="*/ 8 w 92"/>
              <a:gd name="T55" fmla="*/ 20 h 128"/>
              <a:gd name="T56" fmla="*/ 8 w 92"/>
              <a:gd name="T57" fmla="*/ 16 h 128"/>
              <a:gd name="T58" fmla="*/ 16 w 92"/>
              <a:gd name="T59" fmla="*/ 8 h 128"/>
              <a:gd name="T60" fmla="*/ 76 w 92"/>
              <a:gd name="T61" fmla="*/ 8 h 128"/>
              <a:gd name="T62" fmla="*/ 84 w 92"/>
              <a:gd name="T63" fmla="*/ 16 h 128"/>
              <a:gd name="T64" fmla="*/ 84 w 92"/>
              <a:gd name="T65" fmla="*/ 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" h="128">
                <a:moveTo>
                  <a:pt x="46" y="116"/>
                </a:moveTo>
                <a:cubicBezTo>
                  <a:pt x="49" y="116"/>
                  <a:pt x="52" y="113"/>
                  <a:pt x="52" y="110"/>
                </a:cubicBezTo>
                <a:cubicBezTo>
                  <a:pt x="52" y="107"/>
                  <a:pt x="49" y="104"/>
                  <a:pt x="46" y="104"/>
                </a:cubicBezTo>
                <a:cubicBezTo>
                  <a:pt x="43" y="104"/>
                  <a:pt x="40" y="107"/>
                  <a:pt x="40" y="110"/>
                </a:cubicBezTo>
                <a:cubicBezTo>
                  <a:pt x="40" y="113"/>
                  <a:pt x="43" y="116"/>
                  <a:pt x="46" y="116"/>
                </a:cubicBezTo>
                <a:close/>
                <a:moveTo>
                  <a:pt x="7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85" y="128"/>
                  <a:pt x="92" y="121"/>
                  <a:pt x="92" y="112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7"/>
                  <a:pt x="85" y="0"/>
                  <a:pt x="76" y="0"/>
                </a:cubicBezTo>
                <a:close/>
                <a:moveTo>
                  <a:pt x="84" y="112"/>
                </a:moveTo>
                <a:cubicBezTo>
                  <a:pt x="84" y="116"/>
                  <a:pt x="80" y="120"/>
                  <a:pt x="7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100"/>
                  <a:pt x="8" y="100"/>
                  <a:pt x="8" y="100"/>
                </a:cubicBezTo>
                <a:cubicBezTo>
                  <a:pt x="84" y="100"/>
                  <a:pt x="84" y="100"/>
                  <a:pt x="84" y="100"/>
                </a:cubicBezTo>
                <a:lnTo>
                  <a:pt x="84" y="112"/>
                </a:lnTo>
                <a:close/>
                <a:moveTo>
                  <a:pt x="84" y="92"/>
                </a:moveTo>
                <a:cubicBezTo>
                  <a:pt x="8" y="92"/>
                  <a:pt x="8" y="92"/>
                  <a:pt x="8" y="92"/>
                </a:cubicBezTo>
                <a:cubicBezTo>
                  <a:pt x="8" y="28"/>
                  <a:pt x="8" y="28"/>
                  <a:pt x="8" y="28"/>
                </a:cubicBezTo>
                <a:cubicBezTo>
                  <a:pt x="84" y="28"/>
                  <a:pt x="84" y="28"/>
                  <a:pt x="84" y="28"/>
                </a:cubicBezTo>
                <a:lnTo>
                  <a:pt x="84" y="92"/>
                </a:lnTo>
                <a:close/>
                <a:moveTo>
                  <a:pt x="84" y="20"/>
                </a:move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80" y="8"/>
                  <a:pt x="84" y="12"/>
                  <a:pt x="84" y="16"/>
                </a:cubicBezTo>
                <a:lnTo>
                  <a:pt x="8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49"/>
          <p:cNvSpPr>
            <a:spLocks noEditPoints="1"/>
          </p:cNvSpPr>
          <p:nvPr/>
        </p:nvSpPr>
        <p:spPr bwMode="auto">
          <a:xfrm>
            <a:off x="4310615" y="1685329"/>
            <a:ext cx="218084" cy="388700"/>
          </a:xfrm>
          <a:custGeom>
            <a:avLst/>
            <a:gdLst>
              <a:gd name="T0" fmla="*/ 36 w 72"/>
              <a:gd name="T1" fmla="*/ 112 h 128"/>
              <a:gd name="T2" fmla="*/ 44 w 72"/>
              <a:gd name="T3" fmla="*/ 104 h 128"/>
              <a:gd name="T4" fmla="*/ 36 w 72"/>
              <a:gd name="T5" fmla="*/ 96 h 128"/>
              <a:gd name="T6" fmla="*/ 28 w 72"/>
              <a:gd name="T7" fmla="*/ 104 h 128"/>
              <a:gd name="T8" fmla="*/ 36 w 72"/>
              <a:gd name="T9" fmla="*/ 112 h 128"/>
              <a:gd name="T10" fmla="*/ 56 w 72"/>
              <a:gd name="T11" fmla="*/ 0 h 128"/>
              <a:gd name="T12" fmla="*/ 16 w 72"/>
              <a:gd name="T13" fmla="*/ 0 h 128"/>
              <a:gd name="T14" fmla="*/ 0 w 72"/>
              <a:gd name="T15" fmla="*/ 16 h 128"/>
              <a:gd name="T16" fmla="*/ 0 w 72"/>
              <a:gd name="T17" fmla="*/ 112 h 128"/>
              <a:gd name="T18" fmla="*/ 16 w 72"/>
              <a:gd name="T19" fmla="*/ 128 h 128"/>
              <a:gd name="T20" fmla="*/ 56 w 72"/>
              <a:gd name="T21" fmla="*/ 128 h 128"/>
              <a:gd name="T22" fmla="*/ 72 w 72"/>
              <a:gd name="T23" fmla="*/ 112 h 128"/>
              <a:gd name="T24" fmla="*/ 72 w 72"/>
              <a:gd name="T25" fmla="*/ 16 h 128"/>
              <a:gd name="T26" fmla="*/ 56 w 72"/>
              <a:gd name="T27" fmla="*/ 0 h 128"/>
              <a:gd name="T28" fmla="*/ 64 w 72"/>
              <a:gd name="T29" fmla="*/ 112 h 128"/>
              <a:gd name="T30" fmla="*/ 56 w 72"/>
              <a:gd name="T31" fmla="*/ 120 h 128"/>
              <a:gd name="T32" fmla="*/ 16 w 72"/>
              <a:gd name="T33" fmla="*/ 120 h 128"/>
              <a:gd name="T34" fmla="*/ 8 w 72"/>
              <a:gd name="T35" fmla="*/ 112 h 128"/>
              <a:gd name="T36" fmla="*/ 8 w 72"/>
              <a:gd name="T37" fmla="*/ 88 h 128"/>
              <a:gd name="T38" fmla="*/ 64 w 72"/>
              <a:gd name="T39" fmla="*/ 88 h 128"/>
              <a:gd name="T40" fmla="*/ 64 w 72"/>
              <a:gd name="T41" fmla="*/ 112 h 128"/>
              <a:gd name="T42" fmla="*/ 64 w 72"/>
              <a:gd name="T43" fmla="*/ 80 h 128"/>
              <a:gd name="T44" fmla="*/ 8 w 72"/>
              <a:gd name="T45" fmla="*/ 80 h 128"/>
              <a:gd name="T46" fmla="*/ 8 w 72"/>
              <a:gd name="T47" fmla="*/ 28 h 128"/>
              <a:gd name="T48" fmla="*/ 64 w 72"/>
              <a:gd name="T49" fmla="*/ 28 h 128"/>
              <a:gd name="T50" fmla="*/ 64 w 72"/>
              <a:gd name="T51" fmla="*/ 80 h 128"/>
              <a:gd name="T52" fmla="*/ 64 w 72"/>
              <a:gd name="T53" fmla="*/ 20 h 128"/>
              <a:gd name="T54" fmla="*/ 8 w 72"/>
              <a:gd name="T55" fmla="*/ 20 h 128"/>
              <a:gd name="T56" fmla="*/ 8 w 72"/>
              <a:gd name="T57" fmla="*/ 16 h 128"/>
              <a:gd name="T58" fmla="*/ 16 w 72"/>
              <a:gd name="T59" fmla="*/ 8 h 128"/>
              <a:gd name="T60" fmla="*/ 56 w 72"/>
              <a:gd name="T61" fmla="*/ 8 h 128"/>
              <a:gd name="T62" fmla="*/ 64 w 72"/>
              <a:gd name="T63" fmla="*/ 16 h 128"/>
              <a:gd name="T64" fmla="*/ 64 w 72"/>
              <a:gd name="T65" fmla="*/ 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128">
                <a:moveTo>
                  <a:pt x="36" y="112"/>
                </a:moveTo>
                <a:cubicBezTo>
                  <a:pt x="40" y="112"/>
                  <a:pt x="44" y="108"/>
                  <a:pt x="44" y="104"/>
                </a:cubicBezTo>
                <a:cubicBezTo>
                  <a:pt x="44" y="100"/>
                  <a:pt x="40" y="96"/>
                  <a:pt x="36" y="96"/>
                </a:cubicBezTo>
                <a:cubicBezTo>
                  <a:pt x="32" y="96"/>
                  <a:pt x="28" y="100"/>
                  <a:pt x="28" y="104"/>
                </a:cubicBezTo>
                <a:cubicBezTo>
                  <a:pt x="28" y="108"/>
                  <a:pt x="32" y="112"/>
                  <a:pt x="36" y="112"/>
                </a:cubicBezTo>
                <a:close/>
                <a:moveTo>
                  <a:pt x="5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5" y="128"/>
                  <a:pt x="72" y="121"/>
                  <a:pt x="72" y="112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7"/>
                  <a:pt x="65" y="0"/>
                  <a:pt x="56" y="0"/>
                </a:cubicBezTo>
                <a:close/>
                <a:moveTo>
                  <a:pt x="64" y="112"/>
                </a:moveTo>
                <a:cubicBezTo>
                  <a:pt x="64" y="116"/>
                  <a:pt x="60" y="120"/>
                  <a:pt x="5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64" y="88"/>
                  <a:pt x="64" y="88"/>
                  <a:pt x="64" y="88"/>
                </a:cubicBezTo>
                <a:lnTo>
                  <a:pt x="64" y="112"/>
                </a:lnTo>
                <a:close/>
                <a:moveTo>
                  <a:pt x="64" y="80"/>
                </a:moveTo>
                <a:cubicBezTo>
                  <a:pt x="8" y="80"/>
                  <a:pt x="8" y="80"/>
                  <a:pt x="8" y="80"/>
                </a:cubicBezTo>
                <a:cubicBezTo>
                  <a:pt x="8" y="28"/>
                  <a:pt x="8" y="28"/>
                  <a:pt x="8" y="28"/>
                </a:cubicBezTo>
                <a:cubicBezTo>
                  <a:pt x="64" y="28"/>
                  <a:pt x="64" y="28"/>
                  <a:pt x="64" y="28"/>
                </a:cubicBezTo>
                <a:lnTo>
                  <a:pt x="64" y="80"/>
                </a:lnTo>
                <a:close/>
                <a:moveTo>
                  <a:pt x="64" y="20"/>
                </a:moveTo>
                <a:cubicBezTo>
                  <a:pt x="8" y="20"/>
                  <a:pt x="8" y="20"/>
                  <a:pt x="8" y="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0" y="8"/>
                  <a:pt x="64" y="12"/>
                  <a:pt x="64" y="16"/>
                </a:cubicBezTo>
                <a:lnTo>
                  <a:pt x="6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60127" y="1532824"/>
            <a:ext cx="2552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smtClean="0">
                <a:solidFill>
                  <a:schemeClr val="accent2"/>
                </a:solidFill>
              </a:rPr>
              <a:t>W3Cschool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60127" y="3404557"/>
            <a:ext cx="2552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accent2"/>
                </a:solidFill>
              </a:rPr>
              <a:t>W3School </a:t>
            </a:r>
            <a:endParaRPr lang="en-US" altLang="zh-CN" sz="3200" b="1" dirty="0">
              <a:solidFill>
                <a:schemeClr val="accent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60127" y="5184239"/>
            <a:ext cx="2552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chemeClr val="accent2"/>
                </a:solidFill>
              </a:rPr>
              <a:t>视频教程</a:t>
            </a:r>
            <a:endParaRPr lang="en-US" altLang="zh-CN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3702543" y="3222541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026799" y="2507831"/>
            <a:ext cx="705760" cy="714710"/>
            <a:chOff x="3569784" y="2113339"/>
            <a:chExt cx="705760" cy="714710"/>
          </a:xfrm>
          <a:solidFill>
            <a:schemeClr val="accent2"/>
          </a:solidFill>
        </p:grpSpPr>
        <p:grpSp>
          <p:nvGrpSpPr>
            <p:cNvPr id="4" name="组合 3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6" name="矩形 5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3715169" y="2120163"/>
              <a:ext cx="500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52759" y="2541449"/>
            <a:ext cx="3278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8381" y="5988051"/>
            <a:ext cx="4181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ea typeface="Microsoft YaHei" panose="020B0503020204020204" pitchFamily="34" charset="-122"/>
              </a:rPr>
              <a:t>You cannot improve your past, but you can improve your future. Once time is wasted, life is wasted.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13405" y="3551004"/>
            <a:ext cx="370307" cy="5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2036"/>
            <a:ext cx="5214939" cy="6855964"/>
            <a:chOff x="-1" y="2036"/>
            <a:chExt cx="5214939" cy="6855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57" r="12666" b="1669"/>
            <a:stretch>
              <a:fillRect/>
            </a:stretch>
          </p:blipFill>
          <p:spPr>
            <a:xfrm>
              <a:off x="-1" y="2036"/>
              <a:ext cx="5214938" cy="6855964"/>
            </a:xfrm>
            <a:custGeom>
              <a:avLst/>
              <a:gdLst>
                <a:gd name="connsiteX0" fmla="*/ 0 w 5214938"/>
                <a:gd name="connsiteY0" fmla="*/ 0 h 6855964"/>
                <a:gd name="connsiteX1" fmla="*/ 4171951 w 5214938"/>
                <a:gd name="connsiteY1" fmla="*/ 0 h 6855964"/>
                <a:gd name="connsiteX2" fmla="*/ 5214938 w 5214938"/>
                <a:gd name="connsiteY2" fmla="*/ 6855964 h 6855964"/>
                <a:gd name="connsiteX3" fmla="*/ 0 w 5214938"/>
                <a:gd name="connsiteY3" fmla="*/ 6855964 h 685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4938" h="6855964">
                  <a:moveTo>
                    <a:pt x="0" y="0"/>
                  </a:moveTo>
                  <a:lnTo>
                    <a:pt x="4171951" y="0"/>
                  </a:lnTo>
                  <a:lnTo>
                    <a:pt x="5214938" y="6855964"/>
                  </a:lnTo>
                  <a:lnTo>
                    <a:pt x="0" y="6855964"/>
                  </a:lnTo>
                  <a:close/>
                </a:path>
              </a:pathLst>
            </a:custGeom>
          </p:spPr>
        </p:pic>
        <p:sp>
          <p:nvSpPr>
            <p:cNvPr id="8" name="流程图: 手动输入 7"/>
            <p:cNvSpPr/>
            <p:nvPr/>
          </p:nvSpPr>
          <p:spPr>
            <a:xfrm rot="5400000">
              <a:off x="-820513" y="822549"/>
              <a:ext cx="6855964" cy="5214938"/>
            </a:xfrm>
            <a:prstGeom prst="flowChartManualInput">
              <a:avLst/>
            </a:prstGeom>
            <a:solidFill>
              <a:schemeClr val="accent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</a:rPr>
                <a:t>组成部分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30413" y="5513487"/>
            <a:ext cx="674575" cy="674574"/>
            <a:chOff x="6901486" y="4930945"/>
            <a:chExt cx="674574" cy="674574"/>
          </a:xfrm>
        </p:grpSpPr>
        <p:sp>
          <p:nvSpPr>
            <p:cNvPr id="16" name="圆角矩形 15"/>
            <p:cNvSpPr/>
            <p:nvPr/>
          </p:nvSpPr>
          <p:spPr>
            <a:xfrm>
              <a:off x="6901486" y="4930945"/>
              <a:ext cx="674574" cy="674574"/>
            </a:xfrm>
            <a:prstGeom prst="roundRect">
              <a:avLst>
                <a:gd name="adj" fmla="val 124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166"/>
            <p:cNvSpPr>
              <a:spLocks noEditPoints="1"/>
            </p:cNvSpPr>
            <p:nvPr/>
          </p:nvSpPr>
          <p:spPr bwMode="auto">
            <a:xfrm>
              <a:off x="7058592" y="5027726"/>
              <a:ext cx="360363" cy="481013"/>
            </a:xfrm>
            <a:custGeom>
              <a:avLst/>
              <a:gdLst>
                <a:gd name="T0" fmla="*/ 48 w 96"/>
                <a:gd name="T1" fmla="*/ 28 h 128"/>
                <a:gd name="T2" fmla="*/ 28 w 96"/>
                <a:gd name="T3" fmla="*/ 48 h 128"/>
                <a:gd name="T4" fmla="*/ 48 w 96"/>
                <a:gd name="T5" fmla="*/ 68 h 128"/>
                <a:gd name="T6" fmla="*/ 68 w 96"/>
                <a:gd name="T7" fmla="*/ 48 h 128"/>
                <a:gd name="T8" fmla="*/ 48 w 96"/>
                <a:gd name="T9" fmla="*/ 28 h 128"/>
                <a:gd name="T10" fmla="*/ 48 w 96"/>
                <a:gd name="T11" fmla="*/ 60 h 128"/>
                <a:gd name="T12" fmla="*/ 36 w 96"/>
                <a:gd name="T13" fmla="*/ 48 h 128"/>
                <a:gd name="T14" fmla="*/ 48 w 96"/>
                <a:gd name="T15" fmla="*/ 36 h 128"/>
                <a:gd name="T16" fmla="*/ 60 w 96"/>
                <a:gd name="T17" fmla="*/ 48 h 128"/>
                <a:gd name="T18" fmla="*/ 48 w 96"/>
                <a:gd name="T19" fmla="*/ 60 h 128"/>
                <a:gd name="T20" fmla="*/ 48 w 96"/>
                <a:gd name="T21" fmla="*/ 0 h 128"/>
                <a:gd name="T22" fmla="*/ 0 w 96"/>
                <a:gd name="T23" fmla="*/ 48 h 128"/>
                <a:gd name="T24" fmla="*/ 48 w 96"/>
                <a:gd name="T25" fmla="*/ 128 h 128"/>
                <a:gd name="T26" fmla="*/ 96 w 96"/>
                <a:gd name="T27" fmla="*/ 48 h 128"/>
                <a:gd name="T28" fmla="*/ 48 w 96"/>
                <a:gd name="T29" fmla="*/ 0 h 128"/>
                <a:gd name="T30" fmla="*/ 48 w 96"/>
                <a:gd name="T31" fmla="*/ 116 h 128"/>
                <a:gd name="T32" fmla="*/ 8 w 96"/>
                <a:gd name="T33" fmla="*/ 48 h 128"/>
                <a:gd name="T34" fmla="*/ 48 w 96"/>
                <a:gd name="T35" fmla="*/ 8 h 128"/>
                <a:gd name="T36" fmla="*/ 88 w 96"/>
                <a:gd name="T37" fmla="*/ 48 h 128"/>
                <a:gd name="T38" fmla="*/ 48 w 96"/>
                <a:gd name="T39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28">
                  <a:moveTo>
                    <a:pt x="48" y="28"/>
                  </a:moveTo>
                  <a:cubicBezTo>
                    <a:pt x="37" y="28"/>
                    <a:pt x="28" y="37"/>
                    <a:pt x="28" y="48"/>
                  </a:cubicBezTo>
                  <a:cubicBezTo>
                    <a:pt x="28" y="59"/>
                    <a:pt x="37" y="68"/>
                    <a:pt x="48" y="68"/>
                  </a:cubicBezTo>
                  <a:cubicBezTo>
                    <a:pt x="59" y="68"/>
                    <a:pt x="68" y="59"/>
                    <a:pt x="68" y="48"/>
                  </a:cubicBezTo>
                  <a:cubicBezTo>
                    <a:pt x="68" y="37"/>
                    <a:pt x="59" y="28"/>
                    <a:pt x="48" y="28"/>
                  </a:cubicBezTo>
                  <a:close/>
                  <a:moveTo>
                    <a:pt x="48" y="60"/>
                  </a:moveTo>
                  <a:cubicBezTo>
                    <a:pt x="41" y="60"/>
                    <a:pt x="36" y="55"/>
                    <a:pt x="36" y="48"/>
                  </a:cubicBezTo>
                  <a:cubicBezTo>
                    <a:pt x="36" y="41"/>
                    <a:pt x="41" y="36"/>
                    <a:pt x="48" y="36"/>
                  </a:cubicBezTo>
                  <a:cubicBezTo>
                    <a:pt x="55" y="36"/>
                    <a:pt x="60" y="41"/>
                    <a:pt x="60" y="48"/>
                  </a:cubicBezTo>
                  <a:cubicBezTo>
                    <a:pt x="60" y="55"/>
                    <a:pt x="55" y="60"/>
                    <a:pt x="48" y="60"/>
                  </a:cubicBezTo>
                  <a:close/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40" y="128"/>
                    <a:pt x="48" y="128"/>
                  </a:cubicBezTo>
                  <a:cubicBezTo>
                    <a:pt x="56" y="128"/>
                    <a:pt x="96" y="68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116"/>
                  </a:moveTo>
                  <a:cubicBezTo>
                    <a:pt x="41" y="116"/>
                    <a:pt x="8" y="65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ubicBezTo>
                    <a:pt x="70" y="8"/>
                    <a:pt x="88" y="26"/>
                    <a:pt x="88" y="48"/>
                  </a:cubicBezTo>
                  <a:cubicBezTo>
                    <a:pt x="88" y="64"/>
                    <a:pt x="55" y="116"/>
                    <a:pt x="48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93126" y="3740349"/>
            <a:ext cx="674575" cy="674574"/>
            <a:chOff x="6121230" y="3840391"/>
            <a:chExt cx="674574" cy="674574"/>
          </a:xfrm>
        </p:grpSpPr>
        <p:sp>
          <p:nvSpPr>
            <p:cNvPr id="15" name="圆角矩形 14"/>
            <p:cNvSpPr/>
            <p:nvPr/>
          </p:nvSpPr>
          <p:spPr>
            <a:xfrm>
              <a:off x="6121230" y="3840391"/>
              <a:ext cx="674574" cy="674574"/>
            </a:xfrm>
            <a:prstGeom prst="roundRect">
              <a:avLst>
                <a:gd name="adj" fmla="val 124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Freeform 175"/>
            <p:cNvSpPr>
              <a:spLocks noEditPoints="1"/>
            </p:cNvSpPr>
            <p:nvPr/>
          </p:nvSpPr>
          <p:spPr bwMode="auto">
            <a:xfrm>
              <a:off x="6218011" y="3937966"/>
              <a:ext cx="481013" cy="479425"/>
            </a:xfrm>
            <a:custGeom>
              <a:avLst/>
              <a:gdLst>
                <a:gd name="T0" fmla="*/ 59 w 128"/>
                <a:gd name="T1" fmla="*/ 96 h 128"/>
                <a:gd name="T2" fmla="*/ 29 w 128"/>
                <a:gd name="T3" fmla="*/ 96 h 128"/>
                <a:gd name="T4" fmla="*/ 20 w 128"/>
                <a:gd name="T5" fmla="*/ 100 h 128"/>
                <a:gd name="T6" fmla="*/ 29 w 128"/>
                <a:gd name="T7" fmla="*/ 104 h 128"/>
                <a:gd name="T8" fmla="*/ 59 w 128"/>
                <a:gd name="T9" fmla="*/ 104 h 128"/>
                <a:gd name="T10" fmla="*/ 108 w 128"/>
                <a:gd name="T11" fmla="*/ 100 h 128"/>
                <a:gd name="T12" fmla="*/ 44 w 128"/>
                <a:gd name="T13" fmla="*/ 110 h 128"/>
                <a:gd name="T14" fmla="*/ 44 w 128"/>
                <a:gd name="T15" fmla="*/ 90 h 128"/>
                <a:gd name="T16" fmla="*/ 44 w 128"/>
                <a:gd name="T17" fmla="*/ 110 h 128"/>
                <a:gd name="T18" fmla="*/ 95 w 128"/>
                <a:gd name="T19" fmla="*/ 64 h 128"/>
                <a:gd name="T20" fmla="*/ 65 w 128"/>
                <a:gd name="T21" fmla="*/ 64 h 128"/>
                <a:gd name="T22" fmla="*/ 20 w 128"/>
                <a:gd name="T23" fmla="*/ 68 h 128"/>
                <a:gd name="T24" fmla="*/ 65 w 128"/>
                <a:gd name="T25" fmla="*/ 72 h 128"/>
                <a:gd name="T26" fmla="*/ 95 w 128"/>
                <a:gd name="T27" fmla="*/ 72 h 128"/>
                <a:gd name="T28" fmla="*/ 108 w 128"/>
                <a:gd name="T29" fmla="*/ 68 h 128"/>
                <a:gd name="T30" fmla="*/ 80 w 128"/>
                <a:gd name="T31" fmla="*/ 78 h 128"/>
                <a:gd name="T32" fmla="*/ 80 w 128"/>
                <a:gd name="T33" fmla="*/ 58 h 128"/>
                <a:gd name="T34" fmla="*/ 80 w 128"/>
                <a:gd name="T35" fmla="*/ 78 h 128"/>
                <a:gd name="T36" fmla="*/ 16 w 128"/>
                <a:gd name="T37" fmla="*/ 0 h 128"/>
                <a:gd name="T38" fmla="*/ 0 w 128"/>
                <a:gd name="T39" fmla="*/ 112 h 128"/>
                <a:gd name="T40" fmla="*/ 112 w 128"/>
                <a:gd name="T41" fmla="*/ 128 h 128"/>
                <a:gd name="T42" fmla="*/ 128 w 128"/>
                <a:gd name="T43" fmla="*/ 16 h 128"/>
                <a:gd name="T44" fmla="*/ 120 w 128"/>
                <a:gd name="T45" fmla="*/ 112 h 128"/>
                <a:gd name="T46" fmla="*/ 16 w 128"/>
                <a:gd name="T47" fmla="*/ 120 h 128"/>
                <a:gd name="T48" fmla="*/ 8 w 128"/>
                <a:gd name="T49" fmla="*/ 16 h 128"/>
                <a:gd name="T50" fmla="*/ 112 w 128"/>
                <a:gd name="T51" fmla="*/ 8 h 128"/>
                <a:gd name="T52" fmla="*/ 120 w 128"/>
                <a:gd name="T53" fmla="*/ 112 h 128"/>
                <a:gd name="T54" fmla="*/ 59 w 128"/>
                <a:gd name="T55" fmla="*/ 32 h 128"/>
                <a:gd name="T56" fmla="*/ 29 w 128"/>
                <a:gd name="T57" fmla="*/ 32 h 128"/>
                <a:gd name="T58" fmla="*/ 20 w 128"/>
                <a:gd name="T59" fmla="*/ 36 h 128"/>
                <a:gd name="T60" fmla="*/ 29 w 128"/>
                <a:gd name="T61" fmla="*/ 40 h 128"/>
                <a:gd name="T62" fmla="*/ 59 w 128"/>
                <a:gd name="T63" fmla="*/ 40 h 128"/>
                <a:gd name="T64" fmla="*/ 108 w 128"/>
                <a:gd name="T65" fmla="*/ 36 h 128"/>
                <a:gd name="T66" fmla="*/ 44 w 128"/>
                <a:gd name="T67" fmla="*/ 46 h 128"/>
                <a:gd name="T68" fmla="*/ 44 w 128"/>
                <a:gd name="T69" fmla="*/ 26 h 128"/>
                <a:gd name="T70" fmla="*/ 44 w 128"/>
                <a:gd name="T71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128">
                  <a:moveTo>
                    <a:pt x="104" y="96"/>
                  </a:moveTo>
                  <a:cubicBezTo>
                    <a:pt x="59" y="96"/>
                    <a:pt x="59" y="96"/>
                    <a:pt x="59" y="96"/>
                  </a:cubicBezTo>
                  <a:cubicBezTo>
                    <a:pt x="58" y="89"/>
                    <a:pt x="51" y="84"/>
                    <a:pt x="44" y="84"/>
                  </a:cubicBezTo>
                  <a:cubicBezTo>
                    <a:pt x="37" y="84"/>
                    <a:pt x="30" y="89"/>
                    <a:pt x="29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6"/>
                    <a:pt x="20" y="98"/>
                    <a:pt x="20" y="100"/>
                  </a:cubicBezTo>
                  <a:cubicBezTo>
                    <a:pt x="20" y="102"/>
                    <a:pt x="22" y="104"/>
                    <a:pt x="24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0" y="111"/>
                    <a:pt x="37" y="116"/>
                    <a:pt x="44" y="116"/>
                  </a:cubicBezTo>
                  <a:cubicBezTo>
                    <a:pt x="51" y="116"/>
                    <a:pt x="58" y="111"/>
                    <a:pt x="5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6" y="104"/>
                    <a:pt x="108" y="102"/>
                    <a:pt x="108" y="100"/>
                  </a:cubicBezTo>
                  <a:cubicBezTo>
                    <a:pt x="108" y="98"/>
                    <a:pt x="106" y="96"/>
                    <a:pt x="104" y="96"/>
                  </a:cubicBezTo>
                  <a:close/>
                  <a:moveTo>
                    <a:pt x="44" y="110"/>
                  </a:moveTo>
                  <a:cubicBezTo>
                    <a:pt x="39" y="110"/>
                    <a:pt x="34" y="105"/>
                    <a:pt x="34" y="100"/>
                  </a:cubicBezTo>
                  <a:cubicBezTo>
                    <a:pt x="34" y="95"/>
                    <a:pt x="39" y="90"/>
                    <a:pt x="44" y="90"/>
                  </a:cubicBezTo>
                  <a:cubicBezTo>
                    <a:pt x="49" y="90"/>
                    <a:pt x="54" y="95"/>
                    <a:pt x="54" y="100"/>
                  </a:cubicBezTo>
                  <a:cubicBezTo>
                    <a:pt x="54" y="105"/>
                    <a:pt x="49" y="110"/>
                    <a:pt x="44" y="110"/>
                  </a:cubicBezTo>
                  <a:close/>
                  <a:moveTo>
                    <a:pt x="104" y="64"/>
                  </a:moveTo>
                  <a:cubicBezTo>
                    <a:pt x="95" y="64"/>
                    <a:pt x="95" y="64"/>
                    <a:pt x="95" y="64"/>
                  </a:cubicBezTo>
                  <a:cubicBezTo>
                    <a:pt x="94" y="57"/>
                    <a:pt x="87" y="52"/>
                    <a:pt x="80" y="52"/>
                  </a:cubicBezTo>
                  <a:cubicBezTo>
                    <a:pt x="73" y="52"/>
                    <a:pt x="66" y="57"/>
                    <a:pt x="6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4"/>
                    <a:pt x="20" y="66"/>
                    <a:pt x="20" y="68"/>
                  </a:cubicBezTo>
                  <a:cubicBezTo>
                    <a:pt x="20" y="70"/>
                    <a:pt x="22" y="72"/>
                    <a:pt x="24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6" y="79"/>
                    <a:pt x="73" y="84"/>
                    <a:pt x="80" y="84"/>
                  </a:cubicBezTo>
                  <a:cubicBezTo>
                    <a:pt x="87" y="84"/>
                    <a:pt x="94" y="79"/>
                    <a:pt x="9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6" y="72"/>
                    <a:pt x="108" y="70"/>
                    <a:pt x="108" y="68"/>
                  </a:cubicBezTo>
                  <a:cubicBezTo>
                    <a:pt x="108" y="66"/>
                    <a:pt x="106" y="64"/>
                    <a:pt x="104" y="64"/>
                  </a:cubicBezTo>
                  <a:close/>
                  <a:moveTo>
                    <a:pt x="80" y="78"/>
                  </a:moveTo>
                  <a:cubicBezTo>
                    <a:pt x="75" y="78"/>
                    <a:pt x="70" y="73"/>
                    <a:pt x="70" y="68"/>
                  </a:cubicBezTo>
                  <a:cubicBezTo>
                    <a:pt x="70" y="63"/>
                    <a:pt x="75" y="58"/>
                    <a:pt x="80" y="58"/>
                  </a:cubicBezTo>
                  <a:cubicBezTo>
                    <a:pt x="85" y="58"/>
                    <a:pt x="90" y="63"/>
                    <a:pt x="90" y="68"/>
                  </a:cubicBezTo>
                  <a:cubicBezTo>
                    <a:pt x="90" y="73"/>
                    <a:pt x="85" y="78"/>
                    <a:pt x="80" y="78"/>
                  </a:cubicBezTo>
                  <a:close/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12"/>
                  </a:lnTo>
                  <a:close/>
                  <a:moveTo>
                    <a:pt x="104" y="32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8" y="25"/>
                    <a:pt x="51" y="20"/>
                    <a:pt x="44" y="20"/>
                  </a:cubicBezTo>
                  <a:cubicBezTo>
                    <a:pt x="37" y="20"/>
                    <a:pt x="30" y="25"/>
                    <a:pt x="29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2" y="32"/>
                    <a:pt x="20" y="34"/>
                    <a:pt x="20" y="36"/>
                  </a:cubicBezTo>
                  <a:cubicBezTo>
                    <a:pt x="20" y="38"/>
                    <a:pt x="22" y="40"/>
                    <a:pt x="24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7"/>
                    <a:pt x="37" y="52"/>
                    <a:pt x="44" y="52"/>
                  </a:cubicBezTo>
                  <a:cubicBezTo>
                    <a:pt x="51" y="52"/>
                    <a:pt x="58" y="47"/>
                    <a:pt x="59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6" y="40"/>
                    <a:pt x="108" y="38"/>
                    <a:pt x="108" y="36"/>
                  </a:cubicBezTo>
                  <a:cubicBezTo>
                    <a:pt x="108" y="34"/>
                    <a:pt x="106" y="32"/>
                    <a:pt x="104" y="32"/>
                  </a:cubicBezTo>
                  <a:close/>
                  <a:moveTo>
                    <a:pt x="44" y="46"/>
                  </a:moveTo>
                  <a:cubicBezTo>
                    <a:pt x="39" y="46"/>
                    <a:pt x="34" y="41"/>
                    <a:pt x="34" y="36"/>
                  </a:cubicBezTo>
                  <a:cubicBezTo>
                    <a:pt x="34" y="31"/>
                    <a:pt x="39" y="26"/>
                    <a:pt x="44" y="26"/>
                  </a:cubicBezTo>
                  <a:cubicBezTo>
                    <a:pt x="49" y="26"/>
                    <a:pt x="54" y="31"/>
                    <a:pt x="54" y="36"/>
                  </a:cubicBezTo>
                  <a:cubicBezTo>
                    <a:pt x="54" y="41"/>
                    <a:pt x="49" y="46"/>
                    <a:pt x="4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5838" y="1954600"/>
            <a:ext cx="674575" cy="674574"/>
            <a:chOff x="6901486" y="2557633"/>
            <a:chExt cx="674574" cy="674574"/>
          </a:xfrm>
        </p:grpSpPr>
        <p:sp>
          <p:nvSpPr>
            <p:cNvPr id="14" name="圆角矩形 13"/>
            <p:cNvSpPr/>
            <p:nvPr/>
          </p:nvSpPr>
          <p:spPr>
            <a:xfrm>
              <a:off x="6901486" y="2557633"/>
              <a:ext cx="674574" cy="674574"/>
            </a:xfrm>
            <a:prstGeom prst="roundRect">
              <a:avLst>
                <a:gd name="adj" fmla="val 124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Freeform 209"/>
            <p:cNvSpPr>
              <a:spLocks noEditPoints="1"/>
            </p:cNvSpPr>
            <p:nvPr/>
          </p:nvSpPr>
          <p:spPr bwMode="auto">
            <a:xfrm>
              <a:off x="6999061" y="2654414"/>
              <a:ext cx="479425" cy="481013"/>
            </a:xfrm>
            <a:custGeom>
              <a:avLst/>
              <a:gdLst>
                <a:gd name="T0" fmla="*/ 60 w 128"/>
                <a:gd name="T1" fmla="*/ 0 h 128"/>
                <a:gd name="T2" fmla="*/ 53 w 128"/>
                <a:gd name="T3" fmla="*/ 0 h 128"/>
                <a:gd name="T4" fmla="*/ 53 w 128"/>
                <a:gd name="T5" fmla="*/ 12 h 128"/>
                <a:gd name="T6" fmla="*/ 0 w 128"/>
                <a:gd name="T7" fmla="*/ 70 h 128"/>
                <a:gd name="T8" fmla="*/ 58 w 128"/>
                <a:gd name="T9" fmla="*/ 128 h 128"/>
                <a:gd name="T10" fmla="*/ 111 w 128"/>
                <a:gd name="T11" fmla="*/ 94 h 128"/>
                <a:gd name="T12" fmla="*/ 120 w 128"/>
                <a:gd name="T13" fmla="*/ 96 h 128"/>
                <a:gd name="T14" fmla="*/ 128 w 128"/>
                <a:gd name="T15" fmla="*/ 66 h 128"/>
                <a:gd name="T16" fmla="*/ 60 w 128"/>
                <a:gd name="T17" fmla="*/ 0 h 128"/>
                <a:gd name="T18" fmla="*/ 58 w 128"/>
                <a:gd name="T19" fmla="*/ 120 h 128"/>
                <a:gd name="T20" fmla="*/ 8 w 128"/>
                <a:gd name="T21" fmla="*/ 70 h 128"/>
                <a:gd name="T22" fmla="*/ 52 w 128"/>
                <a:gd name="T23" fmla="*/ 20 h 128"/>
                <a:gd name="T24" fmla="*/ 52 w 128"/>
                <a:gd name="T25" fmla="*/ 78 h 128"/>
                <a:gd name="T26" fmla="*/ 60 w 128"/>
                <a:gd name="T27" fmla="*/ 80 h 128"/>
                <a:gd name="T28" fmla="*/ 103 w 128"/>
                <a:gd name="T29" fmla="*/ 91 h 128"/>
                <a:gd name="T30" fmla="*/ 58 w 128"/>
                <a:gd name="T31" fmla="*/ 120 h 128"/>
                <a:gd name="T32" fmla="*/ 114 w 128"/>
                <a:gd name="T33" fmla="*/ 86 h 128"/>
                <a:gd name="T34" fmla="*/ 60 w 128"/>
                <a:gd name="T35" fmla="*/ 72 h 128"/>
                <a:gd name="T36" fmla="*/ 60 w 128"/>
                <a:gd name="T37" fmla="*/ 8 h 128"/>
                <a:gd name="T38" fmla="*/ 120 w 128"/>
                <a:gd name="T39" fmla="*/ 66 h 128"/>
                <a:gd name="T40" fmla="*/ 114 w 128"/>
                <a:gd name="T41" fmla="*/ 8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0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23" y="15"/>
                    <a:pt x="0" y="40"/>
                    <a:pt x="0" y="70"/>
                  </a:cubicBezTo>
                  <a:cubicBezTo>
                    <a:pt x="0" y="102"/>
                    <a:pt x="26" y="128"/>
                    <a:pt x="58" y="128"/>
                  </a:cubicBezTo>
                  <a:cubicBezTo>
                    <a:pt x="82" y="128"/>
                    <a:pt x="102" y="114"/>
                    <a:pt x="111" y="94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4" y="89"/>
                    <a:pt x="128" y="79"/>
                    <a:pt x="128" y="66"/>
                  </a:cubicBezTo>
                  <a:cubicBezTo>
                    <a:pt x="128" y="30"/>
                    <a:pt x="94" y="0"/>
                    <a:pt x="60" y="0"/>
                  </a:cubicBezTo>
                  <a:close/>
                  <a:moveTo>
                    <a:pt x="58" y="120"/>
                  </a:moveTo>
                  <a:cubicBezTo>
                    <a:pt x="30" y="120"/>
                    <a:pt x="8" y="98"/>
                    <a:pt x="8" y="70"/>
                  </a:cubicBezTo>
                  <a:cubicBezTo>
                    <a:pt x="8" y="45"/>
                    <a:pt x="28" y="24"/>
                    <a:pt x="52" y="2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96" y="109"/>
                    <a:pt x="77" y="120"/>
                    <a:pt x="58" y="120"/>
                  </a:cubicBezTo>
                  <a:close/>
                  <a:moveTo>
                    <a:pt x="114" y="86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89" y="8"/>
                    <a:pt x="120" y="35"/>
                    <a:pt x="120" y="66"/>
                  </a:cubicBezTo>
                  <a:cubicBezTo>
                    <a:pt x="120" y="75"/>
                    <a:pt x="117" y="81"/>
                    <a:pt x="114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59535" y="1723767"/>
            <a:ext cx="6096000" cy="830997"/>
            <a:chOff x="4859534" y="1723767"/>
            <a:chExt cx="6096000" cy="830997"/>
          </a:xfrm>
        </p:grpSpPr>
        <p:sp>
          <p:nvSpPr>
            <p:cNvPr id="21" name="矩形 20"/>
            <p:cNvSpPr/>
            <p:nvPr/>
          </p:nvSpPr>
          <p:spPr>
            <a:xfrm>
              <a:off x="4859534" y="1723767"/>
              <a:ext cx="20489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ECMAScript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59534" y="218543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描述了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JavaScript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的基本语法和对象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15789" y="3523638"/>
            <a:ext cx="6096000" cy="830997"/>
            <a:chOff x="4859534" y="1723767"/>
            <a:chExt cx="6096000" cy="830997"/>
          </a:xfrm>
        </p:grpSpPr>
        <p:sp>
          <p:nvSpPr>
            <p:cNvPr id="25" name="矩形 24"/>
            <p:cNvSpPr/>
            <p:nvPr/>
          </p:nvSpPr>
          <p:spPr>
            <a:xfrm>
              <a:off x="4859534" y="1723767"/>
              <a:ext cx="9877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DOM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59534" y="218543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描述处理网页内容的方法与接口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72043" y="5296776"/>
            <a:ext cx="6096000" cy="830997"/>
            <a:chOff x="4859534" y="1723767"/>
            <a:chExt cx="6096000" cy="830997"/>
          </a:xfrm>
        </p:grpSpPr>
        <p:sp>
          <p:nvSpPr>
            <p:cNvPr id="28" name="矩形 27"/>
            <p:cNvSpPr/>
            <p:nvPr/>
          </p:nvSpPr>
          <p:spPr>
            <a:xfrm>
              <a:off x="4859534" y="1723767"/>
              <a:ext cx="9877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chemeClr val="bg1"/>
                  </a:solidFill>
                </a:rPr>
                <a:t>BOM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859534" y="218543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描述与浏览器进行交互的方法与接口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流程图: 联系 29"/>
          <p:cNvSpPr/>
          <p:nvPr/>
        </p:nvSpPr>
        <p:spPr>
          <a:xfrm>
            <a:off x="3208055" y="1997381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13521" y="3761268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878499" y="556347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</a:rPr>
                <a:t>库和框架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0" t="61391" r="66248" b="5953"/>
          <a:stretch>
            <a:fillRect/>
          </a:stretch>
        </p:blipFill>
        <p:spPr>
          <a:xfrm>
            <a:off x="5860605" y="4126931"/>
            <a:ext cx="1028084" cy="1181707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33672" r="76478" b="33672"/>
          <a:stretch>
            <a:fillRect/>
          </a:stretch>
        </p:blipFill>
        <p:spPr>
          <a:xfrm>
            <a:off x="5303313" y="3123897"/>
            <a:ext cx="1028084" cy="1181707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0" t="5953" r="66248" b="61391"/>
          <a:stretch>
            <a:fillRect/>
          </a:stretch>
        </p:blipFill>
        <p:spPr>
          <a:xfrm>
            <a:off x="5860606" y="2120866"/>
            <a:ext cx="1028084" cy="1181707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4750272" y="2120865"/>
            <a:ext cx="1028085" cy="118170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3" name="任意多边形 12"/>
          <p:cNvSpPr/>
          <p:nvPr/>
        </p:nvSpPr>
        <p:spPr>
          <a:xfrm>
            <a:off x="6413644" y="3123896"/>
            <a:ext cx="1028085" cy="118170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6" name="任意多边形 15"/>
          <p:cNvSpPr/>
          <p:nvPr/>
        </p:nvSpPr>
        <p:spPr>
          <a:xfrm>
            <a:off x="4750272" y="4126928"/>
            <a:ext cx="1028085" cy="1181707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441727" y="2621042"/>
            <a:ext cx="772203" cy="772202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213930" y="2627355"/>
            <a:ext cx="1200151" cy="0"/>
          </a:xfrm>
          <a:prstGeom prst="line">
            <a:avLst/>
          </a:prstGeom>
          <a:ln w="25400">
            <a:solidFill>
              <a:schemeClr val="bg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8213930" y="2942549"/>
            <a:ext cx="3244647" cy="811068"/>
            <a:chOff x="8213929" y="2942548"/>
            <a:chExt cx="3244646" cy="811068"/>
          </a:xfrm>
        </p:grpSpPr>
        <p:sp>
          <p:nvSpPr>
            <p:cNvPr id="32" name="矩形 31"/>
            <p:cNvSpPr/>
            <p:nvPr/>
          </p:nvSpPr>
          <p:spPr>
            <a:xfrm>
              <a:off x="8213929" y="3384284"/>
              <a:ext cx="3244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MVVM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框架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，模块化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213929" y="2942548"/>
              <a:ext cx="1723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5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AngularJS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4143041" y="2698795"/>
            <a:ext cx="570116" cy="0"/>
          </a:xfrm>
          <a:prstGeom prst="line">
            <a:avLst/>
          </a:prstGeom>
          <a:ln w="25400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93"/>
          <p:cNvSpPr>
            <a:spLocks noEditPoints="1"/>
          </p:cNvSpPr>
          <p:nvPr/>
        </p:nvSpPr>
        <p:spPr bwMode="auto">
          <a:xfrm>
            <a:off x="5079497" y="4533576"/>
            <a:ext cx="369633" cy="368413"/>
          </a:xfrm>
          <a:custGeom>
            <a:avLst/>
            <a:gdLst>
              <a:gd name="T0" fmla="*/ 54 w 128"/>
              <a:gd name="T1" fmla="*/ 52 h 128"/>
              <a:gd name="T2" fmla="*/ 60 w 128"/>
              <a:gd name="T3" fmla="*/ 46 h 128"/>
              <a:gd name="T4" fmla="*/ 54 w 128"/>
              <a:gd name="T5" fmla="*/ 40 h 128"/>
              <a:gd name="T6" fmla="*/ 48 w 128"/>
              <a:gd name="T7" fmla="*/ 46 h 128"/>
              <a:gd name="T8" fmla="*/ 54 w 128"/>
              <a:gd name="T9" fmla="*/ 52 h 128"/>
              <a:gd name="T10" fmla="*/ 78 w 128"/>
              <a:gd name="T11" fmla="*/ 52 h 128"/>
              <a:gd name="T12" fmla="*/ 84 w 128"/>
              <a:gd name="T13" fmla="*/ 46 h 128"/>
              <a:gd name="T14" fmla="*/ 78 w 128"/>
              <a:gd name="T15" fmla="*/ 40 h 128"/>
              <a:gd name="T16" fmla="*/ 72 w 128"/>
              <a:gd name="T17" fmla="*/ 46 h 128"/>
              <a:gd name="T18" fmla="*/ 78 w 128"/>
              <a:gd name="T19" fmla="*/ 52 h 128"/>
              <a:gd name="T20" fmla="*/ 42 w 128"/>
              <a:gd name="T21" fmla="*/ 90 h 128"/>
              <a:gd name="T22" fmla="*/ 52 w 128"/>
              <a:gd name="T23" fmla="*/ 91 h 128"/>
              <a:gd name="T24" fmla="*/ 104 w 128"/>
              <a:gd name="T25" fmla="*/ 45 h 128"/>
              <a:gd name="T26" fmla="*/ 52 w 128"/>
              <a:gd name="T27" fmla="*/ 0 h 128"/>
              <a:gd name="T28" fmla="*/ 0 w 128"/>
              <a:gd name="T29" fmla="*/ 45 h 128"/>
              <a:gd name="T30" fmla="*/ 20 w 128"/>
              <a:gd name="T31" fmla="*/ 81 h 128"/>
              <a:gd name="T32" fmla="*/ 20 w 128"/>
              <a:gd name="T33" fmla="*/ 104 h 128"/>
              <a:gd name="T34" fmla="*/ 42 w 128"/>
              <a:gd name="T35" fmla="*/ 90 h 128"/>
              <a:gd name="T36" fmla="*/ 8 w 128"/>
              <a:gd name="T37" fmla="*/ 46 h 128"/>
              <a:gd name="T38" fmla="*/ 52 w 128"/>
              <a:gd name="T39" fmla="*/ 8 h 128"/>
              <a:gd name="T40" fmla="*/ 96 w 128"/>
              <a:gd name="T41" fmla="*/ 46 h 128"/>
              <a:gd name="T42" fmla="*/ 52 w 128"/>
              <a:gd name="T43" fmla="*/ 84 h 128"/>
              <a:gd name="T44" fmla="*/ 42 w 128"/>
              <a:gd name="T45" fmla="*/ 83 h 128"/>
              <a:gd name="T46" fmla="*/ 34 w 128"/>
              <a:gd name="T47" fmla="*/ 88 h 128"/>
              <a:gd name="T48" fmla="*/ 34 w 128"/>
              <a:gd name="T49" fmla="*/ 88 h 128"/>
              <a:gd name="T50" fmla="*/ 28 w 128"/>
              <a:gd name="T51" fmla="*/ 92 h 128"/>
              <a:gd name="T52" fmla="*/ 28 w 128"/>
              <a:gd name="T53" fmla="*/ 86 h 128"/>
              <a:gd name="T54" fmla="*/ 28 w 128"/>
              <a:gd name="T55" fmla="*/ 78 h 128"/>
              <a:gd name="T56" fmla="*/ 8 w 128"/>
              <a:gd name="T57" fmla="*/ 46 h 128"/>
              <a:gd name="T58" fmla="*/ 36 w 128"/>
              <a:gd name="T59" fmla="*/ 46 h 128"/>
              <a:gd name="T60" fmla="*/ 30 w 128"/>
              <a:gd name="T61" fmla="*/ 40 h 128"/>
              <a:gd name="T62" fmla="*/ 24 w 128"/>
              <a:gd name="T63" fmla="*/ 46 h 128"/>
              <a:gd name="T64" fmla="*/ 30 w 128"/>
              <a:gd name="T65" fmla="*/ 52 h 128"/>
              <a:gd name="T66" fmla="*/ 36 w 128"/>
              <a:gd name="T67" fmla="*/ 46 h 128"/>
              <a:gd name="T68" fmla="*/ 112 w 128"/>
              <a:gd name="T69" fmla="*/ 37 h 128"/>
              <a:gd name="T70" fmla="*/ 112 w 128"/>
              <a:gd name="T71" fmla="*/ 40 h 128"/>
              <a:gd name="T72" fmla="*/ 111 w 128"/>
              <a:gd name="T73" fmla="*/ 47 h 128"/>
              <a:gd name="T74" fmla="*/ 120 w 128"/>
              <a:gd name="T75" fmla="*/ 70 h 128"/>
              <a:gd name="T76" fmla="*/ 100 w 128"/>
              <a:gd name="T77" fmla="*/ 102 h 128"/>
              <a:gd name="T78" fmla="*/ 100 w 128"/>
              <a:gd name="T79" fmla="*/ 110 h 128"/>
              <a:gd name="T80" fmla="*/ 100 w 128"/>
              <a:gd name="T81" fmla="*/ 116 h 128"/>
              <a:gd name="T82" fmla="*/ 94 w 128"/>
              <a:gd name="T83" fmla="*/ 112 h 128"/>
              <a:gd name="T84" fmla="*/ 94 w 128"/>
              <a:gd name="T85" fmla="*/ 112 h 128"/>
              <a:gd name="T86" fmla="*/ 86 w 128"/>
              <a:gd name="T87" fmla="*/ 107 h 128"/>
              <a:gd name="T88" fmla="*/ 76 w 128"/>
              <a:gd name="T89" fmla="*/ 108 h 128"/>
              <a:gd name="T90" fmla="*/ 49 w 128"/>
              <a:gd name="T91" fmla="*/ 100 h 128"/>
              <a:gd name="T92" fmla="*/ 42 w 128"/>
              <a:gd name="T93" fmla="*/ 100 h 128"/>
              <a:gd name="T94" fmla="*/ 37 w 128"/>
              <a:gd name="T95" fmla="*/ 100 h 128"/>
              <a:gd name="T96" fmla="*/ 76 w 128"/>
              <a:gd name="T97" fmla="*/ 115 h 128"/>
              <a:gd name="T98" fmla="*/ 86 w 128"/>
              <a:gd name="T99" fmla="*/ 114 h 128"/>
              <a:gd name="T100" fmla="*/ 108 w 128"/>
              <a:gd name="T101" fmla="*/ 128 h 128"/>
              <a:gd name="T102" fmla="*/ 108 w 128"/>
              <a:gd name="T103" fmla="*/ 105 h 128"/>
              <a:gd name="T104" fmla="*/ 128 w 128"/>
              <a:gd name="T105" fmla="*/ 69 h 128"/>
              <a:gd name="T106" fmla="*/ 112 w 128"/>
              <a:gd name="T107" fmla="*/ 3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" h="128">
                <a:moveTo>
                  <a:pt x="54" y="52"/>
                </a:moveTo>
                <a:cubicBezTo>
                  <a:pt x="57" y="52"/>
                  <a:pt x="60" y="49"/>
                  <a:pt x="60" y="46"/>
                </a:cubicBezTo>
                <a:cubicBezTo>
                  <a:pt x="60" y="43"/>
                  <a:pt x="57" y="40"/>
                  <a:pt x="54" y="40"/>
                </a:cubicBezTo>
                <a:cubicBezTo>
                  <a:pt x="51" y="40"/>
                  <a:pt x="48" y="43"/>
                  <a:pt x="48" y="46"/>
                </a:cubicBezTo>
                <a:cubicBezTo>
                  <a:pt x="48" y="49"/>
                  <a:pt x="51" y="52"/>
                  <a:pt x="54" y="52"/>
                </a:cubicBezTo>
                <a:close/>
                <a:moveTo>
                  <a:pt x="78" y="52"/>
                </a:moveTo>
                <a:cubicBezTo>
                  <a:pt x="81" y="52"/>
                  <a:pt x="84" y="49"/>
                  <a:pt x="84" y="46"/>
                </a:cubicBezTo>
                <a:cubicBezTo>
                  <a:pt x="84" y="43"/>
                  <a:pt x="81" y="40"/>
                  <a:pt x="78" y="40"/>
                </a:cubicBezTo>
                <a:cubicBezTo>
                  <a:pt x="75" y="40"/>
                  <a:pt x="72" y="43"/>
                  <a:pt x="72" y="46"/>
                </a:cubicBezTo>
                <a:cubicBezTo>
                  <a:pt x="72" y="49"/>
                  <a:pt x="75" y="52"/>
                  <a:pt x="78" y="52"/>
                </a:cubicBezTo>
                <a:close/>
                <a:moveTo>
                  <a:pt x="42" y="90"/>
                </a:moveTo>
                <a:cubicBezTo>
                  <a:pt x="46" y="91"/>
                  <a:pt x="49" y="91"/>
                  <a:pt x="52" y="91"/>
                </a:cubicBezTo>
                <a:cubicBezTo>
                  <a:pt x="81" y="91"/>
                  <a:pt x="104" y="71"/>
                  <a:pt x="104" y="45"/>
                </a:cubicBezTo>
                <a:cubicBezTo>
                  <a:pt x="104" y="20"/>
                  <a:pt x="81" y="0"/>
                  <a:pt x="52" y="0"/>
                </a:cubicBezTo>
                <a:cubicBezTo>
                  <a:pt x="23" y="0"/>
                  <a:pt x="0" y="20"/>
                  <a:pt x="0" y="45"/>
                </a:cubicBezTo>
                <a:cubicBezTo>
                  <a:pt x="0" y="60"/>
                  <a:pt x="8" y="73"/>
                  <a:pt x="20" y="81"/>
                </a:cubicBezTo>
                <a:cubicBezTo>
                  <a:pt x="20" y="104"/>
                  <a:pt x="20" y="104"/>
                  <a:pt x="20" y="104"/>
                </a:cubicBezTo>
                <a:lnTo>
                  <a:pt x="42" y="90"/>
                </a:lnTo>
                <a:close/>
                <a:moveTo>
                  <a:pt x="8" y="46"/>
                </a:moveTo>
                <a:cubicBezTo>
                  <a:pt x="8" y="25"/>
                  <a:pt x="28" y="8"/>
                  <a:pt x="52" y="8"/>
                </a:cubicBezTo>
                <a:cubicBezTo>
                  <a:pt x="76" y="8"/>
                  <a:pt x="96" y="25"/>
                  <a:pt x="96" y="46"/>
                </a:cubicBezTo>
                <a:cubicBezTo>
                  <a:pt x="96" y="67"/>
                  <a:pt x="76" y="84"/>
                  <a:pt x="52" y="84"/>
                </a:cubicBezTo>
                <a:cubicBezTo>
                  <a:pt x="48" y="84"/>
                  <a:pt x="45" y="84"/>
                  <a:pt x="42" y="83"/>
                </a:cubicBezTo>
                <a:cubicBezTo>
                  <a:pt x="34" y="88"/>
                  <a:pt x="34" y="88"/>
                  <a:pt x="34" y="88"/>
                </a:cubicBezTo>
                <a:cubicBezTo>
                  <a:pt x="34" y="88"/>
                  <a:pt x="34" y="88"/>
                  <a:pt x="34" y="88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78"/>
                  <a:pt x="28" y="78"/>
                  <a:pt x="28" y="78"/>
                </a:cubicBezTo>
                <a:cubicBezTo>
                  <a:pt x="16" y="71"/>
                  <a:pt x="8" y="59"/>
                  <a:pt x="8" y="46"/>
                </a:cubicBezTo>
                <a:close/>
                <a:moveTo>
                  <a:pt x="36" y="46"/>
                </a:moveTo>
                <a:cubicBezTo>
                  <a:pt x="36" y="43"/>
                  <a:pt x="33" y="40"/>
                  <a:pt x="30" y="40"/>
                </a:cubicBezTo>
                <a:cubicBezTo>
                  <a:pt x="27" y="40"/>
                  <a:pt x="24" y="43"/>
                  <a:pt x="24" y="46"/>
                </a:cubicBezTo>
                <a:cubicBezTo>
                  <a:pt x="24" y="49"/>
                  <a:pt x="27" y="52"/>
                  <a:pt x="30" y="52"/>
                </a:cubicBezTo>
                <a:cubicBezTo>
                  <a:pt x="33" y="52"/>
                  <a:pt x="36" y="49"/>
                  <a:pt x="36" y="46"/>
                </a:cubicBezTo>
                <a:close/>
                <a:moveTo>
                  <a:pt x="112" y="37"/>
                </a:moveTo>
                <a:cubicBezTo>
                  <a:pt x="112" y="38"/>
                  <a:pt x="112" y="39"/>
                  <a:pt x="112" y="40"/>
                </a:cubicBezTo>
                <a:cubicBezTo>
                  <a:pt x="112" y="43"/>
                  <a:pt x="112" y="45"/>
                  <a:pt x="111" y="47"/>
                </a:cubicBezTo>
                <a:cubicBezTo>
                  <a:pt x="117" y="54"/>
                  <a:pt x="120" y="62"/>
                  <a:pt x="120" y="70"/>
                </a:cubicBezTo>
                <a:cubicBezTo>
                  <a:pt x="120" y="83"/>
                  <a:pt x="112" y="95"/>
                  <a:pt x="100" y="102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3" y="108"/>
                  <a:pt x="80" y="108"/>
                  <a:pt x="76" y="108"/>
                </a:cubicBezTo>
                <a:cubicBezTo>
                  <a:pt x="66" y="108"/>
                  <a:pt x="56" y="105"/>
                  <a:pt x="49" y="100"/>
                </a:cubicBezTo>
                <a:cubicBezTo>
                  <a:pt x="46" y="100"/>
                  <a:pt x="44" y="100"/>
                  <a:pt x="42" y="100"/>
                </a:cubicBezTo>
                <a:cubicBezTo>
                  <a:pt x="40" y="100"/>
                  <a:pt x="39" y="100"/>
                  <a:pt x="37" y="100"/>
                </a:cubicBezTo>
                <a:cubicBezTo>
                  <a:pt x="47" y="109"/>
                  <a:pt x="61" y="115"/>
                  <a:pt x="76" y="115"/>
                </a:cubicBezTo>
                <a:cubicBezTo>
                  <a:pt x="79" y="115"/>
                  <a:pt x="82" y="115"/>
                  <a:pt x="86" y="114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20" y="97"/>
                  <a:pt x="128" y="84"/>
                  <a:pt x="128" y="69"/>
                </a:cubicBezTo>
                <a:cubicBezTo>
                  <a:pt x="128" y="57"/>
                  <a:pt x="122" y="45"/>
                  <a:pt x="112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21"/>
          <p:cNvSpPr>
            <a:spLocks noEditPoints="1"/>
          </p:cNvSpPr>
          <p:nvPr/>
        </p:nvSpPr>
        <p:spPr bwMode="auto">
          <a:xfrm>
            <a:off x="6743479" y="3548238"/>
            <a:ext cx="368413" cy="368413"/>
          </a:xfrm>
          <a:custGeom>
            <a:avLst/>
            <a:gdLst>
              <a:gd name="T0" fmla="*/ 112 w 128"/>
              <a:gd name="T1" fmla="*/ 0 h 128"/>
              <a:gd name="T2" fmla="*/ 68 w 128"/>
              <a:gd name="T3" fmla="*/ 12 h 128"/>
              <a:gd name="T4" fmla="*/ 60 w 128"/>
              <a:gd name="T5" fmla="*/ 12 h 128"/>
              <a:gd name="T6" fmla="*/ 16 w 128"/>
              <a:gd name="T7" fmla="*/ 0 h 128"/>
              <a:gd name="T8" fmla="*/ 0 w 128"/>
              <a:gd name="T9" fmla="*/ 16 h 128"/>
              <a:gd name="T10" fmla="*/ 0 w 128"/>
              <a:gd name="T11" fmla="*/ 100 h 128"/>
              <a:gd name="T12" fmla="*/ 16 w 128"/>
              <a:gd name="T13" fmla="*/ 116 h 128"/>
              <a:gd name="T14" fmla="*/ 60 w 128"/>
              <a:gd name="T15" fmla="*/ 128 h 128"/>
              <a:gd name="T16" fmla="*/ 68 w 128"/>
              <a:gd name="T17" fmla="*/ 128 h 128"/>
              <a:gd name="T18" fmla="*/ 112 w 128"/>
              <a:gd name="T19" fmla="*/ 116 h 128"/>
              <a:gd name="T20" fmla="*/ 128 w 128"/>
              <a:gd name="T21" fmla="*/ 100 h 128"/>
              <a:gd name="T22" fmla="*/ 128 w 128"/>
              <a:gd name="T23" fmla="*/ 16 h 128"/>
              <a:gd name="T24" fmla="*/ 112 w 128"/>
              <a:gd name="T25" fmla="*/ 0 h 128"/>
              <a:gd name="T26" fmla="*/ 60 w 128"/>
              <a:gd name="T27" fmla="*/ 120 h 128"/>
              <a:gd name="T28" fmla="*/ 16 w 128"/>
              <a:gd name="T29" fmla="*/ 108 h 128"/>
              <a:gd name="T30" fmla="*/ 8 w 128"/>
              <a:gd name="T31" fmla="*/ 100 h 128"/>
              <a:gd name="T32" fmla="*/ 8 w 128"/>
              <a:gd name="T33" fmla="*/ 16 h 128"/>
              <a:gd name="T34" fmla="*/ 16 w 128"/>
              <a:gd name="T35" fmla="*/ 8 h 128"/>
              <a:gd name="T36" fmla="*/ 60 w 128"/>
              <a:gd name="T37" fmla="*/ 20 h 128"/>
              <a:gd name="T38" fmla="*/ 60 w 128"/>
              <a:gd name="T39" fmla="*/ 120 h 128"/>
              <a:gd name="T40" fmla="*/ 120 w 128"/>
              <a:gd name="T41" fmla="*/ 100 h 128"/>
              <a:gd name="T42" fmla="*/ 112 w 128"/>
              <a:gd name="T43" fmla="*/ 108 h 128"/>
              <a:gd name="T44" fmla="*/ 68 w 128"/>
              <a:gd name="T45" fmla="*/ 120 h 128"/>
              <a:gd name="T46" fmla="*/ 68 w 128"/>
              <a:gd name="T47" fmla="*/ 20 h 128"/>
              <a:gd name="T48" fmla="*/ 112 w 128"/>
              <a:gd name="T49" fmla="*/ 8 h 128"/>
              <a:gd name="T50" fmla="*/ 120 w 128"/>
              <a:gd name="T51" fmla="*/ 16 h 128"/>
              <a:gd name="T52" fmla="*/ 120 w 128"/>
              <a:gd name="T53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112" y="0"/>
                </a:moveTo>
                <a:cubicBezTo>
                  <a:pt x="112" y="0"/>
                  <a:pt x="89" y="6"/>
                  <a:pt x="68" y="12"/>
                </a:cubicBezTo>
                <a:cubicBezTo>
                  <a:pt x="65" y="12"/>
                  <a:pt x="63" y="12"/>
                  <a:pt x="60" y="12"/>
                </a:cubicBezTo>
                <a:cubicBezTo>
                  <a:pt x="40" y="7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8" y="113"/>
                  <a:pt x="16" y="116"/>
                </a:cubicBezTo>
                <a:cubicBezTo>
                  <a:pt x="16" y="116"/>
                  <a:pt x="38" y="122"/>
                  <a:pt x="60" y="128"/>
                </a:cubicBezTo>
                <a:cubicBezTo>
                  <a:pt x="63" y="128"/>
                  <a:pt x="65" y="128"/>
                  <a:pt x="68" y="128"/>
                </a:cubicBezTo>
                <a:cubicBezTo>
                  <a:pt x="90" y="122"/>
                  <a:pt x="112" y="116"/>
                  <a:pt x="112" y="116"/>
                </a:cubicBezTo>
                <a:cubicBezTo>
                  <a:pt x="120" y="114"/>
                  <a:pt x="128" y="109"/>
                  <a:pt x="128" y="10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60" y="120"/>
                </a:moveTo>
                <a:cubicBezTo>
                  <a:pt x="38" y="114"/>
                  <a:pt x="16" y="108"/>
                  <a:pt x="16" y="108"/>
                </a:cubicBezTo>
                <a:cubicBezTo>
                  <a:pt x="11" y="107"/>
                  <a:pt x="8" y="104"/>
                  <a:pt x="8" y="10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60" y="20"/>
                  <a:pt x="60" y="20"/>
                  <a:pt x="60" y="20"/>
                </a:cubicBezTo>
                <a:lnTo>
                  <a:pt x="60" y="120"/>
                </a:lnTo>
                <a:close/>
                <a:moveTo>
                  <a:pt x="120" y="100"/>
                </a:moveTo>
                <a:cubicBezTo>
                  <a:pt x="120" y="104"/>
                  <a:pt x="116" y="107"/>
                  <a:pt x="112" y="108"/>
                </a:cubicBezTo>
                <a:cubicBezTo>
                  <a:pt x="112" y="108"/>
                  <a:pt x="90" y="114"/>
                  <a:pt x="68" y="120"/>
                </a:cubicBezTo>
                <a:cubicBezTo>
                  <a:pt x="68" y="20"/>
                  <a:pt x="68" y="20"/>
                  <a:pt x="68" y="20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23"/>
          <p:cNvSpPr>
            <a:spLocks noEditPoints="1"/>
          </p:cNvSpPr>
          <p:nvPr/>
        </p:nvSpPr>
        <p:spPr bwMode="auto">
          <a:xfrm>
            <a:off x="5079498" y="2539928"/>
            <a:ext cx="369633" cy="368413"/>
          </a:xfrm>
          <a:custGeom>
            <a:avLst/>
            <a:gdLst>
              <a:gd name="T0" fmla="*/ 96 w 128"/>
              <a:gd name="T1" fmla="*/ 56 h 128"/>
              <a:gd name="T2" fmla="*/ 32 w 128"/>
              <a:gd name="T3" fmla="*/ 56 h 128"/>
              <a:gd name="T4" fmla="*/ 28 w 128"/>
              <a:gd name="T5" fmla="*/ 60 h 128"/>
              <a:gd name="T6" fmla="*/ 32 w 128"/>
              <a:gd name="T7" fmla="*/ 64 h 128"/>
              <a:gd name="T8" fmla="*/ 96 w 128"/>
              <a:gd name="T9" fmla="*/ 64 h 128"/>
              <a:gd name="T10" fmla="*/ 100 w 128"/>
              <a:gd name="T11" fmla="*/ 60 h 128"/>
              <a:gd name="T12" fmla="*/ 96 w 128"/>
              <a:gd name="T13" fmla="*/ 56 h 128"/>
              <a:gd name="T14" fmla="*/ 96 w 128"/>
              <a:gd name="T15" fmla="*/ 80 h 128"/>
              <a:gd name="T16" fmla="*/ 32 w 128"/>
              <a:gd name="T17" fmla="*/ 80 h 128"/>
              <a:gd name="T18" fmla="*/ 28 w 128"/>
              <a:gd name="T19" fmla="*/ 84 h 128"/>
              <a:gd name="T20" fmla="*/ 32 w 128"/>
              <a:gd name="T21" fmla="*/ 88 h 128"/>
              <a:gd name="T22" fmla="*/ 96 w 128"/>
              <a:gd name="T23" fmla="*/ 88 h 128"/>
              <a:gd name="T24" fmla="*/ 100 w 128"/>
              <a:gd name="T25" fmla="*/ 84 h 128"/>
              <a:gd name="T26" fmla="*/ 96 w 128"/>
              <a:gd name="T27" fmla="*/ 80 h 128"/>
              <a:gd name="T28" fmla="*/ 96 w 128"/>
              <a:gd name="T29" fmla="*/ 32 h 128"/>
              <a:gd name="T30" fmla="*/ 32 w 128"/>
              <a:gd name="T31" fmla="*/ 32 h 128"/>
              <a:gd name="T32" fmla="*/ 28 w 128"/>
              <a:gd name="T33" fmla="*/ 36 h 128"/>
              <a:gd name="T34" fmla="*/ 32 w 128"/>
              <a:gd name="T35" fmla="*/ 40 h 128"/>
              <a:gd name="T36" fmla="*/ 96 w 128"/>
              <a:gd name="T37" fmla="*/ 40 h 128"/>
              <a:gd name="T38" fmla="*/ 100 w 128"/>
              <a:gd name="T39" fmla="*/ 36 h 128"/>
              <a:gd name="T40" fmla="*/ 96 w 128"/>
              <a:gd name="T41" fmla="*/ 32 h 128"/>
              <a:gd name="T42" fmla="*/ 112 w 128"/>
              <a:gd name="T43" fmla="*/ 0 h 128"/>
              <a:gd name="T44" fmla="*/ 16 w 128"/>
              <a:gd name="T45" fmla="*/ 0 h 128"/>
              <a:gd name="T46" fmla="*/ 0 w 128"/>
              <a:gd name="T47" fmla="*/ 17 h 128"/>
              <a:gd name="T48" fmla="*/ 0 w 128"/>
              <a:gd name="T49" fmla="*/ 112 h 128"/>
              <a:gd name="T50" fmla="*/ 16 w 128"/>
              <a:gd name="T51" fmla="*/ 128 h 128"/>
              <a:gd name="T52" fmla="*/ 111 w 128"/>
              <a:gd name="T53" fmla="*/ 128 h 128"/>
              <a:gd name="T54" fmla="*/ 128 w 128"/>
              <a:gd name="T55" fmla="*/ 112 h 128"/>
              <a:gd name="T56" fmla="*/ 128 w 128"/>
              <a:gd name="T57" fmla="*/ 16 h 128"/>
              <a:gd name="T58" fmla="*/ 112 w 128"/>
              <a:gd name="T59" fmla="*/ 0 h 128"/>
              <a:gd name="T60" fmla="*/ 120 w 128"/>
              <a:gd name="T61" fmla="*/ 112 h 128"/>
              <a:gd name="T62" fmla="*/ 111 w 128"/>
              <a:gd name="T63" fmla="*/ 120 h 128"/>
              <a:gd name="T64" fmla="*/ 16 w 128"/>
              <a:gd name="T65" fmla="*/ 120 h 128"/>
              <a:gd name="T66" fmla="*/ 8 w 128"/>
              <a:gd name="T67" fmla="*/ 112 h 128"/>
              <a:gd name="T68" fmla="*/ 8 w 128"/>
              <a:gd name="T69" fmla="*/ 17 h 128"/>
              <a:gd name="T70" fmla="*/ 16 w 128"/>
              <a:gd name="T71" fmla="*/ 8 h 128"/>
              <a:gd name="T72" fmla="*/ 112 w 128"/>
              <a:gd name="T73" fmla="*/ 8 h 128"/>
              <a:gd name="T74" fmla="*/ 120 w 128"/>
              <a:gd name="T75" fmla="*/ 16 h 128"/>
              <a:gd name="T76" fmla="*/ 120 w 128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96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0" y="56"/>
                  <a:pt x="28" y="58"/>
                  <a:pt x="28" y="60"/>
                </a:cubicBezTo>
                <a:cubicBezTo>
                  <a:pt x="28" y="62"/>
                  <a:pt x="30" y="64"/>
                  <a:pt x="32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8" y="64"/>
                  <a:pt x="100" y="62"/>
                  <a:pt x="100" y="60"/>
                </a:cubicBezTo>
                <a:cubicBezTo>
                  <a:pt x="100" y="58"/>
                  <a:pt x="98" y="56"/>
                  <a:pt x="96" y="56"/>
                </a:cubicBezTo>
                <a:close/>
                <a:moveTo>
                  <a:pt x="96" y="80"/>
                </a:moveTo>
                <a:cubicBezTo>
                  <a:pt x="32" y="80"/>
                  <a:pt x="32" y="80"/>
                  <a:pt x="32" y="80"/>
                </a:cubicBezTo>
                <a:cubicBezTo>
                  <a:pt x="30" y="80"/>
                  <a:pt x="28" y="82"/>
                  <a:pt x="28" y="84"/>
                </a:cubicBezTo>
                <a:cubicBezTo>
                  <a:pt x="28" y="86"/>
                  <a:pt x="30" y="88"/>
                  <a:pt x="32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98" y="88"/>
                  <a:pt x="100" y="86"/>
                  <a:pt x="100" y="84"/>
                </a:cubicBezTo>
                <a:cubicBezTo>
                  <a:pt x="100" y="82"/>
                  <a:pt x="98" y="80"/>
                  <a:pt x="96" y="80"/>
                </a:cubicBezTo>
                <a:close/>
                <a:moveTo>
                  <a:pt x="9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0" y="32"/>
                  <a:pt x="28" y="34"/>
                  <a:pt x="28" y="36"/>
                </a:cubicBezTo>
                <a:cubicBezTo>
                  <a:pt x="28" y="38"/>
                  <a:pt x="30" y="40"/>
                  <a:pt x="32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4"/>
                  <a:pt x="98" y="32"/>
                  <a:pt x="96" y="32"/>
                </a:cubicBez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20" y="128"/>
                  <a:pt x="128" y="121"/>
                  <a:pt x="128" y="112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120" y="112"/>
                </a:moveTo>
                <a:cubicBezTo>
                  <a:pt x="120" y="116"/>
                  <a:pt x="116" y="120"/>
                  <a:pt x="111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4143041" y="4730525"/>
            <a:ext cx="570116" cy="0"/>
          </a:xfrm>
          <a:prstGeom prst="line">
            <a:avLst/>
          </a:prstGeom>
          <a:ln w="25400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25830" y="2915516"/>
            <a:ext cx="324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轻量级</a:t>
            </a:r>
            <a:r>
              <a:rPr lang="en-US" altLang="zh-CN" dirty="0" err="1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24623" y="2473781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</a:rPr>
              <a:t>JQ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uery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5830" y="4975311"/>
            <a:ext cx="324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主要用于构建</a:t>
            </a:r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60879" y="4533576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</a:rPr>
              <a:t>React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036"/>
            <a:ext cx="4143040" cy="1189484"/>
            <a:chOff x="0" y="2036"/>
            <a:chExt cx="4143040" cy="1189484"/>
          </a:xfrm>
        </p:grpSpPr>
        <p:sp>
          <p:nvSpPr>
            <p:cNvPr id="3" name="矩形 2"/>
            <p:cNvSpPr/>
            <p:nvPr/>
          </p:nvSpPr>
          <p:spPr>
            <a:xfrm>
              <a:off x="878680" y="268190"/>
              <a:ext cx="32643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Add Your Text Here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78680" y="791410"/>
              <a:ext cx="15742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For man is man and master of his fate.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59015" y="2195953"/>
            <a:ext cx="2810880" cy="101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91790" y="2195953"/>
            <a:ext cx="2548878" cy="1018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92717" y="2195953"/>
            <a:ext cx="2531146" cy="101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9015" y="2252351"/>
            <a:ext cx="281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DOM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编程艺术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1790" y="2289821"/>
            <a:ext cx="2548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chemeClr val="accent2"/>
                </a:solidFill>
              </a:rPr>
              <a:t>Javascript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权威指南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92717" y="2289821"/>
            <a:ext cx="2531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endParaRPr lang="zh-CN" altLang="en-US" sz="2400" b="1" dirty="0" smtClean="0">
              <a:solidFill>
                <a:schemeClr val="bg1"/>
              </a:solidFill>
            </a:endParaRPr>
          </a:p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高级程序设计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1324201" y="340317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4707397" y="340317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090592" y="340317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90" y="3637390"/>
            <a:ext cx="2141621" cy="27841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49" y="3637390"/>
            <a:ext cx="2093495" cy="27841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25" y="3656495"/>
            <a:ext cx="2177167" cy="27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3702543" y="3222541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026799" y="2507831"/>
            <a:ext cx="705760" cy="714710"/>
            <a:chOff x="3569784" y="2113339"/>
            <a:chExt cx="705760" cy="714710"/>
          </a:xfrm>
          <a:solidFill>
            <a:schemeClr val="accent2"/>
          </a:solidFill>
        </p:grpSpPr>
        <p:grpSp>
          <p:nvGrpSpPr>
            <p:cNvPr id="4" name="组合 3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6" name="矩形 5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3715169" y="2120163"/>
              <a:ext cx="500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52760" y="2543455"/>
            <a:ext cx="327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ECMAScript</a:t>
            </a: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8381" y="5988051"/>
            <a:ext cx="4181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ea typeface="Microsoft YaHei" panose="020B0503020204020204" pitchFamily="34" charset="-122"/>
              </a:rPr>
              <a:t>You cannot improve your past, but you can improve your future. Once time is wasted, life is wasted.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13405" y="3551004"/>
            <a:ext cx="370307" cy="5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2" name="矩形 1"/>
            <p:cNvSpPr/>
            <p:nvPr/>
          </p:nvSpPr>
          <p:spPr>
            <a:xfrm>
              <a:off x="878680" y="268190"/>
              <a:ext cx="3264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</a:rPr>
                <a:t>版本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88731" y="1835908"/>
            <a:ext cx="2014539" cy="2692550"/>
            <a:chOff x="4895137" y="2285747"/>
            <a:chExt cx="2014538" cy="2692550"/>
          </a:xfrm>
        </p:grpSpPr>
        <p:sp>
          <p:nvSpPr>
            <p:cNvPr id="11" name="椭圆 10"/>
            <p:cNvSpPr/>
            <p:nvPr/>
          </p:nvSpPr>
          <p:spPr>
            <a:xfrm>
              <a:off x="4895137" y="4211714"/>
              <a:ext cx="2014538" cy="766583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泪滴形 5"/>
            <p:cNvSpPr/>
            <p:nvPr/>
          </p:nvSpPr>
          <p:spPr>
            <a:xfrm rot="8100000">
              <a:off x="5137804" y="2285747"/>
              <a:ext cx="1529209" cy="1529209"/>
            </a:xfrm>
            <a:prstGeom prst="teardrop">
              <a:avLst>
                <a:gd name="adj" fmla="val 1244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655665" y="4528458"/>
              <a:ext cx="493485" cy="1161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603223" y="4516119"/>
              <a:ext cx="598368" cy="140792"/>
            </a:xfrm>
            <a:prstGeom prst="ellipse">
              <a:avLst/>
            </a:prstGeom>
            <a:noFill/>
            <a:ln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27324" y="2819518"/>
              <a:ext cx="17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Your Text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5739502" y="3930844"/>
              <a:ext cx="325809" cy="28087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7724650" y="5542179"/>
            <a:ext cx="568164" cy="21620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163078" y="2370956"/>
            <a:ext cx="568164" cy="21620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02885" y="5527251"/>
            <a:ext cx="568164" cy="21620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8687" y="2506457"/>
            <a:ext cx="568164" cy="21620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009820" y="1977140"/>
            <a:ext cx="414339" cy="514350"/>
            <a:chOff x="7756938" y="5035240"/>
            <a:chExt cx="414338" cy="514350"/>
          </a:xfrm>
        </p:grpSpPr>
        <p:sp>
          <p:nvSpPr>
            <p:cNvPr id="18" name="任意多边形 17"/>
            <p:cNvSpPr/>
            <p:nvPr/>
          </p:nvSpPr>
          <p:spPr>
            <a:xfrm>
              <a:off x="7756938" y="5035240"/>
              <a:ext cx="414338" cy="514350"/>
            </a:xfrm>
            <a:custGeom>
              <a:avLst/>
              <a:gdLst>
                <a:gd name="connsiteX0" fmla="*/ 69058 w 414338"/>
                <a:gd name="connsiteY0" fmla="*/ 0 h 514350"/>
                <a:gd name="connsiteX1" fmla="*/ 345280 w 414338"/>
                <a:gd name="connsiteY1" fmla="*/ 0 h 514350"/>
                <a:gd name="connsiteX2" fmla="*/ 414338 w 414338"/>
                <a:gd name="connsiteY2" fmla="*/ 69058 h 514350"/>
                <a:gd name="connsiteX3" fmla="*/ 414338 w 414338"/>
                <a:gd name="connsiteY3" fmla="*/ 345280 h 514350"/>
                <a:gd name="connsiteX4" fmla="*/ 345280 w 414338"/>
                <a:gd name="connsiteY4" fmla="*/ 414338 h 514350"/>
                <a:gd name="connsiteX5" fmla="*/ 265176 w 414338"/>
                <a:gd name="connsiteY5" fmla="*/ 414338 h 514350"/>
                <a:gd name="connsiteX6" fmla="*/ 207169 w 414338"/>
                <a:gd name="connsiteY6" fmla="*/ 514350 h 514350"/>
                <a:gd name="connsiteX7" fmla="*/ 149162 w 414338"/>
                <a:gd name="connsiteY7" fmla="*/ 414338 h 514350"/>
                <a:gd name="connsiteX8" fmla="*/ 69058 w 414338"/>
                <a:gd name="connsiteY8" fmla="*/ 414338 h 514350"/>
                <a:gd name="connsiteX9" fmla="*/ 0 w 414338"/>
                <a:gd name="connsiteY9" fmla="*/ 345280 h 514350"/>
                <a:gd name="connsiteX10" fmla="*/ 0 w 414338"/>
                <a:gd name="connsiteY10" fmla="*/ 69058 h 514350"/>
                <a:gd name="connsiteX11" fmla="*/ 69058 w 414338"/>
                <a:gd name="connsiteY1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338" h="514350">
                  <a:moveTo>
                    <a:pt x="69058" y="0"/>
                  </a:moveTo>
                  <a:lnTo>
                    <a:pt x="345280" y="0"/>
                  </a:lnTo>
                  <a:cubicBezTo>
                    <a:pt x="383420" y="0"/>
                    <a:pt x="414338" y="30918"/>
                    <a:pt x="414338" y="69058"/>
                  </a:cubicBezTo>
                  <a:lnTo>
                    <a:pt x="414338" y="345280"/>
                  </a:lnTo>
                  <a:cubicBezTo>
                    <a:pt x="414338" y="383420"/>
                    <a:pt x="383420" y="414338"/>
                    <a:pt x="345280" y="414338"/>
                  </a:cubicBezTo>
                  <a:lnTo>
                    <a:pt x="265176" y="414338"/>
                  </a:lnTo>
                  <a:lnTo>
                    <a:pt x="207169" y="514350"/>
                  </a:lnTo>
                  <a:lnTo>
                    <a:pt x="149162" y="414338"/>
                  </a:lnTo>
                  <a:lnTo>
                    <a:pt x="69058" y="414338"/>
                  </a:lnTo>
                  <a:cubicBezTo>
                    <a:pt x="30918" y="414338"/>
                    <a:pt x="0" y="383420"/>
                    <a:pt x="0" y="345280"/>
                  </a:cubicBezTo>
                  <a:lnTo>
                    <a:pt x="0" y="69058"/>
                  </a:lnTo>
                  <a:cubicBezTo>
                    <a:pt x="0" y="30918"/>
                    <a:pt x="30918" y="0"/>
                    <a:pt x="69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785370" y="5094279"/>
              <a:ext cx="350185" cy="350188"/>
            </a:xfrm>
            <a:custGeom>
              <a:avLst/>
              <a:gdLst>
                <a:gd name="T0" fmla="*/ 60 w 60"/>
                <a:gd name="T1" fmla="*/ 22 h 60"/>
                <a:gd name="T2" fmla="*/ 30 w 60"/>
                <a:gd name="T3" fmla="*/ 0 h 60"/>
                <a:gd name="T4" fmla="*/ 0 w 60"/>
                <a:gd name="T5" fmla="*/ 22 h 60"/>
                <a:gd name="T6" fmla="*/ 30 w 60"/>
                <a:gd name="T7" fmla="*/ 44 h 60"/>
                <a:gd name="T8" fmla="*/ 33 w 60"/>
                <a:gd name="T9" fmla="*/ 44 h 60"/>
                <a:gd name="T10" fmla="*/ 35 w 60"/>
                <a:gd name="T11" fmla="*/ 44 h 60"/>
                <a:gd name="T12" fmla="*/ 37 w 60"/>
                <a:gd name="T13" fmla="*/ 43 h 60"/>
                <a:gd name="T14" fmla="*/ 32 w 60"/>
                <a:gd name="T15" fmla="*/ 60 h 60"/>
                <a:gd name="T16" fmla="*/ 60 w 60"/>
                <a:gd name="T17" fmla="*/ 24 h 60"/>
                <a:gd name="T18" fmla="*/ 60 w 60"/>
                <a:gd name="T19" fmla="*/ 23 h 60"/>
                <a:gd name="T20" fmla="*/ 60 w 60"/>
                <a:gd name="T21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60" y="22"/>
                  </a:moveTo>
                  <a:cubicBezTo>
                    <a:pt x="60" y="10"/>
                    <a:pt x="47" y="0"/>
                    <a:pt x="30" y="0"/>
                  </a:cubicBezTo>
                  <a:cubicBezTo>
                    <a:pt x="13" y="0"/>
                    <a:pt x="0" y="10"/>
                    <a:pt x="0" y="22"/>
                  </a:cubicBezTo>
                  <a:cubicBezTo>
                    <a:pt x="0" y="34"/>
                    <a:pt x="13" y="44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36" y="44"/>
                    <a:pt x="37" y="43"/>
                    <a:pt x="37" y="43"/>
                  </a:cubicBezTo>
                  <a:cubicBezTo>
                    <a:pt x="37" y="50"/>
                    <a:pt x="36" y="56"/>
                    <a:pt x="32" y="60"/>
                  </a:cubicBezTo>
                  <a:cubicBezTo>
                    <a:pt x="32" y="60"/>
                    <a:pt x="60" y="36"/>
                    <a:pt x="60" y="24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60" y="23"/>
                    <a:pt x="60" y="22"/>
                    <a:pt x="6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218510" y="1904556"/>
            <a:ext cx="414339" cy="514350"/>
            <a:chOff x="7773764" y="1379486"/>
            <a:chExt cx="414338" cy="514350"/>
          </a:xfrm>
        </p:grpSpPr>
        <p:sp>
          <p:nvSpPr>
            <p:cNvPr id="21" name="任意多边形 20"/>
            <p:cNvSpPr/>
            <p:nvPr/>
          </p:nvSpPr>
          <p:spPr>
            <a:xfrm>
              <a:off x="7773764" y="1379486"/>
              <a:ext cx="414338" cy="514350"/>
            </a:xfrm>
            <a:custGeom>
              <a:avLst/>
              <a:gdLst>
                <a:gd name="connsiteX0" fmla="*/ 69058 w 414338"/>
                <a:gd name="connsiteY0" fmla="*/ 0 h 514350"/>
                <a:gd name="connsiteX1" fmla="*/ 345280 w 414338"/>
                <a:gd name="connsiteY1" fmla="*/ 0 h 514350"/>
                <a:gd name="connsiteX2" fmla="*/ 414338 w 414338"/>
                <a:gd name="connsiteY2" fmla="*/ 69058 h 514350"/>
                <a:gd name="connsiteX3" fmla="*/ 414338 w 414338"/>
                <a:gd name="connsiteY3" fmla="*/ 345280 h 514350"/>
                <a:gd name="connsiteX4" fmla="*/ 345280 w 414338"/>
                <a:gd name="connsiteY4" fmla="*/ 414338 h 514350"/>
                <a:gd name="connsiteX5" fmla="*/ 265176 w 414338"/>
                <a:gd name="connsiteY5" fmla="*/ 414338 h 514350"/>
                <a:gd name="connsiteX6" fmla="*/ 207169 w 414338"/>
                <a:gd name="connsiteY6" fmla="*/ 514350 h 514350"/>
                <a:gd name="connsiteX7" fmla="*/ 149162 w 414338"/>
                <a:gd name="connsiteY7" fmla="*/ 414338 h 514350"/>
                <a:gd name="connsiteX8" fmla="*/ 69058 w 414338"/>
                <a:gd name="connsiteY8" fmla="*/ 414338 h 514350"/>
                <a:gd name="connsiteX9" fmla="*/ 0 w 414338"/>
                <a:gd name="connsiteY9" fmla="*/ 345280 h 514350"/>
                <a:gd name="connsiteX10" fmla="*/ 0 w 414338"/>
                <a:gd name="connsiteY10" fmla="*/ 69058 h 514350"/>
                <a:gd name="connsiteX11" fmla="*/ 69058 w 414338"/>
                <a:gd name="connsiteY1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338" h="514350">
                  <a:moveTo>
                    <a:pt x="69058" y="0"/>
                  </a:moveTo>
                  <a:lnTo>
                    <a:pt x="345280" y="0"/>
                  </a:lnTo>
                  <a:cubicBezTo>
                    <a:pt x="383420" y="0"/>
                    <a:pt x="414338" y="30918"/>
                    <a:pt x="414338" y="69058"/>
                  </a:cubicBezTo>
                  <a:lnTo>
                    <a:pt x="414338" y="345280"/>
                  </a:lnTo>
                  <a:cubicBezTo>
                    <a:pt x="414338" y="383420"/>
                    <a:pt x="383420" y="414338"/>
                    <a:pt x="345280" y="414338"/>
                  </a:cubicBezTo>
                  <a:lnTo>
                    <a:pt x="265176" y="414338"/>
                  </a:lnTo>
                  <a:lnTo>
                    <a:pt x="207169" y="514350"/>
                  </a:lnTo>
                  <a:lnTo>
                    <a:pt x="149162" y="414338"/>
                  </a:lnTo>
                  <a:lnTo>
                    <a:pt x="69058" y="414338"/>
                  </a:lnTo>
                  <a:cubicBezTo>
                    <a:pt x="30918" y="414338"/>
                    <a:pt x="0" y="383420"/>
                    <a:pt x="0" y="345280"/>
                  </a:cubicBezTo>
                  <a:lnTo>
                    <a:pt x="0" y="69058"/>
                  </a:lnTo>
                  <a:cubicBezTo>
                    <a:pt x="0" y="30918"/>
                    <a:pt x="30918" y="0"/>
                    <a:pt x="69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7816628" y="1424417"/>
              <a:ext cx="355119" cy="355119"/>
            </a:xfrm>
            <a:custGeom>
              <a:avLst/>
              <a:gdLst>
                <a:gd name="T0" fmla="*/ 58 w 61"/>
                <a:gd name="T1" fmla="*/ 50 h 61"/>
                <a:gd name="T2" fmla="*/ 48 w 61"/>
                <a:gd name="T3" fmla="*/ 40 h 61"/>
                <a:gd name="T4" fmla="*/ 52 w 61"/>
                <a:gd name="T5" fmla="*/ 26 h 61"/>
                <a:gd name="T6" fmla="*/ 26 w 61"/>
                <a:gd name="T7" fmla="*/ 0 h 61"/>
                <a:gd name="T8" fmla="*/ 0 w 61"/>
                <a:gd name="T9" fmla="*/ 26 h 61"/>
                <a:gd name="T10" fmla="*/ 26 w 61"/>
                <a:gd name="T11" fmla="*/ 52 h 61"/>
                <a:gd name="T12" fmla="*/ 40 w 61"/>
                <a:gd name="T13" fmla="*/ 48 h 61"/>
                <a:gd name="T14" fmla="*/ 50 w 61"/>
                <a:gd name="T15" fmla="*/ 58 h 61"/>
                <a:gd name="T16" fmla="*/ 58 w 61"/>
                <a:gd name="T17" fmla="*/ 58 h 61"/>
                <a:gd name="T18" fmla="*/ 58 w 61"/>
                <a:gd name="T19" fmla="*/ 50 h 61"/>
                <a:gd name="T20" fmla="*/ 26 w 61"/>
                <a:gd name="T21" fmla="*/ 44 h 61"/>
                <a:gd name="T22" fmla="*/ 8 w 61"/>
                <a:gd name="T23" fmla="*/ 26 h 61"/>
                <a:gd name="T24" fmla="*/ 26 w 61"/>
                <a:gd name="T25" fmla="*/ 8 h 61"/>
                <a:gd name="T26" fmla="*/ 44 w 61"/>
                <a:gd name="T27" fmla="*/ 26 h 61"/>
                <a:gd name="T28" fmla="*/ 26 w 61"/>
                <a:gd name="T29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61">
                  <a:moveTo>
                    <a:pt x="58" y="50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51" y="36"/>
                    <a:pt x="52" y="31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31" y="52"/>
                    <a:pt x="36" y="51"/>
                    <a:pt x="40" y="4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2" y="61"/>
                    <a:pt x="56" y="61"/>
                    <a:pt x="58" y="58"/>
                  </a:cubicBezTo>
                  <a:cubicBezTo>
                    <a:pt x="61" y="56"/>
                    <a:pt x="61" y="52"/>
                    <a:pt x="58" y="50"/>
                  </a:cubicBezTo>
                  <a:close/>
                  <a:moveTo>
                    <a:pt x="26" y="44"/>
                  </a:moveTo>
                  <a:cubicBezTo>
                    <a:pt x="16" y="44"/>
                    <a:pt x="8" y="3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36" y="8"/>
                    <a:pt x="44" y="16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85372" y="5090900"/>
            <a:ext cx="414339" cy="514350"/>
            <a:chOff x="8562641" y="3207363"/>
            <a:chExt cx="414338" cy="514350"/>
          </a:xfrm>
        </p:grpSpPr>
        <p:sp>
          <p:nvSpPr>
            <p:cNvPr id="24" name="任意多边形 23"/>
            <p:cNvSpPr/>
            <p:nvPr/>
          </p:nvSpPr>
          <p:spPr>
            <a:xfrm>
              <a:off x="8562641" y="3207363"/>
              <a:ext cx="414338" cy="514350"/>
            </a:xfrm>
            <a:custGeom>
              <a:avLst/>
              <a:gdLst>
                <a:gd name="connsiteX0" fmla="*/ 69058 w 414338"/>
                <a:gd name="connsiteY0" fmla="*/ 0 h 514350"/>
                <a:gd name="connsiteX1" fmla="*/ 345280 w 414338"/>
                <a:gd name="connsiteY1" fmla="*/ 0 h 514350"/>
                <a:gd name="connsiteX2" fmla="*/ 414338 w 414338"/>
                <a:gd name="connsiteY2" fmla="*/ 69058 h 514350"/>
                <a:gd name="connsiteX3" fmla="*/ 414338 w 414338"/>
                <a:gd name="connsiteY3" fmla="*/ 345280 h 514350"/>
                <a:gd name="connsiteX4" fmla="*/ 345280 w 414338"/>
                <a:gd name="connsiteY4" fmla="*/ 414338 h 514350"/>
                <a:gd name="connsiteX5" fmla="*/ 265176 w 414338"/>
                <a:gd name="connsiteY5" fmla="*/ 414338 h 514350"/>
                <a:gd name="connsiteX6" fmla="*/ 207169 w 414338"/>
                <a:gd name="connsiteY6" fmla="*/ 514350 h 514350"/>
                <a:gd name="connsiteX7" fmla="*/ 149162 w 414338"/>
                <a:gd name="connsiteY7" fmla="*/ 414338 h 514350"/>
                <a:gd name="connsiteX8" fmla="*/ 69058 w 414338"/>
                <a:gd name="connsiteY8" fmla="*/ 414338 h 514350"/>
                <a:gd name="connsiteX9" fmla="*/ 0 w 414338"/>
                <a:gd name="connsiteY9" fmla="*/ 345280 h 514350"/>
                <a:gd name="connsiteX10" fmla="*/ 0 w 414338"/>
                <a:gd name="connsiteY10" fmla="*/ 69058 h 514350"/>
                <a:gd name="connsiteX11" fmla="*/ 69058 w 414338"/>
                <a:gd name="connsiteY1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338" h="514350">
                  <a:moveTo>
                    <a:pt x="69058" y="0"/>
                  </a:moveTo>
                  <a:lnTo>
                    <a:pt x="345280" y="0"/>
                  </a:lnTo>
                  <a:cubicBezTo>
                    <a:pt x="383420" y="0"/>
                    <a:pt x="414338" y="30918"/>
                    <a:pt x="414338" y="69058"/>
                  </a:cubicBezTo>
                  <a:lnTo>
                    <a:pt x="414338" y="345280"/>
                  </a:lnTo>
                  <a:cubicBezTo>
                    <a:pt x="414338" y="383420"/>
                    <a:pt x="383420" y="414338"/>
                    <a:pt x="345280" y="414338"/>
                  </a:cubicBezTo>
                  <a:lnTo>
                    <a:pt x="265176" y="414338"/>
                  </a:lnTo>
                  <a:lnTo>
                    <a:pt x="207169" y="514350"/>
                  </a:lnTo>
                  <a:lnTo>
                    <a:pt x="149162" y="414338"/>
                  </a:lnTo>
                  <a:lnTo>
                    <a:pt x="69058" y="414338"/>
                  </a:lnTo>
                  <a:cubicBezTo>
                    <a:pt x="30918" y="414338"/>
                    <a:pt x="0" y="383420"/>
                    <a:pt x="0" y="345280"/>
                  </a:cubicBezTo>
                  <a:lnTo>
                    <a:pt x="0" y="69058"/>
                  </a:lnTo>
                  <a:cubicBezTo>
                    <a:pt x="0" y="30918"/>
                    <a:pt x="30918" y="0"/>
                    <a:pt x="69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29"/>
            <p:cNvSpPr>
              <a:spLocks noEditPoints="1"/>
            </p:cNvSpPr>
            <p:nvPr/>
          </p:nvSpPr>
          <p:spPr bwMode="auto">
            <a:xfrm>
              <a:off x="8652670" y="3239438"/>
              <a:ext cx="234280" cy="350188"/>
            </a:xfrm>
            <a:custGeom>
              <a:avLst/>
              <a:gdLst>
                <a:gd name="T0" fmla="*/ 40 w 40"/>
                <a:gd name="T1" fmla="*/ 17 h 60"/>
                <a:gd name="T2" fmla="*/ 20 w 40"/>
                <a:gd name="T3" fmla="*/ 0 h 60"/>
                <a:gd name="T4" fmla="*/ 0 w 40"/>
                <a:gd name="T5" fmla="*/ 17 h 60"/>
                <a:gd name="T6" fmla="*/ 0 w 40"/>
                <a:gd name="T7" fmla="*/ 20 h 60"/>
                <a:gd name="T8" fmla="*/ 20 w 40"/>
                <a:gd name="T9" fmla="*/ 60 h 60"/>
                <a:gd name="T10" fmla="*/ 40 w 40"/>
                <a:gd name="T11" fmla="*/ 20 h 60"/>
                <a:gd name="T12" fmla="*/ 40 w 40"/>
                <a:gd name="T13" fmla="*/ 17 h 60"/>
                <a:gd name="T14" fmla="*/ 20 w 40"/>
                <a:gd name="T15" fmla="*/ 28 h 60"/>
                <a:gd name="T16" fmla="*/ 12 w 40"/>
                <a:gd name="T17" fmla="*/ 20 h 60"/>
                <a:gd name="T18" fmla="*/ 20 w 40"/>
                <a:gd name="T19" fmla="*/ 12 h 60"/>
                <a:gd name="T20" fmla="*/ 28 w 40"/>
                <a:gd name="T21" fmla="*/ 20 h 60"/>
                <a:gd name="T22" fmla="*/ 20 w 40"/>
                <a:gd name="T23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60">
                  <a:moveTo>
                    <a:pt x="40" y="17"/>
                  </a:moveTo>
                  <a:cubicBezTo>
                    <a:pt x="38" y="8"/>
                    <a:pt x="30" y="0"/>
                    <a:pt x="20" y="0"/>
                  </a:cubicBezTo>
                  <a:cubicBezTo>
                    <a:pt x="10" y="0"/>
                    <a:pt x="2" y="8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40"/>
                    <a:pt x="20" y="60"/>
                    <a:pt x="20" y="60"/>
                  </a:cubicBezTo>
                  <a:cubicBezTo>
                    <a:pt x="20" y="60"/>
                    <a:pt x="40" y="40"/>
                    <a:pt x="40" y="20"/>
                  </a:cubicBezTo>
                  <a:cubicBezTo>
                    <a:pt x="40" y="19"/>
                    <a:pt x="40" y="18"/>
                    <a:pt x="40" y="17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79798" y="5025240"/>
            <a:ext cx="414339" cy="514350"/>
            <a:chOff x="3191254" y="3171825"/>
            <a:chExt cx="414338" cy="514350"/>
          </a:xfrm>
        </p:grpSpPr>
        <p:sp>
          <p:nvSpPr>
            <p:cNvPr id="27" name="任意多边形 26"/>
            <p:cNvSpPr/>
            <p:nvPr/>
          </p:nvSpPr>
          <p:spPr>
            <a:xfrm>
              <a:off x="3191254" y="3171825"/>
              <a:ext cx="414338" cy="514350"/>
            </a:xfrm>
            <a:custGeom>
              <a:avLst/>
              <a:gdLst>
                <a:gd name="connsiteX0" fmla="*/ 69058 w 414338"/>
                <a:gd name="connsiteY0" fmla="*/ 0 h 514350"/>
                <a:gd name="connsiteX1" fmla="*/ 345280 w 414338"/>
                <a:gd name="connsiteY1" fmla="*/ 0 h 514350"/>
                <a:gd name="connsiteX2" fmla="*/ 414338 w 414338"/>
                <a:gd name="connsiteY2" fmla="*/ 69058 h 514350"/>
                <a:gd name="connsiteX3" fmla="*/ 414338 w 414338"/>
                <a:gd name="connsiteY3" fmla="*/ 345280 h 514350"/>
                <a:gd name="connsiteX4" fmla="*/ 345280 w 414338"/>
                <a:gd name="connsiteY4" fmla="*/ 414338 h 514350"/>
                <a:gd name="connsiteX5" fmla="*/ 265176 w 414338"/>
                <a:gd name="connsiteY5" fmla="*/ 414338 h 514350"/>
                <a:gd name="connsiteX6" fmla="*/ 207169 w 414338"/>
                <a:gd name="connsiteY6" fmla="*/ 514350 h 514350"/>
                <a:gd name="connsiteX7" fmla="*/ 149162 w 414338"/>
                <a:gd name="connsiteY7" fmla="*/ 414338 h 514350"/>
                <a:gd name="connsiteX8" fmla="*/ 69058 w 414338"/>
                <a:gd name="connsiteY8" fmla="*/ 414338 h 514350"/>
                <a:gd name="connsiteX9" fmla="*/ 0 w 414338"/>
                <a:gd name="connsiteY9" fmla="*/ 345280 h 514350"/>
                <a:gd name="connsiteX10" fmla="*/ 0 w 414338"/>
                <a:gd name="connsiteY10" fmla="*/ 69058 h 514350"/>
                <a:gd name="connsiteX11" fmla="*/ 69058 w 414338"/>
                <a:gd name="connsiteY1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338" h="514350">
                  <a:moveTo>
                    <a:pt x="69058" y="0"/>
                  </a:moveTo>
                  <a:lnTo>
                    <a:pt x="345280" y="0"/>
                  </a:lnTo>
                  <a:cubicBezTo>
                    <a:pt x="383420" y="0"/>
                    <a:pt x="414338" y="30918"/>
                    <a:pt x="414338" y="69058"/>
                  </a:cubicBezTo>
                  <a:lnTo>
                    <a:pt x="414338" y="345280"/>
                  </a:lnTo>
                  <a:cubicBezTo>
                    <a:pt x="414338" y="383420"/>
                    <a:pt x="383420" y="414338"/>
                    <a:pt x="345280" y="414338"/>
                  </a:cubicBezTo>
                  <a:lnTo>
                    <a:pt x="265176" y="414338"/>
                  </a:lnTo>
                  <a:lnTo>
                    <a:pt x="207169" y="514350"/>
                  </a:lnTo>
                  <a:lnTo>
                    <a:pt x="149162" y="414338"/>
                  </a:lnTo>
                  <a:lnTo>
                    <a:pt x="69058" y="414338"/>
                  </a:lnTo>
                  <a:cubicBezTo>
                    <a:pt x="30918" y="414338"/>
                    <a:pt x="0" y="383420"/>
                    <a:pt x="0" y="345280"/>
                  </a:cubicBezTo>
                  <a:lnTo>
                    <a:pt x="0" y="69058"/>
                  </a:lnTo>
                  <a:cubicBezTo>
                    <a:pt x="0" y="30918"/>
                    <a:pt x="30918" y="0"/>
                    <a:pt x="69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3219685" y="3238185"/>
              <a:ext cx="350186" cy="256475"/>
            </a:xfrm>
            <a:custGeom>
              <a:avLst/>
              <a:gdLst>
                <a:gd name="T0" fmla="*/ 52 w 60"/>
                <a:gd name="T1" fmla="*/ 0 h 44"/>
                <a:gd name="T2" fmla="*/ 8 w 60"/>
                <a:gd name="T3" fmla="*/ 0 h 44"/>
                <a:gd name="T4" fmla="*/ 0 w 60"/>
                <a:gd name="T5" fmla="*/ 8 h 44"/>
                <a:gd name="T6" fmla="*/ 0 w 60"/>
                <a:gd name="T7" fmla="*/ 36 h 44"/>
                <a:gd name="T8" fmla="*/ 8 w 60"/>
                <a:gd name="T9" fmla="*/ 44 h 44"/>
                <a:gd name="T10" fmla="*/ 52 w 60"/>
                <a:gd name="T11" fmla="*/ 44 h 44"/>
                <a:gd name="T12" fmla="*/ 60 w 60"/>
                <a:gd name="T13" fmla="*/ 36 h 44"/>
                <a:gd name="T14" fmla="*/ 60 w 60"/>
                <a:gd name="T15" fmla="*/ 8 h 44"/>
                <a:gd name="T16" fmla="*/ 52 w 60"/>
                <a:gd name="T17" fmla="*/ 0 h 44"/>
                <a:gd name="T18" fmla="*/ 52 w 60"/>
                <a:gd name="T19" fmla="*/ 32 h 44"/>
                <a:gd name="T20" fmla="*/ 48 w 60"/>
                <a:gd name="T21" fmla="*/ 36 h 44"/>
                <a:gd name="T22" fmla="*/ 38 w 60"/>
                <a:gd name="T23" fmla="*/ 26 h 44"/>
                <a:gd name="T24" fmla="*/ 32 w 60"/>
                <a:gd name="T25" fmla="*/ 32 h 44"/>
                <a:gd name="T26" fmla="*/ 28 w 60"/>
                <a:gd name="T27" fmla="*/ 32 h 44"/>
                <a:gd name="T28" fmla="*/ 22 w 60"/>
                <a:gd name="T29" fmla="*/ 26 h 44"/>
                <a:gd name="T30" fmla="*/ 12 w 60"/>
                <a:gd name="T31" fmla="*/ 36 h 44"/>
                <a:gd name="T32" fmla="*/ 8 w 60"/>
                <a:gd name="T33" fmla="*/ 32 h 44"/>
                <a:gd name="T34" fmla="*/ 18 w 60"/>
                <a:gd name="T35" fmla="*/ 22 h 44"/>
                <a:gd name="T36" fmla="*/ 16 w 60"/>
                <a:gd name="T37" fmla="*/ 20 h 44"/>
                <a:gd name="T38" fmla="*/ 8 w 60"/>
                <a:gd name="T39" fmla="*/ 12 h 44"/>
                <a:gd name="T40" fmla="*/ 12 w 60"/>
                <a:gd name="T41" fmla="*/ 8 h 44"/>
                <a:gd name="T42" fmla="*/ 28 w 60"/>
                <a:gd name="T43" fmla="*/ 24 h 44"/>
                <a:gd name="T44" fmla="*/ 32 w 60"/>
                <a:gd name="T45" fmla="*/ 24 h 44"/>
                <a:gd name="T46" fmla="*/ 48 w 60"/>
                <a:gd name="T47" fmla="*/ 8 h 44"/>
                <a:gd name="T48" fmla="*/ 52 w 60"/>
                <a:gd name="T49" fmla="*/ 12 h 44"/>
                <a:gd name="T50" fmla="*/ 44 w 60"/>
                <a:gd name="T51" fmla="*/ 20 h 44"/>
                <a:gd name="T52" fmla="*/ 42 w 60"/>
                <a:gd name="T53" fmla="*/ 22 h 44"/>
                <a:gd name="T54" fmla="*/ 52 w 60"/>
                <a:gd name="T55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0" h="44">
                  <a:moveTo>
                    <a:pt x="5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4"/>
                    <a:pt x="60" y="40"/>
                    <a:pt x="60" y="36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4"/>
                    <a:pt x="56" y="0"/>
                    <a:pt x="52" y="0"/>
                  </a:cubicBezTo>
                  <a:close/>
                  <a:moveTo>
                    <a:pt x="52" y="32"/>
                  </a:moveTo>
                  <a:cubicBezTo>
                    <a:pt x="48" y="36"/>
                    <a:pt x="48" y="36"/>
                    <a:pt x="48" y="3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78350" y="4899368"/>
            <a:ext cx="2388240" cy="1062900"/>
            <a:chOff x="2452863" y="4454474"/>
            <a:chExt cx="2388240" cy="1062900"/>
          </a:xfrm>
        </p:grpSpPr>
        <p:sp>
          <p:nvSpPr>
            <p:cNvPr id="33" name="文本框 32"/>
            <p:cNvSpPr txBox="1"/>
            <p:nvPr/>
          </p:nvSpPr>
          <p:spPr>
            <a:xfrm>
              <a:off x="2452863" y="4454474"/>
              <a:ext cx="178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ES2016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452863" y="4871043"/>
              <a:ext cx="2388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相对于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ES6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只有两个新增特性。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753411" y="4935018"/>
            <a:ext cx="209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ES6/ES2015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53410" y="5351586"/>
            <a:ext cx="238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ES6</a:t>
            </a:r>
            <a:r>
              <a:rPr lang="zh-CN" altLang="en-US" dirty="0" smtClean="0">
                <a:solidFill>
                  <a:schemeClr val="bg1"/>
                </a:solidFill>
              </a:rPr>
              <a:t>就是</a:t>
            </a:r>
            <a:r>
              <a:rPr lang="en-US" altLang="zh-CN" dirty="0" smtClean="0">
                <a:solidFill>
                  <a:schemeClr val="bg1"/>
                </a:solidFill>
              </a:rPr>
              <a:t>ES2015</a:t>
            </a:r>
            <a:r>
              <a:rPr lang="zh-CN" altLang="en-US" dirty="0" smtClean="0">
                <a:solidFill>
                  <a:schemeClr val="bg1"/>
                </a:solidFill>
              </a:rPr>
              <a:t>，之后版本都以年份标记。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95726" y="1909410"/>
            <a:ext cx="2993882" cy="2724893"/>
            <a:chOff x="1179354" y="2208956"/>
            <a:chExt cx="2388243" cy="2724893"/>
          </a:xfrm>
        </p:grpSpPr>
        <p:sp>
          <p:nvSpPr>
            <p:cNvPr id="39" name="文本框 38"/>
            <p:cNvSpPr txBox="1"/>
            <p:nvPr/>
          </p:nvSpPr>
          <p:spPr>
            <a:xfrm>
              <a:off x="1779781" y="2208956"/>
              <a:ext cx="1787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dirty="0" smtClean="0">
                  <a:solidFill>
                    <a:schemeClr val="bg1"/>
                  </a:solidFill>
                </a:rPr>
                <a:t>1.0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版本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79354" y="2625525"/>
              <a:ext cx="238823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1996</a:t>
              </a:r>
              <a:r>
                <a:rPr lang="zh-CN" altLang="en-US" dirty="0">
                  <a:solidFill>
                    <a:schemeClr val="bg1"/>
                  </a:solidFill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</a:rPr>
                <a:t>11</a:t>
              </a:r>
              <a:r>
                <a:rPr lang="zh-CN" altLang="en-US" dirty="0">
                  <a:solidFill>
                    <a:schemeClr val="bg1"/>
                  </a:solidFill>
                </a:rPr>
                <a:t>月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Netscape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公司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将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JavaScript</a:t>
              </a:r>
              <a:r>
                <a:rPr lang="zh-CN" altLang="en-US" dirty="0">
                  <a:solidFill>
                    <a:schemeClr val="bg1"/>
                  </a:solidFill>
                </a:rPr>
                <a:t>提交给国际标准化组织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ECMA</a:t>
              </a:r>
              <a:r>
                <a:rPr lang="zh-CN" altLang="en-US" dirty="0">
                  <a:solidFill>
                    <a:schemeClr val="bg1"/>
                  </a:solidFill>
                </a:rPr>
                <a:t>，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次年</a:t>
              </a:r>
              <a:r>
                <a:rPr lang="zh-CN" altLang="en-US" dirty="0">
                  <a:solidFill>
                    <a:schemeClr val="bg1"/>
                  </a:solidFill>
                </a:rPr>
                <a:t>，</a:t>
              </a:r>
              <a:r>
                <a:rPr lang="en-US" altLang="zh-CN" dirty="0">
                  <a:solidFill>
                    <a:schemeClr val="bg1"/>
                  </a:solidFill>
                </a:rPr>
                <a:t>ECMA</a:t>
              </a:r>
              <a:r>
                <a:rPr lang="zh-CN" altLang="en-US" dirty="0">
                  <a:solidFill>
                    <a:schemeClr val="bg1"/>
                  </a:solidFill>
                </a:rPr>
                <a:t>发布</a:t>
              </a:r>
              <a:r>
                <a:rPr lang="en-US" altLang="zh-CN" dirty="0">
                  <a:solidFill>
                    <a:schemeClr val="bg1"/>
                  </a:solidFill>
                </a:rPr>
                <a:t>262</a:t>
              </a:r>
              <a:r>
                <a:rPr lang="zh-CN" altLang="en-US" dirty="0">
                  <a:solidFill>
                    <a:schemeClr val="bg1"/>
                  </a:solidFill>
                </a:rPr>
                <a:t>号标准文件（</a:t>
              </a:r>
              <a:r>
                <a:rPr lang="en-US" altLang="zh-CN" dirty="0">
                  <a:solidFill>
                    <a:schemeClr val="bg1"/>
                  </a:solidFill>
                </a:rPr>
                <a:t>ECMA-262</a:t>
              </a:r>
              <a:r>
                <a:rPr lang="zh-CN" altLang="en-US" dirty="0">
                  <a:solidFill>
                    <a:schemeClr val="bg1"/>
                  </a:solidFill>
                </a:rPr>
                <a:t>）的第一版，规定了浏览器脚本语言的标准，并将这种语言称为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ECMAScript</a:t>
              </a:r>
              <a:r>
                <a:rPr lang="zh-CN" altLang="en-US" dirty="0">
                  <a:solidFill>
                    <a:schemeClr val="bg1"/>
                  </a:solidFill>
                </a:rPr>
                <a:t>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92611" y="1875806"/>
            <a:ext cx="2388243" cy="2170895"/>
            <a:chOff x="1179354" y="2208956"/>
            <a:chExt cx="2388242" cy="2170895"/>
          </a:xfrm>
        </p:grpSpPr>
        <p:sp>
          <p:nvSpPr>
            <p:cNvPr id="43" name="文本框 42"/>
            <p:cNvSpPr txBox="1"/>
            <p:nvPr/>
          </p:nvSpPr>
          <p:spPr>
            <a:xfrm>
              <a:off x="1779781" y="2208956"/>
              <a:ext cx="178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dirty="0" smtClean="0">
                  <a:solidFill>
                    <a:schemeClr val="bg1"/>
                  </a:solidFill>
                </a:rPr>
                <a:t>4.0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版本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79354" y="2625525"/>
              <a:ext cx="238823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2000</a:t>
              </a:r>
              <a:r>
                <a:rPr lang="zh-CN" altLang="en-US" dirty="0">
                  <a:solidFill>
                    <a:schemeClr val="bg1"/>
                  </a:solidFill>
                </a:rPr>
                <a:t>年，</a:t>
              </a:r>
              <a:r>
                <a:rPr lang="en-US" altLang="zh-CN" dirty="0">
                  <a:solidFill>
                    <a:schemeClr val="bg1"/>
                  </a:solidFill>
                </a:rPr>
                <a:t>ECMAScript 4.0</a:t>
              </a:r>
              <a:r>
                <a:rPr lang="zh-CN" altLang="en-US" dirty="0">
                  <a:solidFill>
                    <a:schemeClr val="bg1"/>
                  </a:solidFill>
                </a:rPr>
                <a:t>开始酝酿。这个版本最后没有通过，但是它的大部分内容被</a:t>
              </a:r>
              <a:r>
                <a:rPr lang="en-US" altLang="zh-CN" dirty="0">
                  <a:solidFill>
                    <a:schemeClr val="bg1"/>
                  </a:solidFill>
                </a:rPr>
                <a:t>ES6</a:t>
              </a:r>
              <a:r>
                <a:rPr lang="zh-CN" altLang="en-US" dirty="0">
                  <a:solidFill>
                    <a:schemeClr val="bg1"/>
                  </a:solidFill>
                </a:rPr>
                <a:t>继承了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2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615d87c86e7ac97c8bc13806a2889fec6cee2"/>
</p:tagLst>
</file>

<file path=ppt/theme/theme1.xml><?xml version="1.0" encoding="utf-8"?>
<a:theme xmlns:a="http://schemas.openxmlformats.org/drawingml/2006/main" name="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297</Words>
  <Application>Microsoft Macintosh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Helvetica</vt:lpstr>
      <vt:lpstr>Impact</vt:lpstr>
      <vt:lpstr>Microsoft YaHei</vt:lpstr>
      <vt:lpstr>方正大黑简体</vt:lpstr>
      <vt:lpstr>宋体</vt:lpstr>
      <vt:lpstr>微软雅黑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</dc:creator>
  <cp:lastModifiedBy>Microsoft Office 用户</cp:lastModifiedBy>
  <cp:revision>35</cp:revision>
  <dcterms:created xsi:type="dcterms:W3CDTF">2015-05-12T05:39:49Z</dcterms:created>
  <dcterms:modified xsi:type="dcterms:W3CDTF">2016-10-15T16:23:04Z</dcterms:modified>
</cp:coreProperties>
</file>