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76" r:id="rId11"/>
    <p:sldId id="269" r:id="rId12"/>
    <p:sldId id="270" r:id="rId13"/>
    <p:sldId id="277" r:id="rId14"/>
    <p:sldId id="271" r:id="rId15"/>
    <p:sldId id="272" r:id="rId16"/>
    <p:sldId id="273" r:id="rId17"/>
    <p:sldId id="278" r:id="rId18"/>
    <p:sldId id="279" r:id="rId19"/>
    <p:sldId id="275" r:id="rId20"/>
    <p:sldId id="280" r:id="rId21"/>
    <p:sldId id="274" r:id="rId22"/>
    <p:sldId id="286" r:id="rId23"/>
    <p:sldId id="281" r:id="rId24"/>
    <p:sldId id="282" r:id="rId25"/>
    <p:sldId id="283" r:id="rId26"/>
    <p:sldId id="284" r:id="rId27"/>
    <p:sldId id="285" r:id="rId28"/>
    <p:sldId id="287" r:id="rId29"/>
    <p:sldId id="261" r:id="rId30"/>
  </p:sldIdLst>
  <p:sldSz cx="12192000" cy="6858000"/>
  <p:notesSz cx="6858000" cy="9144000"/>
  <p:embeddedFontLst>
    <p:embeddedFont>
      <p:font typeface="微软雅黑" panose="020B0503020204020204" pitchFamily="34" charset="-122"/>
      <p:regular r:id="rId31"/>
      <p:bold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方正正粗黑简体" panose="02010600030101010101" charset="-122"/>
      <p:regular r:id="rId35"/>
    </p:embeddedFont>
    <p:embeddedFont>
      <p:font typeface="Arial Unicode MS" panose="020B0604020202020204" pitchFamily="34" charset="-122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Segoe UI Black" panose="020B0A02040204020203" pitchFamily="34" charset="0"/>
      <p:bold r:id="rId41"/>
      <p:boldItalic r:id="rId42"/>
    </p:embeddedFont>
    <p:embeddedFont>
      <p:font typeface="华文行楷" panose="02010800040101010101" pitchFamily="2" charset="-122"/>
      <p:regular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pos="6380" userDrawn="1">
          <p15:clr>
            <a:srgbClr val="A4A3A4"/>
          </p15:clr>
        </p15:guide>
        <p15:guide id="5" pos="13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4B"/>
    <a:srgbClr val="C00000"/>
    <a:srgbClr val="FCC491"/>
    <a:srgbClr val="DCDCC6"/>
    <a:srgbClr val="52736C"/>
    <a:srgbClr val="77B0C1"/>
    <a:srgbClr val="74BDB0"/>
    <a:srgbClr val="FBEEBF"/>
    <a:srgbClr val="FFB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96"/>
      </p:cViewPr>
      <p:guideLst>
        <p:guide orient="horz"/>
        <p:guide pos="3840"/>
        <p:guide orient="horz" pos="3657"/>
        <p:guide pos="6380"/>
        <p:guide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43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9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6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9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1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8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0D39-23D2-4816-8FE3-27C9B82140FB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3C57-8B1A-4898-9F55-251EC59CD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42950" y="413258"/>
            <a:ext cx="9982200" cy="6667500"/>
          </a:xfrm>
          <a:prstGeom prst="rect">
            <a:avLst/>
          </a:prstGeom>
          <a:solidFill>
            <a:srgbClr val="FFCE4B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78610" y="1519615"/>
            <a:ext cx="2175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简介</a:t>
            </a:r>
            <a:endParaRPr lang="zh-CN" altLang="en-US" sz="6600" dirty="0">
              <a:solidFill>
                <a:schemeClr val="bg1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87" y="2755132"/>
            <a:ext cx="3334219" cy="406253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2392" y="1472727"/>
            <a:ext cx="3851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Spring</a:t>
            </a:r>
            <a:endParaRPr lang="zh-CN" altLang="en-US" sz="7200" dirty="0">
              <a:solidFill>
                <a:srgbClr val="C00000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074537" y="4238474"/>
            <a:ext cx="2367707" cy="0"/>
          </a:xfrm>
          <a:prstGeom prst="line">
            <a:avLst/>
          </a:prstGeom>
          <a:ln>
            <a:solidFill>
              <a:schemeClr val="bg1">
                <a:alpha val="6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76825" y="3454621"/>
            <a:ext cx="4754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蓝线技术分享会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12628" y="4058247"/>
            <a:ext cx="146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By </a:t>
            </a:r>
            <a:r>
              <a:rPr lang="zh-CN" altLang="en-US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张思奇</a:t>
            </a:r>
            <a:endParaRPr lang="zh-CN" altLang="en-US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3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2.2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属性注入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587500" y="154499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按索引匹配入参：</a:t>
            </a:r>
            <a:endParaRPr lang="en-US" altLang="zh-CN" sz="20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0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0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0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0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0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按类型匹配入参：</a:t>
            </a:r>
            <a:endParaRPr lang="en-US" altLang="zh-CN" sz="20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0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0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48" y="2116089"/>
            <a:ext cx="7170303" cy="109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48" y="4130608"/>
            <a:ext cx="6750532" cy="111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3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79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409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2.3 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引用其他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Bean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139228" y="1468979"/>
            <a:ext cx="8229600" cy="25006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组成应用程序的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经常需要相互协作以完成应用程序的功能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能够相互访问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就必须在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配置文件中指定对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的引用</a:t>
            </a: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的配置文件中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&lt;ref&gt;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元素或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ref 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的属性或构造器参数指定对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的引用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也可以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在属性或构造器里包含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的声明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这样的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称为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内部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</a:t>
            </a:r>
            <a:endParaRPr lang="en-US" altLang="zh-CN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03" y="3771901"/>
            <a:ext cx="80962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8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2.4 </a:t>
            </a:r>
            <a:r>
              <a:rPr lang="zh-CN" altLang="en-US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自动装配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9565" y="1439850"/>
            <a:ext cx="8423277" cy="481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IOC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容器可以自动装配 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Bean.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需要做的仅仅是</a:t>
            </a:r>
            <a:r>
              <a:rPr lang="zh-CN" altLang="en-US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&lt;bean&gt; </a:t>
            </a:r>
            <a:r>
              <a:rPr lang="zh-CN" altLang="en-US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autowire </a:t>
            </a:r>
            <a:r>
              <a:rPr lang="zh-CN" altLang="en-US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属性里指定自动装配的模式</a:t>
            </a:r>
          </a:p>
          <a:p>
            <a:r>
              <a:rPr lang="en-US" altLang="zh-CN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byType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根据类型自动装配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):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 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容器中有多个与目标 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类型一致的 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Bean.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在这种情况下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Spring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将无法判定哪个 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最合适该属性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所以不能执行自动装配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en-US" altLang="zh-CN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byName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根据名称自动装配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):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必须将目标 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的名称和属性名设置的完全相同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constructor(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通过构造器自动装配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):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 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中存在多个构造器时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此种自动装配方式将会很复杂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不推荐使用</a:t>
            </a:r>
            <a:endParaRPr lang="en-US" altLang="zh-CN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1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3513" y="0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14748 w 9982199"/>
              <a:gd name="connsiteY11" fmla="*/ 14223 h 1540588"/>
              <a:gd name="connsiteX12" fmla="*/ 9982199 w 9982199"/>
              <a:gd name="connsiteY12" fmla="*/ 68647 h 1540588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2048 w 9982199"/>
              <a:gd name="connsiteY11" fmla="*/ 14223 h 1540588"/>
              <a:gd name="connsiteX12" fmla="*/ 9982199 w 9982199"/>
              <a:gd name="connsiteY12" fmla="*/ 68647 h 1540588"/>
              <a:gd name="connsiteX0" fmla="*/ 9986558 w 9986558"/>
              <a:gd name="connsiteY0" fmla="*/ 116806 h 1588747"/>
              <a:gd name="connsiteX1" fmla="*/ 9986558 w 9986558"/>
              <a:gd name="connsiteY1" fmla="*/ 810079 h 1588747"/>
              <a:gd name="connsiteX2" fmla="*/ 9947266 w 9986558"/>
              <a:gd name="connsiteY2" fmla="*/ 862014 h 1588747"/>
              <a:gd name="connsiteX3" fmla="*/ 9359571 w 9986558"/>
              <a:gd name="connsiteY3" fmla="*/ 1264282 h 1588747"/>
              <a:gd name="connsiteX4" fmla="*/ 8027746 w 9986558"/>
              <a:gd name="connsiteY4" fmla="*/ 615353 h 1588747"/>
              <a:gd name="connsiteX5" fmla="*/ 6324250 w 9986558"/>
              <a:gd name="connsiteY5" fmla="*/ 1588747 h 1588747"/>
              <a:gd name="connsiteX6" fmla="*/ 4682699 w 9986558"/>
              <a:gd name="connsiteY6" fmla="*/ 615353 h 1588747"/>
              <a:gd name="connsiteX7" fmla="*/ 3226984 w 9986558"/>
              <a:gd name="connsiteY7" fmla="*/ 1234785 h 1588747"/>
              <a:gd name="connsiteX8" fmla="*/ 2050023 w 9986558"/>
              <a:gd name="connsiteY8" fmla="*/ 733340 h 1588747"/>
              <a:gd name="connsiteX9" fmla="*/ 5827 w 9986558"/>
              <a:gd name="connsiteY9" fmla="*/ 1470760 h 1588747"/>
              <a:gd name="connsiteX10" fmla="*/ 4359 w 9986558"/>
              <a:gd name="connsiteY10" fmla="*/ 1470547 h 1588747"/>
              <a:gd name="connsiteX11" fmla="*/ 57 w 9986558"/>
              <a:gd name="connsiteY11" fmla="*/ 11582 h 1588747"/>
              <a:gd name="connsiteX12" fmla="*/ 9986558 w 9986558"/>
              <a:gd name="connsiteY12" fmla="*/ 116806 h 1588747"/>
              <a:gd name="connsiteX0" fmla="*/ 10001072 w 10001072"/>
              <a:gd name="connsiteY0" fmla="*/ 0 h 1602569"/>
              <a:gd name="connsiteX1" fmla="*/ 9986558 w 10001072"/>
              <a:gd name="connsiteY1" fmla="*/ 823901 h 1602569"/>
              <a:gd name="connsiteX2" fmla="*/ 9947266 w 10001072"/>
              <a:gd name="connsiteY2" fmla="*/ 875836 h 1602569"/>
              <a:gd name="connsiteX3" fmla="*/ 9359571 w 10001072"/>
              <a:gd name="connsiteY3" fmla="*/ 1278104 h 1602569"/>
              <a:gd name="connsiteX4" fmla="*/ 8027746 w 10001072"/>
              <a:gd name="connsiteY4" fmla="*/ 629175 h 1602569"/>
              <a:gd name="connsiteX5" fmla="*/ 6324250 w 10001072"/>
              <a:gd name="connsiteY5" fmla="*/ 1602569 h 1602569"/>
              <a:gd name="connsiteX6" fmla="*/ 4682699 w 10001072"/>
              <a:gd name="connsiteY6" fmla="*/ 629175 h 1602569"/>
              <a:gd name="connsiteX7" fmla="*/ 3226984 w 10001072"/>
              <a:gd name="connsiteY7" fmla="*/ 1248607 h 1602569"/>
              <a:gd name="connsiteX8" fmla="*/ 2050023 w 10001072"/>
              <a:gd name="connsiteY8" fmla="*/ 747162 h 1602569"/>
              <a:gd name="connsiteX9" fmla="*/ 5827 w 10001072"/>
              <a:gd name="connsiteY9" fmla="*/ 1484582 h 1602569"/>
              <a:gd name="connsiteX10" fmla="*/ 4359 w 10001072"/>
              <a:gd name="connsiteY10" fmla="*/ 1484369 h 1602569"/>
              <a:gd name="connsiteX11" fmla="*/ 57 w 10001072"/>
              <a:gd name="connsiteY11" fmla="*/ 25404 h 1602569"/>
              <a:gd name="connsiteX12" fmla="*/ 10001072 w 10001072"/>
              <a:gd name="connsiteY12" fmla="*/ 0 h 16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1119592" y="3007275"/>
            <a:ext cx="3559538" cy="3340100"/>
            <a:chOff x="238069" y="2390188"/>
            <a:chExt cx="3559538" cy="3340100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38069" y="3986627"/>
              <a:ext cx="3083288" cy="1743075"/>
            </a:xfrm>
            <a:custGeom>
              <a:avLst/>
              <a:gdLst>
                <a:gd name="T0" fmla="*/ 692 w 1384"/>
                <a:gd name="T1" fmla="*/ 653 h 1098"/>
                <a:gd name="T2" fmla="*/ 692 w 1384"/>
                <a:gd name="T3" fmla="*/ 0 h 1098"/>
                <a:gd name="T4" fmla="*/ 0 w 1384"/>
                <a:gd name="T5" fmla="*/ 0 h 1098"/>
                <a:gd name="T6" fmla="*/ 0 w 1384"/>
                <a:gd name="T7" fmla="*/ 1098 h 1098"/>
                <a:gd name="T8" fmla="*/ 692 w 1384"/>
                <a:gd name="T9" fmla="*/ 1098 h 1098"/>
                <a:gd name="T10" fmla="*/ 1384 w 1384"/>
                <a:gd name="T11" fmla="*/ 1098 h 1098"/>
                <a:gd name="T12" fmla="*/ 1384 w 1384"/>
                <a:gd name="T13" fmla="*/ 653 h 1098"/>
                <a:gd name="T14" fmla="*/ 692 w 1384"/>
                <a:gd name="T15" fmla="*/ 653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98">
                  <a:moveTo>
                    <a:pt x="692" y="653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692" y="1098"/>
                  </a:lnTo>
                  <a:lnTo>
                    <a:pt x="1384" y="1098"/>
                  </a:lnTo>
                  <a:lnTo>
                    <a:pt x="1384" y="653"/>
                  </a:lnTo>
                  <a:lnTo>
                    <a:pt x="692" y="653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721157" y="3985625"/>
              <a:ext cx="501650" cy="1744663"/>
            </a:xfrm>
            <a:custGeom>
              <a:avLst/>
              <a:gdLst>
                <a:gd name="T0" fmla="*/ 0 w 316"/>
                <a:gd name="T1" fmla="*/ 161 h 1099"/>
                <a:gd name="T2" fmla="*/ 1 w 316"/>
                <a:gd name="T3" fmla="*/ 1099 h 1099"/>
                <a:gd name="T4" fmla="*/ 316 w 316"/>
                <a:gd name="T5" fmla="*/ 1099 h 1099"/>
                <a:gd name="T6" fmla="*/ 316 w 316"/>
                <a:gd name="T7" fmla="*/ 0 h 1099"/>
                <a:gd name="T8" fmla="*/ 0 w 316"/>
                <a:gd name="T9" fmla="*/ 1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099">
                  <a:moveTo>
                    <a:pt x="0" y="161"/>
                  </a:moveTo>
                  <a:lnTo>
                    <a:pt x="1" y="1099"/>
                  </a:lnTo>
                  <a:lnTo>
                    <a:pt x="316" y="1099"/>
                  </a:lnTo>
                  <a:lnTo>
                    <a:pt x="316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24257" y="3985625"/>
              <a:ext cx="1098550" cy="255588"/>
            </a:xfrm>
            <a:custGeom>
              <a:avLst/>
              <a:gdLst>
                <a:gd name="T0" fmla="*/ 0 w 692"/>
                <a:gd name="T1" fmla="*/ 0 h 161"/>
                <a:gd name="T2" fmla="*/ 0 w 692"/>
                <a:gd name="T3" fmla="*/ 161 h 161"/>
                <a:gd name="T4" fmla="*/ 376 w 692"/>
                <a:gd name="T5" fmla="*/ 161 h 161"/>
                <a:gd name="T6" fmla="*/ 692 w 692"/>
                <a:gd name="T7" fmla="*/ 0 h 161"/>
                <a:gd name="T8" fmla="*/ 0 w 69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61">
                  <a:moveTo>
                    <a:pt x="0" y="0"/>
                  </a:moveTo>
                  <a:lnTo>
                    <a:pt x="0" y="161"/>
                  </a:lnTo>
                  <a:lnTo>
                    <a:pt x="376" y="161"/>
                  </a:lnTo>
                  <a:lnTo>
                    <a:pt x="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716395" y="5022263"/>
              <a:ext cx="1604963" cy="255588"/>
            </a:xfrm>
            <a:custGeom>
              <a:avLst/>
              <a:gdLst>
                <a:gd name="T0" fmla="*/ 317 w 1011"/>
                <a:gd name="T1" fmla="*/ 0 h 161"/>
                <a:gd name="T2" fmla="*/ 0 w 1011"/>
                <a:gd name="T3" fmla="*/ 161 h 161"/>
                <a:gd name="T4" fmla="*/ 696 w 1011"/>
                <a:gd name="T5" fmla="*/ 161 h 161"/>
                <a:gd name="T6" fmla="*/ 1011 w 1011"/>
                <a:gd name="T7" fmla="*/ 0 h 161"/>
                <a:gd name="T8" fmla="*/ 317 w 1011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61">
                  <a:moveTo>
                    <a:pt x="317" y="0"/>
                  </a:moveTo>
                  <a:lnTo>
                    <a:pt x="0" y="161"/>
                  </a:lnTo>
                  <a:lnTo>
                    <a:pt x="696" y="161"/>
                  </a:lnTo>
                  <a:lnTo>
                    <a:pt x="1011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2821295" y="5022263"/>
              <a:ext cx="501650" cy="708025"/>
            </a:xfrm>
            <a:custGeom>
              <a:avLst/>
              <a:gdLst>
                <a:gd name="T0" fmla="*/ 0 w 316"/>
                <a:gd name="T1" fmla="*/ 161 h 446"/>
                <a:gd name="T2" fmla="*/ 0 w 316"/>
                <a:gd name="T3" fmla="*/ 446 h 446"/>
                <a:gd name="T4" fmla="*/ 316 w 316"/>
                <a:gd name="T5" fmla="*/ 446 h 446"/>
                <a:gd name="T6" fmla="*/ 315 w 316"/>
                <a:gd name="T7" fmla="*/ 0 h 446"/>
                <a:gd name="T8" fmla="*/ 0 w 316"/>
                <a:gd name="T9" fmla="*/ 16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46">
                  <a:moveTo>
                    <a:pt x="0" y="161"/>
                  </a:moveTo>
                  <a:lnTo>
                    <a:pt x="0" y="446"/>
                  </a:lnTo>
                  <a:lnTo>
                    <a:pt x="316" y="446"/>
                  </a:lnTo>
                  <a:lnTo>
                    <a:pt x="315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441757" y="5278852"/>
              <a:ext cx="1379538" cy="447676"/>
            </a:xfrm>
            <a:prstGeom prst="rect">
              <a:avLst/>
            </a:pr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049770" y="2390188"/>
              <a:ext cx="1106488" cy="1030288"/>
            </a:xfrm>
            <a:custGeom>
              <a:avLst/>
              <a:gdLst>
                <a:gd name="T0" fmla="*/ 791 w 1479"/>
                <a:gd name="T1" fmla="*/ 0 h 1375"/>
                <a:gd name="T2" fmla="*/ 104 w 1479"/>
                <a:gd name="T3" fmla="*/ 688 h 1375"/>
                <a:gd name="T4" fmla="*/ 160 w 1479"/>
                <a:gd name="T5" fmla="*/ 959 h 1375"/>
                <a:gd name="T6" fmla="*/ 0 w 1479"/>
                <a:gd name="T7" fmla="*/ 1375 h 1375"/>
                <a:gd name="T8" fmla="*/ 336 w 1479"/>
                <a:gd name="T9" fmla="*/ 1203 h 1375"/>
                <a:gd name="T10" fmla="*/ 791 w 1479"/>
                <a:gd name="T11" fmla="*/ 1375 h 1375"/>
                <a:gd name="T12" fmla="*/ 1479 w 1479"/>
                <a:gd name="T13" fmla="*/ 688 h 1375"/>
                <a:gd name="T14" fmla="*/ 791 w 1479"/>
                <a:gd name="T15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375">
                  <a:moveTo>
                    <a:pt x="791" y="0"/>
                  </a:moveTo>
                  <a:cubicBezTo>
                    <a:pt x="412" y="0"/>
                    <a:pt x="104" y="308"/>
                    <a:pt x="104" y="688"/>
                  </a:cubicBezTo>
                  <a:cubicBezTo>
                    <a:pt x="104" y="784"/>
                    <a:pt x="124" y="876"/>
                    <a:pt x="160" y="959"/>
                  </a:cubicBezTo>
                  <a:cubicBezTo>
                    <a:pt x="0" y="1375"/>
                    <a:pt x="0" y="1375"/>
                    <a:pt x="0" y="1375"/>
                  </a:cubicBezTo>
                  <a:cubicBezTo>
                    <a:pt x="336" y="1203"/>
                    <a:pt x="336" y="1203"/>
                    <a:pt x="336" y="1203"/>
                  </a:cubicBezTo>
                  <a:cubicBezTo>
                    <a:pt x="457" y="1310"/>
                    <a:pt x="617" y="1375"/>
                    <a:pt x="791" y="1375"/>
                  </a:cubicBezTo>
                  <a:cubicBezTo>
                    <a:pt x="1171" y="1375"/>
                    <a:pt x="1479" y="1067"/>
                    <a:pt x="1479" y="688"/>
                  </a:cubicBezTo>
                  <a:cubicBezTo>
                    <a:pt x="1479" y="308"/>
                    <a:pt x="1171" y="0"/>
                    <a:pt x="791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2286307" y="2634663"/>
              <a:ext cx="509588" cy="100013"/>
            </a:xfrm>
            <a:custGeom>
              <a:avLst/>
              <a:gdLst>
                <a:gd name="T0" fmla="*/ 320 w 321"/>
                <a:gd name="T1" fmla="*/ 0 h 63"/>
                <a:gd name="T2" fmla="*/ 9 w 321"/>
                <a:gd name="T3" fmla="*/ 0 h 63"/>
                <a:gd name="T4" fmla="*/ 0 w 321"/>
                <a:gd name="T5" fmla="*/ 63 h 63"/>
                <a:gd name="T6" fmla="*/ 321 w 321"/>
                <a:gd name="T7" fmla="*/ 63 h 63"/>
                <a:gd name="T8" fmla="*/ 320 w 32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3">
                  <a:moveTo>
                    <a:pt x="320" y="0"/>
                  </a:moveTo>
                  <a:lnTo>
                    <a:pt x="9" y="0"/>
                  </a:lnTo>
                  <a:lnTo>
                    <a:pt x="0" y="63"/>
                  </a:lnTo>
                  <a:lnTo>
                    <a:pt x="321" y="63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292657" y="2922000"/>
              <a:ext cx="703263" cy="328613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3286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56132" y="2621963"/>
              <a:ext cx="249238" cy="247650"/>
            </a:xfrm>
            <a:custGeom>
              <a:avLst/>
              <a:gdLst>
                <a:gd name="T0" fmla="*/ 69 w 331"/>
                <a:gd name="T1" fmla="*/ 70 h 331"/>
                <a:gd name="T2" fmla="*/ 70 w 331"/>
                <a:gd name="T3" fmla="*/ 319 h 331"/>
                <a:gd name="T4" fmla="*/ 83 w 331"/>
                <a:gd name="T5" fmla="*/ 331 h 331"/>
                <a:gd name="T6" fmla="*/ 331 w 331"/>
                <a:gd name="T7" fmla="*/ 81 h 331"/>
                <a:gd name="T8" fmla="*/ 318 w 331"/>
                <a:gd name="T9" fmla="*/ 68 h 331"/>
                <a:gd name="T10" fmla="*/ 69 w 331"/>
                <a:gd name="T11" fmla="*/ 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331">
                  <a:moveTo>
                    <a:pt x="69" y="70"/>
                  </a:move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18" y="68"/>
                    <a:pt x="318" y="68"/>
                    <a:pt x="318" y="68"/>
                  </a:cubicBezTo>
                  <a:cubicBezTo>
                    <a:pt x="248" y="0"/>
                    <a:pt x="137" y="0"/>
                    <a:pt x="69" y="7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219632" y="2682288"/>
              <a:ext cx="238125" cy="239713"/>
            </a:xfrm>
            <a:custGeom>
              <a:avLst/>
              <a:gdLst>
                <a:gd name="T0" fmla="*/ 33 w 150"/>
                <a:gd name="T1" fmla="*/ 151 h 151"/>
                <a:gd name="T2" fmla="*/ 150 w 150"/>
                <a:gd name="T3" fmla="*/ 33 h 151"/>
                <a:gd name="T4" fmla="*/ 117 w 150"/>
                <a:gd name="T5" fmla="*/ 0 h 151"/>
                <a:gd name="T6" fmla="*/ 0 w 150"/>
                <a:gd name="T7" fmla="*/ 118 h 151"/>
                <a:gd name="T8" fmla="*/ 33 w 150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1">
                  <a:moveTo>
                    <a:pt x="33" y="151"/>
                  </a:moveTo>
                  <a:lnTo>
                    <a:pt x="150" y="33"/>
                  </a:lnTo>
                  <a:lnTo>
                    <a:pt x="117" y="0"/>
                  </a:lnTo>
                  <a:lnTo>
                    <a:pt x="0" y="118"/>
                  </a:lnTo>
                  <a:lnTo>
                    <a:pt x="33" y="15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2648257" y="2621963"/>
              <a:ext cx="300038" cy="300038"/>
            </a:xfrm>
            <a:custGeom>
              <a:avLst/>
              <a:gdLst>
                <a:gd name="T0" fmla="*/ 331 w 401"/>
                <a:gd name="T1" fmla="*/ 81 h 401"/>
                <a:gd name="T2" fmla="*/ 318 w 401"/>
                <a:gd name="T3" fmla="*/ 68 h 401"/>
                <a:gd name="T4" fmla="*/ 69 w 401"/>
                <a:gd name="T5" fmla="*/ 70 h 401"/>
                <a:gd name="T6" fmla="*/ 70 w 401"/>
                <a:gd name="T7" fmla="*/ 319 h 401"/>
                <a:gd name="T8" fmla="*/ 83 w 401"/>
                <a:gd name="T9" fmla="*/ 331 h 401"/>
                <a:gd name="T10" fmla="*/ 154 w 401"/>
                <a:gd name="T11" fmla="*/ 401 h 401"/>
                <a:gd name="T12" fmla="*/ 401 w 401"/>
                <a:gd name="T13" fmla="*/ 150 h 401"/>
                <a:gd name="T14" fmla="*/ 331 w 401"/>
                <a:gd name="T15" fmla="*/ 8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" h="401">
                  <a:moveTo>
                    <a:pt x="331" y="81"/>
                  </a:moveTo>
                  <a:cubicBezTo>
                    <a:pt x="318" y="68"/>
                    <a:pt x="318" y="68"/>
                    <a:pt x="318" y="68"/>
                  </a:cubicBezTo>
                  <a:cubicBezTo>
                    <a:pt x="249" y="0"/>
                    <a:pt x="137" y="0"/>
                    <a:pt x="69" y="70"/>
                  </a:cubicBez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154" y="401"/>
                    <a:pt x="154" y="401"/>
                    <a:pt x="154" y="401"/>
                  </a:cubicBezTo>
                  <a:cubicBezTo>
                    <a:pt x="401" y="150"/>
                    <a:pt x="401" y="150"/>
                    <a:pt x="401" y="150"/>
                  </a:cubicBezTo>
                  <a:lnTo>
                    <a:pt x="331" y="8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272020" y="2734675"/>
              <a:ext cx="676275" cy="187325"/>
            </a:xfrm>
            <a:custGeom>
              <a:avLst/>
              <a:gdLst>
                <a:gd name="T0" fmla="*/ 117 w 426"/>
                <a:gd name="T1" fmla="*/ 0 h 118"/>
                <a:gd name="T2" fmla="*/ 426 w 426"/>
                <a:gd name="T3" fmla="*/ 0 h 118"/>
                <a:gd name="T4" fmla="*/ 310 w 426"/>
                <a:gd name="T5" fmla="*/ 118 h 118"/>
                <a:gd name="T6" fmla="*/ 0 w 426"/>
                <a:gd name="T7" fmla="*/ 118 h 118"/>
                <a:gd name="T8" fmla="*/ 117 w 42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18">
                  <a:moveTo>
                    <a:pt x="117" y="0"/>
                  </a:moveTo>
                  <a:lnTo>
                    <a:pt x="426" y="0"/>
                  </a:lnTo>
                  <a:lnTo>
                    <a:pt x="310" y="118"/>
                  </a:lnTo>
                  <a:lnTo>
                    <a:pt x="0" y="11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405370" y="2682288"/>
              <a:ext cx="542925" cy="52388"/>
            </a:xfrm>
            <a:custGeom>
              <a:avLst/>
              <a:gdLst>
                <a:gd name="T0" fmla="*/ 309 w 342"/>
                <a:gd name="T1" fmla="*/ 0 h 33"/>
                <a:gd name="T2" fmla="*/ 0 w 342"/>
                <a:gd name="T3" fmla="*/ 0 h 33"/>
                <a:gd name="T4" fmla="*/ 33 w 342"/>
                <a:gd name="T5" fmla="*/ 33 h 33"/>
                <a:gd name="T6" fmla="*/ 342 w 342"/>
                <a:gd name="T7" fmla="*/ 33 h 33"/>
                <a:gd name="T8" fmla="*/ 309 w 34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3">
                  <a:moveTo>
                    <a:pt x="309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342" y="3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2395845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70 w 132"/>
                <a:gd name="T5" fmla="*/ 0 h 44"/>
                <a:gd name="T6" fmla="*/ 11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2376795" y="2852150"/>
              <a:ext cx="117475" cy="69850"/>
            </a:xfrm>
            <a:custGeom>
              <a:avLst/>
              <a:gdLst>
                <a:gd name="T0" fmla="*/ 19 w 74"/>
                <a:gd name="T1" fmla="*/ 0 h 44"/>
                <a:gd name="T2" fmla="*/ 63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19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19" y="0"/>
                  </a:moveTo>
                  <a:lnTo>
                    <a:pt x="63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535545" y="2852150"/>
              <a:ext cx="211138" cy="69850"/>
            </a:xfrm>
            <a:custGeom>
              <a:avLst/>
              <a:gdLst>
                <a:gd name="T0" fmla="*/ 118 w 133"/>
                <a:gd name="T1" fmla="*/ 0 h 44"/>
                <a:gd name="T2" fmla="*/ 115 w 133"/>
                <a:gd name="T3" fmla="*/ 0 h 44"/>
                <a:gd name="T4" fmla="*/ 70 w 133"/>
                <a:gd name="T5" fmla="*/ 0 h 44"/>
                <a:gd name="T6" fmla="*/ 11 w 133"/>
                <a:gd name="T7" fmla="*/ 0 h 44"/>
                <a:gd name="T8" fmla="*/ 0 w 133"/>
                <a:gd name="T9" fmla="*/ 44 h 44"/>
                <a:gd name="T10" fmla="*/ 58 w 133"/>
                <a:gd name="T11" fmla="*/ 44 h 44"/>
                <a:gd name="T12" fmla="*/ 115 w 133"/>
                <a:gd name="T13" fmla="*/ 44 h 44"/>
                <a:gd name="T14" fmla="*/ 133 w 133"/>
                <a:gd name="T15" fmla="*/ 44 h 44"/>
                <a:gd name="T16" fmla="*/ 118 w 13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8" y="44"/>
                  </a:lnTo>
                  <a:lnTo>
                    <a:pt x="115" y="44"/>
                  </a:lnTo>
                  <a:lnTo>
                    <a:pt x="133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2516495" y="2852150"/>
              <a:ext cx="117475" cy="69850"/>
            </a:xfrm>
            <a:custGeom>
              <a:avLst/>
              <a:gdLst>
                <a:gd name="T0" fmla="*/ 20 w 74"/>
                <a:gd name="T1" fmla="*/ 0 h 44"/>
                <a:gd name="T2" fmla="*/ 64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20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20" y="0"/>
                  </a:moveTo>
                  <a:lnTo>
                    <a:pt x="64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67307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69 w 132"/>
                <a:gd name="T5" fmla="*/ 0 h 44"/>
                <a:gd name="T6" fmla="*/ 10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69" y="0"/>
                  </a:lnTo>
                  <a:lnTo>
                    <a:pt x="10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2646670" y="2852150"/>
              <a:ext cx="119063" cy="69850"/>
            </a:xfrm>
            <a:custGeom>
              <a:avLst/>
              <a:gdLst>
                <a:gd name="T0" fmla="*/ 20 w 75"/>
                <a:gd name="T1" fmla="*/ 0 h 44"/>
                <a:gd name="T2" fmla="*/ 64 w 75"/>
                <a:gd name="T3" fmla="*/ 0 h 44"/>
                <a:gd name="T4" fmla="*/ 75 w 75"/>
                <a:gd name="T5" fmla="*/ 44 h 44"/>
                <a:gd name="T6" fmla="*/ 0 w 75"/>
                <a:gd name="T7" fmla="*/ 44 h 44"/>
                <a:gd name="T8" fmla="*/ 20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20" y="0"/>
                  </a:moveTo>
                  <a:lnTo>
                    <a:pt x="64" y="0"/>
                  </a:lnTo>
                  <a:lnTo>
                    <a:pt x="75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472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8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8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451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2599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7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7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578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73025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2537132" y="2922000"/>
              <a:ext cx="458788" cy="730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2718107" y="2922000"/>
              <a:ext cx="103188" cy="1492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1436995" y="4022138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524307" y="3901488"/>
              <a:ext cx="274638" cy="161925"/>
            </a:xfrm>
            <a:custGeom>
              <a:avLst/>
              <a:gdLst>
                <a:gd name="T0" fmla="*/ 0 w 366"/>
                <a:gd name="T1" fmla="*/ 0 h 216"/>
                <a:gd name="T2" fmla="*/ 307 w 366"/>
                <a:gd name="T3" fmla="*/ 44 h 216"/>
                <a:gd name="T4" fmla="*/ 315 w 366"/>
                <a:gd name="T5" fmla="*/ 44 h 216"/>
                <a:gd name="T6" fmla="*/ 315 w 366"/>
                <a:gd name="T7" fmla="*/ 45 h 216"/>
                <a:gd name="T8" fmla="*/ 327 w 366"/>
                <a:gd name="T9" fmla="*/ 47 h 216"/>
                <a:gd name="T10" fmla="*/ 315 w 366"/>
                <a:gd name="T11" fmla="*/ 53 h 216"/>
                <a:gd name="T12" fmla="*/ 295 w 366"/>
                <a:gd name="T13" fmla="*/ 178 h 216"/>
                <a:gd name="T14" fmla="*/ 365 w 366"/>
                <a:gd name="T15" fmla="*/ 203 h 216"/>
                <a:gd name="T16" fmla="*/ 265 w 366"/>
                <a:gd name="T17" fmla="*/ 204 h 216"/>
                <a:gd name="T18" fmla="*/ 257 w 366"/>
                <a:gd name="T19" fmla="*/ 76 h 216"/>
                <a:gd name="T20" fmla="*/ 89 w 366"/>
                <a:gd name="T21" fmla="*/ 68 h 216"/>
                <a:gd name="T22" fmla="*/ 63 w 366"/>
                <a:gd name="T23" fmla="*/ 178 h 216"/>
                <a:gd name="T24" fmla="*/ 131 w 366"/>
                <a:gd name="T25" fmla="*/ 201 h 216"/>
                <a:gd name="T26" fmla="*/ 43 w 366"/>
                <a:gd name="T27" fmla="*/ 203 h 216"/>
                <a:gd name="T28" fmla="*/ 31 w 366"/>
                <a:gd name="T29" fmla="*/ 202 h 216"/>
                <a:gd name="T30" fmla="*/ 31 w 366"/>
                <a:gd name="T31" fmla="*/ 32 h 216"/>
                <a:gd name="T32" fmla="*/ 0 w 366"/>
                <a:gd name="T3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216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328" y="182"/>
                    <a:pt x="366" y="191"/>
                    <a:pt x="365" y="203"/>
                  </a:cubicBezTo>
                  <a:cubicBezTo>
                    <a:pt x="365" y="216"/>
                    <a:pt x="302" y="205"/>
                    <a:pt x="265" y="204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7" y="97"/>
                    <a:pt x="131" y="86"/>
                    <a:pt x="89" y="6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97" y="181"/>
                    <a:pt x="131" y="188"/>
                    <a:pt x="131" y="201"/>
                  </a:cubicBezTo>
                  <a:cubicBezTo>
                    <a:pt x="131" y="214"/>
                    <a:pt x="79" y="204"/>
                    <a:pt x="43" y="203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1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2111682" y="3539538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1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8" y="133"/>
                    <a:pt x="31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744970" y="3626850"/>
              <a:ext cx="414338" cy="257175"/>
            </a:xfrm>
            <a:custGeom>
              <a:avLst/>
              <a:gdLst>
                <a:gd name="T0" fmla="*/ 232 w 553"/>
                <a:gd name="T1" fmla="*/ 344 h 344"/>
                <a:gd name="T2" fmla="*/ 197 w 553"/>
                <a:gd name="T3" fmla="*/ 341 h 344"/>
                <a:gd name="T4" fmla="*/ 0 w 553"/>
                <a:gd name="T5" fmla="*/ 132 h 344"/>
                <a:gd name="T6" fmla="*/ 62 w 553"/>
                <a:gd name="T7" fmla="*/ 113 h 344"/>
                <a:gd name="T8" fmla="*/ 210 w 553"/>
                <a:gd name="T9" fmla="*/ 277 h 344"/>
                <a:gd name="T10" fmla="*/ 489 w 553"/>
                <a:gd name="T11" fmla="*/ 0 h 344"/>
                <a:gd name="T12" fmla="*/ 553 w 553"/>
                <a:gd name="T13" fmla="*/ 36 h 344"/>
                <a:gd name="T14" fmla="*/ 232 w 553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344">
                  <a:moveTo>
                    <a:pt x="232" y="344"/>
                  </a:moveTo>
                  <a:cubicBezTo>
                    <a:pt x="221" y="344"/>
                    <a:pt x="209" y="343"/>
                    <a:pt x="197" y="341"/>
                  </a:cubicBezTo>
                  <a:cubicBezTo>
                    <a:pt x="58" y="314"/>
                    <a:pt x="2" y="139"/>
                    <a:pt x="0" y="132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454" y="186"/>
                    <a:pt x="386" y="333"/>
                    <a:pt x="232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506845" y="3661775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546532" y="3693525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1652895" y="3745913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4 w 25"/>
                <a:gd name="T3" fmla="*/ 0 h 109"/>
                <a:gd name="T4" fmla="*/ 1 w 25"/>
                <a:gd name="T5" fmla="*/ 9 h 109"/>
                <a:gd name="T6" fmla="*/ 10 w 25"/>
                <a:gd name="T7" fmla="*/ 22 h 109"/>
                <a:gd name="T8" fmla="*/ 0 w 25"/>
                <a:gd name="T9" fmla="*/ 90 h 109"/>
                <a:gd name="T10" fmla="*/ 13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4" y="0"/>
                  </a:lnTo>
                  <a:lnTo>
                    <a:pt x="1" y="9"/>
                  </a:lnTo>
                  <a:lnTo>
                    <a:pt x="10" y="22"/>
                  </a:lnTo>
                  <a:lnTo>
                    <a:pt x="0" y="90"/>
                  </a:lnTo>
                  <a:lnTo>
                    <a:pt x="13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1683057" y="3736388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3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3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1683057" y="3734800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3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59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3 w 93"/>
                <a:gd name="T23" fmla="*/ 49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5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3" y="12"/>
                  </a:cubicBezTo>
                  <a:cubicBezTo>
                    <a:pt x="58" y="8"/>
                    <a:pt x="72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3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2" y="65"/>
                    <a:pt x="18" y="57"/>
                    <a:pt x="13" y="49"/>
                  </a:cubicBezTo>
                  <a:cubicBezTo>
                    <a:pt x="9" y="40"/>
                    <a:pt x="4" y="32"/>
                    <a:pt x="0" y="23"/>
                  </a:cubicBezTo>
                  <a:cubicBezTo>
                    <a:pt x="7" y="21"/>
                    <a:pt x="14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6" y="48"/>
                    <a:pt x="51" y="43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2"/>
                    <a:pt x="44" y="15"/>
                  </a:cubicBezTo>
                  <a:cubicBezTo>
                    <a:pt x="37" y="16"/>
                    <a:pt x="29" y="18"/>
                    <a:pt x="22" y="19"/>
                  </a:cubicBezTo>
                  <a:cubicBezTo>
                    <a:pt x="15" y="20"/>
                    <a:pt x="7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1597332" y="3742738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29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29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1592570" y="3741150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7 w 94"/>
                <a:gd name="T7" fmla="*/ 2 h 72"/>
                <a:gd name="T8" fmla="*/ 23 w 94"/>
                <a:gd name="T9" fmla="*/ 19 h 72"/>
                <a:gd name="T10" fmla="*/ 39 w 94"/>
                <a:gd name="T11" fmla="*/ 35 h 72"/>
                <a:gd name="T12" fmla="*/ 54 w 94"/>
                <a:gd name="T13" fmla="*/ 52 h 72"/>
                <a:gd name="T14" fmla="*/ 70 w 94"/>
                <a:gd name="T15" fmla="*/ 69 h 72"/>
                <a:gd name="T16" fmla="*/ 67 w 94"/>
                <a:gd name="T17" fmla="*/ 69 h 72"/>
                <a:gd name="T18" fmla="*/ 80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7 w 94"/>
                <a:gd name="T31" fmla="*/ 71 h 72"/>
                <a:gd name="T32" fmla="*/ 51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4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4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4" y="52"/>
                  </a:cubicBezTo>
                  <a:cubicBezTo>
                    <a:pt x="59" y="57"/>
                    <a:pt x="65" y="63"/>
                    <a:pt x="70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1" y="60"/>
                    <a:pt x="76" y="52"/>
                    <a:pt x="80" y="43"/>
                  </a:cubicBezTo>
                  <a:cubicBezTo>
                    <a:pt x="85" y="35"/>
                    <a:pt x="89" y="27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2" y="65"/>
                    <a:pt x="57" y="60"/>
                    <a:pt x="51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7" y="11"/>
                    <a:pt x="65" y="12"/>
                    <a:pt x="72" y="14"/>
                  </a:cubicBezTo>
                  <a:cubicBezTo>
                    <a:pt x="79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1546532" y="3718925"/>
              <a:ext cx="230188" cy="211138"/>
            </a:xfrm>
            <a:custGeom>
              <a:avLst/>
              <a:gdLst>
                <a:gd name="T0" fmla="*/ 117 w 145"/>
                <a:gd name="T1" fmla="*/ 19 h 133"/>
                <a:gd name="T2" fmla="*/ 80 w 145"/>
                <a:gd name="T3" fmla="*/ 65 h 133"/>
                <a:gd name="T4" fmla="*/ 37 w 145"/>
                <a:gd name="T5" fmla="*/ 20 h 133"/>
                <a:gd name="T6" fmla="*/ 0 w 145"/>
                <a:gd name="T7" fmla="*/ 0 h 133"/>
                <a:gd name="T8" fmla="*/ 17 w 145"/>
                <a:gd name="T9" fmla="*/ 93 h 133"/>
                <a:gd name="T10" fmla="*/ 86 w 145"/>
                <a:gd name="T11" fmla="*/ 133 h 133"/>
                <a:gd name="T12" fmla="*/ 142 w 145"/>
                <a:gd name="T13" fmla="*/ 78 h 133"/>
                <a:gd name="T14" fmla="*/ 145 w 145"/>
                <a:gd name="T15" fmla="*/ 4 h 133"/>
                <a:gd name="T16" fmla="*/ 117 w 145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33">
                  <a:moveTo>
                    <a:pt x="117" y="19"/>
                  </a:moveTo>
                  <a:lnTo>
                    <a:pt x="80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7" y="93"/>
                  </a:lnTo>
                  <a:lnTo>
                    <a:pt x="86" y="133"/>
                  </a:lnTo>
                  <a:lnTo>
                    <a:pt x="142" y="78"/>
                  </a:lnTo>
                  <a:lnTo>
                    <a:pt x="145" y="4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>
              <a:off x="1684645" y="3725275"/>
              <a:ext cx="85725" cy="93663"/>
            </a:xfrm>
            <a:custGeom>
              <a:avLst/>
              <a:gdLst>
                <a:gd name="T0" fmla="*/ 114 w 115"/>
                <a:gd name="T1" fmla="*/ 0 h 124"/>
                <a:gd name="T2" fmla="*/ 115 w 115"/>
                <a:gd name="T3" fmla="*/ 18 h 124"/>
                <a:gd name="T4" fmla="*/ 115 w 115"/>
                <a:gd name="T5" fmla="*/ 37 h 124"/>
                <a:gd name="T6" fmla="*/ 115 w 115"/>
                <a:gd name="T7" fmla="*/ 38 h 124"/>
                <a:gd name="T8" fmla="*/ 114 w 115"/>
                <a:gd name="T9" fmla="*/ 38 h 124"/>
                <a:gd name="T10" fmla="*/ 95 w 115"/>
                <a:gd name="T11" fmla="*/ 38 h 124"/>
                <a:gd name="T12" fmla="*/ 75 w 115"/>
                <a:gd name="T13" fmla="*/ 39 h 124"/>
                <a:gd name="T14" fmla="*/ 76 w 115"/>
                <a:gd name="T15" fmla="*/ 36 h 124"/>
                <a:gd name="T16" fmla="*/ 107 w 115"/>
                <a:gd name="T17" fmla="*/ 56 h 124"/>
                <a:gd name="T18" fmla="*/ 110 w 115"/>
                <a:gd name="T19" fmla="*/ 58 h 124"/>
                <a:gd name="T20" fmla="*/ 107 w 115"/>
                <a:gd name="T21" fmla="*/ 59 h 124"/>
                <a:gd name="T22" fmla="*/ 52 w 115"/>
                <a:gd name="T23" fmla="*/ 90 h 124"/>
                <a:gd name="T24" fmla="*/ 25 w 115"/>
                <a:gd name="T25" fmla="*/ 106 h 124"/>
                <a:gd name="T26" fmla="*/ 0 w 115"/>
                <a:gd name="T27" fmla="*/ 124 h 124"/>
                <a:gd name="T28" fmla="*/ 12 w 115"/>
                <a:gd name="T29" fmla="*/ 114 h 124"/>
                <a:gd name="T30" fmla="*/ 24 w 115"/>
                <a:gd name="T31" fmla="*/ 104 h 124"/>
                <a:gd name="T32" fmla="*/ 50 w 115"/>
                <a:gd name="T33" fmla="*/ 87 h 124"/>
                <a:gd name="T34" fmla="*/ 77 w 115"/>
                <a:gd name="T35" fmla="*/ 71 h 124"/>
                <a:gd name="T36" fmla="*/ 105 w 115"/>
                <a:gd name="T37" fmla="*/ 56 h 124"/>
                <a:gd name="T38" fmla="*/ 105 w 115"/>
                <a:gd name="T39" fmla="*/ 59 h 124"/>
                <a:gd name="T40" fmla="*/ 74 w 115"/>
                <a:gd name="T41" fmla="*/ 39 h 124"/>
                <a:gd name="T42" fmla="*/ 69 w 115"/>
                <a:gd name="T43" fmla="*/ 35 h 124"/>
                <a:gd name="T44" fmla="*/ 75 w 115"/>
                <a:gd name="T45" fmla="*/ 35 h 124"/>
                <a:gd name="T46" fmla="*/ 95 w 115"/>
                <a:gd name="T47" fmla="*/ 35 h 124"/>
                <a:gd name="T48" fmla="*/ 114 w 115"/>
                <a:gd name="T49" fmla="*/ 35 h 124"/>
                <a:gd name="T50" fmla="*/ 113 w 115"/>
                <a:gd name="T51" fmla="*/ 37 h 124"/>
                <a:gd name="T52" fmla="*/ 113 w 115"/>
                <a:gd name="T53" fmla="*/ 18 h 124"/>
                <a:gd name="T54" fmla="*/ 114 w 115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1"/>
                    <a:pt x="115" y="37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8" y="69"/>
                    <a:pt x="70" y="79"/>
                    <a:pt x="52" y="90"/>
                  </a:cubicBezTo>
                  <a:cubicBezTo>
                    <a:pt x="43" y="95"/>
                    <a:pt x="34" y="100"/>
                    <a:pt x="25" y="106"/>
                  </a:cubicBezTo>
                  <a:cubicBezTo>
                    <a:pt x="17" y="112"/>
                    <a:pt x="8" y="118"/>
                    <a:pt x="0" y="124"/>
                  </a:cubicBezTo>
                  <a:cubicBezTo>
                    <a:pt x="4" y="121"/>
                    <a:pt x="7" y="117"/>
                    <a:pt x="12" y="114"/>
                  </a:cubicBezTo>
                  <a:cubicBezTo>
                    <a:pt x="16" y="111"/>
                    <a:pt x="20" y="107"/>
                    <a:pt x="24" y="104"/>
                  </a:cubicBezTo>
                  <a:cubicBezTo>
                    <a:pt x="33" y="98"/>
                    <a:pt x="41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6" y="66"/>
                    <a:pt x="95" y="60"/>
                    <a:pt x="105" y="56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4" y="52"/>
                    <a:pt x="84" y="46"/>
                    <a:pt x="74" y="3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1"/>
                    <a:pt x="113" y="24"/>
                    <a:pt x="113" y="18"/>
                  </a:cubicBezTo>
                  <a:cubicBezTo>
                    <a:pt x="113" y="12"/>
                    <a:pt x="113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1560820" y="3744325"/>
              <a:ext cx="103188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7 w 137"/>
                <a:gd name="T7" fmla="*/ 37 h 98"/>
                <a:gd name="T8" fmla="*/ 8 w 137"/>
                <a:gd name="T9" fmla="*/ 37 h 98"/>
                <a:gd name="T10" fmla="*/ 27 w 137"/>
                <a:gd name="T11" fmla="*/ 34 h 98"/>
                <a:gd name="T12" fmla="*/ 46 w 137"/>
                <a:gd name="T13" fmla="*/ 30 h 98"/>
                <a:gd name="T14" fmla="*/ 44 w 137"/>
                <a:gd name="T15" fmla="*/ 27 h 98"/>
                <a:gd name="T16" fmla="*/ 19 w 137"/>
                <a:gd name="T17" fmla="*/ 53 h 98"/>
                <a:gd name="T18" fmla="*/ 16 w 137"/>
                <a:gd name="T19" fmla="*/ 56 h 98"/>
                <a:gd name="T20" fmla="*/ 20 w 137"/>
                <a:gd name="T21" fmla="*/ 57 h 98"/>
                <a:gd name="T22" fmla="*/ 79 w 137"/>
                <a:gd name="T23" fmla="*/ 75 h 98"/>
                <a:gd name="T24" fmla="*/ 109 w 137"/>
                <a:gd name="T25" fmla="*/ 86 h 98"/>
                <a:gd name="T26" fmla="*/ 137 w 137"/>
                <a:gd name="T27" fmla="*/ 98 h 98"/>
                <a:gd name="T28" fmla="*/ 124 w 137"/>
                <a:gd name="T29" fmla="*/ 90 h 98"/>
                <a:gd name="T30" fmla="*/ 110 w 137"/>
                <a:gd name="T31" fmla="*/ 83 h 98"/>
                <a:gd name="T32" fmla="*/ 80 w 137"/>
                <a:gd name="T33" fmla="*/ 72 h 98"/>
                <a:gd name="T34" fmla="*/ 51 w 137"/>
                <a:gd name="T35" fmla="*/ 62 h 98"/>
                <a:gd name="T36" fmla="*/ 21 w 137"/>
                <a:gd name="T37" fmla="*/ 53 h 98"/>
                <a:gd name="T38" fmla="*/ 22 w 137"/>
                <a:gd name="T39" fmla="*/ 56 h 98"/>
                <a:gd name="T40" fmla="*/ 47 w 137"/>
                <a:gd name="T41" fmla="*/ 30 h 98"/>
                <a:gd name="T42" fmla="*/ 51 w 137"/>
                <a:gd name="T43" fmla="*/ 25 h 98"/>
                <a:gd name="T44" fmla="*/ 45 w 137"/>
                <a:gd name="T45" fmla="*/ 27 h 98"/>
                <a:gd name="T46" fmla="*/ 26 w 137"/>
                <a:gd name="T47" fmla="*/ 31 h 98"/>
                <a:gd name="T48" fmla="*/ 7 w 137"/>
                <a:gd name="T49" fmla="*/ 35 h 98"/>
                <a:gd name="T50" fmla="*/ 9 w 137"/>
                <a:gd name="T51" fmla="*/ 36 h 98"/>
                <a:gd name="T52" fmla="*/ 5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6" y="36"/>
                    <a:pt x="27" y="44"/>
                    <a:pt x="19" y="53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0" y="62"/>
                    <a:pt x="60" y="69"/>
                    <a:pt x="79" y="75"/>
                  </a:cubicBezTo>
                  <a:cubicBezTo>
                    <a:pt x="89" y="78"/>
                    <a:pt x="99" y="82"/>
                    <a:pt x="109" y="86"/>
                  </a:cubicBezTo>
                  <a:cubicBezTo>
                    <a:pt x="119" y="89"/>
                    <a:pt x="128" y="93"/>
                    <a:pt x="137" y="98"/>
                  </a:cubicBezTo>
                  <a:cubicBezTo>
                    <a:pt x="133" y="95"/>
                    <a:pt x="129" y="93"/>
                    <a:pt x="124" y="90"/>
                  </a:cubicBezTo>
                  <a:cubicBezTo>
                    <a:pt x="119" y="88"/>
                    <a:pt x="114" y="86"/>
                    <a:pt x="110" y="83"/>
                  </a:cubicBezTo>
                  <a:cubicBezTo>
                    <a:pt x="100" y="79"/>
                    <a:pt x="90" y="75"/>
                    <a:pt x="80" y="72"/>
                  </a:cubicBezTo>
                  <a:cubicBezTo>
                    <a:pt x="71" y="68"/>
                    <a:pt x="61" y="65"/>
                    <a:pt x="51" y="62"/>
                  </a:cubicBezTo>
                  <a:cubicBezTo>
                    <a:pt x="41" y="59"/>
                    <a:pt x="31" y="55"/>
                    <a:pt x="21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30" y="47"/>
                    <a:pt x="38" y="39"/>
                    <a:pt x="47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0"/>
                    <a:pt x="6" y="24"/>
                    <a:pt x="5" y="18"/>
                  </a:cubicBezTo>
                  <a:cubicBezTo>
                    <a:pt x="3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1929120" y="3558588"/>
              <a:ext cx="87313" cy="125413"/>
            </a:xfrm>
            <a:custGeom>
              <a:avLst/>
              <a:gdLst>
                <a:gd name="T0" fmla="*/ 0 w 118"/>
                <a:gd name="T1" fmla="*/ 147 h 169"/>
                <a:gd name="T2" fmla="*/ 39 w 118"/>
                <a:gd name="T3" fmla="*/ 87 h 169"/>
                <a:gd name="T4" fmla="*/ 63 w 118"/>
                <a:gd name="T5" fmla="*/ 56 h 169"/>
                <a:gd name="T6" fmla="*/ 79 w 118"/>
                <a:gd name="T7" fmla="*/ 59 h 169"/>
                <a:gd name="T8" fmla="*/ 86 w 118"/>
                <a:gd name="T9" fmla="*/ 66 h 169"/>
                <a:gd name="T10" fmla="*/ 87 w 118"/>
                <a:gd name="T11" fmla="*/ 82 h 169"/>
                <a:gd name="T12" fmla="*/ 35 w 118"/>
                <a:gd name="T13" fmla="*/ 169 h 169"/>
                <a:gd name="T14" fmla="*/ 0 w 118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9">
                  <a:moveTo>
                    <a:pt x="0" y="147"/>
                  </a:moveTo>
                  <a:cubicBezTo>
                    <a:pt x="0" y="147"/>
                    <a:pt x="49" y="19"/>
                    <a:pt x="39" y="87"/>
                  </a:cubicBezTo>
                  <a:cubicBezTo>
                    <a:pt x="39" y="87"/>
                    <a:pt x="69" y="0"/>
                    <a:pt x="63" y="56"/>
                  </a:cubicBezTo>
                  <a:cubicBezTo>
                    <a:pt x="63" y="56"/>
                    <a:pt x="85" y="15"/>
                    <a:pt x="79" y="59"/>
                  </a:cubicBezTo>
                  <a:cubicBezTo>
                    <a:pt x="79" y="59"/>
                    <a:pt x="105" y="27"/>
                    <a:pt x="86" y="66"/>
                  </a:cubicBezTo>
                  <a:cubicBezTo>
                    <a:pt x="86" y="66"/>
                    <a:pt x="118" y="32"/>
                    <a:pt x="87" y="82"/>
                  </a:cubicBezTo>
                  <a:cubicBezTo>
                    <a:pt x="87" y="82"/>
                    <a:pt x="58" y="135"/>
                    <a:pt x="35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>
              <a:off x="1540182" y="3898313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69 w 293"/>
                <a:gd name="T3" fmla="*/ 47 h 57"/>
                <a:gd name="T4" fmla="*/ 246 w 293"/>
                <a:gd name="T5" fmla="*/ 44 h 57"/>
                <a:gd name="T6" fmla="*/ 200 w 293"/>
                <a:gd name="T7" fmla="*/ 39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9 h 57"/>
                <a:gd name="T18" fmla="*/ 153 w 293"/>
                <a:gd name="T19" fmla="*/ 37 h 57"/>
                <a:gd name="T20" fmla="*/ 115 w 293"/>
                <a:gd name="T21" fmla="*/ 42 h 57"/>
                <a:gd name="T22" fmla="*/ 76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8 w 293"/>
                <a:gd name="T29" fmla="*/ 55 h 57"/>
                <a:gd name="T30" fmla="*/ 77 w 293"/>
                <a:gd name="T31" fmla="*/ 51 h 57"/>
                <a:gd name="T32" fmla="*/ 115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199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69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5" y="40"/>
                    <a:pt x="200" y="3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0" y="39"/>
                    <a:pt x="128" y="40"/>
                    <a:pt x="115" y="42"/>
                  </a:cubicBezTo>
                  <a:cubicBezTo>
                    <a:pt x="102" y="43"/>
                    <a:pt x="89" y="45"/>
                    <a:pt x="76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5" y="54"/>
                    <a:pt x="13" y="55"/>
                    <a:pt x="0" y="57"/>
                  </a:cubicBezTo>
                  <a:cubicBezTo>
                    <a:pt x="13" y="57"/>
                    <a:pt x="26" y="56"/>
                    <a:pt x="38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5" y="48"/>
                  </a:cubicBezTo>
                  <a:cubicBezTo>
                    <a:pt x="128" y="47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5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15" y="45"/>
                    <a:pt x="230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>
              <a:off x="1486207" y="3650663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7 h 272"/>
                <a:gd name="T8" fmla="*/ 588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7"/>
                  </a:cubicBezTo>
                  <a:cubicBezTo>
                    <a:pt x="446" y="199"/>
                    <a:pt x="523" y="129"/>
                    <a:pt x="588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69" y="180"/>
                    <a:pt x="475" y="261"/>
                    <a:pt x="366" y="271"/>
                  </a:cubicBezTo>
                  <a:cubicBezTo>
                    <a:pt x="358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1"/>
            <p:cNvSpPr>
              <a:spLocks noEditPoints="1"/>
            </p:cNvSpPr>
            <p:nvPr/>
          </p:nvSpPr>
          <p:spPr bwMode="auto">
            <a:xfrm>
              <a:off x="1525895" y="3879263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8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8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8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8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1724332" y="3866563"/>
              <a:ext cx="60325" cy="19050"/>
            </a:xfrm>
            <a:custGeom>
              <a:avLst/>
              <a:gdLst>
                <a:gd name="T0" fmla="*/ 2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7 w 38"/>
                <a:gd name="T7" fmla="*/ 12 h 12"/>
                <a:gd name="T8" fmla="*/ 2 w 38"/>
                <a:gd name="T9" fmla="*/ 10 h 12"/>
                <a:gd name="T10" fmla="*/ 1 w 38"/>
                <a:gd name="T11" fmla="*/ 1 h 12"/>
                <a:gd name="T12" fmla="*/ 3 w 38"/>
                <a:gd name="T13" fmla="*/ 9 h 12"/>
                <a:gd name="T14" fmla="*/ 36 w 38"/>
                <a:gd name="T15" fmla="*/ 11 h 12"/>
                <a:gd name="T16" fmla="*/ 37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2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7" y="12"/>
                  </a:lnTo>
                  <a:lnTo>
                    <a:pt x="2" y="10"/>
                  </a:lnTo>
                  <a:close/>
                  <a:moveTo>
                    <a:pt x="1" y="1"/>
                  </a:moveTo>
                  <a:lnTo>
                    <a:pt x="3" y="9"/>
                  </a:lnTo>
                  <a:lnTo>
                    <a:pt x="36" y="11"/>
                  </a:lnTo>
                  <a:lnTo>
                    <a:pt x="3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1535420" y="3807825"/>
              <a:ext cx="46038" cy="14288"/>
            </a:xfrm>
            <a:custGeom>
              <a:avLst/>
              <a:gdLst>
                <a:gd name="T0" fmla="*/ 60 w 60"/>
                <a:gd name="T1" fmla="*/ 12 h 19"/>
                <a:gd name="T2" fmla="*/ 26 w 60"/>
                <a:gd name="T3" fmla="*/ 0 h 19"/>
                <a:gd name="T4" fmla="*/ 0 w 60"/>
                <a:gd name="T5" fmla="*/ 19 h 19"/>
                <a:gd name="T6" fmla="*/ 60 w 60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9">
                  <a:moveTo>
                    <a:pt x="60" y="12"/>
                  </a:moveTo>
                  <a:cubicBezTo>
                    <a:pt x="60" y="12"/>
                    <a:pt x="43" y="8"/>
                    <a:pt x="26" y="0"/>
                  </a:cubicBezTo>
                  <a:cubicBezTo>
                    <a:pt x="26" y="0"/>
                    <a:pt x="18" y="2"/>
                    <a:pt x="0" y="19"/>
                  </a:cubicBezTo>
                  <a:lnTo>
                    <a:pt x="60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4"/>
            <p:cNvSpPr>
              <a:spLocks/>
            </p:cNvSpPr>
            <p:nvPr/>
          </p:nvSpPr>
          <p:spPr bwMode="auto">
            <a:xfrm>
              <a:off x="1532245" y="3815763"/>
              <a:ext cx="55563" cy="7938"/>
            </a:xfrm>
            <a:custGeom>
              <a:avLst/>
              <a:gdLst>
                <a:gd name="T0" fmla="*/ 76 w 76"/>
                <a:gd name="T1" fmla="*/ 0 h 9"/>
                <a:gd name="T2" fmla="*/ 57 w 76"/>
                <a:gd name="T3" fmla="*/ 0 h 9"/>
                <a:gd name="T4" fmla="*/ 38 w 76"/>
                <a:gd name="T5" fmla="*/ 2 h 9"/>
                <a:gd name="T6" fmla="*/ 19 w 76"/>
                <a:gd name="T7" fmla="*/ 5 h 9"/>
                <a:gd name="T8" fmla="*/ 0 w 76"/>
                <a:gd name="T9" fmla="*/ 9 h 9"/>
                <a:gd name="T10" fmla="*/ 10 w 76"/>
                <a:gd name="T11" fmla="*/ 7 h 9"/>
                <a:gd name="T12" fmla="*/ 19 w 76"/>
                <a:gd name="T13" fmla="*/ 6 h 9"/>
                <a:gd name="T14" fmla="*/ 38 w 76"/>
                <a:gd name="T15" fmla="*/ 4 h 9"/>
                <a:gd name="T16" fmla="*/ 57 w 76"/>
                <a:gd name="T17" fmla="*/ 2 h 9"/>
                <a:gd name="T18" fmla="*/ 67 w 76"/>
                <a:gd name="T19" fmla="*/ 1 h 9"/>
                <a:gd name="T20" fmla="*/ 76 w 7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9">
                  <a:moveTo>
                    <a:pt x="76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4" y="1"/>
                    <a:pt x="38" y="2"/>
                  </a:cubicBezTo>
                  <a:cubicBezTo>
                    <a:pt x="32" y="3"/>
                    <a:pt x="25" y="4"/>
                    <a:pt x="19" y="5"/>
                  </a:cubicBezTo>
                  <a:cubicBezTo>
                    <a:pt x="13" y="6"/>
                    <a:pt x="6" y="7"/>
                    <a:pt x="0" y="9"/>
                  </a:cubicBezTo>
                  <a:cubicBezTo>
                    <a:pt x="3" y="8"/>
                    <a:pt x="7" y="8"/>
                    <a:pt x="10" y="7"/>
                  </a:cubicBezTo>
                  <a:cubicBezTo>
                    <a:pt x="13" y="7"/>
                    <a:pt x="16" y="7"/>
                    <a:pt x="19" y="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1"/>
                    <a:pt x="73" y="0"/>
                    <a:pt x="76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5"/>
            <p:cNvSpPr>
              <a:spLocks/>
            </p:cNvSpPr>
            <p:nvPr/>
          </p:nvSpPr>
          <p:spPr bwMode="auto">
            <a:xfrm>
              <a:off x="1375082" y="3264900"/>
              <a:ext cx="153988" cy="423863"/>
            </a:xfrm>
            <a:custGeom>
              <a:avLst/>
              <a:gdLst>
                <a:gd name="T0" fmla="*/ 107 w 205"/>
                <a:gd name="T1" fmla="*/ 528 h 565"/>
                <a:gd name="T2" fmla="*/ 204 w 205"/>
                <a:gd name="T3" fmla="*/ 321 h 565"/>
                <a:gd name="T4" fmla="*/ 86 w 205"/>
                <a:gd name="T5" fmla="*/ 126 h 565"/>
                <a:gd name="T6" fmla="*/ 1 w 205"/>
                <a:gd name="T7" fmla="*/ 296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4" y="435"/>
                    <a:pt x="204" y="321"/>
                  </a:cubicBezTo>
                  <a:cubicBezTo>
                    <a:pt x="205" y="207"/>
                    <a:pt x="140" y="126"/>
                    <a:pt x="86" y="126"/>
                  </a:cubicBezTo>
                  <a:cubicBezTo>
                    <a:pt x="33" y="126"/>
                    <a:pt x="0" y="0"/>
                    <a:pt x="1" y="296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6"/>
            <p:cNvSpPr>
              <a:spLocks/>
            </p:cNvSpPr>
            <p:nvPr/>
          </p:nvSpPr>
          <p:spPr bwMode="auto">
            <a:xfrm>
              <a:off x="1370320" y="3477625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2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0" y="22"/>
                    <a:pt x="102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5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7"/>
            <p:cNvSpPr>
              <a:spLocks/>
            </p:cNvSpPr>
            <p:nvPr/>
          </p:nvSpPr>
          <p:spPr bwMode="auto">
            <a:xfrm>
              <a:off x="1410007" y="3225213"/>
              <a:ext cx="498475" cy="538163"/>
            </a:xfrm>
            <a:custGeom>
              <a:avLst/>
              <a:gdLst>
                <a:gd name="T0" fmla="*/ 38 w 667"/>
                <a:gd name="T1" fmla="*/ 443 h 719"/>
                <a:gd name="T2" fmla="*/ 372 w 667"/>
                <a:gd name="T3" fmla="*/ 719 h 719"/>
                <a:gd name="T4" fmla="*/ 667 w 667"/>
                <a:gd name="T5" fmla="*/ 418 h 719"/>
                <a:gd name="T6" fmla="*/ 307 w 667"/>
                <a:gd name="T7" fmla="*/ 12 h 719"/>
                <a:gd name="T8" fmla="*/ 38 w 667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719">
                  <a:moveTo>
                    <a:pt x="38" y="443"/>
                  </a:moveTo>
                  <a:cubicBezTo>
                    <a:pt x="38" y="595"/>
                    <a:pt x="187" y="719"/>
                    <a:pt x="372" y="719"/>
                  </a:cubicBezTo>
                  <a:cubicBezTo>
                    <a:pt x="557" y="719"/>
                    <a:pt x="667" y="570"/>
                    <a:pt x="667" y="418"/>
                  </a:cubicBezTo>
                  <a:cubicBezTo>
                    <a:pt x="667" y="266"/>
                    <a:pt x="627" y="25"/>
                    <a:pt x="307" y="12"/>
                  </a:cubicBezTo>
                  <a:cubicBezTo>
                    <a:pt x="0" y="0"/>
                    <a:pt x="38" y="291"/>
                    <a:pt x="38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"/>
            <p:cNvSpPr>
              <a:spLocks/>
            </p:cNvSpPr>
            <p:nvPr/>
          </p:nvSpPr>
          <p:spPr bwMode="auto">
            <a:xfrm>
              <a:off x="1762432" y="3479213"/>
              <a:ext cx="120650" cy="120650"/>
            </a:xfrm>
            <a:custGeom>
              <a:avLst/>
              <a:gdLst>
                <a:gd name="T0" fmla="*/ 13 w 162"/>
                <a:gd name="T1" fmla="*/ 103 h 162"/>
                <a:gd name="T2" fmla="*/ 104 w 162"/>
                <a:gd name="T3" fmla="*/ 149 h 162"/>
                <a:gd name="T4" fmla="*/ 150 w 162"/>
                <a:gd name="T5" fmla="*/ 58 h 162"/>
                <a:gd name="T6" fmla="*/ 59 w 162"/>
                <a:gd name="T7" fmla="*/ 12 h 162"/>
                <a:gd name="T8" fmla="*/ 13 w 162"/>
                <a:gd name="T9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3" y="103"/>
                  </a:moveTo>
                  <a:cubicBezTo>
                    <a:pt x="25" y="141"/>
                    <a:pt x="66" y="162"/>
                    <a:pt x="104" y="149"/>
                  </a:cubicBezTo>
                  <a:cubicBezTo>
                    <a:pt x="141" y="137"/>
                    <a:pt x="162" y="96"/>
                    <a:pt x="150" y="58"/>
                  </a:cubicBezTo>
                  <a:cubicBezTo>
                    <a:pt x="137" y="20"/>
                    <a:pt x="96" y="0"/>
                    <a:pt x="59" y="12"/>
                  </a:cubicBezTo>
                  <a:cubicBezTo>
                    <a:pt x="21" y="25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9"/>
            <p:cNvSpPr>
              <a:spLocks/>
            </p:cNvSpPr>
            <p:nvPr/>
          </p:nvSpPr>
          <p:spPr bwMode="auto">
            <a:xfrm>
              <a:off x="1798945" y="3504613"/>
              <a:ext cx="74613" cy="74613"/>
            </a:xfrm>
            <a:custGeom>
              <a:avLst/>
              <a:gdLst>
                <a:gd name="T0" fmla="*/ 7 w 100"/>
                <a:gd name="T1" fmla="*/ 64 h 100"/>
                <a:gd name="T2" fmla="*/ 64 w 100"/>
                <a:gd name="T3" fmla="*/ 92 h 100"/>
                <a:gd name="T4" fmla="*/ 92 w 100"/>
                <a:gd name="T5" fmla="*/ 36 h 100"/>
                <a:gd name="T6" fmla="*/ 36 w 100"/>
                <a:gd name="T7" fmla="*/ 7 h 100"/>
                <a:gd name="T8" fmla="*/ 7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7" y="64"/>
                  </a:moveTo>
                  <a:cubicBezTo>
                    <a:pt x="15" y="87"/>
                    <a:pt x="40" y="100"/>
                    <a:pt x="64" y="92"/>
                  </a:cubicBezTo>
                  <a:cubicBezTo>
                    <a:pt x="87" y="85"/>
                    <a:pt x="100" y="59"/>
                    <a:pt x="92" y="36"/>
                  </a:cubicBezTo>
                  <a:cubicBezTo>
                    <a:pt x="85" y="12"/>
                    <a:pt x="59" y="0"/>
                    <a:pt x="36" y="7"/>
                  </a:cubicBezTo>
                  <a:cubicBezTo>
                    <a:pt x="12" y="15"/>
                    <a:pt x="0" y="40"/>
                    <a:pt x="7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0"/>
            <p:cNvSpPr>
              <a:spLocks/>
            </p:cNvSpPr>
            <p:nvPr/>
          </p:nvSpPr>
          <p:spPr bwMode="auto">
            <a:xfrm>
              <a:off x="1368732" y="3072813"/>
              <a:ext cx="630238" cy="512763"/>
            </a:xfrm>
            <a:custGeom>
              <a:avLst/>
              <a:gdLst>
                <a:gd name="T0" fmla="*/ 119 w 841"/>
                <a:gd name="T1" fmla="*/ 313 h 683"/>
                <a:gd name="T2" fmla="*/ 236 w 841"/>
                <a:gd name="T3" fmla="*/ 223 h 683"/>
                <a:gd name="T4" fmla="*/ 236 w 841"/>
                <a:gd name="T5" fmla="*/ 223 h 683"/>
                <a:gd name="T6" fmla="*/ 416 w 841"/>
                <a:gd name="T7" fmla="*/ 0 h 683"/>
                <a:gd name="T8" fmla="*/ 633 w 841"/>
                <a:gd name="T9" fmla="*/ 166 h 683"/>
                <a:gd name="T10" fmla="*/ 654 w 841"/>
                <a:gd name="T11" fmla="*/ 9 h 683"/>
                <a:gd name="T12" fmla="*/ 839 w 841"/>
                <a:gd name="T13" fmla="*/ 261 h 683"/>
                <a:gd name="T14" fmla="*/ 595 w 841"/>
                <a:gd name="T15" fmla="*/ 474 h 683"/>
                <a:gd name="T16" fmla="*/ 182 w 841"/>
                <a:gd name="T17" fmla="*/ 439 h 683"/>
                <a:gd name="T18" fmla="*/ 182 w 841"/>
                <a:gd name="T19" fmla="*/ 441 h 683"/>
                <a:gd name="T20" fmla="*/ 156 w 841"/>
                <a:gd name="T21" fmla="*/ 683 h 683"/>
                <a:gd name="T22" fmla="*/ 26 w 841"/>
                <a:gd name="T23" fmla="*/ 405 h 683"/>
                <a:gd name="T24" fmla="*/ 119 w 841"/>
                <a:gd name="T25" fmla="*/ 31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1" h="683">
                  <a:moveTo>
                    <a:pt x="119" y="313"/>
                  </a:moveTo>
                  <a:cubicBezTo>
                    <a:pt x="130" y="281"/>
                    <a:pt x="169" y="245"/>
                    <a:pt x="236" y="223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327" y="192"/>
                    <a:pt x="507" y="118"/>
                    <a:pt x="416" y="0"/>
                  </a:cubicBezTo>
                  <a:cubicBezTo>
                    <a:pt x="416" y="0"/>
                    <a:pt x="577" y="13"/>
                    <a:pt x="633" y="166"/>
                  </a:cubicBezTo>
                  <a:cubicBezTo>
                    <a:pt x="675" y="137"/>
                    <a:pt x="694" y="89"/>
                    <a:pt x="654" y="9"/>
                  </a:cubicBezTo>
                  <a:cubicBezTo>
                    <a:pt x="654" y="9"/>
                    <a:pt x="841" y="60"/>
                    <a:pt x="839" y="261"/>
                  </a:cubicBezTo>
                  <a:cubicBezTo>
                    <a:pt x="838" y="383"/>
                    <a:pt x="737" y="460"/>
                    <a:pt x="595" y="474"/>
                  </a:cubicBezTo>
                  <a:cubicBezTo>
                    <a:pt x="488" y="484"/>
                    <a:pt x="276" y="490"/>
                    <a:pt x="182" y="439"/>
                  </a:cubicBezTo>
                  <a:cubicBezTo>
                    <a:pt x="182" y="439"/>
                    <a:pt x="182" y="440"/>
                    <a:pt x="182" y="441"/>
                  </a:cubicBezTo>
                  <a:cubicBezTo>
                    <a:pt x="182" y="511"/>
                    <a:pt x="189" y="683"/>
                    <a:pt x="156" y="683"/>
                  </a:cubicBezTo>
                  <a:cubicBezTo>
                    <a:pt x="123" y="683"/>
                    <a:pt x="69" y="505"/>
                    <a:pt x="26" y="405"/>
                  </a:cubicBezTo>
                  <a:cubicBezTo>
                    <a:pt x="0" y="342"/>
                    <a:pt x="84" y="315"/>
                    <a:pt x="119" y="31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1514782" y="3750675"/>
              <a:ext cx="271463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0 w 364"/>
                <a:gd name="T17" fmla="*/ 134 h 141"/>
                <a:gd name="T18" fmla="*/ 160 w 364"/>
                <a:gd name="T19" fmla="*/ 122 h 141"/>
                <a:gd name="T20" fmla="*/ 112 w 364"/>
                <a:gd name="T21" fmla="*/ 102 h 141"/>
                <a:gd name="T22" fmla="*/ 68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9" y="14"/>
                    <a:pt x="21" y="26"/>
                    <a:pt x="33" y="38"/>
                  </a:cubicBezTo>
                  <a:cubicBezTo>
                    <a:pt x="46" y="49"/>
                    <a:pt x="59" y="60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5" y="122"/>
                    <a:pt x="212" y="125"/>
                  </a:cubicBezTo>
                  <a:cubicBezTo>
                    <a:pt x="228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4" y="139"/>
                    <a:pt x="227" y="137"/>
                    <a:pt x="210" y="134"/>
                  </a:cubicBezTo>
                  <a:cubicBezTo>
                    <a:pt x="193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2" y="102"/>
                  </a:cubicBezTo>
                  <a:cubicBezTo>
                    <a:pt x="97" y="94"/>
                    <a:pt x="82" y="85"/>
                    <a:pt x="68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8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1700520" y="3780838"/>
              <a:ext cx="123825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9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7" y="31"/>
                    <a:pt x="72" y="30"/>
                    <a:pt x="86" y="29"/>
                  </a:cubicBezTo>
                  <a:cubicBezTo>
                    <a:pt x="100" y="27"/>
                    <a:pt x="114" y="24"/>
                    <a:pt x="128" y="19"/>
                  </a:cubicBezTo>
                  <a:cubicBezTo>
                    <a:pt x="141" y="14"/>
                    <a:pt x="154" y="8"/>
                    <a:pt x="167" y="0"/>
                  </a:cubicBezTo>
                  <a:cubicBezTo>
                    <a:pt x="156" y="10"/>
                    <a:pt x="143" y="18"/>
                    <a:pt x="130" y="24"/>
                  </a:cubicBezTo>
                  <a:cubicBezTo>
                    <a:pt x="116" y="29"/>
                    <a:pt x="101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3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1563995" y="3496675"/>
              <a:ext cx="112713" cy="90488"/>
            </a:xfrm>
            <a:custGeom>
              <a:avLst/>
              <a:gdLst>
                <a:gd name="T0" fmla="*/ 141 w 151"/>
                <a:gd name="T1" fmla="*/ 50 h 121"/>
                <a:gd name="T2" fmla="*/ 39 w 151"/>
                <a:gd name="T3" fmla="*/ 5 h 121"/>
                <a:gd name="T4" fmla="*/ 28 w 151"/>
                <a:gd name="T5" fmla="*/ 25 h 121"/>
                <a:gd name="T6" fmla="*/ 105 w 151"/>
                <a:gd name="T7" fmla="*/ 59 h 121"/>
                <a:gd name="T8" fmla="*/ 13 w 151"/>
                <a:gd name="T9" fmla="*/ 94 h 121"/>
                <a:gd name="T10" fmla="*/ 19 w 151"/>
                <a:gd name="T11" fmla="*/ 115 h 121"/>
                <a:gd name="T12" fmla="*/ 138 w 151"/>
                <a:gd name="T13" fmla="*/ 70 h 121"/>
                <a:gd name="T14" fmla="*/ 141 w 151"/>
                <a:gd name="T15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1">
                  <a:moveTo>
                    <a:pt x="141" y="50"/>
                  </a:moveTo>
                  <a:cubicBezTo>
                    <a:pt x="107" y="35"/>
                    <a:pt x="73" y="20"/>
                    <a:pt x="39" y="5"/>
                  </a:cubicBezTo>
                  <a:cubicBezTo>
                    <a:pt x="26" y="0"/>
                    <a:pt x="15" y="19"/>
                    <a:pt x="28" y="25"/>
                  </a:cubicBezTo>
                  <a:cubicBezTo>
                    <a:pt x="54" y="36"/>
                    <a:pt x="80" y="47"/>
                    <a:pt x="105" y="59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5" y="121"/>
                    <a:pt x="19" y="115"/>
                  </a:cubicBezTo>
                  <a:cubicBezTo>
                    <a:pt x="59" y="100"/>
                    <a:pt x="98" y="85"/>
                    <a:pt x="138" y="70"/>
                  </a:cubicBezTo>
                  <a:cubicBezTo>
                    <a:pt x="146" y="67"/>
                    <a:pt x="151" y="54"/>
                    <a:pt x="141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1940232" y="3503025"/>
              <a:ext cx="569913" cy="125413"/>
            </a:xfrm>
            <a:custGeom>
              <a:avLst/>
              <a:gdLst>
                <a:gd name="T0" fmla="*/ 18 w 359"/>
                <a:gd name="T1" fmla="*/ 18 h 79"/>
                <a:gd name="T2" fmla="*/ 18 w 359"/>
                <a:gd name="T3" fmla="*/ 24 h 79"/>
                <a:gd name="T4" fmla="*/ 188 w 359"/>
                <a:gd name="T5" fmla="*/ 24 h 79"/>
                <a:gd name="T6" fmla="*/ 188 w 359"/>
                <a:gd name="T7" fmla="*/ 16 h 79"/>
                <a:gd name="T8" fmla="*/ 302 w 359"/>
                <a:gd name="T9" fmla="*/ 16 h 79"/>
                <a:gd name="T10" fmla="*/ 302 w 359"/>
                <a:gd name="T11" fmla="*/ 0 h 79"/>
                <a:gd name="T12" fmla="*/ 359 w 359"/>
                <a:gd name="T13" fmla="*/ 0 h 79"/>
                <a:gd name="T14" fmla="*/ 359 w 359"/>
                <a:gd name="T15" fmla="*/ 79 h 79"/>
                <a:gd name="T16" fmla="*/ 302 w 359"/>
                <a:gd name="T17" fmla="*/ 79 h 79"/>
                <a:gd name="T18" fmla="*/ 302 w 359"/>
                <a:gd name="T19" fmla="*/ 66 h 79"/>
                <a:gd name="T20" fmla="*/ 188 w 359"/>
                <a:gd name="T21" fmla="*/ 66 h 79"/>
                <a:gd name="T22" fmla="*/ 188 w 359"/>
                <a:gd name="T23" fmla="*/ 57 h 79"/>
                <a:gd name="T24" fmla="*/ 18 w 359"/>
                <a:gd name="T25" fmla="*/ 57 h 79"/>
                <a:gd name="T26" fmla="*/ 18 w 359"/>
                <a:gd name="T27" fmla="*/ 63 h 79"/>
                <a:gd name="T28" fmla="*/ 0 w 359"/>
                <a:gd name="T29" fmla="*/ 63 h 79"/>
                <a:gd name="T30" fmla="*/ 0 w 359"/>
                <a:gd name="T31" fmla="*/ 18 h 79"/>
                <a:gd name="T32" fmla="*/ 18 w 359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9" h="79">
                  <a:moveTo>
                    <a:pt x="18" y="18"/>
                  </a:moveTo>
                  <a:lnTo>
                    <a:pt x="18" y="24"/>
                  </a:lnTo>
                  <a:lnTo>
                    <a:pt x="188" y="24"/>
                  </a:lnTo>
                  <a:lnTo>
                    <a:pt x="188" y="16"/>
                  </a:lnTo>
                  <a:lnTo>
                    <a:pt x="302" y="16"/>
                  </a:lnTo>
                  <a:lnTo>
                    <a:pt x="302" y="0"/>
                  </a:lnTo>
                  <a:lnTo>
                    <a:pt x="359" y="0"/>
                  </a:lnTo>
                  <a:lnTo>
                    <a:pt x="359" y="79"/>
                  </a:lnTo>
                  <a:lnTo>
                    <a:pt x="302" y="79"/>
                  </a:lnTo>
                  <a:lnTo>
                    <a:pt x="302" y="66"/>
                  </a:lnTo>
                  <a:lnTo>
                    <a:pt x="188" y="66"/>
                  </a:lnTo>
                  <a:lnTo>
                    <a:pt x="188" y="57"/>
                  </a:lnTo>
                  <a:lnTo>
                    <a:pt x="18" y="57"/>
                  </a:lnTo>
                  <a:lnTo>
                    <a:pt x="18" y="63"/>
                  </a:lnTo>
                  <a:lnTo>
                    <a:pt x="0" y="63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5"/>
            <p:cNvSpPr>
              <a:spLocks/>
            </p:cNvSpPr>
            <p:nvPr/>
          </p:nvSpPr>
          <p:spPr bwMode="auto">
            <a:xfrm>
              <a:off x="1471920" y="3612563"/>
              <a:ext cx="192088" cy="123825"/>
            </a:xfrm>
            <a:custGeom>
              <a:avLst/>
              <a:gdLst>
                <a:gd name="T0" fmla="*/ 256 w 256"/>
                <a:gd name="T1" fmla="*/ 134 h 164"/>
                <a:gd name="T2" fmla="*/ 92 w 256"/>
                <a:gd name="T3" fmla="*/ 0 h 164"/>
                <a:gd name="T4" fmla="*/ 256 w 256"/>
                <a:gd name="T5" fmla="*/ 1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164">
                  <a:moveTo>
                    <a:pt x="256" y="134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0" y="164"/>
                    <a:pt x="256" y="134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66"/>
            <p:cNvSpPr>
              <a:spLocks noChangeArrowheads="1"/>
            </p:cNvSpPr>
            <p:nvPr/>
          </p:nvSpPr>
          <p:spPr bwMode="auto">
            <a:xfrm>
              <a:off x="2416482" y="5047663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7"/>
            <p:cNvSpPr>
              <a:spLocks/>
            </p:cNvSpPr>
            <p:nvPr/>
          </p:nvSpPr>
          <p:spPr bwMode="auto">
            <a:xfrm>
              <a:off x="2468870" y="4927013"/>
              <a:ext cx="277813" cy="160338"/>
            </a:xfrm>
            <a:custGeom>
              <a:avLst/>
              <a:gdLst>
                <a:gd name="T0" fmla="*/ 0 w 370"/>
                <a:gd name="T1" fmla="*/ 0 h 214"/>
                <a:gd name="T2" fmla="*/ 307 w 370"/>
                <a:gd name="T3" fmla="*/ 44 h 214"/>
                <a:gd name="T4" fmla="*/ 315 w 370"/>
                <a:gd name="T5" fmla="*/ 44 h 214"/>
                <a:gd name="T6" fmla="*/ 315 w 370"/>
                <a:gd name="T7" fmla="*/ 45 h 214"/>
                <a:gd name="T8" fmla="*/ 327 w 370"/>
                <a:gd name="T9" fmla="*/ 47 h 214"/>
                <a:gd name="T10" fmla="*/ 315 w 370"/>
                <a:gd name="T11" fmla="*/ 53 h 214"/>
                <a:gd name="T12" fmla="*/ 298 w 370"/>
                <a:gd name="T13" fmla="*/ 175 h 214"/>
                <a:gd name="T14" fmla="*/ 369 w 370"/>
                <a:gd name="T15" fmla="*/ 201 h 214"/>
                <a:gd name="T16" fmla="*/ 268 w 370"/>
                <a:gd name="T17" fmla="*/ 202 h 214"/>
                <a:gd name="T18" fmla="*/ 257 w 370"/>
                <a:gd name="T19" fmla="*/ 76 h 214"/>
                <a:gd name="T20" fmla="*/ 89 w 370"/>
                <a:gd name="T21" fmla="*/ 67 h 214"/>
                <a:gd name="T22" fmla="*/ 64 w 370"/>
                <a:gd name="T23" fmla="*/ 177 h 214"/>
                <a:gd name="T24" fmla="*/ 131 w 370"/>
                <a:gd name="T25" fmla="*/ 201 h 214"/>
                <a:gd name="T26" fmla="*/ 43 w 370"/>
                <a:gd name="T27" fmla="*/ 203 h 214"/>
                <a:gd name="T28" fmla="*/ 32 w 370"/>
                <a:gd name="T29" fmla="*/ 202 h 214"/>
                <a:gd name="T30" fmla="*/ 32 w 370"/>
                <a:gd name="T31" fmla="*/ 32 h 214"/>
                <a:gd name="T32" fmla="*/ 0 w 370"/>
                <a:gd name="T3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0" h="214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8" y="175"/>
                    <a:pt x="298" y="175"/>
                    <a:pt x="298" y="175"/>
                  </a:cubicBezTo>
                  <a:cubicBezTo>
                    <a:pt x="330" y="179"/>
                    <a:pt x="370" y="189"/>
                    <a:pt x="369" y="201"/>
                  </a:cubicBezTo>
                  <a:cubicBezTo>
                    <a:pt x="369" y="214"/>
                    <a:pt x="304" y="203"/>
                    <a:pt x="268" y="202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8" y="97"/>
                    <a:pt x="131" y="86"/>
                    <a:pt x="89" y="6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8" y="181"/>
                    <a:pt x="132" y="188"/>
                    <a:pt x="131" y="201"/>
                  </a:cubicBezTo>
                  <a:cubicBezTo>
                    <a:pt x="131" y="214"/>
                    <a:pt x="80" y="204"/>
                    <a:pt x="43" y="203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1" y="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8"/>
            <p:cNvSpPr>
              <a:spLocks/>
            </p:cNvSpPr>
            <p:nvPr/>
          </p:nvSpPr>
          <p:spPr bwMode="auto">
            <a:xfrm>
              <a:off x="3056245" y="4565063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2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9" y="133"/>
                    <a:pt x="32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9"/>
            <p:cNvSpPr>
              <a:spLocks/>
            </p:cNvSpPr>
            <p:nvPr/>
          </p:nvSpPr>
          <p:spPr bwMode="auto">
            <a:xfrm>
              <a:off x="2691120" y="4652375"/>
              <a:ext cx="414338" cy="257175"/>
            </a:xfrm>
            <a:custGeom>
              <a:avLst/>
              <a:gdLst>
                <a:gd name="T0" fmla="*/ 233 w 554"/>
                <a:gd name="T1" fmla="*/ 344 h 344"/>
                <a:gd name="T2" fmla="*/ 198 w 554"/>
                <a:gd name="T3" fmla="*/ 340 h 344"/>
                <a:gd name="T4" fmla="*/ 0 w 554"/>
                <a:gd name="T5" fmla="*/ 132 h 344"/>
                <a:gd name="T6" fmla="*/ 62 w 554"/>
                <a:gd name="T7" fmla="*/ 112 h 344"/>
                <a:gd name="T8" fmla="*/ 210 w 554"/>
                <a:gd name="T9" fmla="*/ 277 h 344"/>
                <a:gd name="T10" fmla="*/ 489 w 554"/>
                <a:gd name="T11" fmla="*/ 0 h 344"/>
                <a:gd name="T12" fmla="*/ 554 w 554"/>
                <a:gd name="T13" fmla="*/ 36 h 344"/>
                <a:gd name="T14" fmla="*/ 233 w 554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344">
                  <a:moveTo>
                    <a:pt x="233" y="344"/>
                  </a:moveTo>
                  <a:cubicBezTo>
                    <a:pt x="221" y="344"/>
                    <a:pt x="209" y="343"/>
                    <a:pt x="198" y="340"/>
                  </a:cubicBezTo>
                  <a:cubicBezTo>
                    <a:pt x="59" y="314"/>
                    <a:pt x="3" y="139"/>
                    <a:pt x="0" y="13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4" y="36"/>
                    <a:pt x="554" y="36"/>
                    <a:pt x="554" y="36"/>
                  </a:cubicBezTo>
                  <a:cubicBezTo>
                    <a:pt x="454" y="186"/>
                    <a:pt x="386" y="333"/>
                    <a:pt x="233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0"/>
            <p:cNvSpPr>
              <a:spLocks/>
            </p:cNvSpPr>
            <p:nvPr/>
          </p:nvSpPr>
          <p:spPr bwMode="auto">
            <a:xfrm>
              <a:off x="2451407" y="4687300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1"/>
            <p:cNvSpPr>
              <a:spLocks/>
            </p:cNvSpPr>
            <p:nvPr/>
          </p:nvSpPr>
          <p:spPr bwMode="auto">
            <a:xfrm>
              <a:off x="2492682" y="4719050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2"/>
            <p:cNvSpPr>
              <a:spLocks/>
            </p:cNvSpPr>
            <p:nvPr/>
          </p:nvSpPr>
          <p:spPr bwMode="auto">
            <a:xfrm>
              <a:off x="2599045" y="4771438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3 w 25"/>
                <a:gd name="T3" fmla="*/ 0 h 109"/>
                <a:gd name="T4" fmla="*/ 1 w 25"/>
                <a:gd name="T5" fmla="*/ 9 h 109"/>
                <a:gd name="T6" fmla="*/ 9 w 25"/>
                <a:gd name="T7" fmla="*/ 22 h 109"/>
                <a:gd name="T8" fmla="*/ 0 w 25"/>
                <a:gd name="T9" fmla="*/ 90 h 109"/>
                <a:gd name="T10" fmla="*/ 12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3" y="0"/>
                  </a:lnTo>
                  <a:lnTo>
                    <a:pt x="1" y="9"/>
                  </a:lnTo>
                  <a:lnTo>
                    <a:pt x="9" y="22"/>
                  </a:lnTo>
                  <a:lnTo>
                    <a:pt x="0" y="90"/>
                  </a:lnTo>
                  <a:lnTo>
                    <a:pt x="12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3"/>
            <p:cNvSpPr>
              <a:spLocks/>
            </p:cNvSpPr>
            <p:nvPr/>
          </p:nvSpPr>
          <p:spPr bwMode="auto">
            <a:xfrm>
              <a:off x="2627620" y="4761913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4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4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4"/>
            <p:cNvSpPr>
              <a:spLocks noEditPoints="1"/>
            </p:cNvSpPr>
            <p:nvPr/>
          </p:nvSpPr>
          <p:spPr bwMode="auto">
            <a:xfrm>
              <a:off x="2627620" y="4760325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4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60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4 w 93"/>
                <a:gd name="T23" fmla="*/ 48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4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4" y="12"/>
                  </a:cubicBezTo>
                  <a:cubicBezTo>
                    <a:pt x="58" y="8"/>
                    <a:pt x="73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2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3" y="65"/>
                    <a:pt x="18" y="57"/>
                    <a:pt x="14" y="48"/>
                  </a:cubicBezTo>
                  <a:cubicBezTo>
                    <a:pt x="9" y="40"/>
                    <a:pt x="5" y="32"/>
                    <a:pt x="0" y="23"/>
                  </a:cubicBezTo>
                  <a:cubicBezTo>
                    <a:pt x="8" y="21"/>
                    <a:pt x="15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7" y="48"/>
                    <a:pt x="52" y="42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1"/>
                    <a:pt x="44" y="14"/>
                  </a:cubicBezTo>
                  <a:cubicBezTo>
                    <a:pt x="37" y="16"/>
                    <a:pt x="30" y="17"/>
                    <a:pt x="22" y="19"/>
                  </a:cubicBezTo>
                  <a:cubicBezTo>
                    <a:pt x="15" y="20"/>
                    <a:pt x="8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5"/>
            <p:cNvSpPr>
              <a:spLocks/>
            </p:cNvSpPr>
            <p:nvPr/>
          </p:nvSpPr>
          <p:spPr bwMode="auto">
            <a:xfrm>
              <a:off x="2541895" y="4768263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30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30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6"/>
            <p:cNvSpPr>
              <a:spLocks noEditPoints="1"/>
            </p:cNvSpPr>
            <p:nvPr/>
          </p:nvSpPr>
          <p:spPr bwMode="auto">
            <a:xfrm>
              <a:off x="2537132" y="4766675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8 w 94"/>
                <a:gd name="T7" fmla="*/ 2 h 72"/>
                <a:gd name="T8" fmla="*/ 23 w 94"/>
                <a:gd name="T9" fmla="*/ 18 h 72"/>
                <a:gd name="T10" fmla="*/ 39 w 94"/>
                <a:gd name="T11" fmla="*/ 35 h 72"/>
                <a:gd name="T12" fmla="*/ 55 w 94"/>
                <a:gd name="T13" fmla="*/ 52 h 72"/>
                <a:gd name="T14" fmla="*/ 70 w 94"/>
                <a:gd name="T15" fmla="*/ 68 h 72"/>
                <a:gd name="T16" fmla="*/ 67 w 94"/>
                <a:gd name="T17" fmla="*/ 69 h 72"/>
                <a:gd name="T18" fmla="*/ 81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8 w 94"/>
                <a:gd name="T31" fmla="*/ 71 h 72"/>
                <a:gd name="T32" fmla="*/ 52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5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5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5" y="52"/>
                  </a:cubicBezTo>
                  <a:cubicBezTo>
                    <a:pt x="60" y="57"/>
                    <a:pt x="65" y="63"/>
                    <a:pt x="70" y="68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2" y="60"/>
                    <a:pt x="76" y="52"/>
                    <a:pt x="81" y="43"/>
                  </a:cubicBezTo>
                  <a:cubicBezTo>
                    <a:pt x="85" y="35"/>
                    <a:pt x="90" y="26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2" y="65"/>
                    <a:pt x="57" y="60"/>
                    <a:pt x="52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8" y="11"/>
                    <a:pt x="65" y="12"/>
                    <a:pt x="72" y="14"/>
                  </a:cubicBezTo>
                  <a:cubicBezTo>
                    <a:pt x="80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2492682" y="4744450"/>
              <a:ext cx="228600" cy="211138"/>
            </a:xfrm>
            <a:custGeom>
              <a:avLst/>
              <a:gdLst>
                <a:gd name="T0" fmla="*/ 116 w 144"/>
                <a:gd name="T1" fmla="*/ 19 h 133"/>
                <a:gd name="T2" fmla="*/ 79 w 144"/>
                <a:gd name="T3" fmla="*/ 65 h 133"/>
                <a:gd name="T4" fmla="*/ 37 w 144"/>
                <a:gd name="T5" fmla="*/ 20 h 133"/>
                <a:gd name="T6" fmla="*/ 0 w 144"/>
                <a:gd name="T7" fmla="*/ 0 h 133"/>
                <a:gd name="T8" fmla="*/ 16 w 144"/>
                <a:gd name="T9" fmla="*/ 93 h 133"/>
                <a:gd name="T10" fmla="*/ 85 w 144"/>
                <a:gd name="T11" fmla="*/ 133 h 133"/>
                <a:gd name="T12" fmla="*/ 142 w 144"/>
                <a:gd name="T13" fmla="*/ 78 h 133"/>
                <a:gd name="T14" fmla="*/ 144 w 144"/>
                <a:gd name="T15" fmla="*/ 4 h 133"/>
                <a:gd name="T16" fmla="*/ 116 w 144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3">
                  <a:moveTo>
                    <a:pt x="116" y="19"/>
                  </a:moveTo>
                  <a:lnTo>
                    <a:pt x="79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6" y="93"/>
                  </a:lnTo>
                  <a:lnTo>
                    <a:pt x="85" y="133"/>
                  </a:lnTo>
                  <a:lnTo>
                    <a:pt x="142" y="78"/>
                  </a:lnTo>
                  <a:lnTo>
                    <a:pt x="144" y="4"/>
                  </a:lnTo>
                  <a:lnTo>
                    <a:pt x="116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8"/>
            <p:cNvSpPr>
              <a:spLocks/>
            </p:cNvSpPr>
            <p:nvPr/>
          </p:nvSpPr>
          <p:spPr bwMode="auto">
            <a:xfrm>
              <a:off x="2629207" y="4750800"/>
              <a:ext cx="87313" cy="93663"/>
            </a:xfrm>
            <a:custGeom>
              <a:avLst/>
              <a:gdLst>
                <a:gd name="T0" fmla="*/ 114 w 116"/>
                <a:gd name="T1" fmla="*/ 0 h 124"/>
                <a:gd name="T2" fmla="*/ 115 w 116"/>
                <a:gd name="T3" fmla="*/ 18 h 124"/>
                <a:gd name="T4" fmla="*/ 116 w 116"/>
                <a:gd name="T5" fmla="*/ 37 h 124"/>
                <a:gd name="T6" fmla="*/ 116 w 116"/>
                <a:gd name="T7" fmla="*/ 38 h 124"/>
                <a:gd name="T8" fmla="*/ 114 w 116"/>
                <a:gd name="T9" fmla="*/ 38 h 124"/>
                <a:gd name="T10" fmla="*/ 95 w 116"/>
                <a:gd name="T11" fmla="*/ 38 h 124"/>
                <a:gd name="T12" fmla="*/ 76 w 116"/>
                <a:gd name="T13" fmla="*/ 39 h 124"/>
                <a:gd name="T14" fmla="*/ 77 w 116"/>
                <a:gd name="T15" fmla="*/ 35 h 124"/>
                <a:gd name="T16" fmla="*/ 107 w 116"/>
                <a:gd name="T17" fmla="*/ 56 h 124"/>
                <a:gd name="T18" fmla="*/ 110 w 116"/>
                <a:gd name="T19" fmla="*/ 58 h 124"/>
                <a:gd name="T20" fmla="*/ 107 w 116"/>
                <a:gd name="T21" fmla="*/ 59 h 124"/>
                <a:gd name="T22" fmla="*/ 52 w 116"/>
                <a:gd name="T23" fmla="*/ 90 h 124"/>
                <a:gd name="T24" fmla="*/ 26 w 116"/>
                <a:gd name="T25" fmla="*/ 106 h 124"/>
                <a:gd name="T26" fmla="*/ 0 w 116"/>
                <a:gd name="T27" fmla="*/ 124 h 124"/>
                <a:gd name="T28" fmla="*/ 12 w 116"/>
                <a:gd name="T29" fmla="*/ 114 h 124"/>
                <a:gd name="T30" fmla="*/ 24 w 116"/>
                <a:gd name="T31" fmla="*/ 104 h 124"/>
                <a:gd name="T32" fmla="*/ 50 w 116"/>
                <a:gd name="T33" fmla="*/ 87 h 124"/>
                <a:gd name="T34" fmla="*/ 77 w 116"/>
                <a:gd name="T35" fmla="*/ 71 h 124"/>
                <a:gd name="T36" fmla="*/ 105 w 116"/>
                <a:gd name="T37" fmla="*/ 55 h 124"/>
                <a:gd name="T38" fmla="*/ 105 w 116"/>
                <a:gd name="T39" fmla="*/ 59 h 124"/>
                <a:gd name="T40" fmla="*/ 75 w 116"/>
                <a:gd name="T41" fmla="*/ 39 h 124"/>
                <a:gd name="T42" fmla="*/ 70 w 116"/>
                <a:gd name="T43" fmla="*/ 35 h 124"/>
                <a:gd name="T44" fmla="*/ 76 w 116"/>
                <a:gd name="T45" fmla="*/ 35 h 124"/>
                <a:gd name="T46" fmla="*/ 95 w 116"/>
                <a:gd name="T47" fmla="*/ 35 h 124"/>
                <a:gd name="T48" fmla="*/ 114 w 116"/>
                <a:gd name="T49" fmla="*/ 35 h 124"/>
                <a:gd name="T50" fmla="*/ 113 w 116"/>
                <a:gd name="T51" fmla="*/ 37 h 124"/>
                <a:gd name="T52" fmla="*/ 113 w 116"/>
                <a:gd name="T53" fmla="*/ 18 h 124"/>
                <a:gd name="T54" fmla="*/ 114 w 116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0"/>
                    <a:pt x="116" y="37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9" y="69"/>
                    <a:pt x="70" y="79"/>
                    <a:pt x="52" y="90"/>
                  </a:cubicBezTo>
                  <a:cubicBezTo>
                    <a:pt x="43" y="95"/>
                    <a:pt x="34" y="100"/>
                    <a:pt x="26" y="106"/>
                  </a:cubicBezTo>
                  <a:cubicBezTo>
                    <a:pt x="17" y="112"/>
                    <a:pt x="8" y="117"/>
                    <a:pt x="0" y="124"/>
                  </a:cubicBezTo>
                  <a:cubicBezTo>
                    <a:pt x="4" y="120"/>
                    <a:pt x="8" y="117"/>
                    <a:pt x="12" y="114"/>
                  </a:cubicBezTo>
                  <a:cubicBezTo>
                    <a:pt x="16" y="110"/>
                    <a:pt x="20" y="107"/>
                    <a:pt x="24" y="104"/>
                  </a:cubicBezTo>
                  <a:cubicBezTo>
                    <a:pt x="33" y="98"/>
                    <a:pt x="42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7" y="66"/>
                    <a:pt x="96" y="60"/>
                    <a:pt x="105" y="55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5" y="52"/>
                    <a:pt x="85" y="45"/>
                    <a:pt x="75" y="39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0"/>
                    <a:pt x="113" y="24"/>
                    <a:pt x="113" y="18"/>
                  </a:cubicBezTo>
                  <a:cubicBezTo>
                    <a:pt x="114" y="12"/>
                    <a:pt x="114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9"/>
            <p:cNvSpPr>
              <a:spLocks/>
            </p:cNvSpPr>
            <p:nvPr/>
          </p:nvSpPr>
          <p:spPr bwMode="auto">
            <a:xfrm>
              <a:off x="2506970" y="4769850"/>
              <a:ext cx="101600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6 w 137"/>
                <a:gd name="T7" fmla="*/ 37 h 98"/>
                <a:gd name="T8" fmla="*/ 7 w 137"/>
                <a:gd name="T9" fmla="*/ 37 h 98"/>
                <a:gd name="T10" fmla="*/ 26 w 137"/>
                <a:gd name="T11" fmla="*/ 34 h 98"/>
                <a:gd name="T12" fmla="*/ 45 w 137"/>
                <a:gd name="T13" fmla="*/ 30 h 98"/>
                <a:gd name="T14" fmla="*/ 43 w 137"/>
                <a:gd name="T15" fmla="*/ 27 h 98"/>
                <a:gd name="T16" fmla="*/ 18 w 137"/>
                <a:gd name="T17" fmla="*/ 53 h 98"/>
                <a:gd name="T18" fmla="*/ 15 w 137"/>
                <a:gd name="T19" fmla="*/ 56 h 98"/>
                <a:gd name="T20" fmla="*/ 19 w 137"/>
                <a:gd name="T21" fmla="*/ 57 h 98"/>
                <a:gd name="T22" fmla="*/ 79 w 137"/>
                <a:gd name="T23" fmla="*/ 75 h 98"/>
                <a:gd name="T24" fmla="*/ 108 w 137"/>
                <a:gd name="T25" fmla="*/ 85 h 98"/>
                <a:gd name="T26" fmla="*/ 137 w 137"/>
                <a:gd name="T27" fmla="*/ 98 h 98"/>
                <a:gd name="T28" fmla="*/ 123 w 137"/>
                <a:gd name="T29" fmla="*/ 90 h 98"/>
                <a:gd name="T30" fmla="*/ 109 w 137"/>
                <a:gd name="T31" fmla="*/ 83 h 98"/>
                <a:gd name="T32" fmla="*/ 80 w 137"/>
                <a:gd name="T33" fmla="*/ 72 h 98"/>
                <a:gd name="T34" fmla="*/ 50 w 137"/>
                <a:gd name="T35" fmla="*/ 62 h 98"/>
                <a:gd name="T36" fmla="*/ 20 w 137"/>
                <a:gd name="T37" fmla="*/ 53 h 98"/>
                <a:gd name="T38" fmla="*/ 21 w 137"/>
                <a:gd name="T39" fmla="*/ 56 h 98"/>
                <a:gd name="T40" fmla="*/ 46 w 137"/>
                <a:gd name="T41" fmla="*/ 30 h 98"/>
                <a:gd name="T42" fmla="*/ 50 w 137"/>
                <a:gd name="T43" fmla="*/ 25 h 98"/>
                <a:gd name="T44" fmla="*/ 44 w 137"/>
                <a:gd name="T45" fmla="*/ 26 h 98"/>
                <a:gd name="T46" fmla="*/ 25 w 137"/>
                <a:gd name="T47" fmla="*/ 31 h 98"/>
                <a:gd name="T48" fmla="*/ 7 w 137"/>
                <a:gd name="T49" fmla="*/ 35 h 98"/>
                <a:gd name="T50" fmla="*/ 8 w 137"/>
                <a:gd name="T51" fmla="*/ 36 h 98"/>
                <a:gd name="T52" fmla="*/ 4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36"/>
                    <a:pt x="26" y="44"/>
                    <a:pt x="18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39" y="62"/>
                    <a:pt x="59" y="69"/>
                    <a:pt x="79" y="75"/>
                  </a:cubicBezTo>
                  <a:cubicBezTo>
                    <a:pt x="88" y="78"/>
                    <a:pt x="98" y="82"/>
                    <a:pt x="108" y="85"/>
                  </a:cubicBezTo>
                  <a:cubicBezTo>
                    <a:pt x="118" y="89"/>
                    <a:pt x="128" y="93"/>
                    <a:pt x="137" y="98"/>
                  </a:cubicBezTo>
                  <a:cubicBezTo>
                    <a:pt x="132" y="95"/>
                    <a:pt x="128" y="92"/>
                    <a:pt x="123" y="90"/>
                  </a:cubicBezTo>
                  <a:cubicBezTo>
                    <a:pt x="118" y="88"/>
                    <a:pt x="114" y="86"/>
                    <a:pt x="109" y="83"/>
                  </a:cubicBezTo>
                  <a:cubicBezTo>
                    <a:pt x="99" y="79"/>
                    <a:pt x="90" y="75"/>
                    <a:pt x="80" y="72"/>
                  </a:cubicBezTo>
                  <a:cubicBezTo>
                    <a:pt x="70" y="68"/>
                    <a:pt x="60" y="65"/>
                    <a:pt x="50" y="62"/>
                  </a:cubicBezTo>
                  <a:cubicBezTo>
                    <a:pt x="40" y="58"/>
                    <a:pt x="30" y="55"/>
                    <a:pt x="20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9" y="47"/>
                    <a:pt x="38" y="38"/>
                    <a:pt x="46" y="30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0"/>
                    <a:pt x="5" y="24"/>
                    <a:pt x="4" y="18"/>
                  </a:cubicBezTo>
                  <a:cubicBezTo>
                    <a:pt x="3" y="12"/>
                    <a:pt x="1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0"/>
            <p:cNvSpPr>
              <a:spLocks/>
            </p:cNvSpPr>
            <p:nvPr/>
          </p:nvSpPr>
          <p:spPr bwMode="auto">
            <a:xfrm>
              <a:off x="2873682" y="4584113"/>
              <a:ext cx="87313" cy="125413"/>
            </a:xfrm>
            <a:custGeom>
              <a:avLst/>
              <a:gdLst>
                <a:gd name="T0" fmla="*/ 0 w 117"/>
                <a:gd name="T1" fmla="*/ 147 h 169"/>
                <a:gd name="T2" fmla="*/ 38 w 117"/>
                <a:gd name="T3" fmla="*/ 86 h 169"/>
                <a:gd name="T4" fmla="*/ 63 w 117"/>
                <a:gd name="T5" fmla="*/ 56 h 169"/>
                <a:gd name="T6" fmla="*/ 78 w 117"/>
                <a:gd name="T7" fmla="*/ 59 h 169"/>
                <a:gd name="T8" fmla="*/ 85 w 117"/>
                <a:gd name="T9" fmla="*/ 66 h 169"/>
                <a:gd name="T10" fmla="*/ 86 w 117"/>
                <a:gd name="T11" fmla="*/ 82 h 169"/>
                <a:gd name="T12" fmla="*/ 34 w 117"/>
                <a:gd name="T13" fmla="*/ 169 h 169"/>
                <a:gd name="T14" fmla="*/ 0 w 117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69">
                  <a:moveTo>
                    <a:pt x="0" y="147"/>
                  </a:moveTo>
                  <a:cubicBezTo>
                    <a:pt x="0" y="147"/>
                    <a:pt x="48" y="19"/>
                    <a:pt x="38" y="86"/>
                  </a:cubicBezTo>
                  <a:cubicBezTo>
                    <a:pt x="38" y="86"/>
                    <a:pt x="69" y="0"/>
                    <a:pt x="63" y="56"/>
                  </a:cubicBezTo>
                  <a:cubicBezTo>
                    <a:pt x="63" y="56"/>
                    <a:pt x="84" y="15"/>
                    <a:pt x="78" y="59"/>
                  </a:cubicBezTo>
                  <a:cubicBezTo>
                    <a:pt x="78" y="59"/>
                    <a:pt x="104" y="27"/>
                    <a:pt x="85" y="66"/>
                  </a:cubicBezTo>
                  <a:cubicBezTo>
                    <a:pt x="85" y="66"/>
                    <a:pt x="117" y="32"/>
                    <a:pt x="86" y="82"/>
                  </a:cubicBezTo>
                  <a:cubicBezTo>
                    <a:pt x="86" y="82"/>
                    <a:pt x="57" y="135"/>
                    <a:pt x="34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1"/>
            <p:cNvSpPr>
              <a:spLocks/>
            </p:cNvSpPr>
            <p:nvPr/>
          </p:nvSpPr>
          <p:spPr bwMode="auto">
            <a:xfrm>
              <a:off x="2484745" y="4923838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70 w 293"/>
                <a:gd name="T3" fmla="*/ 47 h 57"/>
                <a:gd name="T4" fmla="*/ 246 w 293"/>
                <a:gd name="T5" fmla="*/ 44 h 57"/>
                <a:gd name="T6" fmla="*/ 200 w 293"/>
                <a:gd name="T7" fmla="*/ 38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8 h 57"/>
                <a:gd name="T18" fmla="*/ 153 w 293"/>
                <a:gd name="T19" fmla="*/ 37 h 57"/>
                <a:gd name="T20" fmla="*/ 115 w 293"/>
                <a:gd name="T21" fmla="*/ 42 h 57"/>
                <a:gd name="T22" fmla="*/ 77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9 w 293"/>
                <a:gd name="T29" fmla="*/ 55 h 57"/>
                <a:gd name="T30" fmla="*/ 77 w 293"/>
                <a:gd name="T31" fmla="*/ 51 h 57"/>
                <a:gd name="T32" fmla="*/ 116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200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70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6" y="40"/>
                    <a:pt x="200" y="38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8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1" y="39"/>
                    <a:pt x="128" y="40"/>
                    <a:pt x="115" y="42"/>
                  </a:cubicBezTo>
                  <a:cubicBezTo>
                    <a:pt x="102" y="43"/>
                    <a:pt x="89" y="45"/>
                    <a:pt x="77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6" y="54"/>
                    <a:pt x="13" y="55"/>
                    <a:pt x="0" y="57"/>
                  </a:cubicBezTo>
                  <a:cubicBezTo>
                    <a:pt x="13" y="57"/>
                    <a:pt x="26" y="56"/>
                    <a:pt x="39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6" y="48"/>
                  </a:cubicBezTo>
                  <a:cubicBezTo>
                    <a:pt x="128" y="46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6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15" y="45"/>
                    <a:pt x="231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>
              <a:off x="2430770" y="4676188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6 h 272"/>
                <a:gd name="T8" fmla="*/ 589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6"/>
                  </a:cubicBezTo>
                  <a:cubicBezTo>
                    <a:pt x="446" y="199"/>
                    <a:pt x="523" y="129"/>
                    <a:pt x="589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70" y="180"/>
                    <a:pt x="475" y="261"/>
                    <a:pt x="366" y="271"/>
                  </a:cubicBezTo>
                  <a:cubicBezTo>
                    <a:pt x="359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3"/>
            <p:cNvSpPr>
              <a:spLocks noEditPoints="1"/>
            </p:cNvSpPr>
            <p:nvPr/>
          </p:nvSpPr>
          <p:spPr bwMode="auto">
            <a:xfrm>
              <a:off x="2470457" y="4904788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9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9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9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9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4"/>
            <p:cNvSpPr>
              <a:spLocks noEditPoints="1"/>
            </p:cNvSpPr>
            <p:nvPr/>
          </p:nvSpPr>
          <p:spPr bwMode="auto">
            <a:xfrm>
              <a:off x="2670482" y="4892088"/>
              <a:ext cx="60325" cy="19050"/>
            </a:xfrm>
            <a:custGeom>
              <a:avLst/>
              <a:gdLst>
                <a:gd name="T0" fmla="*/ 1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6 w 38"/>
                <a:gd name="T7" fmla="*/ 12 h 12"/>
                <a:gd name="T8" fmla="*/ 1 w 38"/>
                <a:gd name="T9" fmla="*/ 10 h 12"/>
                <a:gd name="T10" fmla="*/ 1 w 38"/>
                <a:gd name="T11" fmla="*/ 1 h 12"/>
                <a:gd name="T12" fmla="*/ 2 w 38"/>
                <a:gd name="T13" fmla="*/ 9 h 12"/>
                <a:gd name="T14" fmla="*/ 35 w 38"/>
                <a:gd name="T15" fmla="*/ 11 h 12"/>
                <a:gd name="T16" fmla="*/ 36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1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6" y="12"/>
                  </a:lnTo>
                  <a:lnTo>
                    <a:pt x="1" y="10"/>
                  </a:lnTo>
                  <a:close/>
                  <a:moveTo>
                    <a:pt x="1" y="1"/>
                  </a:moveTo>
                  <a:lnTo>
                    <a:pt x="2" y="9"/>
                  </a:lnTo>
                  <a:lnTo>
                    <a:pt x="35" y="11"/>
                  </a:lnTo>
                  <a:lnTo>
                    <a:pt x="3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5"/>
            <p:cNvSpPr>
              <a:spLocks/>
            </p:cNvSpPr>
            <p:nvPr/>
          </p:nvSpPr>
          <p:spPr bwMode="auto">
            <a:xfrm>
              <a:off x="2481570" y="4833350"/>
              <a:ext cx="44450" cy="14288"/>
            </a:xfrm>
            <a:custGeom>
              <a:avLst/>
              <a:gdLst>
                <a:gd name="T0" fmla="*/ 61 w 61"/>
                <a:gd name="T1" fmla="*/ 12 h 19"/>
                <a:gd name="T2" fmla="*/ 26 w 61"/>
                <a:gd name="T3" fmla="*/ 0 h 19"/>
                <a:gd name="T4" fmla="*/ 0 w 61"/>
                <a:gd name="T5" fmla="*/ 19 h 19"/>
                <a:gd name="T6" fmla="*/ 61 w 61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9">
                  <a:moveTo>
                    <a:pt x="61" y="12"/>
                  </a:moveTo>
                  <a:cubicBezTo>
                    <a:pt x="61" y="12"/>
                    <a:pt x="43" y="8"/>
                    <a:pt x="26" y="0"/>
                  </a:cubicBezTo>
                  <a:cubicBezTo>
                    <a:pt x="26" y="0"/>
                    <a:pt x="19" y="2"/>
                    <a:pt x="0" y="19"/>
                  </a:cubicBezTo>
                  <a:lnTo>
                    <a:pt x="61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6"/>
            <p:cNvSpPr>
              <a:spLocks/>
            </p:cNvSpPr>
            <p:nvPr/>
          </p:nvSpPr>
          <p:spPr bwMode="auto">
            <a:xfrm>
              <a:off x="2476807" y="4841288"/>
              <a:ext cx="57150" cy="7938"/>
            </a:xfrm>
            <a:custGeom>
              <a:avLst/>
              <a:gdLst>
                <a:gd name="T0" fmla="*/ 77 w 77"/>
                <a:gd name="T1" fmla="*/ 0 h 9"/>
                <a:gd name="T2" fmla="*/ 57 w 77"/>
                <a:gd name="T3" fmla="*/ 0 h 9"/>
                <a:gd name="T4" fmla="*/ 38 w 77"/>
                <a:gd name="T5" fmla="*/ 2 h 9"/>
                <a:gd name="T6" fmla="*/ 19 w 77"/>
                <a:gd name="T7" fmla="*/ 5 h 9"/>
                <a:gd name="T8" fmla="*/ 0 w 77"/>
                <a:gd name="T9" fmla="*/ 9 h 9"/>
                <a:gd name="T10" fmla="*/ 10 w 77"/>
                <a:gd name="T11" fmla="*/ 7 h 9"/>
                <a:gd name="T12" fmla="*/ 20 w 77"/>
                <a:gd name="T13" fmla="*/ 6 h 9"/>
                <a:gd name="T14" fmla="*/ 39 w 77"/>
                <a:gd name="T15" fmla="*/ 4 h 9"/>
                <a:gd name="T16" fmla="*/ 58 w 77"/>
                <a:gd name="T17" fmla="*/ 2 h 9"/>
                <a:gd name="T18" fmla="*/ 67 w 77"/>
                <a:gd name="T19" fmla="*/ 1 h 9"/>
                <a:gd name="T20" fmla="*/ 77 w 7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">
                  <a:moveTo>
                    <a:pt x="77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5" y="1"/>
                    <a:pt x="38" y="2"/>
                  </a:cubicBezTo>
                  <a:cubicBezTo>
                    <a:pt x="32" y="3"/>
                    <a:pt x="26" y="4"/>
                    <a:pt x="19" y="5"/>
                  </a:cubicBezTo>
                  <a:cubicBezTo>
                    <a:pt x="13" y="6"/>
                    <a:pt x="7" y="7"/>
                    <a:pt x="0" y="9"/>
                  </a:cubicBezTo>
                  <a:cubicBezTo>
                    <a:pt x="4" y="8"/>
                    <a:pt x="7" y="8"/>
                    <a:pt x="10" y="7"/>
                  </a:cubicBezTo>
                  <a:cubicBezTo>
                    <a:pt x="13" y="7"/>
                    <a:pt x="16" y="7"/>
                    <a:pt x="20" y="6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0"/>
                    <a:pt x="74" y="0"/>
                    <a:pt x="77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7"/>
            <p:cNvSpPr>
              <a:spLocks/>
            </p:cNvSpPr>
            <p:nvPr/>
          </p:nvSpPr>
          <p:spPr bwMode="auto">
            <a:xfrm>
              <a:off x="2321232" y="4290425"/>
              <a:ext cx="152400" cy="423863"/>
            </a:xfrm>
            <a:custGeom>
              <a:avLst/>
              <a:gdLst>
                <a:gd name="T0" fmla="*/ 107 w 205"/>
                <a:gd name="T1" fmla="*/ 528 h 565"/>
                <a:gd name="T2" fmla="*/ 205 w 205"/>
                <a:gd name="T3" fmla="*/ 321 h 565"/>
                <a:gd name="T4" fmla="*/ 87 w 205"/>
                <a:gd name="T5" fmla="*/ 126 h 565"/>
                <a:gd name="T6" fmla="*/ 1 w 205"/>
                <a:gd name="T7" fmla="*/ 295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5" y="435"/>
                    <a:pt x="205" y="321"/>
                  </a:cubicBezTo>
                  <a:cubicBezTo>
                    <a:pt x="205" y="207"/>
                    <a:pt x="141" y="126"/>
                    <a:pt x="87" y="126"/>
                  </a:cubicBezTo>
                  <a:cubicBezTo>
                    <a:pt x="33" y="126"/>
                    <a:pt x="0" y="0"/>
                    <a:pt x="1" y="295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8"/>
            <p:cNvSpPr>
              <a:spLocks/>
            </p:cNvSpPr>
            <p:nvPr/>
          </p:nvSpPr>
          <p:spPr bwMode="auto">
            <a:xfrm>
              <a:off x="2314882" y="4503150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3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1" y="22"/>
                    <a:pt x="103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6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9"/>
            <p:cNvSpPr>
              <a:spLocks/>
            </p:cNvSpPr>
            <p:nvPr/>
          </p:nvSpPr>
          <p:spPr bwMode="auto">
            <a:xfrm>
              <a:off x="2354570" y="4250738"/>
              <a:ext cx="500063" cy="538163"/>
            </a:xfrm>
            <a:custGeom>
              <a:avLst/>
              <a:gdLst>
                <a:gd name="T0" fmla="*/ 37 w 666"/>
                <a:gd name="T1" fmla="*/ 443 h 719"/>
                <a:gd name="T2" fmla="*/ 371 w 666"/>
                <a:gd name="T3" fmla="*/ 719 h 719"/>
                <a:gd name="T4" fmla="*/ 666 w 666"/>
                <a:gd name="T5" fmla="*/ 418 h 719"/>
                <a:gd name="T6" fmla="*/ 307 w 666"/>
                <a:gd name="T7" fmla="*/ 12 h 719"/>
                <a:gd name="T8" fmla="*/ 37 w 666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719">
                  <a:moveTo>
                    <a:pt x="37" y="443"/>
                  </a:moveTo>
                  <a:cubicBezTo>
                    <a:pt x="37" y="595"/>
                    <a:pt x="187" y="719"/>
                    <a:pt x="371" y="719"/>
                  </a:cubicBezTo>
                  <a:cubicBezTo>
                    <a:pt x="556" y="719"/>
                    <a:pt x="666" y="570"/>
                    <a:pt x="666" y="418"/>
                  </a:cubicBezTo>
                  <a:cubicBezTo>
                    <a:pt x="666" y="265"/>
                    <a:pt x="626" y="25"/>
                    <a:pt x="307" y="12"/>
                  </a:cubicBezTo>
                  <a:cubicBezTo>
                    <a:pt x="0" y="0"/>
                    <a:pt x="37" y="291"/>
                    <a:pt x="37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0"/>
            <p:cNvSpPr>
              <a:spLocks/>
            </p:cNvSpPr>
            <p:nvPr/>
          </p:nvSpPr>
          <p:spPr bwMode="auto">
            <a:xfrm>
              <a:off x="2706995" y="4504738"/>
              <a:ext cx="122238" cy="120650"/>
            </a:xfrm>
            <a:custGeom>
              <a:avLst/>
              <a:gdLst>
                <a:gd name="T0" fmla="*/ 13 w 162"/>
                <a:gd name="T1" fmla="*/ 103 h 161"/>
                <a:gd name="T2" fmla="*/ 104 w 162"/>
                <a:gd name="T3" fmla="*/ 149 h 161"/>
                <a:gd name="T4" fmla="*/ 150 w 162"/>
                <a:gd name="T5" fmla="*/ 58 h 161"/>
                <a:gd name="T6" fmla="*/ 59 w 162"/>
                <a:gd name="T7" fmla="*/ 12 h 161"/>
                <a:gd name="T8" fmla="*/ 13 w 162"/>
                <a:gd name="T9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13" y="103"/>
                  </a:moveTo>
                  <a:cubicBezTo>
                    <a:pt x="25" y="141"/>
                    <a:pt x="66" y="161"/>
                    <a:pt x="104" y="149"/>
                  </a:cubicBezTo>
                  <a:cubicBezTo>
                    <a:pt x="142" y="137"/>
                    <a:pt x="162" y="96"/>
                    <a:pt x="150" y="58"/>
                  </a:cubicBezTo>
                  <a:cubicBezTo>
                    <a:pt x="137" y="20"/>
                    <a:pt x="97" y="0"/>
                    <a:pt x="59" y="12"/>
                  </a:cubicBezTo>
                  <a:cubicBezTo>
                    <a:pt x="21" y="24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1"/>
            <p:cNvSpPr>
              <a:spLocks/>
            </p:cNvSpPr>
            <p:nvPr/>
          </p:nvSpPr>
          <p:spPr bwMode="auto">
            <a:xfrm>
              <a:off x="2743507" y="4530138"/>
              <a:ext cx="74613" cy="74613"/>
            </a:xfrm>
            <a:custGeom>
              <a:avLst/>
              <a:gdLst>
                <a:gd name="T0" fmla="*/ 8 w 100"/>
                <a:gd name="T1" fmla="*/ 64 h 100"/>
                <a:gd name="T2" fmla="*/ 64 w 100"/>
                <a:gd name="T3" fmla="*/ 92 h 100"/>
                <a:gd name="T4" fmla="*/ 93 w 100"/>
                <a:gd name="T5" fmla="*/ 36 h 100"/>
                <a:gd name="T6" fmla="*/ 36 w 100"/>
                <a:gd name="T7" fmla="*/ 7 h 100"/>
                <a:gd name="T8" fmla="*/ 8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8" y="64"/>
                  </a:moveTo>
                  <a:cubicBezTo>
                    <a:pt x="15" y="87"/>
                    <a:pt x="41" y="100"/>
                    <a:pt x="64" y="92"/>
                  </a:cubicBezTo>
                  <a:cubicBezTo>
                    <a:pt x="88" y="84"/>
                    <a:pt x="100" y="59"/>
                    <a:pt x="93" y="36"/>
                  </a:cubicBezTo>
                  <a:cubicBezTo>
                    <a:pt x="85" y="12"/>
                    <a:pt x="60" y="0"/>
                    <a:pt x="36" y="7"/>
                  </a:cubicBezTo>
                  <a:cubicBezTo>
                    <a:pt x="13" y="15"/>
                    <a:pt x="0" y="40"/>
                    <a:pt x="8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2"/>
            <p:cNvSpPr>
              <a:spLocks/>
            </p:cNvSpPr>
            <p:nvPr/>
          </p:nvSpPr>
          <p:spPr bwMode="auto">
            <a:xfrm>
              <a:off x="2313295" y="4104688"/>
              <a:ext cx="630238" cy="506413"/>
            </a:xfrm>
            <a:custGeom>
              <a:avLst/>
              <a:gdLst>
                <a:gd name="T0" fmla="*/ 119 w 841"/>
                <a:gd name="T1" fmla="*/ 305 h 675"/>
                <a:gd name="T2" fmla="*/ 237 w 841"/>
                <a:gd name="T3" fmla="*/ 215 h 675"/>
                <a:gd name="T4" fmla="*/ 237 w 841"/>
                <a:gd name="T5" fmla="*/ 215 h 675"/>
                <a:gd name="T6" fmla="*/ 654 w 841"/>
                <a:gd name="T7" fmla="*/ 0 h 675"/>
                <a:gd name="T8" fmla="*/ 839 w 841"/>
                <a:gd name="T9" fmla="*/ 253 h 675"/>
                <a:gd name="T10" fmla="*/ 595 w 841"/>
                <a:gd name="T11" fmla="*/ 466 h 675"/>
                <a:gd name="T12" fmla="*/ 182 w 841"/>
                <a:gd name="T13" fmla="*/ 430 h 675"/>
                <a:gd name="T14" fmla="*/ 182 w 841"/>
                <a:gd name="T15" fmla="*/ 432 h 675"/>
                <a:gd name="T16" fmla="*/ 156 w 841"/>
                <a:gd name="T17" fmla="*/ 675 h 675"/>
                <a:gd name="T18" fmla="*/ 27 w 841"/>
                <a:gd name="T19" fmla="*/ 397 h 675"/>
                <a:gd name="T20" fmla="*/ 119 w 841"/>
                <a:gd name="T21" fmla="*/ 30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675">
                  <a:moveTo>
                    <a:pt x="119" y="305"/>
                  </a:moveTo>
                  <a:cubicBezTo>
                    <a:pt x="130" y="272"/>
                    <a:pt x="169" y="237"/>
                    <a:pt x="237" y="215"/>
                  </a:cubicBezTo>
                  <a:cubicBezTo>
                    <a:pt x="237" y="215"/>
                    <a:pt x="237" y="215"/>
                    <a:pt x="237" y="215"/>
                  </a:cubicBezTo>
                  <a:cubicBezTo>
                    <a:pt x="327" y="184"/>
                    <a:pt x="678" y="206"/>
                    <a:pt x="654" y="0"/>
                  </a:cubicBezTo>
                  <a:cubicBezTo>
                    <a:pt x="654" y="0"/>
                    <a:pt x="841" y="52"/>
                    <a:pt x="839" y="253"/>
                  </a:cubicBezTo>
                  <a:cubicBezTo>
                    <a:pt x="838" y="375"/>
                    <a:pt x="738" y="452"/>
                    <a:pt x="595" y="466"/>
                  </a:cubicBezTo>
                  <a:cubicBezTo>
                    <a:pt x="489" y="476"/>
                    <a:pt x="277" y="482"/>
                    <a:pt x="182" y="430"/>
                  </a:cubicBezTo>
                  <a:cubicBezTo>
                    <a:pt x="182" y="431"/>
                    <a:pt x="182" y="432"/>
                    <a:pt x="182" y="432"/>
                  </a:cubicBezTo>
                  <a:cubicBezTo>
                    <a:pt x="182" y="503"/>
                    <a:pt x="189" y="675"/>
                    <a:pt x="156" y="675"/>
                  </a:cubicBezTo>
                  <a:cubicBezTo>
                    <a:pt x="123" y="674"/>
                    <a:pt x="70" y="497"/>
                    <a:pt x="27" y="397"/>
                  </a:cubicBezTo>
                  <a:cubicBezTo>
                    <a:pt x="0" y="334"/>
                    <a:pt x="84" y="307"/>
                    <a:pt x="119" y="3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3"/>
            <p:cNvSpPr>
              <a:spLocks/>
            </p:cNvSpPr>
            <p:nvPr/>
          </p:nvSpPr>
          <p:spPr bwMode="auto">
            <a:xfrm>
              <a:off x="2459345" y="4776200"/>
              <a:ext cx="273050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1 w 364"/>
                <a:gd name="T17" fmla="*/ 134 h 141"/>
                <a:gd name="T18" fmla="*/ 160 w 364"/>
                <a:gd name="T19" fmla="*/ 122 h 141"/>
                <a:gd name="T20" fmla="*/ 113 w 364"/>
                <a:gd name="T21" fmla="*/ 102 h 141"/>
                <a:gd name="T22" fmla="*/ 69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10" y="14"/>
                    <a:pt x="21" y="26"/>
                    <a:pt x="33" y="38"/>
                  </a:cubicBezTo>
                  <a:cubicBezTo>
                    <a:pt x="46" y="49"/>
                    <a:pt x="59" y="59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6" y="122"/>
                    <a:pt x="212" y="125"/>
                  </a:cubicBezTo>
                  <a:cubicBezTo>
                    <a:pt x="229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5" y="138"/>
                    <a:pt x="228" y="137"/>
                    <a:pt x="211" y="134"/>
                  </a:cubicBezTo>
                  <a:cubicBezTo>
                    <a:pt x="194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3" y="102"/>
                  </a:cubicBezTo>
                  <a:cubicBezTo>
                    <a:pt x="97" y="94"/>
                    <a:pt x="82" y="85"/>
                    <a:pt x="69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9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4"/>
            <p:cNvSpPr>
              <a:spLocks/>
            </p:cNvSpPr>
            <p:nvPr/>
          </p:nvSpPr>
          <p:spPr bwMode="auto">
            <a:xfrm>
              <a:off x="2645082" y="4806363"/>
              <a:ext cx="125413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8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8" y="31"/>
                    <a:pt x="72" y="30"/>
                    <a:pt x="86" y="28"/>
                  </a:cubicBezTo>
                  <a:cubicBezTo>
                    <a:pt x="101" y="27"/>
                    <a:pt x="115" y="24"/>
                    <a:pt x="128" y="19"/>
                  </a:cubicBezTo>
                  <a:cubicBezTo>
                    <a:pt x="142" y="14"/>
                    <a:pt x="155" y="8"/>
                    <a:pt x="167" y="0"/>
                  </a:cubicBezTo>
                  <a:cubicBezTo>
                    <a:pt x="156" y="10"/>
                    <a:pt x="144" y="18"/>
                    <a:pt x="130" y="24"/>
                  </a:cubicBezTo>
                  <a:cubicBezTo>
                    <a:pt x="116" y="29"/>
                    <a:pt x="102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4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5"/>
            <p:cNvSpPr>
              <a:spLocks/>
            </p:cNvSpPr>
            <p:nvPr/>
          </p:nvSpPr>
          <p:spPr bwMode="auto">
            <a:xfrm>
              <a:off x="2508557" y="4522200"/>
              <a:ext cx="112713" cy="90488"/>
            </a:xfrm>
            <a:custGeom>
              <a:avLst/>
              <a:gdLst>
                <a:gd name="T0" fmla="*/ 141 w 151"/>
                <a:gd name="T1" fmla="*/ 49 h 120"/>
                <a:gd name="T2" fmla="*/ 40 w 151"/>
                <a:gd name="T3" fmla="*/ 5 h 120"/>
                <a:gd name="T4" fmla="*/ 28 w 151"/>
                <a:gd name="T5" fmla="*/ 25 h 120"/>
                <a:gd name="T6" fmla="*/ 106 w 151"/>
                <a:gd name="T7" fmla="*/ 58 h 120"/>
                <a:gd name="T8" fmla="*/ 13 w 151"/>
                <a:gd name="T9" fmla="*/ 94 h 120"/>
                <a:gd name="T10" fmla="*/ 19 w 151"/>
                <a:gd name="T11" fmla="*/ 115 h 120"/>
                <a:gd name="T12" fmla="*/ 138 w 151"/>
                <a:gd name="T13" fmla="*/ 70 h 120"/>
                <a:gd name="T14" fmla="*/ 141 w 151"/>
                <a:gd name="T15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0">
                  <a:moveTo>
                    <a:pt x="141" y="49"/>
                  </a:moveTo>
                  <a:cubicBezTo>
                    <a:pt x="107" y="35"/>
                    <a:pt x="74" y="20"/>
                    <a:pt x="40" y="5"/>
                  </a:cubicBezTo>
                  <a:cubicBezTo>
                    <a:pt x="27" y="0"/>
                    <a:pt x="15" y="19"/>
                    <a:pt x="28" y="25"/>
                  </a:cubicBezTo>
                  <a:cubicBezTo>
                    <a:pt x="54" y="36"/>
                    <a:pt x="80" y="47"/>
                    <a:pt x="106" y="58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6" y="120"/>
                    <a:pt x="19" y="115"/>
                  </a:cubicBezTo>
                  <a:cubicBezTo>
                    <a:pt x="59" y="100"/>
                    <a:pt x="99" y="85"/>
                    <a:pt x="138" y="70"/>
                  </a:cubicBezTo>
                  <a:cubicBezTo>
                    <a:pt x="146" y="67"/>
                    <a:pt x="151" y="54"/>
                    <a:pt x="141" y="49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2884795" y="4528550"/>
              <a:ext cx="571500" cy="125413"/>
            </a:xfrm>
            <a:custGeom>
              <a:avLst/>
              <a:gdLst>
                <a:gd name="T0" fmla="*/ 18 w 360"/>
                <a:gd name="T1" fmla="*/ 18 h 79"/>
                <a:gd name="T2" fmla="*/ 18 w 360"/>
                <a:gd name="T3" fmla="*/ 24 h 79"/>
                <a:gd name="T4" fmla="*/ 189 w 360"/>
                <a:gd name="T5" fmla="*/ 24 h 79"/>
                <a:gd name="T6" fmla="*/ 189 w 360"/>
                <a:gd name="T7" fmla="*/ 16 h 79"/>
                <a:gd name="T8" fmla="*/ 303 w 360"/>
                <a:gd name="T9" fmla="*/ 16 h 79"/>
                <a:gd name="T10" fmla="*/ 303 w 360"/>
                <a:gd name="T11" fmla="*/ 0 h 79"/>
                <a:gd name="T12" fmla="*/ 360 w 360"/>
                <a:gd name="T13" fmla="*/ 0 h 79"/>
                <a:gd name="T14" fmla="*/ 360 w 360"/>
                <a:gd name="T15" fmla="*/ 79 h 79"/>
                <a:gd name="T16" fmla="*/ 303 w 360"/>
                <a:gd name="T17" fmla="*/ 79 h 79"/>
                <a:gd name="T18" fmla="*/ 303 w 360"/>
                <a:gd name="T19" fmla="*/ 65 h 79"/>
                <a:gd name="T20" fmla="*/ 189 w 360"/>
                <a:gd name="T21" fmla="*/ 65 h 79"/>
                <a:gd name="T22" fmla="*/ 189 w 360"/>
                <a:gd name="T23" fmla="*/ 57 h 79"/>
                <a:gd name="T24" fmla="*/ 18 w 360"/>
                <a:gd name="T25" fmla="*/ 57 h 79"/>
                <a:gd name="T26" fmla="*/ 18 w 360"/>
                <a:gd name="T27" fmla="*/ 62 h 79"/>
                <a:gd name="T28" fmla="*/ 0 w 360"/>
                <a:gd name="T29" fmla="*/ 62 h 79"/>
                <a:gd name="T30" fmla="*/ 0 w 360"/>
                <a:gd name="T31" fmla="*/ 18 h 79"/>
                <a:gd name="T32" fmla="*/ 18 w 360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79">
                  <a:moveTo>
                    <a:pt x="18" y="18"/>
                  </a:moveTo>
                  <a:lnTo>
                    <a:pt x="18" y="24"/>
                  </a:lnTo>
                  <a:lnTo>
                    <a:pt x="189" y="24"/>
                  </a:lnTo>
                  <a:lnTo>
                    <a:pt x="189" y="16"/>
                  </a:lnTo>
                  <a:lnTo>
                    <a:pt x="303" y="16"/>
                  </a:lnTo>
                  <a:lnTo>
                    <a:pt x="303" y="0"/>
                  </a:lnTo>
                  <a:lnTo>
                    <a:pt x="360" y="0"/>
                  </a:lnTo>
                  <a:lnTo>
                    <a:pt x="360" y="79"/>
                  </a:lnTo>
                  <a:lnTo>
                    <a:pt x="303" y="79"/>
                  </a:lnTo>
                  <a:lnTo>
                    <a:pt x="303" y="65"/>
                  </a:lnTo>
                  <a:lnTo>
                    <a:pt x="189" y="65"/>
                  </a:lnTo>
                  <a:lnTo>
                    <a:pt x="189" y="57"/>
                  </a:lnTo>
                  <a:lnTo>
                    <a:pt x="18" y="57"/>
                  </a:lnTo>
                  <a:lnTo>
                    <a:pt x="18" y="62"/>
                  </a:lnTo>
                  <a:lnTo>
                    <a:pt x="0" y="62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97"/>
            <p:cNvSpPr>
              <a:spLocks noChangeArrowheads="1"/>
            </p:cNvSpPr>
            <p:nvPr/>
          </p:nvSpPr>
          <p:spPr bwMode="auto">
            <a:xfrm>
              <a:off x="2513320" y="4661900"/>
              <a:ext cx="122238" cy="96838"/>
            </a:xfrm>
            <a:prstGeom prst="ellipse">
              <a:avLst/>
            </a:pr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8"/>
            <p:cNvSpPr>
              <a:spLocks/>
            </p:cNvSpPr>
            <p:nvPr/>
          </p:nvSpPr>
          <p:spPr bwMode="auto">
            <a:xfrm>
              <a:off x="3108632" y="3652250"/>
              <a:ext cx="688975" cy="431800"/>
            </a:xfrm>
            <a:custGeom>
              <a:avLst/>
              <a:gdLst>
                <a:gd name="T0" fmla="*/ 106 w 920"/>
                <a:gd name="T1" fmla="*/ 460 h 577"/>
                <a:gd name="T2" fmla="*/ 106 w 920"/>
                <a:gd name="T3" fmla="*/ 577 h 577"/>
                <a:gd name="T4" fmla="*/ 227 w 920"/>
                <a:gd name="T5" fmla="*/ 577 h 577"/>
                <a:gd name="T6" fmla="*/ 227 w 920"/>
                <a:gd name="T7" fmla="*/ 460 h 577"/>
                <a:gd name="T8" fmla="*/ 349 w 920"/>
                <a:gd name="T9" fmla="*/ 460 h 577"/>
                <a:gd name="T10" fmla="*/ 349 w 920"/>
                <a:gd name="T11" fmla="*/ 577 h 577"/>
                <a:gd name="T12" fmla="*/ 470 w 920"/>
                <a:gd name="T13" fmla="*/ 577 h 577"/>
                <a:gd name="T14" fmla="*/ 470 w 920"/>
                <a:gd name="T15" fmla="*/ 460 h 577"/>
                <a:gd name="T16" fmla="*/ 477 w 920"/>
                <a:gd name="T17" fmla="*/ 460 h 577"/>
                <a:gd name="T18" fmla="*/ 592 w 920"/>
                <a:gd name="T19" fmla="*/ 460 h 577"/>
                <a:gd name="T20" fmla="*/ 599 w 920"/>
                <a:gd name="T21" fmla="*/ 460 h 577"/>
                <a:gd name="T22" fmla="*/ 599 w 920"/>
                <a:gd name="T23" fmla="*/ 577 h 577"/>
                <a:gd name="T24" fmla="*/ 720 w 920"/>
                <a:gd name="T25" fmla="*/ 577 h 577"/>
                <a:gd name="T26" fmla="*/ 720 w 920"/>
                <a:gd name="T27" fmla="*/ 460 h 577"/>
                <a:gd name="T28" fmla="*/ 842 w 920"/>
                <a:gd name="T29" fmla="*/ 460 h 577"/>
                <a:gd name="T30" fmla="*/ 842 w 920"/>
                <a:gd name="T31" fmla="*/ 577 h 577"/>
                <a:gd name="T32" fmla="*/ 904 w 920"/>
                <a:gd name="T33" fmla="*/ 577 h 577"/>
                <a:gd name="T34" fmla="*/ 920 w 920"/>
                <a:gd name="T35" fmla="*/ 460 h 577"/>
                <a:gd name="T36" fmla="*/ 460 w 920"/>
                <a:gd name="T37" fmla="*/ 0 h 577"/>
                <a:gd name="T38" fmla="*/ 0 w 920"/>
                <a:gd name="T39" fmla="*/ 460 h 577"/>
                <a:gd name="T40" fmla="*/ 104 w 920"/>
                <a:gd name="T41" fmla="*/ 460 h 577"/>
                <a:gd name="T42" fmla="*/ 106 w 920"/>
                <a:gd name="T43" fmla="*/ 46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0" h="577">
                  <a:moveTo>
                    <a:pt x="106" y="460"/>
                  </a:moveTo>
                  <a:cubicBezTo>
                    <a:pt x="106" y="577"/>
                    <a:pt x="106" y="577"/>
                    <a:pt x="106" y="577"/>
                  </a:cubicBezTo>
                  <a:cubicBezTo>
                    <a:pt x="227" y="577"/>
                    <a:pt x="227" y="577"/>
                    <a:pt x="227" y="577"/>
                  </a:cubicBezTo>
                  <a:cubicBezTo>
                    <a:pt x="227" y="460"/>
                    <a:pt x="227" y="460"/>
                    <a:pt x="227" y="460"/>
                  </a:cubicBezTo>
                  <a:cubicBezTo>
                    <a:pt x="349" y="460"/>
                    <a:pt x="349" y="460"/>
                    <a:pt x="349" y="460"/>
                  </a:cubicBezTo>
                  <a:cubicBezTo>
                    <a:pt x="349" y="577"/>
                    <a:pt x="349" y="577"/>
                    <a:pt x="349" y="577"/>
                  </a:cubicBezTo>
                  <a:cubicBezTo>
                    <a:pt x="470" y="577"/>
                    <a:pt x="470" y="577"/>
                    <a:pt x="470" y="577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592" y="460"/>
                    <a:pt x="592" y="460"/>
                    <a:pt x="592" y="460"/>
                  </a:cubicBezTo>
                  <a:cubicBezTo>
                    <a:pt x="599" y="460"/>
                    <a:pt x="599" y="460"/>
                    <a:pt x="599" y="460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720" y="577"/>
                    <a:pt x="720" y="577"/>
                    <a:pt x="720" y="577"/>
                  </a:cubicBezTo>
                  <a:cubicBezTo>
                    <a:pt x="720" y="460"/>
                    <a:pt x="720" y="460"/>
                    <a:pt x="720" y="460"/>
                  </a:cubicBezTo>
                  <a:cubicBezTo>
                    <a:pt x="842" y="460"/>
                    <a:pt x="842" y="460"/>
                    <a:pt x="842" y="460"/>
                  </a:cubicBezTo>
                  <a:cubicBezTo>
                    <a:pt x="842" y="577"/>
                    <a:pt x="842" y="577"/>
                    <a:pt x="842" y="577"/>
                  </a:cubicBezTo>
                  <a:cubicBezTo>
                    <a:pt x="904" y="577"/>
                    <a:pt x="904" y="577"/>
                    <a:pt x="904" y="577"/>
                  </a:cubicBezTo>
                  <a:cubicBezTo>
                    <a:pt x="914" y="540"/>
                    <a:pt x="920" y="501"/>
                    <a:pt x="920" y="460"/>
                  </a:cubicBezTo>
                  <a:cubicBezTo>
                    <a:pt x="920" y="206"/>
                    <a:pt x="714" y="0"/>
                    <a:pt x="460" y="0"/>
                  </a:cubicBezTo>
                  <a:cubicBezTo>
                    <a:pt x="206" y="0"/>
                    <a:pt x="0" y="206"/>
                    <a:pt x="0" y="460"/>
                  </a:cubicBezTo>
                  <a:cubicBezTo>
                    <a:pt x="104" y="460"/>
                    <a:pt x="104" y="460"/>
                    <a:pt x="104" y="460"/>
                  </a:cubicBezTo>
                  <a:lnTo>
                    <a:pt x="106" y="46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99"/>
            <p:cNvSpPr>
              <a:spLocks noChangeArrowheads="1"/>
            </p:cNvSpPr>
            <p:nvPr/>
          </p:nvSpPr>
          <p:spPr bwMode="auto">
            <a:xfrm>
              <a:off x="3321357" y="3768138"/>
              <a:ext cx="9525" cy="339725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0"/>
            <p:cNvSpPr>
              <a:spLocks/>
            </p:cNvSpPr>
            <p:nvPr/>
          </p:nvSpPr>
          <p:spPr bwMode="auto">
            <a:xfrm>
              <a:off x="3330882" y="3768138"/>
              <a:ext cx="288925" cy="158750"/>
            </a:xfrm>
            <a:custGeom>
              <a:avLst/>
              <a:gdLst>
                <a:gd name="T0" fmla="*/ 0 w 182"/>
                <a:gd name="T1" fmla="*/ 0 h 100"/>
                <a:gd name="T2" fmla="*/ 0 w 182"/>
                <a:gd name="T3" fmla="*/ 100 h 100"/>
                <a:gd name="T4" fmla="*/ 182 w 182"/>
                <a:gd name="T5" fmla="*/ 0 h 100"/>
                <a:gd name="T6" fmla="*/ 0 w 182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00">
                  <a:moveTo>
                    <a:pt x="0" y="0"/>
                  </a:moveTo>
                  <a:lnTo>
                    <a:pt x="0" y="10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1"/>
            <p:cNvSpPr>
              <a:spLocks/>
            </p:cNvSpPr>
            <p:nvPr/>
          </p:nvSpPr>
          <p:spPr bwMode="auto">
            <a:xfrm>
              <a:off x="3056245" y="3996738"/>
              <a:ext cx="728663" cy="344488"/>
            </a:xfrm>
            <a:custGeom>
              <a:avLst/>
              <a:gdLst>
                <a:gd name="T0" fmla="*/ 107 w 973"/>
                <a:gd name="T1" fmla="*/ 182 h 460"/>
                <a:gd name="T2" fmla="*/ 0 w 973"/>
                <a:gd name="T3" fmla="*/ 460 h 460"/>
                <a:gd name="T4" fmla="*/ 225 w 973"/>
                <a:gd name="T5" fmla="*/ 344 h 460"/>
                <a:gd name="T6" fmla="*/ 529 w 973"/>
                <a:gd name="T7" fmla="*/ 460 h 460"/>
                <a:gd name="T8" fmla="*/ 973 w 973"/>
                <a:gd name="T9" fmla="*/ 117 h 460"/>
                <a:gd name="T10" fmla="*/ 911 w 973"/>
                <a:gd name="T11" fmla="*/ 117 h 460"/>
                <a:gd name="T12" fmla="*/ 911 w 973"/>
                <a:gd name="T13" fmla="*/ 0 h 460"/>
                <a:gd name="T14" fmla="*/ 789 w 973"/>
                <a:gd name="T15" fmla="*/ 0 h 460"/>
                <a:gd name="T16" fmla="*/ 789 w 973"/>
                <a:gd name="T17" fmla="*/ 117 h 460"/>
                <a:gd name="T18" fmla="*/ 668 w 973"/>
                <a:gd name="T19" fmla="*/ 117 h 460"/>
                <a:gd name="T20" fmla="*/ 668 w 973"/>
                <a:gd name="T21" fmla="*/ 0 h 460"/>
                <a:gd name="T22" fmla="*/ 661 w 973"/>
                <a:gd name="T23" fmla="*/ 0 h 460"/>
                <a:gd name="T24" fmla="*/ 546 w 973"/>
                <a:gd name="T25" fmla="*/ 0 h 460"/>
                <a:gd name="T26" fmla="*/ 539 w 973"/>
                <a:gd name="T27" fmla="*/ 0 h 460"/>
                <a:gd name="T28" fmla="*/ 539 w 973"/>
                <a:gd name="T29" fmla="*/ 117 h 460"/>
                <a:gd name="T30" fmla="*/ 418 w 973"/>
                <a:gd name="T31" fmla="*/ 117 h 460"/>
                <a:gd name="T32" fmla="*/ 418 w 973"/>
                <a:gd name="T33" fmla="*/ 0 h 460"/>
                <a:gd name="T34" fmla="*/ 296 w 973"/>
                <a:gd name="T35" fmla="*/ 0 h 460"/>
                <a:gd name="T36" fmla="*/ 296 w 973"/>
                <a:gd name="T37" fmla="*/ 117 h 460"/>
                <a:gd name="T38" fmla="*/ 175 w 973"/>
                <a:gd name="T39" fmla="*/ 117 h 460"/>
                <a:gd name="T40" fmla="*/ 175 w 973"/>
                <a:gd name="T41" fmla="*/ 0 h 460"/>
                <a:gd name="T42" fmla="*/ 173 w 973"/>
                <a:gd name="T43" fmla="*/ 0 h 460"/>
                <a:gd name="T44" fmla="*/ 69 w 973"/>
                <a:gd name="T45" fmla="*/ 0 h 460"/>
                <a:gd name="T46" fmla="*/ 69 w 973"/>
                <a:gd name="T47" fmla="*/ 0 h 460"/>
                <a:gd name="T48" fmla="*/ 107 w 973"/>
                <a:gd name="T49" fmla="*/ 1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3" h="460">
                  <a:moveTo>
                    <a:pt x="107" y="182"/>
                  </a:moveTo>
                  <a:cubicBezTo>
                    <a:pt x="0" y="460"/>
                    <a:pt x="0" y="460"/>
                    <a:pt x="0" y="460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306" y="416"/>
                    <a:pt x="412" y="460"/>
                    <a:pt x="529" y="460"/>
                  </a:cubicBezTo>
                  <a:cubicBezTo>
                    <a:pt x="742" y="460"/>
                    <a:pt x="922" y="314"/>
                    <a:pt x="973" y="117"/>
                  </a:cubicBezTo>
                  <a:cubicBezTo>
                    <a:pt x="911" y="117"/>
                    <a:pt x="911" y="117"/>
                    <a:pt x="911" y="117"/>
                  </a:cubicBezTo>
                  <a:cubicBezTo>
                    <a:pt x="911" y="0"/>
                    <a:pt x="911" y="0"/>
                    <a:pt x="911" y="0"/>
                  </a:cubicBezTo>
                  <a:cubicBezTo>
                    <a:pt x="789" y="0"/>
                    <a:pt x="789" y="0"/>
                    <a:pt x="789" y="0"/>
                  </a:cubicBezTo>
                  <a:cubicBezTo>
                    <a:pt x="789" y="117"/>
                    <a:pt x="789" y="117"/>
                    <a:pt x="789" y="117"/>
                  </a:cubicBezTo>
                  <a:cubicBezTo>
                    <a:pt x="668" y="117"/>
                    <a:pt x="668" y="117"/>
                    <a:pt x="668" y="117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539" y="117"/>
                    <a:pt x="539" y="117"/>
                    <a:pt x="539" y="117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6" y="117"/>
                    <a:pt x="296" y="117"/>
                    <a:pt x="296" y="117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65"/>
                    <a:pt x="83" y="126"/>
                    <a:pt x="107" y="182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文本框 142"/>
          <p:cNvSpPr txBox="1"/>
          <p:nvPr/>
        </p:nvSpPr>
        <p:spPr>
          <a:xfrm>
            <a:off x="6781800" y="3245689"/>
            <a:ext cx="342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3.spring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注解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085326" y="3946718"/>
            <a:ext cx="54810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组件扫描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(component scanning):  Spring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能够从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classpath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下自动扫描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侦测和实例化具有特定注解的组件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对于扫描到的组件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有默认的命名策略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使用非限定类名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第一个字母小写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也可以在注解中通过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属性值标识组件的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名称</a:t>
            </a:r>
            <a:endParaRPr lang="en-US" altLang="zh-CN" sz="20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5294671" y="3886203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任意多边形 148"/>
          <p:cNvSpPr/>
          <p:nvPr/>
        </p:nvSpPr>
        <p:spPr>
          <a:xfrm>
            <a:off x="1124184" y="1857397"/>
            <a:ext cx="4640437" cy="752876"/>
          </a:xfrm>
          <a:custGeom>
            <a:avLst/>
            <a:gdLst>
              <a:gd name="connsiteX0" fmla="*/ 90913 w 4640437"/>
              <a:gd name="connsiteY0" fmla="*/ 0 h 752876"/>
              <a:gd name="connsiteX1" fmla="*/ 4263999 w 4640437"/>
              <a:gd name="connsiteY1" fmla="*/ 0 h 752876"/>
              <a:gd name="connsiteX2" fmla="*/ 4640437 w 4640437"/>
              <a:gd name="connsiteY2" fmla="*/ 376438 h 752876"/>
              <a:gd name="connsiteX3" fmla="*/ 4640436 w 4640437"/>
              <a:gd name="connsiteY3" fmla="*/ 376438 h 752876"/>
              <a:gd name="connsiteX4" fmla="*/ 4263998 w 4640437"/>
              <a:gd name="connsiteY4" fmla="*/ 752876 h 752876"/>
              <a:gd name="connsiteX5" fmla="*/ 90913 w 4640437"/>
              <a:gd name="connsiteY5" fmla="*/ 752875 h 752876"/>
              <a:gd name="connsiteX6" fmla="*/ 15048 w 4640437"/>
              <a:gd name="connsiteY6" fmla="*/ 745227 h 752876"/>
              <a:gd name="connsiteX7" fmla="*/ 0 w 4640437"/>
              <a:gd name="connsiteY7" fmla="*/ 740556 h 752876"/>
              <a:gd name="connsiteX8" fmla="*/ 0 w 4640437"/>
              <a:gd name="connsiteY8" fmla="*/ 12319 h 752876"/>
              <a:gd name="connsiteX9" fmla="*/ 15048 w 4640437"/>
              <a:gd name="connsiteY9" fmla="*/ 7648 h 752876"/>
              <a:gd name="connsiteX10" fmla="*/ 90913 w 4640437"/>
              <a:gd name="connsiteY10" fmla="*/ 0 h 7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0437" h="752876">
                <a:moveTo>
                  <a:pt x="90913" y="0"/>
                </a:moveTo>
                <a:lnTo>
                  <a:pt x="4263999" y="0"/>
                </a:lnTo>
                <a:cubicBezTo>
                  <a:pt x="4471900" y="0"/>
                  <a:pt x="4640437" y="168537"/>
                  <a:pt x="4640437" y="376438"/>
                </a:cubicBezTo>
                <a:lnTo>
                  <a:pt x="4640436" y="376438"/>
                </a:lnTo>
                <a:cubicBezTo>
                  <a:pt x="4640436" y="584339"/>
                  <a:pt x="4471899" y="752876"/>
                  <a:pt x="4263998" y="752876"/>
                </a:cubicBezTo>
                <a:lnTo>
                  <a:pt x="90913" y="752875"/>
                </a:lnTo>
                <a:cubicBezTo>
                  <a:pt x="64926" y="752875"/>
                  <a:pt x="39553" y="750242"/>
                  <a:pt x="15048" y="745227"/>
                </a:cubicBezTo>
                <a:lnTo>
                  <a:pt x="0" y="740556"/>
                </a:lnTo>
                <a:lnTo>
                  <a:pt x="0" y="12319"/>
                </a:lnTo>
                <a:lnTo>
                  <a:pt x="15048" y="7648"/>
                </a:lnTo>
                <a:cubicBezTo>
                  <a:pt x="39553" y="2633"/>
                  <a:pt x="64926" y="0"/>
                  <a:pt x="90913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2429" y="1965221"/>
            <a:ext cx="362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什么是</a:t>
            </a:r>
            <a:r>
              <a:rPr lang="en-US" altLang="zh-CN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Spring</a:t>
            </a:r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？</a:t>
            </a:r>
            <a:endParaRPr lang="zh-CN" altLang="en-US" sz="36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3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96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3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.1 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注解配置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57300" y="1282700"/>
            <a:ext cx="9067800" cy="490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当在组件类上使用了特定的注解之后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还需要在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的配置文件中声明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context:component-scan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base-package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属性指定一个需要扫描的基类包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容器将会扫描这个基类包里及其子包中的所有类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当需要扫描多个包时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可以使用逗号分隔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lvl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如果仅希望扫描特定的类而非基包下的所有类，可使用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resource-pattern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属性过滤特定的类，示例：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context:include-filter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子节点表示要包含的目标类</a:t>
            </a:r>
            <a:endParaRPr lang="en-US" altLang="zh-CN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context:exclude-filter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子节点表示要排除在外的目标类</a:t>
            </a:r>
            <a:endParaRPr lang="en-US" altLang="zh-CN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context:component-scan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下可以拥有若干个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context:include-filter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context:exclude-filter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子节点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754" y="3557894"/>
            <a:ext cx="636510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3.3 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组件装配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610544" y="1699048"/>
            <a:ext cx="8229600" cy="266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&lt;context:component-scan&gt;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元素还会自动注册 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AutowiredAnnotationBeanPostProcessor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该实例可以自动装配具有 </a:t>
            </a:r>
            <a:r>
              <a:rPr lang="en-US" altLang="zh-CN" b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@Autowired </a:t>
            </a:r>
            <a:r>
              <a:rPr lang="zh-CN" altLang="en-US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@Resource </a:t>
            </a:r>
            <a:r>
              <a:rPr lang="zh-CN" altLang="en-US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@Inject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注解的属性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4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3.3 </a:t>
            </a:r>
            <a:r>
              <a:rPr lang="zh-CN" altLang="en-US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组件装配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3000" y="1294408"/>
            <a:ext cx="8784976" cy="48965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@Autowired </a:t>
            </a:r>
            <a:r>
              <a:rPr lang="zh-CN" altLang="en-US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注解自动装配</a:t>
            </a:r>
            <a:r>
              <a:rPr lang="zh-CN" altLang="en-US" sz="22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具有兼容类型</a:t>
            </a:r>
            <a:r>
              <a:rPr lang="zh-CN" altLang="en-US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的单个 </a:t>
            </a:r>
            <a:r>
              <a:rPr lang="en-US" altLang="zh-CN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</a:t>
            </a:r>
            <a:r>
              <a:rPr lang="zh-CN" altLang="en-US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</a:t>
            </a:r>
          </a:p>
          <a:p>
            <a:pPr lvl="1"/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构造器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普通字段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即使是非 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public),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一切具有参数的方法都可以应用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@Authwired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</a:t>
            </a:r>
          </a:p>
          <a:p>
            <a:pPr lvl="1"/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默认情况下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所有使用 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@Authwired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注解的属性都需要被设置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 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找不到匹配的 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装配属性时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会抛出异常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b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若某一属性允许不被设置</a:t>
            </a:r>
            <a:r>
              <a:rPr lang="en-US" altLang="zh-CN" sz="1800" b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b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可以设置 </a:t>
            </a:r>
            <a:r>
              <a:rPr lang="en-US" altLang="zh-CN" sz="1800" b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@Authwired </a:t>
            </a:r>
            <a:r>
              <a:rPr lang="zh-CN" altLang="en-US" sz="1800" b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注解的 </a:t>
            </a:r>
            <a:r>
              <a:rPr lang="en-US" altLang="zh-CN" sz="1800" b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required </a:t>
            </a:r>
            <a:r>
              <a:rPr lang="zh-CN" altLang="en-US" sz="1800" b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属性为 </a:t>
            </a:r>
            <a:r>
              <a:rPr lang="en-US" altLang="zh-CN" sz="1800" b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false</a:t>
            </a:r>
          </a:p>
          <a:p>
            <a:pPr lvl="1"/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默认情况下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容器里存在多个类型兼容的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通过类型的自动装配将无法工作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此时可以在 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@Qualifier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注解里提供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的名称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允许对方法的入参标注 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@Qualifiter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已指定注入 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的名称</a:t>
            </a:r>
            <a:endParaRPr lang="en-US" altLang="zh-CN" sz="1800" b="1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@Authwired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注解也可以应用在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数组类型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的属性上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此时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将会把所有匹配的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进行自动装配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lvl="1"/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@Authwired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注解也可以应用在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集合属性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此时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读取该集合的类型信息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然后自动装配所有与之兼容的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Bean. </a:t>
            </a:r>
          </a:p>
          <a:p>
            <a:pPr lvl="1"/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@Authwired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注解用</a:t>
            </a:r>
            <a:r>
              <a:rPr lang="zh-CN" altLang="en-US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1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java.util.Map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上时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若该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的键值为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String,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那么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将自动装配与之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值类型兼容的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Bean,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此时 </a:t>
            </a:r>
            <a:r>
              <a:rPr lang="en-US" altLang="zh-CN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z="1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的名称作为键值</a:t>
            </a:r>
          </a:p>
          <a:p>
            <a:endParaRPr lang="en-US" altLang="zh-CN" sz="1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6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3.3 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组件装配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11379" y="1658227"/>
            <a:ext cx="8496944" cy="3986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还支持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@Resource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@Inject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注解，这两个注解和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Autowired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注解的功用类似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@Resource </a:t>
            </a:r>
            <a:r>
              <a:rPr lang="zh-CN" altLang="en-US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注解要求提供一个 </a:t>
            </a:r>
            <a:r>
              <a:rPr lang="en-US" altLang="zh-CN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名称的属性，若该属性为空，则自动采用标注处的变量或方法名作为 </a:t>
            </a:r>
            <a:r>
              <a:rPr lang="en-US" altLang="zh-CN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的名称</a:t>
            </a:r>
            <a:endParaRPr lang="en-US" altLang="zh-CN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@Inject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Autowired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注解一样也是按类型匹配注入的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 但没有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reqired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建议使用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Autowired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</a:t>
            </a:r>
            <a:endParaRPr lang="en-US" altLang="zh-CN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1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3513" y="0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14748 w 9982199"/>
              <a:gd name="connsiteY11" fmla="*/ 14223 h 1540588"/>
              <a:gd name="connsiteX12" fmla="*/ 9982199 w 9982199"/>
              <a:gd name="connsiteY12" fmla="*/ 68647 h 1540588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2048 w 9982199"/>
              <a:gd name="connsiteY11" fmla="*/ 14223 h 1540588"/>
              <a:gd name="connsiteX12" fmla="*/ 9982199 w 9982199"/>
              <a:gd name="connsiteY12" fmla="*/ 68647 h 1540588"/>
              <a:gd name="connsiteX0" fmla="*/ 9986558 w 9986558"/>
              <a:gd name="connsiteY0" fmla="*/ 116806 h 1588747"/>
              <a:gd name="connsiteX1" fmla="*/ 9986558 w 9986558"/>
              <a:gd name="connsiteY1" fmla="*/ 810079 h 1588747"/>
              <a:gd name="connsiteX2" fmla="*/ 9947266 w 9986558"/>
              <a:gd name="connsiteY2" fmla="*/ 862014 h 1588747"/>
              <a:gd name="connsiteX3" fmla="*/ 9359571 w 9986558"/>
              <a:gd name="connsiteY3" fmla="*/ 1264282 h 1588747"/>
              <a:gd name="connsiteX4" fmla="*/ 8027746 w 9986558"/>
              <a:gd name="connsiteY4" fmla="*/ 615353 h 1588747"/>
              <a:gd name="connsiteX5" fmla="*/ 6324250 w 9986558"/>
              <a:gd name="connsiteY5" fmla="*/ 1588747 h 1588747"/>
              <a:gd name="connsiteX6" fmla="*/ 4682699 w 9986558"/>
              <a:gd name="connsiteY6" fmla="*/ 615353 h 1588747"/>
              <a:gd name="connsiteX7" fmla="*/ 3226984 w 9986558"/>
              <a:gd name="connsiteY7" fmla="*/ 1234785 h 1588747"/>
              <a:gd name="connsiteX8" fmla="*/ 2050023 w 9986558"/>
              <a:gd name="connsiteY8" fmla="*/ 733340 h 1588747"/>
              <a:gd name="connsiteX9" fmla="*/ 5827 w 9986558"/>
              <a:gd name="connsiteY9" fmla="*/ 1470760 h 1588747"/>
              <a:gd name="connsiteX10" fmla="*/ 4359 w 9986558"/>
              <a:gd name="connsiteY10" fmla="*/ 1470547 h 1588747"/>
              <a:gd name="connsiteX11" fmla="*/ 57 w 9986558"/>
              <a:gd name="connsiteY11" fmla="*/ 11582 h 1588747"/>
              <a:gd name="connsiteX12" fmla="*/ 9986558 w 9986558"/>
              <a:gd name="connsiteY12" fmla="*/ 116806 h 1588747"/>
              <a:gd name="connsiteX0" fmla="*/ 10001072 w 10001072"/>
              <a:gd name="connsiteY0" fmla="*/ 0 h 1602569"/>
              <a:gd name="connsiteX1" fmla="*/ 9986558 w 10001072"/>
              <a:gd name="connsiteY1" fmla="*/ 823901 h 1602569"/>
              <a:gd name="connsiteX2" fmla="*/ 9947266 w 10001072"/>
              <a:gd name="connsiteY2" fmla="*/ 875836 h 1602569"/>
              <a:gd name="connsiteX3" fmla="*/ 9359571 w 10001072"/>
              <a:gd name="connsiteY3" fmla="*/ 1278104 h 1602569"/>
              <a:gd name="connsiteX4" fmla="*/ 8027746 w 10001072"/>
              <a:gd name="connsiteY4" fmla="*/ 629175 h 1602569"/>
              <a:gd name="connsiteX5" fmla="*/ 6324250 w 10001072"/>
              <a:gd name="connsiteY5" fmla="*/ 1602569 h 1602569"/>
              <a:gd name="connsiteX6" fmla="*/ 4682699 w 10001072"/>
              <a:gd name="connsiteY6" fmla="*/ 629175 h 1602569"/>
              <a:gd name="connsiteX7" fmla="*/ 3226984 w 10001072"/>
              <a:gd name="connsiteY7" fmla="*/ 1248607 h 1602569"/>
              <a:gd name="connsiteX8" fmla="*/ 2050023 w 10001072"/>
              <a:gd name="connsiteY8" fmla="*/ 747162 h 1602569"/>
              <a:gd name="connsiteX9" fmla="*/ 5827 w 10001072"/>
              <a:gd name="connsiteY9" fmla="*/ 1484582 h 1602569"/>
              <a:gd name="connsiteX10" fmla="*/ 4359 w 10001072"/>
              <a:gd name="connsiteY10" fmla="*/ 1484369 h 1602569"/>
              <a:gd name="connsiteX11" fmla="*/ 57 w 10001072"/>
              <a:gd name="connsiteY11" fmla="*/ 25404 h 1602569"/>
              <a:gd name="connsiteX12" fmla="*/ 10001072 w 10001072"/>
              <a:gd name="connsiteY12" fmla="*/ 0 h 16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1119592" y="3007275"/>
            <a:ext cx="3559538" cy="3340100"/>
            <a:chOff x="238069" y="2390188"/>
            <a:chExt cx="3559538" cy="3340100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38069" y="3986627"/>
              <a:ext cx="3083288" cy="1743075"/>
            </a:xfrm>
            <a:custGeom>
              <a:avLst/>
              <a:gdLst>
                <a:gd name="T0" fmla="*/ 692 w 1384"/>
                <a:gd name="T1" fmla="*/ 653 h 1098"/>
                <a:gd name="T2" fmla="*/ 692 w 1384"/>
                <a:gd name="T3" fmla="*/ 0 h 1098"/>
                <a:gd name="T4" fmla="*/ 0 w 1384"/>
                <a:gd name="T5" fmla="*/ 0 h 1098"/>
                <a:gd name="T6" fmla="*/ 0 w 1384"/>
                <a:gd name="T7" fmla="*/ 1098 h 1098"/>
                <a:gd name="T8" fmla="*/ 692 w 1384"/>
                <a:gd name="T9" fmla="*/ 1098 h 1098"/>
                <a:gd name="T10" fmla="*/ 1384 w 1384"/>
                <a:gd name="T11" fmla="*/ 1098 h 1098"/>
                <a:gd name="T12" fmla="*/ 1384 w 1384"/>
                <a:gd name="T13" fmla="*/ 653 h 1098"/>
                <a:gd name="T14" fmla="*/ 692 w 1384"/>
                <a:gd name="T15" fmla="*/ 653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98">
                  <a:moveTo>
                    <a:pt x="692" y="653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692" y="1098"/>
                  </a:lnTo>
                  <a:lnTo>
                    <a:pt x="1384" y="1098"/>
                  </a:lnTo>
                  <a:lnTo>
                    <a:pt x="1384" y="653"/>
                  </a:lnTo>
                  <a:lnTo>
                    <a:pt x="692" y="653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721157" y="3985625"/>
              <a:ext cx="501650" cy="1744663"/>
            </a:xfrm>
            <a:custGeom>
              <a:avLst/>
              <a:gdLst>
                <a:gd name="T0" fmla="*/ 0 w 316"/>
                <a:gd name="T1" fmla="*/ 161 h 1099"/>
                <a:gd name="T2" fmla="*/ 1 w 316"/>
                <a:gd name="T3" fmla="*/ 1099 h 1099"/>
                <a:gd name="T4" fmla="*/ 316 w 316"/>
                <a:gd name="T5" fmla="*/ 1099 h 1099"/>
                <a:gd name="T6" fmla="*/ 316 w 316"/>
                <a:gd name="T7" fmla="*/ 0 h 1099"/>
                <a:gd name="T8" fmla="*/ 0 w 316"/>
                <a:gd name="T9" fmla="*/ 1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099">
                  <a:moveTo>
                    <a:pt x="0" y="161"/>
                  </a:moveTo>
                  <a:lnTo>
                    <a:pt x="1" y="1099"/>
                  </a:lnTo>
                  <a:lnTo>
                    <a:pt x="316" y="1099"/>
                  </a:lnTo>
                  <a:lnTo>
                    <a:pt x="316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24257" y="3985625"/>
              <a:ext cx="1098550" cy="255588"/>
            </a:xfrm>
            <a:custGeom>
              <a:avLst/>
              <a:gdLst>
                <a:gd name="T0" fmla="*/ 0 w 692"/>
                <a:gd name="T1" fmla="*/ 0 h 161"/>
                <a:gd name="T2" fmla="*/ 0 w 692"/>
                <a:gd name="T3" fmla="*/ 161 h 161"/>
                <a:gd name="T4" fmla="*/ 376 w 692"/>
                <a:gd name="T5" fmla="*/ 161 h 161"/>
                <a:gd name="T6" fmla="*/ 692 w 692"/>
                <a:gd name="T7" fmla="*/ 0 h 161"/>
                <a:gd name="T8" fmla="*/ 0 w 69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61">
                  <a:moveTo>
                    <a:pt x="0" y="0"/>
                  </a:moveTo>
                  <a:lnTo>
                    <a:pt x="0" y="161"/>
                  </a:lnTo>
                  <a:lnTo>
                    <a:pt x="376" y="161"/>
                  </a:lnTo>
                  <a:lnTo>
                    <a:pt x="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716395" y="5022263"/>
              <a:ext cx="1604963" cy="255588"/>
            </a:xfrm>
            <a:custGeom>
              <a:avLst/>
              <a:gdLst>
                <a:gd name="T0" fmla="*/ 317 w 1011"/>
                <a:gd name="T1" fmla="*/ 0 h 161"/>
                <a:gd name="T2" fmla="*/ 0 w 1011"/>
                <a:gd name="T3" fmla="*/ 161 h 161"/>
                <a:gd name="T4" fmla="*/ 696 w 1011"/>
                <a:gd name="T5" fmla="*/ 161 h 161"/>
                <a:gd name="T6" fmla="*/ 1011 w 1011"/>
                <a:gd name="T7" fmla="*/ 0 h 161"/>
                <a:gd name="T8" fmla="*/ 317 w 1011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61">
                  <a:moveTo>
                    <a:pt x="317" y="0"/>
                  </a:moveTo>
                  <a:lnTo>
                    <a:pt x="0" y="161"/>
                  </a:lnTo>
                  <a:lnTo>
                    <a:pt x="696" y="161"/>
                  </a:lnTo>
                  <a:lnTo>
                    <a:pt x="1011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2821295" y="5022263"/>
              <a:ext cx="501650" cy="708025"/>
            </a:xfrm>
            <a:custGeom>
              <a:avLst/>
              <a:gdLst>
                <a:gd name="T0" fmla="*/ 0 w 316"/>
                <a:gd name="T1" fmla="*/ 161 h 446"/>
                <a:gd name="T2" fmla="*/ 0 w 316"/>
                <a:gd name="T3" fmla="*/ 446 h 446"/>
                <a:gd name="T4" fmla="*/ 316 w 316"/>
                <a:gd name="T5" fmla="*/ 446 h 446"/>
                <a:gd name="T6" fmla="*/ 315 w 316"/>
                <a:gd name="T7" fmla="*/ 0 h 446"/>
                <a:gd name="T8" fmla="*/ 0 w 316"/>
                <a:gd name="T9" fmla="*/ 16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46">
                  <a:moveTo>
                    <a:pt x="0" y="161"/>
                  </a:moveTo>
                  <a:lnTo>
                    <a:pt x="0" y="446"/>
                  </a:lnTo>
                  <a:lnTo>
                    <a:pt x="316" y="446"/>
                  </a:lnTo>
                  <a:lnTo>
                    <a:pt x="315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441757" y="5278852"/>
              <a:ext cx="1379538" cy="447676"/>
            </a:xfrm>
            <a:prstGeom prst="rect">
              <a:avLst/>
            </a:pr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049770" y="2390188"/>
              <a:ext cx="1106488" cy="1030288"/>
            </a:xfrm>
            <a:custGeom>
              <a:avLst/>
              <a:gdLst>
                <a:gd name="T0" fmla="*/ 791 w 1479"/>
                <a:gd name="T1" fmla="*/ 0 h 1375"/>
                <a:gd name="T2" fmla="*/ 104 w 1479"/>
                <a:gd name="T3" fmla="*/ 688 h 1375"/>
                <a:gd name="T4" fmla="*/ 160 w 1479"/>
                <a:gd name="T5" fmla="*/ 959 h 1375"/>
                <a:gd name="T6" fmla="*/ 0 w 1479"/>
                <a:gd name="T7" fmla="*/ 1375 h 1375"/>
                <a:gd name="T8" fmla="*/ 336 w 1479"/>
                <a:gd name="T9" fmla="*/ 1203 h 1375"/>
                <a:gd name="T10" fmla="*/ 791 w 1479"/>
                <a:gd name="T11" fmla="*/ 1375 h 1375"/>
                <a:gd name="T12" fmla="*/ 1479 w 1479"/>
                <a:gd name="T13" fmla="*/ 688 h 1375"/>
                <a:gd name="T14" fmla="*/ 791 w 1479"/>
                <a:gd name="T15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375">
                  <a:moveTo>
                    <a:pt x="791" y="0"/>
                  </a:moveTo>
                  <a:cubicBezTo>
                    <a:pt x="412" y="0"/>
                    <a:pt x="104" y="308"/>
                    <a:pt x="104" y="688"/>
                  </a:cubicBezTo>
                  <a:cubicBezTo>
                    <a:pt x="104" y="784"/>
                    <a:pt x="124" y="876"/>
                    <a:pt x="160" y="959"/>
                  </a:cubicBezTo>
                  <a:cubicBezTo>
                    <a:pt x="0" y="1375"/>
                    <a:pt x="0" y="1375"/>
                    <a:pt x="0" y="1375"/>
                  </a:cubicBezTo>
                  <a:cubicBezTo>
                    <a:pt x="336" y="1203"/>
                    <a:pt x="336" y="1203"/>
                    <a:pt x="336" y="1203"/>
                  </a:cubicBezTo>
                  <a:cubicBezTo>
                    <a:pt x="457" y="1310"/>
                    <a:pt x="617" y="1375"/>
                    <a:pt x="791" y="1375"/>
                  </a:cubicBezTo>
                  <a:cubicBezTo>
                    <a:pt x="1171" y="1375"/>
                    <a:pt x="1479" y="1067"/>
                    <a:pt x="1479" y="688"/>
                  </a:cubicBezTo>
                  <a:cubicBezTo>
                    <a:pt x="1479" y="308"/>
                    <a:pt x="1171" y="0"/>
                    <a:pt x="791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2286307" y="2634663"/>
              <a:ext cx="509588" cy="100013"/>
            </a:xfrm>
            <a:custGeom>
              <a:avLst/>
              <a:gdLst>
                <a:gd name="T0" fmla="*/ 320 w 321"/>
                <a:gd name="T1" fmla="*/ 0 h 63"/>
                <a:gd name="T2" fmla="*/ 9 w 321"/>
                <a:gd name="T3" fmla="*/ 0 h 63"/>
                <a:gd name="T4" fmla="*/ 0 w 321"/>
                <a:gd name="T5" fmla="*/ 63 h 63"/>
                <a:gd name="T6" fmla="*/ 321 w 321"/>
                <a:gd name="T7" fmla="*/ 63 h 63"/>
                <a:gd name="T8" fmla="*/ 320 w 32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3">
                  <a:moveTo>
                    <a:pt x="320" y="0"/>
                  </a:moveTo>
                  <a:lnTo>
                    <a:pt x="9" y="0"/>
                  </a:lnTo>
                  <a:lnTo>
                    <a:pt x="0" y="63"/>
                  </a:lnTo>
                  <a:lnTo>
                    <a:pt x="321" y="63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292657" y="2922000"/>
              <a:ext cx="703263" cy="328613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3286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56132" y="2621963"/>
              <a:ext cx="249238" cy="247650"/>
            </a:xfrm>
            <a:custGeom>
              <a:avLst/>
              <a:gdLst>
                <a:gd name="T0" fmla="*/ 69 w 331"/>
                <a:gd name="T1" fmla="*/ 70 h 331"/>
                <a:gd name="T2" fmla="*/ 70 w 331"/>
                <a:gd name="T3" fmla="*/ 319 h 331"/>
                <a:gd name="T4" fmla="*/ 83 w 331"/>
                <a:gd name="T5" fmla="*/ 331 h 331"/>
                <a:gd name="T6" fmla="*/ 331 w 331"/>
                <a:gd name="T7" fmla="*/ 81 h 331"/>
                <a:gd name="T8" fmla="*/ 318 w 331"/>
                <a:gd name="T9" fmla="*/ 68 h 331"/>
                <a:gd name="T10" fmla="*/ 69 w 331"/>
                <a:gd name="T11" fmla="*/ 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331">
                  <a:moveTo>
                    <a:pt x="69" y="70"/>
                  </a:move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18" y="68"/>
                    <a:pt x="318" y="68"/>
                    <a:pt x="318" y="68"/>
                  </a:cubicBezTo>
                  <a:cubicBezTo>
                    <a:pt x="248" y="0"/>
                    <a:pt x="137" y="0"/>
                    <a:pt x="69" y="7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219632" y="2682288"/>
              <a:ext cx="238125" cy="239713"/>
            </a:xfrm>
            <a:custGeom>
              <a:avLst/>
              <a:gdLst>
                <a:gd name="T0" fmla="*/ 33 w 150"/>
                <a:gd name="T1" fmla="*/ 151 h 151"/>
                <a:gd name="T2" fmla="*/ 150 w 150"/>
                <a:gd name="T3" fmla="*/ 33 h 151"/>
                <a:gd name="T4" fmla="*/ 117 w 150"/>
                <a:gd name="T5" fmla="*/ 0 h 151"/>
                <a:gd name="T6" fmla="*/ 0 w 150"/>
                <a:gd name="T7" fmla="*/ 118 h 151"/>
                <a:gd name="T8" fmla="*/ 33 w 150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1">
                  <a:moveTo>
                    <a:pt x="33" y="151"/>
                  </a:moveTo>
                  <a:lnTo>
                    <a:pt x="150" y="33"/>
                  </a:lnTo>
                  <a:lnTo>
                    <a:pt x="117" y="0"/>
                  </a:lnTo>
                  <a:lnTo>
                    <a:pt x="0" y="118"/>
                  </a:lnTo>
                  <a:lnTo>
                    <a:pt x="33" y="15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2648257" y="2621963"/>
              <a:ext cx="300038" cy="300038"/>
            </a:xfrm>
            <a:custGeom>
              <a:avLst/>
              <a:gdLst>
                <a:gd name="T0" fmla="*/ 331 w 401"/>
                <a:gd name="T1" fmla="*/ 81 h 401"/>
                <a:gd name="T2" fmla="*/ 318 w 401"/>
                <a:gd name="T3" fmla="*/ 68 h 401"/>
                <a:gd name="T4" fmla="*/ 69 w 401"/>
                <a:gd name="T5" fmla="*/ 70 h 401"/>
                <a:gd name="T6" fmla="*/ 70 w 401"/>
                <a:gd name="T7" fmla="*/ 319 h 401"/>
                <a:gd name="T8" fmla="*/ 83 w 401"/>
                <a:gd name="T9" fmla="*/ 331 h 401"/>
                <a:gd name="T10" fmla="*/ 154 w 401"/>
                <a:gd name="T11" fmla="*/ 401 h 401"/>
                <a:gd name="T12" fmla="*/ 401 w 401"/>
                <a:gd name="T13" fmla="*/ 150 h 401"/>
                <a:gd name="T14" fmla="*/ 331 w 401"/>
                <a:gd name="T15" fmla="*/ 8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" h="401">
                  <a:moveTo>
                    <a:pt x="331" y="81"/>
                  </a:moveTo>
                  <a:cubicBezTo>
                    <a:pt x="318" y="68"/>
                    <a:pt x="318" y="68"/>
                    <a:pt x="318" y="68"/>
                  </a:cubicBezTo>
                  <a:cubicBezTo>
                    <a:pt x="249" y="0"/>
                    <a:pt x="137" y="0"/>
                    <a:pt x="69" y="70"/>
                  </a:cubicBez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154" y="401"/>
                    <a:pt x="154" y="401"/>
                    <a:pt x="154" y="401"/>
                  </a:cubicBezTo>
                  <a:cubicBezTo>
                    <a:pt x="401" y="150"/>
                    <a:pt x="401" y="150"/>
                    <a:pt x="401" y="150"/>
                  </a:cubicBezTo>
                  <a:lnTo>
                    <a:pt x="331" y="8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272020" y="2734675"/>
              <a:ext cx="676275" cy="187325"/>
            </a:xfrm>
            <a:custGeom>
              <a:avLst/>
              <a:gdLst>
                <a:gd name="T0" fmla="*/ 117 w 426"/>
                <a:gd name="T1" fmla="*/ 0 h 118"/>
                <a:gd name="T2" fmla="*/ 426 w 426"/>
                <a:gd name="T3" fmla="*/ 0 h 118"/>
                <a:gd name="T4" fmla="*/ 310 w 426"/>
                <a:gd name="T5" fmla="*/ 118 h 118"/>
                <a:gd name="T6" fmla="*/ 0 w 426"/>
                <a:gd name="T7" fmla="*/ 118 h 118"/>
                <a:gd name="T8" fmla="*/ 117 w 42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18">
                  <a:moveTo>
                    <a:pt x="117" y="0"/>
                  </a:moveTo>
                  <a:lnTo>
                    <a:pt x="426" y="0"/>
                  </a:lnTo>
                  <a:lnTo>
                    <a:pt x="310" y="118"/>
                  </a:lnTo>
                  <a:lnTo>
                    <a:pt x="0" y="11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405370" y="2682288"/>
              <a:ext cx="542925" cy="52388"/>
            </a:xfrm>
            <a:custGeom>
              <a:avLst/>
              <a:gdLst>
                <a:gd name="T0" fmla="*/ 309 w 342"/>
                <a:gd name="T1" fmla="*/ 0 h 33"/>
                <a:gd name="T2" fmla="*/ 0 w 342"/>
                <a:gd name="T3" fmla="*/ 0 h 33"/>
                <a:gd name="T4" fmla="*/ 33 w 342"/>
                <a:gd name="T5" fmla="*/ 33 h 33"/>
                <a:gd name="T6" fmla="*/ 342 w 342"/>
                <a:gd name="T7" fmla="*/ 33 h 33"/>
                <a:gd name="T8" fmla="*/ 309 w 34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3">
                  <a:moveTo>
                    <a:pt x="309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342" y="3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2395845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70 w 132"/>
                <a:gd name="T5" fmla="*/ 0 h 44"/>
                <a:gd name="T6" fmla="*/ 11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2376795" y="2852150"/>
              <a:ext cx="117475" cy="69850"/>
            </a:xfrm>
            <a:custGeom>
              <a:avLst/>
              <a:gdLst>
                <a:gd name="T0" fmla="*/ 19 w 74"/>
                <a:gd name="T1" fmla="*/ 0 h 44"/>
                <a:gd name="T2" fmla="*/ 63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19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19" y="0"/>
                  </a:moveTo>
                  <a:lnTo>
                    <a:pt x="63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535545" y="2852150"/>
              <a:ext cx="211138" cy="69850"/>
            </a:xfrm>
            <a:custGeom>
              <a:avLst/>
              <a:gdLst>
                <a:gd name="T0" fmla="*/ 118 w 133"/>
                <a:gd name="T1" fmla="*/ 0 h 44"/>
                <a:gd name="T2" fmla="*/ 115 w 133"/>
                <a:gd name="T3" fmla="*/ 0 h 44"/>
                <a:gd name="T4" fmla="*/ 70 w 133"/>
                <a:gd name="T5" fmla="*/ 0 h 44"/>
                <a:gd name="T6" fmla="*/ 11 w 133"/>
                <a:gd name="T7" fmla="*/ 0 h 44"/>
                <a:gd name="T8" fmla="*/ 0 w 133"/>
                <a:gd name="T9" fmla="*/ 44 h 44"/>
                <a:gd name="T10" fmla="*/ 58 w 133"/>
                <a:gd name="T11" fmla="*/ 44 h 44"/>
                <a:gd name="T12" fmla="*/ 115 w 133"/>
                <a:gd name="T13" fmla="*/ 44 h 44"/>
                <a:gd name="T14" fmla="*/ 133 w 133"/>
                <a:gd name="T15" fmla="*/ 44 h 44"/>
                <a:gd name="T16" fmla="*/ 118 w 13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8" y="44"/>
                  </a:lnTo>
                  <a:lnTo>
                    <a:pt x="115" y="44"/>
                  </a:lnTo>
                  <a:lnTo>
                    <a:pt x="133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2516495" y="2852150"/>
              <a:ext cx="117475" cy="69850"/>
            </a:xfrm>
            <a:custGeom>
              <a:avLst/>
              <a:gdLst>
                <a:gd name="T0" fmla="*/ 20 w 74"/>
                <a:gd name="T1" fmla="*/ 0 h 44"/>
                <a:gd name="T2" fmla="*/ 64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20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20" y="0"/>
                  </a:moveTo>
                  <a:lnTo>
                    <a:pt x="64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67307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69 w 132"/>
                <a:gd name="T5" fmla="*/ 0 h 44"/>
                <a:gd name="T6" fmla="*/ 10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69" y="0"/>
                  </a:lnTo>
                  <a:lnTo>
                    <a:pt x="10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2646670" y="2852150"/>
              <a:ext cx="119063" cy="69850"/>
            </a:xfrm>
            <a:custGeom>
              <a:avLst/>
              <a:gdLst>
                <a:gd name="T0" fmla="*/ 20 w 75"/>
                <a:gd name="T1" fmla="*/ 0 h 44"/>
                <a:gd name="T2" fmla="*/ 64 w 75"/>
                <a:gd name="T3" fmla="*/ 0 h 44"/>
                <a:gd name="T4" fmla="*/ 75 w 75"/>
                <a:gd name="T5" fmla="*/ 44 h 44"/>
                <a:gd name="T6" fmla="*/ 0 w 75"/>
                <a:gd name="T7" fmla="*/ 44 h 44"/>
                <a:gd name="T8" fmla="*/ 20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20" y="0"/>
                  </a:moveTo>
                  <a:lnTo>
                    <a:pt x="64" y="0"/>
                  </a:lnTo>
                  <a:lnTo>
                    <a:pt x="75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472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8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8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451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2599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7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7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578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73025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2537132" y="2922000"/>
              <a:ext cx="458788" cy="730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2718107" y="2922000"/>
              <a:ext cx="103188" cy="1492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1436995" y="4022138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524307" y="3901488"/>
              <a:ext cx="274638" cy="161925"/>
            </a:xfrm>
            <a:custGeom>
              <a:avLst/>
              <a:gdLst>
                <a:gd name="T0" fmla="*/ 0 w 366"/>
                <a:gd name="T1" fmla="*/ 0 h 216"/>
                <a:gd name="T2" fmla="*/ 307 w 366"/>
                <a:gd name="T3" fmla="*/ 44 h 216"/>
                <a:gd name="T4" fmla="*/ 315 w 366"/>
                <a:gd name="T5" fmla="*/ 44 h 216"/>
                <a:gd name="T6" fmla="*/ 315 w 366"/>
                <a:gd name="T7" fmla="*/ 45 h 216"/>
                <a:gd name="T8" fmla="*/ 327 w 366"/>
                <a:gd name="T9" fmla="*/ 47 h 216"/>
                <a:gd name="T10" fmla="*/ 315 w 366"/>
                <a:gd name="T11" fmla="*/ 53 h 216"/>
                <a:gd name="T12" fmla="*/ 295 w 366"/>
                <a:gd name="T13" fmla="*/ 178 h 216"/>
                <a:gd name="T14" fmla="*/ 365 w 366"/>
                <a:gd name="T15" fmla="*/ 203 h 216"/>
                <a:gd name="T16" fmla="*/ 265 w 366"/>
                <a:gd name="T17" fmla="*/ 204 h 216"/>
                <a:gd name="T18" fmla="*/ 257 w 366"/>
                <a:gd name="T19" fmla="*/ 76 h 216"/>
                <a:gd name="T20" fmla="*/ 89 w 366"/>
                <a:gd name="T21" fmla="*/ 68 h 216"/>
                <a:gd name="T22" fmla="*/ 63 w 366"/>
                <a:gd name="T23" fmla="*/ 178 h 216"/>
                <a:gd name="T24" fmla="*/ 131 w 366"/>
                <a:gd name="T25" fmla="*/ 201 h 216"/>
                <a:gd name="T26" fmla="*/ 43 w 366"/>
                <a:gd name="T27" fmla="*/ 203 h 216"/>
                <a:gd name="T28" fmla="*/ 31 w 366"/>
                <a:gd name="T29" fmla="*/ 202 h 216"/>
                <a:gd name="T30" fmla="*/ 31 w 366"/>
                <a:gd name="T31" fmla="*/ 32 h 216"/>
                <a:gd name="T32" fmla="*/ 0 w 366"/>
                <a:gd name="T3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216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328" y="182"/>
                    <a:pt x="366" y="191"/>
                    <a:pt x="365" y="203"/>
                  </a:cubicBezTo>
                  <a:cubicBezTo>
                    <a:pt x="365" y="216"/>
                    <a:pt x="302" y="205"/>
                    <a:pt x="265" y="204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7" y="97"/>
                    <a:pt x="131" y="86"/>
                    <a:pt x="89" y="6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97" y="181"/>
                    <a:pt x="131" y="188"/>
                    <a:pt x="131" y="201"/>
                  </a:cubicBezTo>
                  <a:cubicBezTo>
                    <a:pt x="131" y="214"/>
                    <a:pt x="79" y="204"/>
                    <a:pt x="43" y="203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1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2111682" y="3539538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1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8" y="133"/>
                    <a:pt x="31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744970" y="3626850"/>
              <a:ext cx="414338" cy="257175"/>
            </a:xfrm>
            <a:custGeom>
              <a:avLst/>
              <a:gdLst>
                <a:gd name="T0" fmla="*/ 232 w 553"/>
                <a:gd name="T1" fmla="*/ 344 h 344"/>
                <a:gd name="T2" fmla="*/ 197 w 553"/>
                <a:gd name="T3" fmla="*/ 341 h 344"/>
                <a:gd name="T4" fmla="*/ 0 w 553"/>
                <a:gd name="T5" fmla="*/ 132 h 344"/>
                <a:gd name="T6" fmla="*/ 62 w 553"/>
                <a:gd name="T7" fmla="*/ 113 h 344"/>
                <a:gd name="T8" fmla="*/ 210 w 553"/>
                <a:gd name="T9" fmla="*/ 277 h 344"/>
                <a:gd name="T10" fmla="*/ 489 w 553"/>
                <a:gd name="T11" fmla="*/ 0 h 344"/>
                <a:gd name="T12" fmla="*/ 553 w 553"/>
                <a:gd name="T13" fmla="*/ 36 h 344"/>
                <a:gd name="T14" fmla="*/ 232 w 553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344">
                  <a:moveTo>
                    <a:pt x="232" y="344"/>
                  </a:moveTo>
                  <a:cubicBezTo>
                    <a:pt x="221" y="344"/>
                    <a:pt x="209" y="343"/>
                    <a:pt x="197" y="341"/>
                  </a:cubicBezTo>
                  <a:cubicBezTo>
                    <a:pt x="58" y="314"/>
                    <a:pt x="2" y="139"/>
                    <a:pt x="0" y="132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454" y="186"/>
                    <a:pt x="386" y="333"/>
                    <a:pt x="232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506845" y="3661775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546532" y="3693525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1652895" y="3745913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4 w 25"/>
                <a:gd name="T3" fmla="*/ 0 h 109"/>
                <a:gd name="T4" fmla="*/ 1 w 25"/>
                <a:gd name="T5" fmla="*/ 9 h 109"/>
                <a:gd name="T6" fmla="*/ 10 w 25"/>
                <a:gd name="T7" fmla="*/ 22 h 109"/>
                <a:gd name="T8" fmla="*/ 0 w 25"/>
                <a:gd name="T9" fmla="*/ 90 h 109"/>
                <a:gd name="T10" fmla="*/ 13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4" y="0"/>
                  </a:lnTo>
                  <a:lnTo>
                    <a:pt x="1" y="9"/>
                  </a:lnTo>
                  <a:lnTo>
                    <a:pt x="10" y="22"/>
                  </a:lnTo>
                  <a:lnTo>
                    <a:pt x="0" y="90"/>
                  </a:lnTo>
                  <a:lnTo>
                    <a:pt x="13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1683057" y="3736388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3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3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1683057" y="3734800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3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59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3 w 93"/>
                <a:gd name="T23" fmla="*/ 49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5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3" y="12"/>
                  </a:cubicBezTo>
                  <a:cubicBezTo>
                    <a:pt x="58" y="8"/>
                    <a:pt x="72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3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2" y="65"/>
                    <a:pt x="18" y="57"/>
                    <a:pt x="13" y="49"/>
                  </a:cubicBezTo>
                  <a:cubicBezTo>
                    <a:pt x="9" y="40"/>
                    <a:pt x="4" y="32"/>
                    <a:pt x="0" y="23"/>
                  </a:cubicBezTo>
                  <a:cubicBezTo>
                    <a:pt x="7" y="21"/>
                    <a:pt x="14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6" y="48"/>
                    <a:pt x="51" y="43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2"/>
                    <a:pt x="44" y="15"/>
                  </a:cubicBezTo>
                  <a:cubicBezTo>
                    <a:pt x="37" y="16"/>
                    <a:pt x="29" y="18"/>
                    <a:pt x="22" y="19"/>
                  </a:cubicBezTo>
                  <a:cubicBezTo>
                    <a:pt x="15" y="20"/>
                    <a:pt x="7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1597332" y="3742738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29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29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1592570" y="3741150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7 w 94"/>
                <a:gd name="T7" fmla="*/ 2 h 72"/>
                <a:gd name="T8" fmla="*/ 23 w 94"/>
                <a:gd name="T9" fmla="*/ 19 h 72"/>
                <a:gd name="T10" fmla="*/ 39 w 94"/>
                <a:gd name="T11" fmla="*/ 35 h 72"/>
                <a:gd name="T12" fmla="*/ 54 w 94"/>
                <a:gd name="T13" fmla="*/ 52 h 72"/>
                <a:gd name="T14" fmla="*/ 70 w 94"/>
                <a:gd name="T15" fmla="*/ 69 h 72"/>
                <a:gd name="T16" fmla="*/ 67 w 94"/>
                <a:gd name="T17" fmla="*/ 69 h 72"/>
                <a:gd name="T18" fmla="*/ 80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7 w 94"/>
                <a:gd name="T31" fmla="*/ 71 h 72"/>
                <a:gd name="T32" fmla="*/ 51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4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4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4" y="52"/>
                  </a:cubicBezTo>
                  <a:cubicBezTo>
                    <a:pt x="59" y="57"/>
                    <a:pt x="65" y="63"/>
                    <a:pt x="70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1" y="60"/>
                    <a:pt x="76" y="52"/>
                    <a:pt x="80" y="43"/>
                  </a:cubicBezTo>
                  <a:cubicBezTo>
                    <a:pt x="85" y="35"/>
                    <a:pt x="89" y="27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2" y="65"/>
                    <a:pt x="57" y="60"/>
                    <a:pt x="51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7" y="11"/>
                    <a:pt x="65" y="12"/>
                    <a:pt x="72" y="14"/>
                  </a:cubicBezTo>
                  <a:cubicBezTo>
                    <a:pt x="79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1546532" y="3718925"/>
              <a:ext cx="230188" cy="211138"/>
            </a:xfrm>
            <a:custGeom>
              <a:avLst/>
              <a:gdLst>
                <a:gd name="T0" fmla="*/ 117 w 145"/>
                <a:gd name="T1" fmla="*/ 19 h 133"/>
                <a:gd name="T2" fmla="*/ 80 w 145"/>
                <a:gd name="T3" fmla="*/ 65 h 133"/>
                <a:gd name="T4" fmla="*/ 37 w 145"/>
                <a:gd name="T5" fmla="*/ 20 h 133"/>
                <a:gd name="T6" fmla="*/ 0 w 145"/>
                <a:gd name="T7" fmla="*/ 0 h 133"/>
                <a:gd name="T8" fmla="*/ 17 w 145"/>
                <a:gd name="T9" fmla="*/ 93 h 133"/>
                <a:gd name="T10" fmla="*/ 86 w 145"/>
                <a:gd name="T11" fmla="*/ 133 h 133"/>
                <a:gd name="T12" fmla="*/ 142 w 145"/>
                <a:gd name="T13" fmla="*/ 78 h 133"/>
                <a:gd name="T14" fmla="*/ 145 w 145"/>
                <a:gd name="T15" fmla="*/ 4 h 133"/>
                <a:gd name="T16" fmla="*/ 117 w 145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33">
                  <a:moveTo>
                    <a:pt x="117" y="19"/>
                  </a:moveTo>
                  <a:lnTo>
                    <a:pt x="80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7" y="93"/>
                  </a:lnTo>
                  <a:lnTo>
                    <a:pt x="86" y="133"/>
                  </a:lnTo>
                  <a:lnTo>
                    <a:pt x="142" y="78"/>
                  </a:lnTo>
                  <a:lnTo>
                    <a:pt x="145" y="4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>
              <a:off x="1684645" y="3725275"/>
              <a:ext cx="85725" cy="93663"/>
            </a:xfrm>
            <a:custGeom>
              <a:avLst/>
              <a:gdLst>
                <a:gd name="T0" fmla="*/ 114 w 115"/>
                <a:gd name="T1" fmla="*/ 0 h 124"/>
                <a:gd name="T2" fmla="*/ 115 w 115"/>
                <a:gd name="T3" fmla="*/ 18 h 124"/>
                <a:gd name="T4" fmla="*/ 115 w 115"/>
                <a:gd name="T5" fmla="*/ 37 h 124"/>
                <a:gd name="T6" fmla="*/ 115 w 115"/>
                <a:gd name="T7" fmla="*/ 38 h 124"/>
                <a:gd name="T8" fmla="*/ 114 w 115"/>
                <a:gd name="T9" fmla="*/ 38 h 124"/>
                <a:gd name="T10" fmla="*/ 95 w 115"/>
                <a:gd name="T11" fmla="*/ 38 h 124"/>
                <a:gd name="T12" fmla="*/ 75 w 115"/>
                <a:gd name="T13" fmla="*/ 39 h 124"/>
                <a:gd name="T14" fmla="*/ 76 w 115"/>
                <a:gd name="T15" fmla="*/ 36 h 124"/>
                <a:gd name="T16" fmla="*/ 107 w 115"/>
                <a:gd name="T17" fmla="*/ 56 h 124"/>
                <a:gd name="T18" fmla="*/ 110 w 115"/>
                <a:gd name="T19" fmla="*/ 58 h 124"/>
                <a:gd name="T20" fmla="*/ 107 w 115"/>
                <a:gd name="T21" fmla="*/ 59 h 124"/>
                <a:gd name="T22" fmla="*/ 52 w 115"/>
                <a:gd name="T23" fmla="*/ 90 h 124"/>
                <a:gd name="T24" fmla="*/ 25 w 115"/>
                <a:gd name="T25" fmla="*/ 106 h 124"/>
                <a:gd name="T26" fmla="*/ 0 w 115"/>
                <a:gd name="T27" fmla="*/ 124 h 124"/>
                <a:gd name="T28" fmla="*/ 12 w 115"/>
                <a:gd name="T29" fmla="*/ 114 h 124"/>
                <a:gd name="T30" fmla="*/ 24 w 115"/>
                <a:gd name="T31" fmla="*/ 104 h 124"/>
                <a:gd name="T32" fmla="*/ 50 w 115"/>
                <a:gd name="T33" fmla="*/ 87 h 124"/>
                <a:gd name="T34" fmla="*/ 77 w 115"/>
                <a:gd name="T35" fmla="*/ 71 h 124"/>
                <a:gd name="T36" fmla="*/ 105 w 115"/>
                <a:gd name="T37" fmla="*/ 56 h 124"/>
                <a:gd name="T38" fmla="*/ 105 w 115"/>
                <a:gd name="T39" fmla="*/ 59 h 124"/>
                <a:gd name="T40" fmla="*/ 74 w 115"/>
                <a:gd name="T41" fmla="*/ 39 h 124"/>
                <a:gd name="T42" fmla="*/ 69 w 115"/>
                <a:gd name="T43" fmla="*/ 35 h 124"/>
                <a:gd name="T44" fmla="*/ 75 w 115"/>
                <a:gd name="T45" fmla="*/ 35 h 124"/>
                <a:gd name="T46" fmla="*/ 95 w 115"/>
                <a:gd name="T47" fmla="*/ 35 h 124"/>
                <a:gd name="T48" fmla="*/ 114 w 115"/>
                <a:gd name="T49" fmla="*/ 35 h 124"/>
                <a:gd name="T50" fmla="*/ 113 w 115"/>
                <a:gd name="T51" fmla="*/ 37 h 124"/>
                <a:gd name="T52" fmla="*/ 113 w 115"/>
                <a:gd name="T53" fmla="*/ 18 h 124"/>
                <a:gd name="T54" fmla="*/ 114 w 115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1"/>
                    <a:pt x="115" y="37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8" y="69"/>
                    <a:pt x="70" y="79"/>
                    <a:pt x="52" y="90"/>
                  </a:cubicBezTo>
                  <a:cubicBezTo>
                    <a:pt x="43" y="95"/>
                    <a:pt x="34" y="100"/>
                    <a:pt x="25" y="106"/>
                  </a:cubicBezTo>
                  <a:cubicBezTo>
                    <a:pt x="17" y="112"/>
                    <a:pt x="8" y="118"/>
                    <a:pt x="0" y="124"/>
                  </a:cubicBezTo>
                  <a:cubicBezTo>
                    <a:pt x="4" y="121"/>
                    <a:pt x="7" y="117"/>
                    <a:pt x="12" y="114"/>
                  </a:cubicBezTo>
                  <a:cubicBezTo>
                    <a:pt x="16" y="111"/>
                    <a:pt x="20" y="107"/>
                    <a:pt x="24" y="104"/>
                  </a:cubicBezTo>
                  <a:cubicBezTo>
                    <a:pt x="33" y="98"/>
                    <a:pt x="41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6" y="66"/>
                    <a:pt x="95" y="60"/>
                    <a:pt x="105" y="56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4" y="52"/>
                    <a:pt x="84" y="46"/>
                    <a:pt x="74" y="3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1"/>
                    <a:pt x="113" y="24"/>
                    <a:pt x="113" y="18"/>
                  </a:cubicBezTo>
                  <a:cubicBezTo>
                    <a:pt x="113" y="12"/>
                    <a:pt x="113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1560820" y="3744325"/>
              <a:ext cx="103188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7 w 137"/>
                <a:gd name="T7" fmla="*/ 37 h 98"/>
                <a:gd name="T8" fmla="*/ 8 w 137"/>
                <a:gd name="T9" fmla="*/ 37 h 98"/>
                <a:gd name="T10" fmla="*/ 27 w 137"/>
                <a:gd name="T11" fmla="*/ 34 h 98"/>
                <a:gd name="T12" fmla="*/ 46 w 137"/>
                <a:gd name="T13" fmla="*/ 30 h 98"/>
                <a:gd name="T14" fmla="*/ 44 w 137"/>
                <a:gd name="T15" fmla="*/ 27 h 98"/>
                <a:gd name="T16" fmla="*/ 19 w 137"/>
                <a:gd name="T17" fmla="*/ 53 h 98"/>
                <a:gd name="T18" fmla="*/ 16 w 137"/>
                <a:gd name="T19" fmla="*/ 56 h 98"/>
                <a:gd name="T20" fmla="*/ 20 w 137"/>
                <a:gd name="T21" fmla="*/ 57 h 98"/>
                <a:gd name="T22" fmla="*/ 79 w 137"/>
                <a:gd name="T23" fmla="*/ 75 h 98"/>
                <a:gd name="T24" fmla="*/ 109 w 137"/>
                <a:gd name="T25" fmla="*/ 86 h 98"/>
                <a:gd name="T26" fmla="*/ 137 w 137"/>
                <a:gd name="T27" fmla="*/ 98 h 98"/>
                <a:gd name="T28" fmla="*/ 124 w 137"/>
                <a:gd name="T29" fmla="*/ 90 h 98"/>
                <a:gd name="T30" fmla="*/ 110 w 137"/>
                <a:gd name="T31" fmla="*/ 83 h 98"/>
                <a:gd name="T32" fmla="*/ 80 w 137"/>
                <a:gd name="T33" fmla="*/ 72 h 98"/>
                <a:gd name="T34" fmla="*/ 51 w 137"/>
                <a:gd name="T35" fmla="*/ 62 h 98"/>
                <a:gd name="T36" fmla="*/ 21 w 137"/>
                <a:gd name="T37" fmla="*/ 53 h 98"/>
                <a:gd name="T38" fmla="*/ 22 w 137"/>
                <a:gd name="T39" fmla="*/ 56 h 98"/>
                <a:gd name="T40" fmla="*/ 47 w 137"/>
                <a:gd name="T41" fmla="*/ 30 h 98"/>
                <a:gd name="T42" fmla="*/ 51 w 137"/>
                <a:gd name="T43" fmla="*/ 25 h 98"/>
                <a:gd name="T44" fmla="*/ 45 w 137"/>
                <a:gd name="T45" fmla="*/ 27 h 98"/>
                <a:gd name="T46" fmla="*/ 26 w 137"/>
                <a:gd name="T47" fmla="*/ 31 h 98"/>
                <a:gd name="T48" fmla="*/ 7 w 137"/>
                <a:gd name="T49" fmla="*/ 35 h 98"/>
                <a:gd name="T50" fmla="*/ 9 w 137"/>
                <a:gd name="T51" fmla="*/ 36 h 98"/>
                <a:gd name="T52" fmla="*/ 5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6" y="36"/>
                    <a:pt x="27" y="44"/>
                    <a:pt x="19" y="53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0" y="62"/>
                    <a:pt x="60" y="69"/>
                    <a:pt x="79" y="75"/>
                  </a:cubicBezTo>
                  <a:cubicBezTo>
                    <a:pt x="89" y="78"/>
                    <a:pt x="99" y="82"/>
                    <a:pt x="109" y="86"/>
                  </a:cubicBezTo>
                  <a:cubicBezTo>
                    <a:pt x="119" y="89"/>
                    <a:pt x="128" y="93"/>
                    <a:pt x="137" y="98"/>
                  </a:cubicBezTo>
                  <a:cubicBezTo>
                    <a:pt x="133" y="95"/>
                    <a:pt x="129" y="93"/>
                    <a:pt x="124" y="90"/>
                  </a:cubicBezTo>
                  <a:cubicBezTo>
                    <a:pt x="119" y="88"/>
                    <a:pt x="114" y="86"/>
                    <a:pt x="110" y="83"/>
                  </a:cubicBezTo>
                  <a:cubicBezTo>
                    <a:pt x="100" y="79"/>
                    <a:pt x="90" y="75"/>
                    <a:pt x="80" y="72"/>
                  </a:cubicBezTo>
                  <a:cubicBezTo>
                    <a:pt x="71" y="68"/>
                    <a:pt x="61" y="65"/>
                    <a:pt x="51" y="62"/>
                  </a:cubicBezTo>
                  <a:cubicBezTo>
                    <a:pt x="41" y="59"/>
                    <a:pt x="31" y="55"/>
                    <a:pt x="21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30" y="47"/>
                    <a:pt x="38" y="39"/>
                    <a:pt x="47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0"/>
                    <a:pt x="6" y="24"/>
                    <a:pt x="5" y="18"/>
                  </a:cubicBezTo>
                  <a:cubicBezTo>
                    <a:pt x="3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1929120" y="3558588"/>
              <a:ext cx="87313" cy="125413"/>
            </a:xfrm>
            <a:custGeom>
              <a:avLst/>
              <a:gdLst>
                <a:gd name="T0" fmla="*/ 0 w 118"/>
                <a:gd name="T1" fmla="*/ 147 h 169"/>
                <a:gd name="T2" fmla="*/ 39 w 118"/>
                <a:gd name="T3" fmla="*/ 87 h 169"/>
                <a:gd name="T4" fmla="*/ 63 w 118"/>
                <a:gd name="T5" fmla="*/ 56 h 169"/>
                <a:gd name="T6" fmla="*/ 79 w 118"/>
                <a:gd name="T7" fmla="*/ 59 h 169"/>
                <a:gd name="T8" fmla="*/ 86 w 118"/>
                <a:gd name="T9" fmla="*/ 66 h 169"/>
                <a:gd name="T10" fmla="*/ 87 w 118"/>
                <a:gd name="T11" fmla="*/ 82 h 169"/>
                <a:gd name="T12" fmla="*/ 35 w 118"/>
                <a:gd name="T13" fmla="*/ 169 h 169"/>
                <a:gd name="T14" fmla="*/ 0 w 118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9">
                  <a:moveTo>
                    <a:pt x="0" y="147"/>
                  </a:moveTo>
                  <a:cubicBezTo>
                    <a:pt x="0" y="147"/>
                    <a:pt x="49" y="19"/>
                    <a:pt x="39" y="87"/>
                  </a:cubicBezTo>
                  <a:cubicBezTo>
                    <a:pt x="39" y="87"/>
                    <a:pt x="69" y="0"/>
                    <a:pt x="63" y="56"/>
                  </a:cubicBezTo>
                  <a:cubicBezTo>
                    <a:pt x="63" y="56"/>
                    <a:pt x="85" y="15"/>
                    <a:pt x="79" y="59"/>
                  </a:cubicBezTo>
                  <a:cubicBezTo>
                    <a:pt x="79" y="59"/>
                    <a:pt x="105" y="27"/>
                    <a:pt x="86" y="66"/>
                  </a:cubicBezTo>
                  <a:cubicBezTo>
                    <a:pt x="86" y="66"/>
                    <a:pt x="118" y="32"/>
                    <a:pt x="87" y="82"/>
                  </a:cubicBezTo>
                  <a:cubicBezTo>
                    <a:pt x="87" y="82"/>
                    <a:pt x="58" y="135"/>
                    <a:pt x="35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>
              <a:off x="1540182" y="3898313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69 w 293"/>
                <a:gd name="T3" fmla="*/ 47 h 57"/>
                <a:gd name="T4" fmla="*/ 246 w 293"/>
                <a:gd name="T5" fmla="*/ 44 h 57"/>
                <a:gd name="T6" fmla="*/ 200 w 293"/>
                <a:gd name="T7" fmla="*/ 39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9 h 57"/>
                <a:gd name="T18" fmla="*/ 153 w 293"/>
                <a:gd name="T19" fmla="*/ 37 h 57"/>
                <a:gd name="T20" fmla="*/ 115 w 293"/>
                <a:gd name="T21" fmla="*/ 42 h 57"/>
                <a:gd name="T22" fmla="*/ 76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8 w 293"/>
                <a:gd name="T29" fmla="*/ 55 h 57"/>
                <a:gd name="T30" fmla="*/ 77 w 293"/>
                <a:gd name="T31" fmla="*/ 51 h 57"/>
                <a:gd name="T32" fmla="*/ 115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199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69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5" y="40"/>
                    <a:pt x="200" y="3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0" y="39"/>
                    <a:pt x="128" y="40"/>
                    <a:pt x="115" y="42"/>
                  </a:cubicBezTo>
                  <a:cubicBezTo>
                    <a:pt x="102" y="43"/>
                    <a:pt x="89" y="45"/>
                    <a:pt x="76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5" y="54"/>
                    <a:pt x="13" y="55"/>
                    <a:pt x="0" y="57"/>
                  </a:cubicBezTo>
                  <a:cubicBezTo>
                    <a:pt x="13" y="57"/>
                    <a:pt x="26" y="56"/>
                    <a:pt x="38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5" y="48"/>
                  </a:cubicBezTo>
                  <a:cubicBezTo>
                    <a:pt x="128" y="47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5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15" y="45"/>
                    <a:pt x="230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>
              <a:off x="1486207" y="3650663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7 h 272"/>
                <a:gd name="T8" fmla="*/ 588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7"/>
                  </a:cubicBezTo>
                  <a:cubicBezTo>
                    <a:pt x="446" y="199"/>
                    <a:pt x="523" y="129"/>
                    <a:pt x="588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69" y="180"/>
                    <a:pt x="475" y="261"/>
                    <a:pt x="366" y="271"/>
                  </a:cubicBezTo>
                  <a:cubicBezTo>
                    <a:pt x="358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1"/>
            <p:cNvSpPr>
              <a:spLocks noEditPoints="1"/>
            </p:cNvSpPr>
            <p:nvPr/>
          </p:nvSpPr>
          <p:spPr bwMode="auto">
            <a:xfrm>
              <a:off x="1525895" y="3879263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8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8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8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8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1724332" y="3866563"/>
              <a:ext cx="60325" cy="19050"/>
            </a:xfrm>
            <a:custGeom>
              <a:avLst/>
              <a:gdLst>
                <a:gd name="T0" fmla="*/ 2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7 w 38"/>
                <a:gd name="T7" fmla="*/ 12 h 12"/>
                <a:gd name="T8" fmla="*/ 2 w 38"/>
                <a:gd name="T9" fmla="*/ 10 h 12"/>
                <a:gd name="T10" fmla="*/ 1 w 38"/>
                <a:gd name="T11" fmla="*/ 1 h 12"/>
                <a:gd name="T12" fmla="*/ 3 w 38"/>
                <a:gd name="T13" fmla="*/ 9 h 12"/>
                <a:gd name="T14" fmla="*/ 36 w 38"/>
                <a:gd name="T15" fmla="*/ 11 h 12"/>
                <a:gd name="T16" fmla="*/ 37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2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7" y="12"/>
                  </a:lnTo>
                  <a:lnTo>
                    <a:pt x="2" y="10"/>
                  </a:lnTo>
                  <a:close/>
                  <a:moveTo>
                    <a:pt x="1" y="1"/>
                  </a:moveTo>
                  <a:lnTo>
                    <a:pt x="3" y="9"/>
                  </a:lnTo>
                  <a:lnTo>
                    <a:pt x="36" y="11"/>
                  </a:lnTo>
                  <a:lnTo>
                    <a:pt x="3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1535420" y="3807825"/>
              <a:ext cx="46038" cy="14288"/>
            </a:xfrm>
            <a:custGeom>
              <a:avLst/>
              <a:gdLst>
                <a:gd name="T0" fmla="*/ 60 w 60"/>
                <a:gd name="T1" fmla="*/ 12 h 19"/>
                <a:gd name="T2" fmla="*/ 26 w 60"/>
                <a:gd name="T3" fmla="*/ 0 h 19"/>
                <a:gd name="T4" fmla="*/ 0 w 60"/>
                <a:gd name="T5" fmla="*/ 19 h 19"/>
                <a:gd name="T6" fmla="*/ 60 w 60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9">
                  <a:moveTo>
                    <a:pt x="60" y="12"/>
                  </a:moveTo>
                  <a:cubicBezTo>
                    <a:pt x="60" y="12"/>
                    <a:pt x="43" y="8"/>
                    <a:pt x="26" y="0"/>
                  </a:cubicBezTo>
                  <a:cubicBezTo>
                    <a:pt x="26" y="0"/>
                    <a:pt x="18" y="2"/>
                    <a:pt x="0" y="19"/>
                  </a:cubicBezTo>
                  <a:lnTo>
                    <a:pt x="60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4"/>
            <p:cNvSpPr>
              <a:spLocks/>
            </p:cNvSpPr>
            <p:nvPr/>
          </p:nvSpPr>
          <p:spPr bwMode="auto">
            <a:xfrm>
              <a:off x="1532245" y="3815763"/>
              <a:ext cx="55563" cy="7938"/>
            </a:xfrm>
            <a:custGeom>
              <a:avLst/>
              <a:gdLst>
                <a:gd name="T0" fmla="*/ 76 w 76"/>
                <a:gd name="T1" fmla="*/ 0 h 9"/>
                <a:gd name="T2" fmla="*/ 57 w 76"/>
                <a:gd name="T3" fmla="*/ 0 h 9"/>
                <a:gd name="T4" fmla="*/ 38 w 76"/>
                <a:gd name="T5" fmla="*/ 2 h 9"/>
                <a:gd name="T6" fmla="*/ 19 w 76"/>
                <a:gd name="T7" fmla="*/ 5 h 9"/>
                <a:gd name="T8" fmla="*/ 0 w 76"/>
                <a:gd name="T9" fmla="*/ 9 h 9"/>
                <a:gd name="T10" fmla="*/ 10 w 76"/>
                <a:gd name="T11" fmla="*/ 7 h 9"/>
                <a:gd name="T12" fmla="*/ 19 w 76"/>
                <a:gd name="T13" fmla="*/ 6 h 9"/>
                <a:gd name="T14" fmla="*/ 38 w 76"/>
                <a:gd name="T15" fmla="*/ 4 h 9"/>
                <a:gd name="T16" fmla="*/ 57 w 76"/>
                <a:gd name="T17" fmla="*/ 2 h 9"/>
                <a:gd name="T18" fmla="*/ 67 w 76"/>
                <a:gd name="T19" fmla="*/ 1 h 9"/>
                <a:gd name="T20" fmla="*/ 76 w 7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9">
                  <a:moveTo>
                    <a:pt x="76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4" y="1"/>
                    <a:pt x="38" y="2"/>
                  </a:cubicBezTo>
                  <a:cubicBezTo>
                    <a:pt x="32" y="3"/>
                    <a:pt x="25" y="4"/>
                    <a:pt x="19" y="5"/>
                  </a:cubicBezTo>
                  <a:cubicBezTo>
                    <a:pt x="13" y="6"/>
                    <a:pt x="6" y="7"/>
                    <a:pt x="0" y="9"/>
                  </a:cubicBezTo>
                  <a:cubicBezTo>
                    <a:pt x="3" y="8"/>
                    <a:pt x="7" y="8"/>
                    <a:pt x="10" y="7"/>
                  </a:cubicBezTo>
                  <a:cubicBezTo>
                    <a:pt x="13" y="7"/>
                    <a:pt x="16" y="7"/>
                    <a:pt x="19" y="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1"/>
                    <a:pt x="73" y="0"/>
                    <a:pt x="76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5"/>
            <p:cNvSpPr>
              <a:spLocks/>
            </p:cNvSpPr>
            <p:nvPr/>
          </p:nvSpPr>
          <p:spPr bwMode="auto">
            <a:xfrm>
              <a:off x="1375082" y="3264900"/>
              <a:ext cx="153988" cy="423863"/>
            </a:xfrm>
            <a:custGeom>
              <a:avLst/>
              <a:gdLst>
                <a:gd name="T0" fmla="*/ 107 w 205"/>
                <a:gd name="T1" fmla="*/ 528 h 565"/>
                <a:gd name="T2" fmla="*/ 204 w 205"/>
                <a:gd name="T3" fmla="*/ 321 h 565"/>
                <a:gd name="T4" fmla="*/ 86 w 205"/>
                <a:gd name="T5" fmla="*/ 126 h 565"/>
                <a:gd name="T6" fmla="*/ 1 w 205"/>
                <a:gd name="T7" fmla="*/ 296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4" y="435"/>
                    <a:pt x="204" y="321"/>
                  </a:cubicBezTo>
                  <a:cubicBezTo>
                    <a:pt x="205" y="207"/>
                    <a:pt x="140" y="126"/>
                    <a:pt x="86" y="126"/>
                  </a:cubicBezTo>
                  <a:cubicBezTo>
                    <a:pt x="33" y="126"/>
                    <a:pt x="0" y="0"/>
                    <a:pt x="1" y="296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6"/>
            <p:cNvSpPr>
              <a:spLocks/>
            </p:cNvSpPr>
            <p:nvPr/>
          </p:nvSpPr>
          <p:spPr bwMode="auto">
            <a:xfrm>
              <a:off x="1370320" y="3477625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2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0" y="22"/>
                    <a:pt x="102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5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7"/>
            <p:cNvSpPr>
              <a:spLocks/>
            </p:cNvSpPr>
            <p:nvPr/>
          </p:nvSpPr>
          <p:spPr bwMode="auto">
            <a:xfrm>
              <a:off x="1410007" y="3225213"/>
              <a:ext cx="498475" cy="538163"/>
            </a:xfrm>
            <a:custGeom>
              <a:avLst/>
              <a:gdLst>
                <a:gd name="T0" fmla="*/ 38 w 667"/>
                <a:gd name="T1" fmla="*/ 443 h 719"/>
                <a:gd name="T2" fmla="*/ 372 w 667"/>
                <a:gd name="T3" fmla="*/ 719 h 719"/>
                <a:gd name="T4" fmla="*/ 667 w 667"/>
                <a:gd name="T5" fmla="*/ 418 h 719"/>
                <a:gd name="T6" fmla="*/ 307 w 667"/>
                <a:gd name="T7" fmla="*/ 12 h 719"/>
                <a:gd name="T8" fmla="*/ 38 w 667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719">
                  <a:moveTo>
                    <a:pt x="38" y="443"/>
                  </a:moveTo>
                  <a:cubicBezTo>
                    <a:pt x="38" y="595"/>
                    <a:pt x="187" y="719"/>
                    <a:pt x="372" y="719"/>
                  </a:cubicBezTo>
                  <a:cubicBezTo>
                    <a:pt x="557" y="719"/>
                    <a:pt x="667" y="570"/>
                    <a:pt x="667" y="418"/>
                  </a:cubicBezTo>
                  <a:cubicBezTo>
                    <a:pt x="667" y="266"/>
                    <a:pt x="627" y="25"/>
                    <a:pt x="307" y="12"/>
                  </a:cubicBezTo>
                  <a:cubicBezTo>
                    <a:pt x="0" y="0"/>
                    <a:pt x="38" y="291"/>
                    <a:pt x="38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"/>
            <p:cNvSpPr>
              <a:spLocks/>
            </p:cNvSpPr>
            <p:nvPr/>
          </p:nvSpPr>
          <p:spPr bwMode="auto">
            <a:xfrm>
              <a:off x="1762432" y="3479213"/>
              <a:ext cx="120650" cy="120650"/>
            </a:xfrm>
            <a:custGeom>
              <a:avLst/>
              <a:gdLst>
                <a:gd name="T0" fmla="*/ 13 w 162"/>
                <a:gd name="T1" fmla="*/ 103 h 162"/>
                <a:gd name="T2" fmla="*/ 104 w 162"/>
                <a:gd name="T3" fmla="*/ 149 h 162"/>
                <a:gd name="T4" fmla="*/ 150 w 162"/>
                <a:gd name="T5" fmla="*/ 58 h 162"/>
                <a:gd name="T6" fmla="*/ 59 w 162"/>
                <a:gd name="T7" fmla="*/ 12 h 162"/>
                <a:gd name="T8" fmla="*/ 13 w 162"/>
                <a:gd name="T9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3" y="103"/>
                  </a:moveTo>
                  <a:cubicBezTo>
                    <a:pt x="25" y="141"/>
                    <a:pt x="66" y="162"/>
                    <a:pt x="104" y="149"/>
                  </a:cubicBezTo>
                  <a:cubicBezTo>
                    <a:pt x="141" y="137"/>
                    <a:pt x="162" y="96"/>
                    <a:pt x="150" y="58"/>
                  </a:cubicBezTo>
                  <a:cubicBezTo>
                    <a:pt x="137" y="20"/>
                    <a:pt x="96" y="0"/>
                    <a:pt x="59" y="12"/>
                  </a:cubicBezTo>
                  <a:cubicBezTo>
                    <a:pt x="21" y="25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9"/>
            <p:cNvSpPr>
              <a:spLocks/>
            </p:cNvSpPr>
            <p:nvPr/>
          </p:nvSpPr>
          <p:spPr bwMode="auto">
            <a:xfrm>
              <a:off x="1798945" y="3504613"/>
              <a:ext cx="74613" cy="74613"/>
            </a:xfrm>
            <a:custGeom>
              <a:avLst/>
              <a:gdLst>
                <a:gd name="T0" fmla="*/ 7 w 100"/>
                <a:gd name="T1" fmla="*/ 64 h 100"/>
                <a:gd name="T2" fmla="*/ 64 w 100"/>
                <a:gd name="T3" fmla="*/ 92 h 100"/>
                <a:gd name="T4" fmla="*/ 92 w 100"/>
                <a:gd name="T5" fmla="*/ 36 h 100"/>
                <a:gd name="T6" fmla="*/ 36 w 100"/>
                <a:gd name="T7" fmla="*/ 7 h 100"/>
                <a:gd name="T8" fmla="*/ 7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7" y="64"/>
                  </a:moveTo>
                  <a:cubicBezTo>
                    <a:pt x="15" y="87"/>
                    <a:pt x="40" y="100"/>
                    <a:pt x="64" y="92"/>
                  </a:cubicBezTo>
                  <a:cubicBezTo>
                    <a:pt x="87" y="85"/>
                    <a:pt x="100" y="59"/>
                    <a:pt x="92" y="36"/>
                  </a:cubicBezTo>
                  <a:cubicBezTo>
                    <a:pt x="85" y="12"/>
                    <a:pt x="59" y="0"/>
                    <a:pt x="36" y="7"/>
                  </a:cubicBezTo>
                  <a:cubicBezTo>
                    <a:pt x="12" y="15"/>
                    <a:pt x="0" y="40"/>
                    <a:pt x="7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0"/>
            <p:cNvSpPr>
              <a:spLocks/>
            </p:cNvSpPr>
            <p:nvPr/>
          </p:nvSpPr>
          <p:spPr bwMode="auto">
            <a:xfrm>
              <a:off x="1368732" y="3072813"/>
              <a:ext cx="630238" cy="512763"/>
            </a:xfrm>
            <a:custGeom>
              <a:avLst/>
              <a:gdLst>
                <a:gd name="T0" fmla="*/ 119 w 841"/>
                <a:gd name="T1" fmla="*/ 313 h 683"/>
                <a:gd name="T2" fmla="*/ 236 w 841"/>
                <a:gd name="T3" fmla="*/ 223 h 683"/>
                <a:gd name="T4" fmla="*/ 236 w 841"/>
                <a:gd name="T5" fmla="*/ 223 h 683"/>
                <a:gd name="T6" fmla="*/ 416 w 841"/>
                <a:gd name="T7" fmla="*/ 0 h 683"/>
                <a:gd name="T8" fmla="*/ 633 w 841"/>
                <a:gd name="T9" fmla="*/ 166 h 683"/>
                <a:gd name="T10" fmla="*/ 654 w 841"/>
                <a:gd name="T11" fmla="*/ 9 h 683"/>
                <a:gd name="T12" fmla="*/ 839 w 841"/>
                <a:gd name="T13" fmla="*/ 261 h 683"/>
                <a:gd name="T14" fmla="*/ 595 w 841"/>
                <a:gd name="T15" fmla="*/ 474 h 683"/>
                <a:gd name="T16" fmla="*/ 182 w 841"/>
                <a:gd name="T17" fmla="*/ 439 h 683"/>
                <a:gd name="T18" fmla="*/ 182 w 841"/>
                <a:gd name="T19" fmla="*/ 441 h 683"/>
                <a:gd name="T20" fmla="*/ 156 w 841"/>
                <a:gd name="T21" fmla="*/ 683 h 683"/>
                <a:gd name="T22" fmla="*/ 26 w 841"/>
                <a:gd name="T23" fmla="*/ 405 h 683"/>
                <a:gd name="T24" fmla="*/ 119 w 841"/>
                <a:gd name="T25" fmla="*/ 31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1" h="683">
                  <a:moveTo>
                    <a:pt x="119" y="313"/>
                  </a:moveTo>
                  <a:cubicBezTo>
                    <a:pt x="130" y="281"/>
                    <a:pt x="169" y="245"/>
                    <a:pt x="236" y="223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327" y="192"/>
                    <a:pt x="507" y="118"/>
                    <a:pt x="416" y="0"/>
                  </a:cubicBezTo>
                  <a:cubicBezTo>
                    <a:pt x="416" y="0"/>
                    <a:pt x="577" y="13"/>
                    <a:pt x="633" y="166"/>
                  </a:cubicBezTo>
                  <a:cubicBezTo>
                    <a:pt x="675" y="137"/>
                    <a:pt x="694" y="89"/>
                    <a:pt x="654" y="9"/>
                  </a:cubicBezTo>
                  <a:cubicBezTo>
                    <a:pt x="654" y="9"/>
                    <a:pt x="841" y="60"/>
                    <a:pt x="839" y="261"/>
                  </a:cubicBezTo>
                  <a:cubicBezTo>
                    <a:pt x="838" y="383"/>
                    <a:pt x="737" y="460"/>
                    <a:pt x="595" y="474"/>
                  </a:cubicBezTo>
                  <a:cubicBezTo>
                    <a:pt x="488" y="484"/>
                    <a:pt x="276" y="490"/>
                    <a:pt x="182" y="439"/>
                  </a:cubicBezTo>
                  <a:cubicBezTo>
                    <a:pt x="182" y="439"/>
                    <a:pt x="182" y="440"/>
                    <a:pt x="182" y="441"/>
                  </a:cubicBezTo>
                  <a:cubicBezTo>
                    <a:pt x="182" y="511"/>
                    <a:pt x="189" y="683"/>
                    <a:pt x="156" y="683"/>
                  </a:cubicBezTo>
                  <a:cubicBezTo>
                    <a:pt x="123" y="683"/>
                    <a:pt x="69" y="505"/>
                    <a:pt x="26" y="405"/>
                  </a:cubicBezTo>
                  <a:cubicBezTo>
                    <a:pt x="0" y="342"/>
                    <a:pt x="84" y="315"/>
                    <a:pt x="119" y="31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1514782" y="3750675"/>
              <a:ext cx="271463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0 w 364"/>
                <a:gd name="T17" fmla="*/ 134 h 141"/>
                <a:gd name="T18" fmla="*/ 160 w 364"/>
                <a:gd name="T19" fmla="*/ 122 h 141"/>
                <a:gd name="T20" fmla="*/ 112 w 364"/>
                <a:gd name="T21" fmla="*/ 102 h 141"/>
                <a:gd name="T22" fmla="*/ 68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9" y="14"/>
                    <a:pt x="21" y="26"/>
                    <a:pt x="33" y="38"/>
                  </a:cubicBezTo>
                  <a:cubicBezTo>
                    <a:pt x="46" y="49"/>
                    <a:pt x="59" y="60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5" y="122"/>
                    <a:pt x="212" y="125"/>
                  </a:cubicBezTo>
                  <a:cubicBezTo>
                    <a:pt x="228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4" y="139"/>
                    <a:pt x="227" y="137"/>
                    <a:pt x="210" y="134"/>
                  </a:cubicBezTo>
                  <a:cubicBezTo>
                    <a:pt x="193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2" y="102"/>
                  </a:cubicBezTo>
                  <a:cubicBezTo>
                    <a:pt x="97" y="94"/>
                    <a:pt x="82" y="85"/>
                    <a:pt x="68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8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1700520" y="3780838"/>
              <a:ext cx="123825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9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7" y="31"/>
                    <a:pt x="72" y="30"/>
                    <a:pt x="86" y="29"/>
                  </a:cubicBezTo>
                  <a:cubicBezTo>
                    <a:pt x="100" y="27"/>
                    <a:pt x="114" y="24"/>
                    <a:pt x="128" y="19"/>
                  </a:cubicBezTo>
                  <a:cubicBezTo>
                    <a:pt x="141" y="14"/>
                    <a:pt x="154" y="8"/>
                    <a:pt x="167" y="0"/>
                  </a:cubicBezTo>
                  <a:cubicBezTo>
                    <a:pt x="156" y="10"/>
                    <a:pt x="143" y="18"/>
                    <a:pt x="130" y="24"/>
                  </a:cubicBezTo>
                  <a:cubicBezTo>
                    <a:pt x="116" y="29"/>
                    <a:pt x="101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3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1563995" y="3496675"/>
              <a:ext cx="112713" cy="90488"/>
            </a:xfrm>
            <a:custGeom>
              <a:avLst/>
              <a:gdLst>
                <a:gd name="T0" fmla="*/ 141 w 151"/>
                <a:gd name="T1" fmla="*/ 50 h 121"/>
                <a:gd name="T2" fmla="*/ 39 w 151"/>
                <a:gd name="T3" fmla="*/ 5 h 121"/>
                <a:gd name="T4" fmla="*/ 28 w 151"/>
                <a:gd name="T5" fmla="*/ 25 h 121"/>
                <a:gd name="T6" fmla="*/ 105 w 151"/>
                <a:gd name="T7" fmla="*/ 59 h 121"/>
                <a:gd name="T8" fmla="*/ 13 w 151"/>
                <a:gd name="T9" fmla="*/ 94 h 121"/>
                <a:gd name="T10" fmla="*/ 19 w 151"/>
                <a:gd name="T11" fmla="*/ 115 h 121"/>
                <a:gd name="T12" fmla="*/ 138 w 151"/>
                <a:gd name="T13" fmla="*/ 70 h 121"/>
                <a:gd name="T14" fmla="*/ 141 w 151"/>
                <a:gd name="T15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1">
                  <a:moveTo>
                    <a:pt x="141" y="50"/>
                  </a:moveTo>
                  <a:cubicBezTo>
                    <a:pt x="107" y="35"/>
                    <a:pt x="73" y="20"/>
                    <a:pt x="39" y="5"/>
                  </a:cubicBezTo>
                  <a:cubicBezTo>
                    <a:pt x="26" y="0"/>
                    <a:pt x="15" y="19"/>
                    <a:pt x="28" y="25"/>
                  </a:cubicBezTo>
                  <a:cubicBezTo>
                    <a:pt x="54" y="36"/>
                    <a:pt x="80" y="47"/>
                    <a:pt x="105" y="59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5" y="121"/>
                    <a:pt x="19" y="115"/>
                  </a:cubicBezTo>
                  <a:cubicBezTo>
                    <a:pt x="59" y="100"/>
                    <a:pt x="98" y="85"/>
                    <a:pt x="138" y="70"/>
                  </a:cubicBezTo>
                  <a:cubicBezTo>
                    <a:pt x="146" y="67"/>
                    <a:pt x="151" y="54"/>
                    <a:pt x="141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1940232" y="3503025"/>
              <a:ext cx="569913" cy="125413"/>
            </a:xfrm>
            <a:custGeom>
              <a:avLst/>
              <a:gdLst>
                <a:gd name="T0" fmla="*/ 18 w 359"/>
                <a:gd name="T1" fmla="*/ 18 h 79"/>
                <a:gd name="T2" fmla="*/ 18 w 359"/>
                <a:gd name="T3" fmla="*/ 24 h 79"/>
                <a:gd name="T4" fmla="*/ 188 w 359"/>
                <a:gd name="T5" fmla="*/ 24 h 79"/>
                <a:gd name="T6" fmla="*/ 188 w 359"/>
                <a:gd name="T7" fmla="*/ 16 h 79"/>
                <a:gd name="T8" fmla="*/ 302 w 359"/>
                <a:gd name="T9" fmla="*/ 16 h 79"/>
                <a:gd name="T10" fmla="*/ 302 w 359"/>
                <a:gd name="T11" fmla="*/ 0 h 79"/>
                <a:gd name="T12" fmla="*/ 359 w 359"/>
                <a:gd name="T13" fmla="*/ 0 h 79"/>
                <a:gd name="T14" fmla="*/ 359 w 359"/>
                <a:gd name="T15" fmla="*/ 79 h 79"/>
                <a:gd name="T16" fmla="*/ 302 w 359"/>
                <a:gd name="T17" fmla="*/ 79 h 79"/>
                <a:gd name="T18" fmla="*/ 302 w 359"/>
                <a:gd name="T19" fmla="*/ 66 h 79"/>
                <a:gd name="T20" fmla="*/ 188 w 359"/>
                <a:gd name="T21" fmla="*/ 66 h 79"/>
                <a:gd name="T22" fmla="*/ 188 w 359"/>
                <a:gd name="T23" fmla="*/ 57 h 79"/>
                <a:gd name="T24" fmla="*/ 18 w 359"/>
                <a:gd name="T25" fmla="*/ 57 h 79"/>
                <a:gd name="T26" fmla="*/ 18 w 359"/>
                <a:gd name="T27" fmla="*/ 63 h 79"/>
                <a:gd name="T28" fmla="*/ 0 w 359"/>
                <a:gd name="T29" fmla="*/ 63 h 79"/>
                <a:gd name="T30" fmla="*/ 0 w 359"/>
                <a:gd name="T31" fmla="*/ 18 h 79"/>
                <a:gd name="T32" fmla="*/ 18 w 359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9" h="79">
                  <a:moveTo>
                    <a:pt x="18" y="18"/>
                  </a:moveTo>
                  <a:lnTo>
                    <a:pt x="18" y="24"/>
                  </a:lnTo>
                  <a:lnTo>
                    <a:pt x="188" y="24"/>
                  </a:lnTo>
                  <a:lnTo>
                    <a:pt x="188" y="16"/>
                  </a:lnTo>
                  <a:lnTo>
                    <a:pt x="302" y="16"/>
                  </a:lnTo>
                  <a:lnTo>
                    <a:pt x="302" y="0"/>
                  </a:lnTo>
                  <a:lnTo>
                    <a:pt x="359" y="0"/>
                  </a:lnTo>
                  <a:lnTo>
                    <a:pt x="359" y="79"/>
                  </a:lnTo>
                  <a:lnTo>
                    <a:pt x="302" y="79"/>
                  </a:lnTo>
                  <a:lnTo>
                    <a:pt x="302" y="66"/>
                  </a:lnTo>
                  <a:lnTo>
                    <a:pt x="188" y="66"/>
                  </a:lnTo>
                  <a:lnTo>
                    <a:pt x="188" y="57"/>
                  </a:lnTo>
                  <a:lnTo>
                    <a:pt x="18" y="57"/>
                  </a:lnTo>
                  <a:lnTo>
                    <a:pt x="18" y="63"/>
                  </a:lnTo>
                  <a:lnTo>
                    <a:pt x="0" y="63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5"/>
            <p:cNvSpPr>
              <a:spLocks/>
            </p:cNvSpPr>
            <p:nvPr/>
          </p:nvSpPr>
          <p:spPr bwMode="auto">
            <a:xfrm>
              <a:off x="1471920" y="3612563"/>
              <a:ext cx="192088" cy="123825"/>
            </a:xfrm>
            <a:custGeom>
              <a:avLst/>
              <a:gdLst>
                <a:gd name="T0" fmla="*/ 256 w 256"/>
                <a:gd name="T1" fmla="*/ 134 h 164"/>
                <a:gd name="T2" fmla="*/ 92 w 256"/>
                <a:gd name="T3" fmla="*/ 0 h 164"/>
                <a:gd name="T4" fmla="*/ 256 w 256"/>
                <a:gd name="T5" fmla="*/ 1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164">
                  <a:moveTo>
                    <a:pt x="256" y="134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0" y="164"/>
                    <a:pt x="256" y="134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66"/>
            <p:cNvSpPr>
              <a:spLocks noChangeArrowheads="1"/>
            </p:cNvSpPr>
            <p:nvPr/>
          </p:nvSpPr>
          <p:spPr bwMode="auto">
            <a:xfrm>
              <a:off x="2416482" y="5047663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7"/>
            <p:cNvSpPr>
              <a:spLocks/>
            </p:cNvSpPr>
            <p:nvPr/>
          </p:nvSpPr>
          <p:spPr bwMode="auto">
            <a:xfrm>
              <a:off x="2468870" y="4927013"/>
              <a:ext cx="277813" cy="160338"/>
            </a:xfrm>
            <a:custGeom>
              <a:avLst/>
              <a:gdLst>
                <a:gd name="T0" fmla="*/ 0 w 370"/>
                <a:gd name="T1" fmla="*/ 0 h 214"/>
                <a:gd name="T2" fmla="*/ 307 w 370"/>
                <a:gd name="T3" fmla="*/ 44 h 214"/>
                <a:gd name="T4" fmla="*/ 315 w 370"/>
                <a:gd name="T5" fmla="*/ 44 h 214"/>
                <a:gd name="T6" fmla="*/ 315 w 370"/>
                <a:gd name="T7" fmla="*/ 45 h 214"/>
                <a:gd name="T8" fmla="*/ 327 w 370"/>
                <a:gd name="T9" fmla="*/ 47 h 214"/>
                <a:gd name="T10" fmla="*/ 315 w 370"/>
                <a:gd name="T11" fmla="*/ 53 h 214"/>
                <a:gd name="T12" fmla="*/ 298 w 370"/>
                <a:gd name="T13" fmla="*/ 175 h 214"/>
                <a:gd name="T14" fmla="*/ 369 w 370"/>
                <a:gd name="T15" fmla="*/ 201 h 214"/>
                <a:gd name="T16" fmla="*/ 268 w 370"/>
                <a:gd name="T17" fmla="*/ 202 h 214"/>
                <a:gd name="T18" fmla="*/ 257 w 370"/>
                <a:gd name="T19" fmla="*/ 76 h 214"/>
                <a:gd name="T20" fmla="*/ 89 w 370"/>
                <a:gd name="T21" fmla="*/ 67 h 214"/>
                <a:gd name="T22" fmla="*/ 64 w 370"/>
                <a:gd name="T23" fmla="*/ 177 h 214"/>
                <a:gd name="T24" fmla="*/ 131 w 370"/>
                <a:gd name="T25" fmla="*/ 201 h 214"/>
                <a:gd name="T26" fmla="*/ 43 w 370"/>
                <a:gd name="T27" fmla="*/ 203 h 214"/>
                <a:gd name="T28" fmla="*/ 32 w 370"/>
                <a:gd name="T29" fmla="*/ 202 h 214"/>
                <a:gd name="T30" fmla="*/ 32 w 370"/>
                <a:gd name="T31" fmla="*/ 32 h 214"/>
                <a:gd name="T32" fmla="*/ 0 w 370"/>
                <a:gd name="T3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0" h="214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8" y="175"/>
                    <a:pt x="298" y="175"/>
                    <a:pt x="298" y="175"/>
                  </a:cubicBezTo>
                  <a:cubicBezTo>
                    <a:pt x="330" y="179"/>
                    <a:pt x="370" y="189"/>
                    <a:pt x="369" y="201"/>
                  </a:cubicBezTo>
                  <a:cubicBezTo>
                    <a:pt x="369" y="214"/>
                    <a:pt x="304" y="203"/>
                    <a:pt x="268" y="202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8" y="97"/>
                    <a:pt x="131" y="86"/>
                    <a:pt x="89" y="6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8" y="181"/>
                    <a:pt x="132" y="188"/>
                    <a:pt x="131" y="201"/>
                  </a:cubicBezTo>
                  <a:cubicBezTo>
                    <a:pt x="131" y="214"/>
                    <a:pt x="80" y="204"/>
                    <a:pt x="43" y="203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1" y="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8"/>
            <p:cNvSpPr>
              <a:spLocks/>
            </p:cNvSpPr>
            <p:nvPr/>
          </p:nvSpPr>
          <p:spPr bwMode="auto">
            <a:xfrm>
              <a:off x="3056245" y="4565063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2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9" y="133"/>
                    <a:pt x="32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9"/>
            <p:cNvSpPr>
              <a:spLocks/>
            </p:cNvSpPr>
            <p:nvPr/>
          </p:nvSpPr>
          <p:spPr bwMode="auto">
            <a:xfrm>
              <a:off x="2691120" y="4652375"/>
              <a:ext cx="414338" cy="257175"/>
            </a:xfrm>
            <a:custGeom>
              <a:avLst/>
              <a:gdLst>
                <a:gd name="T0" fmla="*/ 233 w 554"/>
                <a:gd name="T1" fmla="*/ 344 h 344"/>
                <a:gd name="T2" fmla="*/ 198 w 554"/>
                <a:gd name="T3" fmla="*/ 340 h 344"/>
                <a:gd name="T4" fmla="*/ 0 w 554"/>
                <a:gd name="T5" fmla="*/ 132 h 344"/>
                <a:gd name="T6" fmla="*/ 62 w 554"/>
                <a:gd name="T7" fmla="*/ 112 h 344"/>
                <a:gd name="T8" fmla="*/ 210 w 554"/>
                <a:gd name="T9" fmla="*/ 277 h 344"/>
                <a:gd name="T10" fmla="*/ 489 w 554"/>
                <a:gd name="T11" fmla="*/ 0 h 344"/>
                <a:gd name="T12" fmla="*/ 554 w 554"/>
                <a:gd name="T13" fmla="*/ 36 h 344"/>
                <a:gd name="T14" fmla="*/ 233 w 554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344">
                  <a:moveTo>
                    <a:pt x="233" y="344"/>
                  </a:moveTo>
                  <a:cubicBezTo>
                    <a:pt x="221" y="344"/>
                    <a:pt x="209" y="343"/>
                    <a:pt x="198" y="340"/>
                  </a:cubicBezTo>
                  <a:cubicBezTo>
                    <a:pt x="59" y="314"/>
                    <a:pt x="3" y="139"/>
                    <a:pt x="0" y="13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4" y="36"/>
                    <a:pt x="554" y="36"/>
                    <a:pt x="554" y="36"/>
                  </a:cubicBezTo>
                  <a:cubicBezTo>
                    <a:pt x="454" y="186"/>
                    <a:pt x="386" y="333"/>
                    <a:pt x="233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0"/>
            <p:cNvSpPr>
              <a:spLocks/>
            </p:cNvSpPr>
            <p:nvPr/>
          </p:nvSpPr>
          <p:spPr bwMode="auto">
            <a:xfrm>
              <a:off x="2451407" y="4687300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1"/>
            <p:cNvSpPr>
              <a:spLocks/>
            </p:cNvSpPr>
            <p:nvPr/>
          </p:nvSpPr>
          <p:spPr bwMode="auto">
            <a:xfrm>
              <a:off x="2492682" y="4719050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2"/>
            <p:cNvSpPr>
              <a:spLocks/>
            </p:cNvSpPr>
            <p:nvPr/>
          </p:nvSpPr>
          <p:spPr bwMode="auto">
            <a:xfrm>
              <a:off x="2599045" y="4771438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3 w 25"/>
                <a:gd name="T3" fmla="*/ 0 h 109"/>
                <a:gd name="T4" fmla="*/ 1 w 25"/>
                <a:gd name="T5" fmla="*/ 9 h 109"/>
                <a:gd name="T6" fmla="*/ 9 w 25"/>
                <a:gd name="T7" fmla="*/ 22 h 109"/>
                <a:gd name="T8" fmla="*/ 0 w 25"/>
                <a:gd name="T9" fmla="*/ 90 h 109"/>
                <a:gd name="T10" fmla="*/ 12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3" y="0"/>
                  </a:lnTo>
                  <a:lnTo>
                    <a:pt x="1" y="9"/>
                  </a:lnTo>
                  <a:lnTo>
                    <a:pt x="9" y="22"/>
                  </a:lnTo>
                  <a:lnTo>
                    <a:pt x="0" y="90"/>
                  </a:lnTo>
                  <a:lnTo>
                    <a:pt x="12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3"/>
            <p:cNvSpPr>
              <a:spLocks/>
            </p:cNvSpPr>
            <p:nvPr/>
          </p:nvSpPr>
          <p:spPr bwMode="auto">
            <a:xfrm>
              <a:off x="2627620" y="4761913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4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4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4"/>
            <p:cNvSpPr>
              <a:spLocks noEditPoints="1"/>
            </p:cNvSpPr>
            <p:nvPr/>
          </p:nvSpPr>
          <p:spPr bwMode="auto">
            <a:xfrm>
              <a:off x="2627620" y="4760325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4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60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4 w 93"/>
                <a:gd name="T23" fmla="*/ 48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4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4" y="12"/>
                  </a:cubicBezTo>
                  <a:cubicBezTo>
                    <a:pt x="58" y="8"/>
                    <a:pt x="73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2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3" y="65"/>
                    <a:pt x="18" y="57"/>
                    <a:pt x="14" y="48"/>
                  </a:cubicBezTo>
                  <a:cubicBezTo>
                    <a:pt x="9" y="40"/>
                    <a:pt x="5" y="32"/>
                    <a:pt x="0" y="23"/>
                  </a:cubicBezTo>
                  <a:cubicBezTo>
                    <a:pt x="8" y="21"/>
                    <a:pt x="15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7" y="48"/>
                    <a:pt x="52" y="42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1"/>
                    <a:pt x="44" y="14"/>
                  </a:cubicBezTo>
                  <a:cubicBezTo>
                    <a:pt x="37" y="16"/>
                    <a:pt x="30" y="17"/>
                    <a:pt x="22" y="19"/>
                  </a:cubicBezTo>
                  <a:cubicBezTo>
                    <a:pt x="15" y="20"/>
                    <a:pt x="8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5"/>
            <p:cNvSpPr>
              <a:spLocks/>
            </p:cNvSpPr>
            <p:nvPr/>
          </p:nvSpPr>
          <p:spPr bwMode="auto">
            <a:xfrm>
              <a:off x="2541895" y="4768263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30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30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6"/>
            <p:cNvSpPr>
              <a:spLocks noEditPoints="1"/>
            </p:cNvSpPr>
            <p:nvPr/>
          </p:nvSpPr>
          <p:spPr bwMode="auto">
            <a:xfrm>
              <a:off x="2537132" y="4766675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8 w 94"/>
                <a:gd name="T7" fmla="*/ 2 h 72"/>
                <a:gd name="T8" fmla="*/ 23 w 94"/>
                <a:gd name="T9" fmla="*/ 18 h 72"/>
                <a:gd name="T10" fmla="*/ 39 w 94"/>
                <a:gd name="T11" fmla="*/ 35 h 72"/>
                <a:gd name="T12" fmla="*/ 55 w 94"/>
                <a:gd name="T13" fmla="*/ 52 h 72"/>
                <a:gd name="T14" fmla="*/ 70 w 94"/>
                <a:gd name="T15" fmla="*/ 68 h 72"/>
                <a:gd name="T16" fmla="*/ 67 w 94"/>
                <a:gd name="T17" fmla="*/ 69 h 72"/>
                <a:gd name="T18" fmla="*/ 81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8 w 94"/>
                <a:gd name="T31" fmla="*/ 71 h 72"/>
                <a:gd name="T32" fmla="*/ 52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5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5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5" y="52"/>
                  </a:cubicBezTo>
                  <a:cubicBezTo>
                    <a:pt x="60" y="57"/>
                    <a:pt x="65" y="63"/>
                    <a:pt x="70" y="68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2" y="60"/>
                    <a:pt x="76" y="52"/>
                    <a:pt x="81" y="43"/>
                  </a:cubicBezTo>
                  <a:cubicBezTo>
                    <a:pt x="85" y="35"/>
                    <a:pt x="90" y="26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2" y="65"/>
                    <a:pt x="57" y="60"/>
                    <a:pt x="52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8" y="11"/>
                    <a:pt x="65" y="12"/>
                    <a:pt x="72" y="14"/>
                  </a:cubicBezTo>
                  <a:cubicBezTo>
                    <a:pt x="80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2492682" y="4744450"/>
              <a:ext cx="228600" cy="211138"/>
            </a:xfrm>
            <a:custGeom>
              <a:avLst/>
              <a:gdLst>
                <a:gd name="T0" fmla="*/ 116 w 144"/>
                <a:gd name="T1" fmla="*/ 19 h 133"/>
                <a:gd name="T2" fmla="*/ 79 w 144"/>
                <a:gd name="T3" fmla="*/ 65 h 133"/>
                <a:gd name="T4" fmla="*/ 37 w 144"/>
                <a:gd name="T5" fmla="*/ 20 h 133"/>
                <a:gd name="T6" fmla="*/ 0 w 144"/>
                <a:gd name="T7" fmla="*/ 0 h 133"/>
                <a:gd name="T8" fmla="*/ 16 w 144"/>
                <a:gd name="T9" fmla="*/ 93 h 133"/>
                <a:gd name="T10" fmla="*/ 85 w 144"/>
                <a:gd name="T11" fmla="*/ 133 h 133"/>
                <a:gd name="T12" fmla="*/ 142 w 144"/>
                <a:gd name="T13" fmla="*/ 78 h 133"/>
                <a:gd name="T14" fmla="*/ 144 w 144"/>
                <a:gd name="T15" fmla="*/ 4 h 133"/>
                <a:gd name="T16" fmla="*/ 116 w 144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3">
                  <a:moveTo>
                    <a:pt x="116" y="19"/>
                  </a:moveTo>
                  <a:lnTo>
                    <a:pt x="79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6" y="93"/>
                  </a:lnTo>
                  <a:lnTo>
                    <a:pt x="85" y="133"/>
                  </a:lnTo>
                  <a:lnTo>
                    <a:pt x="142" y="78"/>
                  </a:lnTo>
                  <a:lnTo>
                    <a:pt x="144" y="4"/>
                  </a:lnTo>
                  <a:lnTo>
                    <a:pt x="116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8"/>
            <p:cNvSpPr>
              <a:spLocks/>
            </p:cNvSpPr>
            <p:nvPr/>
          </p:nvSpPr>
          <p:spPr bwMode="auto">
            <a:xfrm>
              <a:off x="2629207" y="4750800"/>
              <a:ext cx="87313" cy="93663"/>
            </a:xfrm>
            <a:custGeom>
              <a:avLst/>
              <a:gdLst>
                <a:gd name="T0" fmla="*/ 114 w 116"/>
                <a:gd name="T1" fmla="*/ 0 h 124"/>
                <a:gd name="T2" fmla="*/ 115 w 116"/>
                <a:gd name="T3" fmla="*/ 18 h 124"/>
                <a:gd name="T4" fmla="*/ 116 w 116"/>
                <a:gd name="T5" fmla="*/ 37 h 124"/>
                <a:gd name="T6" fmla="*/ 116 w 116"/>
                <a:gd name="T7" fmla="*/ 38 h 124"/>
                <a:gd name="T8" fmla="*/ 114 w 116"/>
                <a:gd name="T9" fmla="*/ 38 h 124"/>
                <a:gd name="T10" fmla="*/ 95 w 116"/>
                <a:gd name="T11" fmla="*/ 38 h 124"/>
                <a:gd name="T12" fmla="*/ 76 w 116"/>
                <a:gd name="T13" fmla="*/ 39 h 124"/>
                <a:gd name="T14" fmla="*/ 77 w 116"/>
                <a:gd name="T15" fmla="*/ 35 h 124"/>
                <a:gd name="T16" fmla="*/ 107 w 116"/>
                <a:gd name="T17" fmla="*/ 56 h 124"/>
                <a:gd name="T18" fmla="*/ 110 w 116"/>
                <a:gd name="T19" fmla="*/ 58 h 124"/>
                <a:gd name="T20" fmla="*/ 107 w 116"/>
                <a:gd name="T21" fmla="*/ 59 h 124"/>
                <a:gd name="T22" fmla="*/ 52 w 116"/>
                <a:gd name="T23" fmla="*/ 90 h 124"/>
                <a:gd name="T24" fmla="*/ 26 w 116"/>
                <a:gd name="T25" fmla="*/ 106 h 124"/>
                <a:gd name="T26" fmla="*/ 0 w 116"/>
                <a:gd name="T27" fmla="*/ 124 h 124"/>
                <a:gd name="T28" fmla="*/ 12 w 116"/>
                <a:gd name="T29" fmla="*/ 114 h 124"/>
                <a:gd name="T30" fmla="*/ 24 w 116"/>
                <a:gd name="T31" fmla="*/ 104 h 124"/>
                <a:gd name="T32" fmla="*/ 50 w 116"/>
                <a:gd name="T33" fmla="*/ 87 h 124"/>
                <a:gd name="T34" fmla="*/ 77 w 116"/>
                <a:gd name="T35" fmla="*/ 71 h 124"/>
                <a:gd name="T36" fmla="*/ 105 w 116"/>
                <a:gd name="T37" fmla="*/ 55 h 124"/>
                <a:gd name="T38" fmla="*/ 105 w 116"/>
                <a:gd name="T39" fmla="*/ 59 h 124"/>
                <a:gd name="T40" fmla="*/ 75 w 116"/>
                <a:gd name="T41" fmla="*/ 39 h 124"/>
                <a:gd name="T42" fmla="*/ 70 w 116"/>
                <a:gd name="T43" fmla="*/ 35 h 124"/>
                <a:gd name="T44" fmla="*/ 76 w 116"/>
                <a:gd name="T45" fmla="*/ 35 h 124"/>
                <a:gd name="T46" fmla="*/ 95 w 116"/>
                <a:gd name="T47" fmla="*/ 35 h 124"/>
                <a:gd name="T48" fmla="*/ 114 w 116"/>
                <a:gd name="T49" fmla="*/ 35 h 124"/>
                <a:gd name="T50" fmla="*/ 113 w 116"/>
                <a:gd name="T51" fmla="*/ 37 h 124"/>
                <a:gd name="T52" fmla="*/ 113 w 116"/>
                <a:gd name="T53" fmla="*/ 18 h 124"/>
                <a:gd name="T54" fmla="*/ 114 w 116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0"/>
                    <a:pt x="116" y="37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9" y="69"/>
                    <a:pt x="70" y="79"/>
                    <a:pt x="52" y="90"/>
                  </a:cubicBezTo>
                  <a:cubicBezTo>
                    <a:pt x="43" y="95"/>
                    <a:pt x="34" y="100"/>
                    <a:pt x="26" y="106"/>
                  </a:cubicBezTo>
                  <a:cubicBezTo>
                    <a:pt x="17" y="112"/>
                    <a:pt x="8" y="117"/>
                    <a:pt x="0" y="124"/>
                  </a:cubicBezTo>
                  <a:cubicBezTo>
                    <a:pt x="4" y="120"/>
                    <a:pt x="8" y="117"/>
                    <a:pt x="12" y="114"/>
                  </a:cubicBezTo>
                  <a:cubicBezTo>
                    <a:pt x="16" y="110"/>
                    <a:pt x="20" y="107"/>
                    <a:pt x="24" y="104"/>
                  </a:cubicBezTo>
                  <a:cubicBezTo>
                    <a:pt x="33" y="98"/>
                    <a:pt x="42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7" y="66"/>
                    <a:pt x="96" y="60"/>
                    <a:pt x="105" y="55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5" y="52"/>
                    <a:pt x="85" y="45"/>
                    <a:pt x="75" y="39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0"/>
                    <a:pt x="113" y="24"/>
                    <a:pt x="113" y="18"/>
                  </a:cubicBezTo>
                  <a:cubicBezTo>
                    <a:pt x="114" y="12"/>
                    <a:pt x="114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9"/>
            <p:cNvSpPr>
              <a:spLocks/>
            </p:cNvSpPr>
            <p:nvPr/>
          </p:nvSpPr>
          <p:spPr bwMode="auto">
            <a:xfrm>
              <a:off x="2506970" y="4769850"/>
              <a:ext cx="101600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6 w 137"/>
                <a:gd name="T7" fmla="*/ 37 h 98"/>
                <a:gd name="T8" fmla="*/ 7 w 137"/>
                <a:gd name="T9" fmla="*/ 37 h 98"/>
                <a:gd name="T10" fmla="*/ 26 w 137"/>
                <a:gd name="T11" fmla="*/ 34 h 98"/>
                <a:gd name="T12" fmla="*/ 45 w 137"/>
                <a:gd name="T13" fmla="*/ 30 h 98"/>
                <a:gd name="T14" fmla="*/ 43 w 137"/>
                <a:gd name="T15" fmla="*/ 27 h 98"/>
                <a:gd name="T16" fmla="*/ 18 w 137"/>
                <a:gd name="T17" fmla="*/ 53 h 98"/>
                <a:gd name="T18" fmla="*/ 15 w 137"/>
                <a:gd name="T19" fmla="*/ 56 h 98"/>
                <a:gd name="T20" fmla="*/ 19 w 137"/>
                <a:gd name="T21" fmla="*/ 57 h 98"/>
                <a:gd name="T22" fmla="*/ 79 w 137"/>
                <a:gd name="T23" fmla="*/ 75 h 98"/>
                <a:gd name="T24" fmla="*/ 108 w 137"/>
                <a:gd name="T25" fmla="*/ 85 h 98"/>
                <a:gd name="T26" fmla="*/ 137 w 137"/>
                <a:gd name="T27" fmla="*/ 98 h 98"/>
                <a:gd name="T28" fmla="*/ 123 w 137"/>
                <a:gd name="T29" fmla="*/ 90 h 98"/>
                <a:gd name="T30" fmla="*/ 109 w 137"/>
                <a:gd name="T31" fmla="*/ 83 h 98"/>
                <a:gd name="T32" fmla="*/ 80 w 137"/>
                <a:gd name="T33" fmla="*/ 72 h 98"/>
                <a:gd name="T34" fmla="*/ 50 w 137"/>
                <a:gd name="T35" fmla="*/ 62 h 98"/>
                <a:gd name="T36" fmla="*/ 20 w 137"/>
                <a:gd name="T37" fmla="*/ 53 h 98"/>
                <a:gd name="T38" fmla="*/ 21 w 137"/>
                <a:gd name="T39" fmla="*/ 56 h 98"/>
                <a:gd name="T40" fmla="*/ 46 w 137"/>
                <a:gd name="T41" fmla="*/ 30 h 98"/>
                <a:gd name="T42" fmla="*/ 50 w 137"/>
                <a:gd name="T43" fmla="*/ 25 h 98"/>
                <a:gd name="T44" fmla="*/ 44 w 137"/>
                <a:gd name="T45" fmla="*/ 26 h 98"/>
                <a:gd name="T46" fmla="*/ 25 w 137"/>
                <a:gd name="T47" fmla="*/ 31 h 98"/>
                <a:gd name="T48" fmla="*/ 7 w 137"/>
                <a:gd name="T49" fmla="*/ 35 h 98"/>
                <a:gd name="T50" fmla="*/ 8 w 137"/>
                <a:gd name="T51" fmla="*/ 36 h 98"/>
                <a:gd name="T52" fmla="*/ 4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36"/>
                    <a:pt x="26" y="44"/>
                    <a:pt x="18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39" y="62"/>
                    <a:pt x="59" y="69"/>
                    <a:pt x="79" y="75"/>
                  </a:cubicBezTo>
                  <a:cubicBezTo>
                    <a:pt x="88" y="78"/>
                    <a:pt x="98" y="82"/>
                    <a:pt x="108" y="85"/>
                  </a:cubicBezTo>
                  <a:cubicBezTo>
                    <a:pt x="118" y="89"/>
                    <a:pt x="128" y="93"/>
                    <a:pt x="137" y="98"/>
                  </a:cubicBezTo>
                  <a:cubicBezTo>
                    <a:pt x="132" y="95"/>
                    <a:pt x="128" y="92"/>
                    <a:pt x="123" y="90"/>
                  </a:cubicBezTo>
                  <a:cubicBezTo>
                    <a:pt x="118" y="88"/>
                    <a:pt x="114" y="86"/>
                    <a:pt x="109" y="83"/>
                  </a:cubicBezTo>
                  <a:cubicBezTo>
                    <a:pt x="99" y="79"/>
                    <a:pt x="90" y="75"/>
                    <a:pt x="80" y="72"/>
                  </a:cubicBezTo>
                  <a:cubicBezTo>
                    <a:pt x="70" y="68"/>
                    <a:pt x="60" y="65"/>
                    <a:pt x="50" y="62"/>
                  </a:cubicBezTo>
                  <a:cubicBezTo>
                    <a:pt x="40" y="58"/>
                    <a:pt x="30" y="55"/>
                    <a:pt x="20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9" y="47"/>
                    <a:pt x="38" y="38"/>
                    <a:pt x="46" y="30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0"/>
                    <a:pt x="5" y="24"/>
                    <a:pt x="4" y="18"/>
                  </a:cubicBezTo>
                  <a:cubicBezTo>
                    <a:pt x="3" y="12"/>
                    <a:pt x="1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0"/>
            <p:cNvSpPr>
              <a:spLocks/>
            </p:cNvSpPr>
            <p:nvPr/>
          </p:nvSpPr>
          <p:spPr bwMode="auto">
            <a:xfrm>
              <a:off x="2873682" y="4584113"/>
              <a:ext cx="87313" cy="125413"/>
            </a:xfrm>
            <a:custGeom>
              <a:avLst/>
              <a:gdLst>
                <a:gd name="T0" fmla="*/ 0 w 117"/>
                <a:gd name="T1" fmla="*/ 147 h 169"/>
                <a:gd name="T2" fmla="*/ 38 w 117"/>
                <a:gd name="T3" fmla="*/ 86 h 169"/>
                <a:gd name="T4" fmla="*/ 63 w 117"/>
                <a:gd name="T5" fmla="*/ 56 h 169"/>
                <a:gd name="T6" fmla="*/ 78 w 117"/>
                <a:gd name="T7" fmla="*/ 59 h 169"/>
                <a:gd name="T8" fmla="*/ 85 w 117"/>
                <a:gd name="T9" fmla="*/ 66 h 169"/>
                <a:gd name="T10" fmla="*/ 86 w 117"/>
                <a:gd name="T11" fmla="*/ 82 h 169"/>
                <a:gd name="T12" fmla="*/ 34 w 117"/>
                <a:gd name="T13" fmla="*/ 169 h 169"/>
                <a:gd name="T14" fmla="*/ 0 w 117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69">
                  <a:moveTo>
                    <a:pt x="0" y="147"/>
                  </a:moveTo>
                  <a:cubicBezTo>
                    <a:pt x="0" y="147"/>
                    <a:pt x="48" y="19"/>
                    <a:pt x="38" y="86"/>
                  </a:cubicBezTo>
                  <a:cubicBezTo>
                    <a:pt x="38" y="86"/>
                    <a:pt x="69" y="0"/>
                    <a:pt x="63" y="56"/>
                  </a:cubicBezTo>
                  <a:cubicBezTo>
                    <a:pt x="63" y="56"/>
                    <a:pt x="84" y="15"/>
                    <a:pt x="78" y="59"/>
                  </a:cubicBezTo>
                  <a:cubicBezTo>
                    <a:pt x="78" y="59"/>
                    <a:pt x="104" y="27"/>
                    <a:pt x="85" y="66"/>
                  </a:cubicBezTo>
                  <a:cubicBezTo>
                    <a:pt x="85" y="66"/>
                    <a:pt x="117" y="32"/>
                    <a:pt x="86" y="82"/>
                  </a:cubicBezTo>
                  <a:cubicBezTo>
                    <a:pt x="86" y="82"/>
                    <a:pt x="57" y="135"/>
                    <a:pt x="34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1"/>
            <p:cNvSpPr>
              <a:spLocks/>
            </p:cNvSpPr>
            <p:nvPr/>
          </p:nvSpPr>
          <p:spPr bwMode="auto">
            <a:xfrm>
              <a:off x="2484745" y="4923838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70 w 293"/>
                <a:gd name="T3" fmla="*/ 47 h 57"/>
                <a:gd name="T4" fmla="*/ 246 w 293"/>
                <a:gd name="T5" fmla="*/ 44 h 57"/>
                <a:gd name="T6" fmla="*/ 200 w 293"/>
                <a:gd name="T7" fmla="*/ 38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8 h 57"/>
                <a:gd name="T18" fmla="*/ 153 w 293"/>
                <a:gd name="T19" fmla="*/ 37 h 57"/>
                <a:gd name="T20" fmla="*/ 115 w 293"/>
                <a:gd name="T21" fmla="*/ 42 h 57"/>
                <a:gd name="T22" fmla="*/ 77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9 w 293"/>
                <a:gd name="T29" fmla="*/ 55 h 57"/>
                <a:gd name="T30" fmla="*/ 77 w 293"/>
                <a:gd name="T31" fmla="*/ 51 h 57"/>
                <a:gd name="T32" fmla="*/ 116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200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70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6" y="40"/>
                    <a:pt x="200" y="38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8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1" y="39"/>
                    <a:pt x="128" y="40"/>
                    <a:pt x="115" y="42"/>
                  </a:cubicBezTo>
                  <a:cubicBezTo>
                    <a:pt x="102" y="43"/>
                    <a:pt x="89" y="45"/>
                    <a:pt x="77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6" y="54"/>
                    <a:pt x="13" y="55"/>
                    <a:pt x="0" y="57"/>
                  </a:cubicBezTo>
                  <a:cubicBezTo>
                    <a:pt x="13" y="57"/>
                    <a:pt x="26" y="56"/>
                    <a:pt x="39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6" y="48"/>
                  </a:cubicBezTo>
                  <a:cubicBezTo>
                    <a:pt x="128" y="46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6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15" y="45"/>
                    <a:pt x="231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>
              <a:off x="2430770" y="4676188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6 h 272"/>
                <a:gd name="T8" fmla="*/ 589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6"/>
                  </a:cubicBezTo>
                  <a:cubicBezTo>
                    <a:pt x="446" y="199"/>
                    <a:pt x="523" y="129"/>
                    <a:pt x="589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70" y="180"/>
                    <a:pt x="475" y="261"/>
                    <a:pt x="366" y="271"/>
                  </a:cubicBezTo>
                  <a:cubicBezTo>
                    <a:pt x="359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3"/>
            <p:cNvSpPr>
              <a:spLocks noEditPoints="1"/>
            </p:cNvSpPr>
            <p:nvPr/>
          </p:nvSpPr>
          <p:spPr bwMode="auto">
            <a:xfrm>
              <a:off x="2470457" y="4904788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9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9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9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9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4"/>
            <p:cNvSpPr>
              <a:spLocks noEditPoints="1"/>
            </p:cNvSpPr>
            <p:nvPr/>
          </p:nvSpPr>
          <p:spPr bwMode="auto">
            <a:xfrm>
              <a:off x="2670482" y="4892088"/>
              <a:ext cx="60325" cy="19050"/>
            </a:xfrm>
            <a:custGeom>
              <a:avLst/>
              <a:gdLst>
                <a:gd name="T0" fmla="*/ 1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6 w 38"/>
                <a:gd name="T7" fmla="*/ 12 h 12"/>
                <a:gd name="T8" fmla="*/ 1 w 38"/>
                <a:gd name="T9" fmla="*/ 10 h 12"/>
                <a:gd name="T10" fmla="*/ 1 w 38"/>
                <a:gd name="T11" fmla="*/ 1 h 12"/>
                <a:gd name="T12" fmla="*/ 2 w 38"/>
                <a:gd name="T13" fmla="*/ 9 h 12"/>
                <a:gd name="T14" fmla="*/ 35 w 38"/>
                <a:gd name="T15" fmla="*/ 11 h 12"/>
                <a:gd name="T16" fmla="*/ 36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1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6" y="12"/>
                  </a:lnTo>
                  <a:lnTo>
                    <a:pt x="1" y="10"/>
                  </a:lnTo>
                  <a:close/>
                  <a:moveTo>
                    <a:pt x="1" y="1"/>
                  </a:moveTo>
                  <a:lnTo>
                    <a:pt x="2" y="9"/>
                  </a:lnTo>
                  <a:lnTo>
                    <a:pt x="35" y="11"/>
                  </a:lnTo>
                  <a:lnTo>
                    <a:pt x="3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5"/>
            <p:cNvSpPr>
              <a:spLocks/>
            </p:cNvSpPr>
            <p:nvPr/>
          </p:nvSpPr>
          <p:spPr bwMode="auto">
            <a:xfrm>
              <a:off x="2481570" y="4833350"/>
              <a:ext cx="44450" cy="14288"/>
            </a:xfrm>
            <a:custGeom>
              <a:avLst/>
              <a:gdLst>
                <a:gd name="T0" fmla="*/ 61 w 61"/>
                <a:gd name="T1" fmla="*/ 12 h 19"/>
                <a:gd name="T2" fmla="*/ 26 w 61"/>
                <a:gd name="T3" fmla="*/ 0 h 19"/>
                <a:gd name="T4" fmla="*/ 0 w 61"/>
                <a:gd name="T5" fmla="*/ 19 h 19"/>
                <a:gd name="T6" fmla="*/ 61 w 61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9">
                  <a:moveTo>
                    <a:pt x="61" y="12"/>
                  </a:moveTo>
                  <a:cubicBezTo>
                    <a:pt x="61" y="12"/>
                    <a:pt x="43" y="8"/>
                    <a:pt x="26" y="0"/>
                  </a:cubicBezTo>
                  <a:cubicBezTo>
                    <a:pt x="26" y="0"/>
                    <a:pt x="19" y="2"/>
                    <a:pt x="0" y="19"/>
                  </a:cubicBezTo>
                  <a:lnTo>
                    <a:pt x="61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6"/>
            <p:cNvSpPr>
              <a:spLocks/>
            </p:cNvSpPr>
            <p:nvPr/>
          </p:nvSpPr>
          <p:spPr bwMode="auto">
            <a:xfrm>
              <a:off x="2476807" y="4841288"/>
              <a:ext cx="57150" cy="7938"/>
            </a:xfrm>
            <a:custGeom>
              <a:avLst/>
              <a:gdLst>
                <a:gd name="T0" fmla="*/ 77 w 77"/>
                <a:gd name="T1" fmla="*/ 0 h 9"/>
                <a:gd name="T2" fmla="*/ 57 w 77"/>
                <a:gd name="T3" fmla="*/ 0 h 9"/>
                <a:gd name="T4" fmla="*/ 38 w 77"/>
                <a:gd name="T5" fmla="*/ 2 h 9"/>
                <a:gd name="T6" fmla="*/ 19 w 77"/>
                <a:gd name="T7" fmla="*/ 5 h 9"/>
                <a:gd name="T8" fmla="*/ 0 w 77"/>
                <a:gd name="T9" fmla="*/ 9 h 9"/>
                <a:gd name="T10" fmla="*/ 10 w 77"/>
                <a:gd name="T11" fmla="*/ 7 h 9"/>
                <a:gd name="T12" fmla="*/ 20 w 77"/>
                <a:gd name="T13" fmla="*/ 6 h 9"/>
                <a:gd name="T14" fmla="*/ 39 w 77"/>
                <a:gd name="T15" fmla="*/ 4 h 9"/>
                <a:gd name="T16" fmla="*/ 58 w 77"/>
                <a:gd name="T17" fmla="*/ 2 h 9"/>
                <a:gd name="T18" fmla="*/ 67 w 77"/>
                <a:gd name="T19" fmla="*/ 1 h 9"/>
                <a:gd name="T20" fmla="*/ 77 w 7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">
                  <a:moveTo>
                    <a:pt x="77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5" y="1"/>
                    <a:pt x="38" y="2"/>
                  </a:cubicBezTo>
                  <a:cubicBezTo>
                    <a:pt x="32" y="3"/>
                    <a:pt x="26" y="4"/>
                    <a:pt x="19" y="5"/>
                  </a:cubicBezTo>
                  <a:cubicBezTo>
                    <a:pt x="13" y="6"/>
                    <a:pt x="7" y="7"/>
                    <a:pt x="0" y="9"/>
                  </a:cubicBezTo>
                  <a:cubicBezTo>
                    <a:pt x="4" y="8"/>
                    <a:pt x="7" y="8"/>
                    <a:pt x="10" y="7"/>
                  </a:cubicBezTo>
                  <a:cubicBezTo>
                    <a:pt x="13" y="7"/>
                    <a:pt x="16" y="7"/>
                    <a:pt x="20" y="6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0"/>
                    <a:pt x="74" y="0"/>
                    <a:pt x="77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7"/>
            <p:cNvSpPr>
              <a:spLocks/>
            </p:cNvSpPr>
            <p:nvPr/>
          </p:nvSpPr>
          <p:spPr bwMode="auto">
            <a:xfrm>
              <a:off x="2321232" y="4290425"/>
              <a:ext cx="152400" cy="423863"/>
            </a:xfrm>
            <a:custGeom>
              <a:avLst/>
              <a:gdLst>
                <a:gd name="T0" fmla="*/ 107 w 205"/>
                <a:gd name="T1" fmla="*/ 528 h 565"/>
                <a:gd name="T2" fmla="*/ 205 w 205"/>
                <a:gd name="T3" fmla="*/ 321 h 565"/>
                <a:gd name="T4" fmla="*/ 87 w 205"/>
                <a:gd name="T5" fmla="*/ 126 h 565"/>
                <a:gd name="T6" fmla="*/ 1 w 205"/>
                <a:gd name="T7" fmla="*/ 295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5" y="435"/>
                    <a:pt x="205" y="321"/>
                  </a:cubicBezTo>
                  <a:cubicBezTo>
                    <a:pt x="205" y="207"/>
                    <a:pt x="141" y="126"/>
                    <a:pt x="87" y="126"/>
                  </a:cubicBezTo>
                  <a:cubicBezTo>
                    <a:pt x="33" y="126"/>
                    <a:pt x="0" y="0"/>
                    <a:pt x="1" y="295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8"/>
            <p:cNvSpPr>
              <a:spLocks/>
            </p:cNvSpPr>
            <p:nvPr/>
          </p:nvSpPr>
          <p:spPr bwMode="auto">
            <a:xfrm>
              <a:off x="2314882" y="4503150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3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1" y="22"/>
                    <a:pt x="103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6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9"/>
            <p:cNvSpPr>
              <a:spLocks/>
            </p:cNvSpPr>
            <p:nvPr/>
          </p:nvSpPr>
          <p:spPr bwMode="auto">
            <a:xfrm>
              <a:off x="2354570" y="4250738"/>
              <a:ext cx="500063" cy="538163"/>
            </a:xfrm>
            <a:custGeom>
              <a:avLst/>
              <a:gdLst>
                <a:gd name="T0" fmla="*/ 37 w 666"/>
                <a:gd name="T1" fmla="*/ 443 h 719"/>
                <a:gd name="T2" fmla="*/ 371 w 666"/>
                <a:gd name="T3" fmla="*/ 719 h 719"/>
                <a:gd name="T4" fmla="*/ 666 w 666"/>
                <a:gd name="T5" fmla="*/ 418 h 719"/>
                <a:gd name="T6" fmla="*/ 307 w 666"/>
                <a:gd name="T7" fmla="*/ 12 h 719"/>
                <a:gd name="T8" fmla="*/ 37 w 666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719">
                  <a:moveTo>
                    <a:pt x="37" y="443"/>
                  </a:moveTo>
                  <a:cubicBezTo>
                    <a:pt x="37" y="595"/>
                    <a:pt x="187" y="719"/>
                    <a:pt x="371" y="719"/>
                  </a:cubicBezTo>
                  <a:cubicBezTo>
                    <a:pt x="556" y="719"/>
                    <a:pt x="666" y="570"/>
                    <a:pt x="666" y="418"/>
                  </a:cubicBezTo>
                  <a:cubicBezTo>
                    <a:pt x="666" y="265"/>
                    <a:pt x="626" y="25"/>
                    <a:pt x="307" y="12"/>
                  </a:cubicBezTo>
                  <a:cubicBezTo>
                    <a:pt x="0" y="0"/>
                    <a:pt x="37" y="291"/>
                    <a:pt x="37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0"/>
            <p:cNvSpPr>
              <a:spLocks/>
            </p:cNvSpPr>
            <p:nvPr/>
          </p:nvSpPr>
          <p:spPr bwMode="auto">
            <a:xfrm>
              <a:off x="2706995" y="4504738"/>
              <a:ext cx="122238" cy="120650"/>
            </a:xfrm>
            <a:custGeom>
              <a:avLst/>
              <a:gdLst>
                <a:gd name="T0" fmla="*/ 13 w 162"/>
                <a:gd name="T1" fmla="*/ 103 h 161"/>
                <a:gd name="T2" fmla="*/ 104 w 162"/>
                <a:gd name="T3" fmla="*/ 149 h 161"/>
                <a:gd name="T4" fmla="*/ 150 w 162"/>
                <a:gd name="T5" fmla="*/ 58 h 161"/>
                <a:gd name="T6" fmla="*/ 59 w 162"/>
                <a:gd name="T7" fmla="*/ 12 h 161"/>
                <a:gd name="T8" fmla="*/ 13 w 162"/>
                <a:gd name="T9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13" y="103"/>
                  </a:moveTo>
                  <a:cubicBezTo>
                    <a:pt x="25" y="141"/>
                    <a:pt x="66" y="161"/>
                    <a:pt x="104" y="149"/>
                  </a:cubicBezTo>
                  <a:cubicBezTo>
                    <a:pt x="142" y="137"/>
                    <a:pt x="162" y="96"/>
                    <a:pt x="150" y="58"/>
                  </a:cubicBezTo>
                  <a:cubicBezTo>
                    <a:pt x="137" y="20"/>
                    <a:pt x="97" y="0"/>
                    <a:pt x="59" y="12"/>
                  </a:cubicBezTo>
                  <a:cubicBezTo>
                    <a:pt x="21" y="24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1"/>
            <p:cNvSpPr>
              <a:spLocks/>
            </p:cNvSpPr>
            <p:nvPr/>
          </p:nvSpPr>
          <p:spPr bwMode="auto">
            <a:xfrm>
              <a:off x="2743507" y="4530138"/>
              <a:ext cx="74613" cy="74613"/>
            </a:xfrm>
            <a:custGeom>
              <a:avLst/>
              <a:gdLst>
                <a:gd name="T0" fmla="*/ 8 w 100"/>
                <a:gd name="T1" fmla="*/ 64 h 100"/>
                <a:gd name="T2" fmla="*/ 64 w 100"/>
                <a:gd name="T3" fmla="*/ 92 h 100"/>
                <a:gd name="T4" fmla="*/ 93 w 100"/>
                <a:gd name="T5" fmla="*/ 36 h 100"/>
                <a:gd name="T6" fmla="*/ 36 w 100"/>
                <a:gd name="T7" fmla="*/ 7 h 100"/>
                <a:gd name="T8" fmla="*/ 8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8" y="64"/>
                  </a:moveTo>
                  <a:cubicBezTo>
                    <a:pt x="15" y="87"/>
                    <a:pt x="41" y="100"/>
                    <a:pt x="64" y="92"/>
                  </a:cubicBezTo>
                  <a:cubicBezTo>
                    <a:pt x="88" y="84"/>
                    <a:pt x="100" y="59"/>
                    <a:pt x="93" y="36"/>
                  </a:cubicBezTo>
                  <a:cubicBezTo>
                    <a:pt x="85" y="12"/>
                    <a:pt x="60" y="0"/>
                    <a:pt x="36" y="7"/>
                  </a:cubicBezTo>
                  <a:cubicBezTo>
                    <a:pt x="13" y="15"/>
                    <a:pt x="0" y="40"/>
                    <a:pt x="8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2"/>
            <p:cNvSpPr>
              <a:spLocks/>
            </p:cNvSpPr>
            <p:nvPr/>
          </p:nvSpPr>
          <p:spPr bwMode="auto">
            <a:xfrm>
              <a:off x="2313295" y="4104688"/>
              <a:ext cx="630238" cy="506413"/>
            </a:xfrm>
            <a:custGeom>
              <a:avLst/>
              <a:gdLst>
                <a:gd name="T0" fmla="*/ 119 w 841"/>
                <a:gd name="T1" fmla="*/ 305 h 675"/>
                <a:gd name="T2" fmla="*/ 237 w 841"/>
                <a:gd name="T3" fmla="*/ 215 h 675"/>
                <a:gd name="T4" fmla="*/ 237 w 841"/>
                <a:gd name="T5" fmla="*/ 215 h 675"/>
                <a:gd name="T6" fmla="*/ 654 w 841"/>
                <a:gd name="T7" fmla="*/ 0 h 675"/>
                <a:gd name="T8" fmla="*/ 839 w 841"/>
                <a:gd name="T9" fmla="*/ 253 h 675"/>
                <a:gd name="T10" fmla="*/ 595 w 841"/>
                <a:gd name="T11" fmla="*/ 466 h 675"/>
                <a:gd name="T12" fmla="*/ 182 w 841"/>
                <a:gd name="T13" fmla="*/ 430 h 675"/>
                <a:gd name="T14" fmla="*/ 182 w 841"/>
                <a:gd name="T15" fmla="*/ 432 h 675"/>
                <a:gd name="T16" fmla="*/ 156 w 841"/>
                <a:gd name="T17" fmla="*/ 675 h 675"/>
                <a:gd name="T18" fmla="*/ 27 w 841"/>
                <a:gd name="T19" fmla="*/ 397 h 675"/>
                <a:gd name="T20" fmla="*/ 119 w 841"/>
                <a:gd name="T21" fmla="*/ 30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675">
                  <a:moveTo>
                    <a:pt x="119" y="305"/>
                  </a:moveTo>
                  <a:cubicBezTo>
                    <a:pt x="130" y="272"/>
                    <a:pt x="169" y="237"/>
                    <a:pt x="237" y="215"/>
                  </a:cubicBezTo>
                  <a:cubicBezTo>
                    <a:pt x="237" y="215"/>
                    <a:pt x="237" y="215"/>
                    <a:pt x="237" y="215"/>
                  </a:cubicBezTo>
                  <a:cubicBezTo>
                    <a:pt x="327" y="184"/>
                    <a:pt x="678" y="206"/>
                    <a:pt x="654" y="0"/>
                  </a:cubicBezTo>
                  <a:cubicBezTo>
                    <a:pt x="654" y="0"/>
                    <a:pt x="841" y="52"/>
                    <a:pt x="839" y="253"/>
                  </a:cubicBezTo>
                  <a:cubicBezTo>
                    <a:pt x="838" y="375"/>
                    <a:pt x="738" y="452"/>
                    <a:pt x="595" y="466"/>
                  </a:cubicBezTo>
                  <a:cubicBezTo>
                    <a:pt x="489" y="476"/>
                    <a:pt x="277" y="482"/>
                    <a:pt x="182" y="430"/>
                  </a:cubicBezTo>
                  <a:cubicBezTo>
                    <a:pt x="182" y="431"/>
                    <a:pt x="182" y="432"/>
                    <a:pt x="182" y="432"/>
                  </a:cubicBezTo>
                  <a:cubicBezTo>
                    <a:pt x="182" y="503"/>
                    <a:pt x="189" y="675"/>
                    <a:pt x="156" y="675"/>
                  </a:cubicBezTo>
                  <a:cubicBezTo>
                    <a:pt x="123" y="674"/>
                    <a:pt x="70" y="497"/>
                    <a:pt x="27" y="397"/>
                  </a:cubicBezTo>
                  <a:cubicBezTo>
                    <a:pt x="0" y="334"/>
                    <a:pt x="84" y="307"/>
                    <a:pt x="119" y="3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3"/>
            <p:cNvSpPr>
              <a:spLocks/>
            </p:cNvSpPr>
            <p:nvPr/>
          </p:nvSpPr>
          <p:spPr bwMode="auto">
            <a:xfrm>
              <a:off x="2459345" y="4776200"/>
              <a:ext cx="273050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1 w 364"/>
                <a:gd name="T17" fmla="*/ 134 h 141"/>
                <a:gd name="T18" fmla="*/ 160 w 364"/>
                <a:gd name="T19" fmla="*/ 122 h 141"/>
                <a:gd name="T20" fmla="*/ 113 w 364"/>
                <a:gd name="T21" fmla="*/ 102 h 141"/>
                <a:gd name="T22" fmla="*/ 69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10" y="14"/>
                    <a:pt x="21" y="26"/>
                    <a:pt x="33" y="38"/>
                  </a:cubicBezTo>
                  <a:cubicBezTo>
                    <a:pt x="46" y="49"/>
                    <a:pt x="59" y="59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6" y="122"/>
                    <a:pt x="212" y="125"/>
                  </a:cubicBezTo>
                  <a:cubicBezTo>
                    <a:pt x="229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5" y="138"/>
                    <a:pt x="228" y="137"/>
                    <a:pt x="211" y="134"/>
                  </a:cubicBezTo>
                  <a:cubicBezTo>
                    <a:pt x="194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3" y="102"/>
                  </a:cubicBezTo>
                  <a:cubicBezTo>
                    <a:pt x="97" y="94"/>
                    <a:pt x="82" y="85"/>
                    <a:pt x="69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9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4"/>
            <p:cNvSpPr>
              <a:spLocks/>
            </p:cNvSpPr>
            <p:nvPr/>
          </p:nvSpPr>
          <p:spPr bwMode="auto">
            <a:xfrm>
              <a:off x="2645082" y="4806363"/>
              <a:ext cx="125413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8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8" y="31"/>
                    <a:pt x="72" y="30"/>
                    <a:pt x="86" y="28"/>
                  </a:cubicBezTo>
                  <a:cubicBezTo>
                    <a:pt x="101" y="27"/>
                    <a:pt x="115" y="24"/>
                    <a:pt x="128" y="19"/>
                  </a:cubicBezTo>
                  <a:cubicBezTo>
                    <a:pt x="142" y="14"/>
                    <a:pt x="155" y="8"/>
                    <a:pt x="167" y="0"/>
                  </a:cubicBezTo>
                  <a:cubicBezTo>
                    <a:pt x="156" y="10"/>
                    <a:pt x="144" y="18"/>
                    <a:pt x="130" y="24"/>
                  </a:cubicBezTo>
                  <a:cubicBezTo>
                    <a:pt x="116" y="29"/>
                    <a:pt x="102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4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5"/>
            <p:cNvSpPr>
              <a:spLocks/>
            </p:cNvSpPr>
            <p:nvPr/>
          </p:nvSpPr>
          <p:spPr bwMode="auto">
            <a:xfrm>
              <a:off x="2508557" y="4522200"/>
              <a:ext cx="112713" cy="90488"/>
            </a:xfrm>
            <a:custGeom>
              <a:avLst/>
              <a:gdLst>
                <a:gd name="T0" fmla="*/ 141 w 151"/>
                <a:gd name="T1" fmla="*/ 49 h 120"/>
                <a:gd name="T2" fmla="*/ 40 w 151"/>
                <a:gd name="T3" fmla="*/ 5 h 120"/>
                <a:gd name="T4" fmla="*/ 28 w 151"/>
                <a:gd name="T5" fmla="*/ 25 h 120"/>
                <a:gd name="T6" fmla="*/ 106 w 151"/>
                <a:gd name="T7" fmla="*/ 58 h 120"/>
                <a:gd name="T8" fmla="*/ 13 w 151"/>
                <a:gd name="T9" fmla="*/ 94 h 120"/>
                <a:gd name="T10" fmla="*/ 19 w 151"/>
                <a:gd name="T11" fmla="*/ 115 h 120"/>
                <a:gd name="T12" fmla="*/ 138 w 151"/>
                <a:gd name="T13" fmla="*/ 70 h 120"/>
                <a:gd name="T14" fmla="*/ 141 w 151"/>
                <a:gd name="T15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0">
                  <a:moveTo>
                    <a:pt x="141" y="49"/>
                  </a:moveTo>
                  <a:cubicBezTo>
                    <a:pt x="107" y="35"/>
                    <a:pt x="74" y="20"/>
                    <a:pt x="40" y="5"/>
                  </a:cubicBezTo>
                  <a:cubicBezTo>
                    <a:pt x="27" y="0"/>
                    <a:pt x="15" y="19"/>
                    <a:pt x="28" y="25"/>
                  </a:cubicBezTo>
                  <a:cubicBezTo>
                    <a:pt x="54" y="36"/>
                    <a:pt x="80" y="47"/>
                    <a:pt x="106" y="58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6" y="120"/>
                    <a:pt x="19" y="115"/>
                  </a:cubicBezTo>
                  <a:cubicBezTo>
                    <a:pt x="59" y="100"/>
                    <a:pt x="99" y="85"/>
                    <a:pt x="138" y="70"/>
                  </a:cubicBezTo>
                  <a:cubicBezTo>
                    <a:pt x="146" y="67"/>
                    <a:pt x="151" y="54"/>
                    <a:pt x="141" y="49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2884795" y="4528550"/>
              <a:ext cx="571500" cy="125413"/>
            </a:xfrm>
            <a:custGeom>
              <a:avLst/>
              <a:gdLst>
                <a:gd name="T0" fmla="*/ 18 w 360"/>
                <a:gd name="T1" fmla="*/ 18 h 79"/>
                <a:gd name="T2" fmla="*/ 18 w 360"/>
                <a:gd name="T3" fmla="*/ 24 h 79"/>
                <a:gd name="T4" fmla="*/ 189 w 360"/>
                <a:gd name="T5" fmla="*/ 24 h 79"/>
                <a:gd name="T6" fmla="*/ 189 w 360"/>
                <a:gd name="T7" fmla="*/ 16 h 79"/>
                <a:gd name="T8" fmla="*/ 303 w 360"/>
                <a:gd name="T9" fmla="*/ 16 h 79"/>
                <a:gd name="T10" fmla="*/ 303 w 360"/>
                <a:gd name="T11" fmla="*/ 0 h 79"/>
                <a:gd name="T12" fmla="*/ 360 w 360"/>
                <a:gd name="T13" fmla="*/ 0 h 79"/>
                <a:gd name="T14" fmla="*/ 360 w 360"/>
                <a:gd name="T15" fmla="*/ 79 h 79"/>
                <a:gd name="T16" fmla="*/ 303 w 360"/>
                <a:gd name="T17" fmla="*/ 79 h 79"/>
                <a:gd name="T18" fmla="*/ 303 w 360"/>
                <a:gd name="T19" fmla="*/ 65 h 79"/>
                <a:gd name="T20" fmla="*/ 189 w 360"/>
                <a:gd name="T21" fmla="*/ 65 h 79"/>
                <a:gd name="T22" fmla="*/ 189 w 360"/>
                <a:gd name="T23" fmla="*/ 57 h 79"/>
                <a:gd name="T24" fmla="*/ 18 w 360"/>
                <a:gd name="T25" fmla="*/ 57 h 79"/>
                <a:gd name="T26" fmla="*/ 18 w 360"/>
                <a:gd name="T27" fmla="*/ 62 h 79"/>
                <a:gd name="T28" fmla="*/ 0 w 360"/>
                <a:gd name="T29" fmla="*/ 62 h 79"/>
                <a:gd name="T30" fmla="*/ 0 w 360"/>
                <a:gd name="T31" fmla="*/ 18 h 79"/>
                <a:gd name="T32" fmla="*/ 18 w 360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79">
                  <a:moveTo>
                    <a:pt x="18" y="18"/>
                  </a:moveTo>
                  <a:lnTo>
                    <a:pt x="18" y="24"/>
                  </a:lnTo>
                  <a:lnTo>
                    <a:pt x="189" y="24"/>
                  </a:lnTo>
                  <a:lnTo>
                    <a:pt x="189" y="16"/>
                  </a:lnTo>
                  <a:lnTo>
                    <a:pt x="303" y="16"/>
                  </a:lnTo>
                  <a:lnTo>
                    <a:pt x="303" y="0"/>
                  </a:lnTo>
                  <a:lnTo>
                    <a:pt x="360" y="0"/>
                  </a:lnTo>
                  <a:lnTo>
                    <a:pt x="360" y="79"/>
                  </a:lnTo>
                  <a:lnTo>
                    <a:pt x="303" y="79"/>
                  </a:lnTo>
                  <a:lnTo>
                    <a:pt x="303" y="65"/>
                  </a:lnTo>
                  <a:lnTo>
                    <a:pt x="189" y="65"/>
                  </a:lnTo>
                  <a:lnTo>
                    <a:pt x="189" y="57"/>
                  </a:lnTo>
                  <a:lnTo>
                    <a:pt x="18" y="57"/>
                  </a:lnTo>
                  <a:lnTo>
                    <a:pt x="18" y="62"/>
                  </a:lnTo>
                  <a:lnTo>
                    <a:pt x="0" y="62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97"/>
            <p:cNvSpPr>
              <a:spLocks noChangeArrowheads="1"/>
            </p:cNvSpPr>
            <p:nvPr/>
          </p:nvSpPr>
          <p:spPr bwMode="auto">
            <a:xfrm>
              <a:off x="2513320" y="4661900"/>
              <a:ext cx="122238" cy="96838"/>
            </a:xfrm>
            <a:prstGeom prst="ellipse">
              <a:avLst/>
            </a:pr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8"/>
            <p:cNvSpPr>
              <a:spLocks/>
            </p:cNvSpPr>
            <p:nvPr/>
          </p:nvSpPr>
          <p:spPr bwMode="auto">
            <a:xfrm>
              <a:off x="3108632" y="3652250"/>
              <a:ext cx="688975" cy="431800"/>
            </a:xfrm>
            <a:custGeom>
              <a:avLst/>
              <a:gdLst>
                <a:gd name="T0" fmla="*/ 106 w 920"/>
                <a:gd name="T1" fmla="*/ 460 h 577"/>
                <a:gd name="T2" fmla="*/ 106 w 920"/>
                <a:gd name="T3" fmla="*/ 577 h 577"/>
                <a:gd name="T4" fmla="*/ 227 w 920"/>
                <a:gd name="T5" fmla="*/ 577 h 577"/>
                <a:gd name="T6" fmla="*/ 227 w 920"/>
                <a:gd name="T7" fmla="*/ 460 h 577"/>
                <a:gd name="T8" fmla="*/ 349 w 920"/>
                <a:gd name="T9" fmla="*/ 460 h 577"/>
                <a:gd name="T10" fmla="*/ 349 w 920"/>
                <a:gd name="T11" fmla="*/ 577 h 577"/>
                <a:gd name="T12" fmla="*/ 470 w 920"/>
                <a:gd name="T13" fmla="*/ 577 h 577"/>
                <a:gd name="T14" fmla="*/ 470 w 920"/>
                <a:gd name="T15" fmla="*/ 460 h 577"/>
                <a:gd name="T16" fmla="*/ 477 w 920"/>
                <a:gd name="T17" fmla="*/ 460 h 577"/>
                <a:gd name="T18" fmla="*/ 592 w 920"/>
                <a:gd name="T19" fmla="*/ 460 h 577"/>
                <a:gd name="T20" fmla="*/ 599 w 920"/>
                <a:gd name="T21" fmla="*/ 460 h 577"/>
                <a:gd name="T22" fmla="*/ 599 w 920"/>
                <a:gd name="T23" fmla="*/ 577 h 577"/>
                <a:gd name="T24" fmla="*/ 720 w 920"/>
                <a:gd name="T25" fmla="*/ 577 h 577"/>
                <a:gd name="T26" fmla="*/ 720 w 920"/>
                <a:gd name="T27" fmla="*/ 460 h 577"/>
                <a:gd name="T28" fmla="*/ 842 w 920"/>
                <a:gd name="T29" fmla="*/ 460 h 577"/>
                <a:gd name="T30" fmla="*/ 842 w 920"/>
                <a:gd name="T31" fmla="*/ 577 h 577"/>
                <a:gd name="T32" fmla="*/ 904 w 920"/>
                <a:gd name="T33" fmla="*/ 577 h 577"/>
                <a:gd name="T34" fmla="*/ 920 w 920"/>
                <a:gd name="T35" fmla="*/ 460 h 577"/>
                <a:gd name="T36" fmla="*/ 460 w 920"/>
                <a:gd name="T37" fmla="*/ 0 h 577"/>
                <a:gd name="T38" fmla="*/ 0 w 920"/>
                <a:gd name="T39" fmla="*/ 460 h 577"/>
                <a:gd name="T40" fmla="*/ 104 w 920"/>
                <a:gd name="T41" fmla="*/ 460 h 577"/>
                <a:gd name="T42" fmla="*/ 106 w 920"/>
                <a:gd name="T43" fmla="*/ 46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0" h="577">
                  <a:moveTo>
                    <a:pt x="106" y="460"/>
                  </a:moveTo>
                  <a:cubicBezTo>
                    <a:pt x="106" y="577"/>
                    <a:pt x="106" y="577"/>
                    <a:pt x="106" y="577"/>
                  </a:cubicBezTo>
                  <a:cubicBezTo>
                    <a:pt x="227" y="577"/>
                    <a:pt x="227" y="577"/>
                    <a:pt x="227" y="577"/>
                  </a:cubicBezTo>
                  <a:cubicBezTo>
                    <a:pt x="227" y="460"/>
                    <a:pt x="227" y="460"/>
                    <a:pt x="227" y="460"/>
                  </a:cubicBezTo>
                  <a:cubicBezTo>
                    <a:pt x="349" y="460"/>
                    <a:pt x="349" y="460"/>
                    <a:pt x="349" y="460"/>
                  </a:cubicBezTo>
                  <a:cubicBezTo>
                    <a:pt x="349" y="577"/>
                    <a:pt x="349" y="577"/>
                    <a:pt x="349" y="577"/>
                  </a:cubicBezTo>
                  <a:cubicBezTo>
                    <a:pt x="470" y="577"/>
                    <a:pt x="470" y="577"/>
                    <a:pt x="470" y="577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592" y="460"/>
                    <a:pt x="592" y="460"/>
                    <a:pt x="592" y="460"/>
                  </a:cubicBezTo>
                  <a:cubicBezTo>
                    <a:pt x="599" y="460"/>
                    <a:pt x="599" y="460"/>
                    <a:pt x="599" y="460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720" y="577"/>
                    <a:pt x="720" y="577"/>
                    <a:pt x="720" y="577"/>
                  </a:cubicBezTo>
                  <a:cubicBezTo>
                    <a:pt x="720" y="460"/>
                    <a:pt x="720" y="460"/>
                    <a:pt x="720" y="460"/>
                  </a:cubicBezTo>
                  <a:cubicBezTo>
                    <a:pt x="842" y="460"/>
                    <a:pt x="842" y="460"/>
                    <a:pt x="842" y="460"/>
                  </a:cubicBezTo>
                  <a:cubicBezTo>
                    <a:pt x="842" y="577"/>
                    <a:pt x="842" y="577"/>
                    <a:pt x="842" y="577"/>
                  </a:cubicBezTo>
                  <a:cubicBezTo>
                    <a:pt x="904" y="577"/>
                    <a:pt x="904" y="577"/>
                    <a:pt x="904" y="577"/>
                  </a:cubicBezTo>
                  <a:cubicBezTo>
                    <a:pt x="914" y="540"/>
                    <a:pt x="920" y="501"/>
                    <a:pt x="920" y="460"/>
                  </a:cubicBezTo>
                  <a:cubicBezTo>
                    <a:pt x="920" y="206"/>
                    <a:pt x="714" y="0"/>
                    <a:pt x="460" y="0"/>
                  </a:cubicBezTo>
                  <a:cubicBezTo>
                    <a:pt x="206" y="0"/>
                    <a:pt x="0" y="206"/>
                    <a:pt x="0" y="460"/>
                  </a:cubicBezTo>
                  <a:cubicBezTo>
                    <a:pt x="104" y="460"/>
                    <a:pt x="104" y="460"/>
                    <a:pt x="104" y="460"/>
                  </a:cubicBezTo>
                  <a:lnTo>
                    <a:pt x="106" y="46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99"/>
            <p:cNvSpPr>
              <a:spLocks noChangeArrowheads="1"/>
            </p:cNvSpPr>
            <p:nvPr/>
          </p:nvSpPr>
          <p:spPr bwMode="auto">
            <a:xfrm>
              <a:off x="3321357" y="3768138"/>
              <a:ext cx="9525" cy="339725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0"/>
            <p:cNvSpPr>
              <a:spLocks/>
            </p:cNvSpPr>
            <p:nvPr/>
          </p:nvSpPr>
          <p:spPr bwMode="auto">
            <a:xfrm>
              <a:off x="3330882" y="3768138"/>
              <a:ext cx="288925" cy="158750"/>
            </a:xfrm>
            <a:custGeom>
              <a:avLst/>
              <a:gdLst>
                <a:gd name="T0" fmla="*/ 0 w 182"/>
                <a:gd name="T1" fmla="*/ 0 h 100"/>
                <a:gd name="T2" fmla="*/ 0 w 182"/>
                <a:gd name="T3" fmla="*/ 100 h 100"/>
                <a:gd name="T4" fmla="*/ 182 w 182"/>
                <a:gd name="T5" fmla="*/ 0 h 100"/>
                <a:gd name="T6" fmla="*/ 0 w 182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00">
                  <a:moveTo>
                    <a:pt x="0" y="0"/>
                  </a:moveTo>
                  <a:lnTo>
                    <a:pt x="0" y="10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1"/>
            <p:cNvSpPr>
              <a:spLocks/>
            </p:cNvSpPr>
            <p:nvPr/>
          </p:nvSpPr>
          <p:spPr bwMode="auto">
            <a:xfrm>
              <a:off x="3056245" y="3996738"/>
              <a:ext cx="728663" cy="344488"/>
            </a:xfrm>
            <a:custGeom>
              <a:avLst/>
              <a:gdLst>
                <a:gd name="T0" fmla="*/ 107 w 973"/>
                <a:gd name="T1" fmla="*/ 182 h 460"/>
                <a:gd name="T2" fmla="*/ 0 w 973"/>
                <a:gd name="T3" fmla="*/ 460 h 460"/>
                <a:gd name="T4" fmla="*/ 225 w 973"/>
                <a:gd name="T5" fmla="*/ 344 h 460"/>
                <a:gd name="T6" fmla="*/ 529 w 973"/>
                <a:gd name="T7" fmla="*/ 460 h 460"/>
                <a:gd name="T8" fmla="*/ 973 w 973"/>
                <a:gd name="T9" fmla="*/ 117 h 460"/>
                <a:gd name="T10" fmla="*/ 911 w 973"/>
                <a:gd name="T11" fmla="*/ 117 h 460"/>
                <a:gd name="T12" fmla="*/ 911 w 973"/>
                <a:gd name="T13" fmla="*/ 0 h 460"/>
                <a:gd name="T14" fmla="*/ 789 w 973"/>
                <a:gd name="T15" fmla="*/ 0 h 460"/>
                <a:gd name="T16" fmla="*/ 789 w 973"/>
                <a:gd name="T17" fmla="*/ 117 h 460"/>
                <a:gd name="T18" fmla="*/ 668 w 973"/>
                <a:gd name="T19" fmla="*/ 117 h 460"/>
                <a:gd name="T20" fmla="*/ 668 w 973"/>
                <a:gd name="T21" fmla="*/ 0 h 460"/>
                <a:gd name="T22" fmla="*/ 661 w 973"/>
                <a:gd name="T23" fmla="*/ 0 h 460"/>
                <a:gd name="T24" fmla="*/ 546 w 973"/>
                <a:gd name="T25" fmla="*/ 0 h 460"/>
                <a:gd name="T26" fmla="*/ 539 w 973"/>
                <a:gd name="T27" fmla="*/ 0 h 460"/>
                <a:gd name="T28" fmla="*/ 539 w 973"/>
                <a:gd name="T29" fmla="*/ 117 h 460"/>
                <a:gd name="T30" fmla="*/ 418 w 973"/>
                <a:gd name="T31" fmla="*/ 117 h 460"/>
                <a:gd name="T32" fmla="*/ 418 w 973"/>
                <a:gd name="T33" fmla="*/ 0 h 460"/>
                <a:gd name="T34" fmla="*/ 296 w 973"/>
                <a:gd name="T35" fmla="*/ 0 h 460"/>
                <a:gd name="T36" fmla="*/ 296 w 973"/>
                <a:gd name="T37" fmla="*/ 117 h 460"/>
                <a:gd name="T38" fmla="*/ 175 w 973"/>
                <a:gd name="T39" fmla="*/ 117 h 460"/>
                <a:gd name="T40" fmla="*/ 175 w 973"/>
                <a:gd name="T41" fmla="*/ 0 h 460"/>
                <a:gd name="T42" fmla="*/ 173 w 973"/>
                <a:gd name="T43" fmla="*/ 0 h 460"/>
                <a:gd name="T44" fmla="*/ 69 w 973"/>
                <a:gd name="T45" fmla="*/ 0 h 460"/>
                <a:gd name="T46" fmla="*/ 69 w 973"/>
                <a:gd name="T47" fmla="*/ 0 h 460"/>
                <a:gd name="T48" fmla="*/ 107 w 973"/>
                <a:gd name="T49" fmla="*/ 1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3" h="460">
                  <a:moveTo>
                    <a:pt x="107" y="182"/>
                  </a:moveTo>
                  <a:cubicBezTo>
                    <a:pt x="0" y="460"/>
                    <a:pt x="0" y="460"/>
                    <a:pt x="0" y="460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306" y="416"/>
                    <a:pt x="412" y="460"/>
                    <a:pt x="529" y="460"/>
                  </a:cubicBezTo>
                  <a:cubicBezTo>
                    <a:pt x="742" y="460"/>
                    <a:pt x="922" y="314"/>
                    <a:pt x="973" y="117"/>
                  </a:cubicBezTo>
                  <a:cubicBezTo>
                    <a:pt x="911" y="117"/>
                    <a:pt x="911" y="117"/>
                    <a:pt x="911" y="117"/>
                  </a:cubicBezTo>
                  <a:cubicBezTo>
                    <a:pt x="911" y="0"/>
                    <a:pt x="911" y="0"/>
                    <a:pt x="911" y="0"/>
                  </a:cubicBezTo>
                  <a:cubicBezTo>
                    <a:pt x="789" y="0"/>
                    <a:pt x="789" y="0"/>
                    <a:pt x="789" y="0"/>
                  </a:cubicBezTo>
                  <a:cubicBezTo>
                    <a:pt x="789" y="117"/>
                    <a:pt x="789" y="117"/>
                    <a:pt x="789" y="117"/>
                  </a:cubicBezTo>
                  <a:cubicBezTo>
                    <a:pt x="668" y="117"/>
                    <a:pt x="668" y="117"/>
                    <a:pt x="668" y="117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539" y="117"/>
                    <a:pt x="539" y="117"/>
                    <a:pt x="539" y="117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6" y="117"/>
                    <a:pt x="296" y="117"/>
                    <a:pt x="296" y="117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65"/>
                    <a:pt x="83" y="126"/>
                    <a:pt x="107" y="182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文本框 142"/>
          <p:cNvSpPr txBox="1"/>
          <p:nvPr/>
        </p:nvSpPr>
        <p:spPr>
          <a:xfrm>
            <a:off x="6781800" y="3245689"/>
            <a:ext cx="342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4.spring</a:t>
            </a:r>
            <a:r>
              <a:rPr lang="en-US" altLang="zh-CN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AOP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088705" y="3946718"/>
            <a:ext cx="5997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AOP(Aspect-Oriented Programming,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面向切面编程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):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是一种新的方法论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是对传统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OOP(Object-Oriented Programming,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面向对象编程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的补充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的主要编程对象是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切面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(aspect),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切面模块化横切关注点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在应用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编程时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仍然需要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定义公共功能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但可以明确的定义这个功能在哪里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以什么方式应用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并且不必修改受影响的类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这样一来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横切关注点就被模块化到特殊的对象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切面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5294671" y="3886203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任意多边形 148"/>
          <p:cNvSpPr/>
          <p:nvPr/>
        </p:nvSpPr>
        <p:spPr>
          <a:xfrm>
            <a:off x="1124184" y="1857397"/>
            <a:ext cx="4640437" cy="752876"/>
          </a:xfrm>
          <a:custGeom>
            <a:avLst/>
            <a:gdLst>
              <a:gd name="connsiteX0" fmla="*/ 90913 w 4640437"/>
              <a:gd name="connsiteY0" fmla="*/ 0 h 752876"/>
              <a:gd name="connsiteX1" fmla="*/ 4263999 w 4640437"/>
              <a:gd name="connsiteY1" fmla="*/ 0 h 752876"/>
              <a:gd name="connsiteX2" fmla="*/ 4640437 w 4640437"/>
              <a:gd name="connsiteY2" fmla="*/ 376438 h 752876"/>
              <a:gd name="connsiteX3" fmla="*/ 4640436 w 4640437"/>
              <a:gd name="connsiteY3" fmla="*/ 376438 h 752876"/>
              <a:gd name="connsiteX4" fmla="*/ 4263998 w 4640437"/>
              <a:gd name="connsiteY4" fmla="*/ 752876 h 752876"/>
              <a:gd name="connsiteX5" fmla="*/ 90913 w 4640437"/>
              <a:gd name="connsiteY5" fmla="*/ 752875 h 752876"/>
              <a:gd name="connsiteX6" fmla="*/ 15048 w 4640437"/>
              <a:gd name="connsiteY6" fmla="*/ 745227 h 752876"/>
              <a:gd name="connsiteX7" fmla="*/ 0 w 4640437"/>
              <a:gd name="connsiteY7" fmla="*/ 740556 h 752876"/>
              <a:gd name="connsiteX8" fmla="*/ 0 w 4640437"/>
              <a:gd name="connsiteY8" fmla="*/ 12319 h 752876"/>
              <a:gd name="connsiteX9" fmla="*/ 15048 w 4640437"/>
              <a:gd name="connsiteY9" fmla="*/ 7648 h 752876"/>
              <a:gd name="connsiteX10" fmla="*/ 90913 w 4640437"/>
              <a:gd name="connsiteY10" fmla="*/ 0 h 7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0437" h="752876">
                <a:moveTo>
                  <a:pt x="90913" y="0"/>
                </a:moveTo>
                <a:lnTo>
                  <a:pt x="4263999" y="0"/>
                </a:lnTo>
                <a:cubicBezTo>
                  <a:pt x="4471900" y="0"/>
                  <a:pt x="4640437" y="168537"/>
                  <a:pt x="4640437" y="376438"/>
                </a:cubicBezTo>
                <a:lnTo>
                  <a:pt x="4640436" y="376438"/>
                </a:lnTo>
                <a:cubicBezTo>
                  <a:pt x="4640436" y="584339"/>
                  <a:pt x="4471899" y="752876"/>
                  <a:pt x="4263998" y="752876"/>
                </a:cubicBezTo>
                <a:lnTo>
                  <a:pt x="90913" y="752875"/>
                </a:lnTo>
                <a:cubicBezTo>
                  <a:pt x="64926" y="752875"/>
                  <a:pt x="39553" y="750242"/>
                  <a:pt x="15048" y="745227"/>
                </a:cubicBezTo>
                <a:lnTo>
                  <a:pt x="0" y="740556"/>
                </a:lnTo>
                <a:lnTo>
                  <a:pt x="0" y="12319"/>
                </a:lnTo>
                <a:lnTo>
                  <a:pt x="15048" y="7648"/>
                </a:lnTo>
                <a:cubicBezTo>
                  <a:pt x="39553" y="2633"/>
                  <a:pt x="64926" y="0"/>
                  <a:pt x="90913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2429" y="1965221"/>
            <a:ext cx="362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什么是</a:t>
            </a:r>
            <a:r>
              <a:rPr lang="en-US" altLang="zh-CN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Spring</a:t>
            </a:r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？</a:t>
            </a:r>
            <a:endParaRPr lang="zh-CN" altLang="en-US" sz="36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4.1AOP</a:t>
            </a:r>
            <a:r>
              <a:rPr lang="zh-CN" altLang="en-US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简介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53" y="1363070"/>
            <a:ext cx="6568777" cy="506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5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1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14748 w 9982199"/>
              <a:gd name="connsiteY11" fmla="*/ 14223 h 1540588"/>
              <a:gd name="connsiteX12" fmla="*/ 9982199 w 9982199"/>
              <a:gd name="connsiteY12" fmla="*/ 68647 h 1540588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2048 w 9982199"/>
              <a:gd name="connsiteY11" fmla="*/ 14223 h 1540588"/>
              <a:gd name="connsiteX12" fmla="*/ 9982199 w 9982199"/>
              <a:gd name="connsiteY12" fmla="*/ 68647 h 1540588"/>
              <a:gd name="connsiteX0" fmla="*/ 9986558 w 9986558"/>
              <a:gd name="connsiteY0" fmla="*/ 116806 h 1588747"/>
              <a:gd name="connsiteX1" fmla="*/ 9986558 w 9986558"/>
              <a:gd name="connsiteY1" fmla="*/ 810079 h 1588747"/>
              <a:gd name="connsiteX2" fmla="*/ 9947266 w 9986558"/>
              <a:gd name="connsiteY2" fmla="*/ 862014 h 1588747"/>
              <a:gd name="connsiteX3" fmla="*/ 9359571 w 9986558"/>
              <a:gd name="connsiteY3" fmla="*/ 1264282 h 1588747"/>
              <a:gd name="connsiteX4" fmla="*/ 8027746 w 9986558"/>
              <a:gd name="connsiteY4" fmla="*/ 615353 h 1588747"/>
              <a:gd name="connsiteX5" fmla="*/ 6324250 w 9986558"/>
              <a:gd name="connsiteY5" fmla="*/ 1588747 h 1588747"/>
              <a:gd name="connsiteX6" fmla="*/ 4682699 w 9986558"/>
              <a:gd name="connsiteY6" fmla="*/ 615353 h 1588747"/>
              <a:gd name="connsiteX7" fmla="*/ 3226984 w 9986558"/>
              <a:gd name="connsiteY7" fmla="*/ 1234785 h 1588747"/>
              <a:gd name="connsiteX8" fmla="*/ 2050023 w 9986558"/>
              <a:gd name="connsiteY8" fmla="*/ 733340 h 1588747"/>
              <a:gd name="connsiteX9" fmla="*/ 5827 w 9986558"/>
              <a:gd name="connsiteY9" fmla="*/ 1470760 h 1588747"/>
              <a:gd name="connsiteX10" fmla="*/ 4359 w 9986558"/>
              <a:gd name="connsiteY10" fmla="*/ 1470547 h 1588747"/>
              <a:gd name="connsiteX11" fmla="*/ 57 w 9986558"/>
              <a:gd name="connsiteY11" fmla="*/ 11582 h 1588747"/>
              <a:gd name="connsiteX12" fmla="*/ 9986558 w 9986558"/>
              <a:gd name="connsiteY12" fmla="*/ 116806 h 1588747"/>
              <a:gd name="connsiteX0" fmla="*/ 10001072 w 10001072"/>
              <a:gd name="connsiteY0" fmla="*/ 0 h 1602569"/>
              <a:gd name="connsiteX1" fmla="*/ 9986558 w 10001072"/>
              <a:gd name="connsiteY1" fmla="*/ 823901 h 1602569"/>
              <a:gd name="connsiteX2" fmla="*/ 9947266 w 10001072"/>
              <a:gd name="connsiteY2" fmla="*/ 875836 h 1602569"/>
              <a:gd name="connsiteX3" fmla="*/ 9359571 w 10001072"/>
              <a:gd name="connsiteY3" fmla="*/ 1278104 h 1602569"/>
              <a:gd name="connsiteX4" fmla="*/ 8027746 w 10001072"/>
              <a:gd name="connsiteY4" fmla="*/ 629175 h 1602569"/>
              <a:gd name="connsiteX5" fmla="*/ 6324250 w 10001072"/>
              <a:gd name="connsiteY5" fmla="*/ 1602569 h 1602569"/>
              <a:gd name="connsiteX6" fmla="*/ 4682699 w 10001072"/>
              <a:gd name="connsiteY6" fmla="*/ 629175 h 1602569"/>
              <a:gd name="connsiteX7" fmla="*/ 3226984 w 10001072"/>
              <a:gd name="connsiteY7" fmla="*/ 1248607 h 1602569"/>
              <a:gd name="connsiteX8" fmla="*/ 2050023 w 10001072"/>
              <a:gd name="connsiteY8" fmla="*/ 747162 h 1602569"/>
              <a:gd name="connsiteX9" fmla="*/ 5827 w 10001072"/>
              <a:gd name="connsiteY9" fmla="*/ 1484582 h 1602569"/>
              <a:gd name="connsiteX10" fmla="*/ 4359 w 10001072"/>
              <a:gd name="connsiteY10" fmla="*/ 1484369 h 1602569"/>
              <a:gd name="connsiteX11" fmla="*/ 57 w 10001072"/>
              <a:gd name="connsiteY11" fmla="*/ 25404 h 1602569"/>
              <a:gd name="connsiteX12" fmla="*/ 10001072 w 10001072"/>
              <a:gd name="connsiteY12" fmla="*/ 0 h 16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1119592" y="3007275"/>
            <a:ext cx="3559538" cy="3340100"/>
            <a:chOff x="238069" y="2390188"/>
            <a:chExt cx="3559538" cy="3340100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38069" y="3986627"/>
              <a:ext cx="3083288" cy="1743075"/>
            </a:xfrm>
            <a:custGeom>
              <a:avLst/>
              <a:gdLst>
                <a:gd name="T0" fmla="*/ 692 w 1384"/>
                <a:gd name="T1" fmla="*/ 653 h 1098"/>
                <a:gd name="T2" fmla="*/ 692 w 1384"/>
                <a:gd name="T3" fmla="*/ 0 h 1098"/>
                <a:gd name="T4" fmla="*/ 0 w 1384"/>
                <a:gd name="T5" fmla="*/ 0 h 1098"/>
                <a:gd name="T6" fmla="*/ 0 w 1384"/>
                <a:gd name="T7" fmla="*/ 1098 h 1098"/>
                <a:gd name="T8" fmla="*/ 692 w 1384"/>
                <a:gd name="T9" fmla="*/ 1098 h 1098"/>
                <a:gd name="T10" fmla="*/ 1384 w 1384"/>
                <a:gd name="T11" fmla="*/ 1098 h 1098"/>
                <a:gd name="T12" fmla="*/ 1384 w 1384"/>
                <a:gd name="T13" fmla="*/ 653 h 1098"/>
                <a:gd name="T14" fmla="*/ 692 w 1384"/>
                <a:gd name="T15" fmla="*/ 653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98">
                  <a:moveTo>
                    <a:pt x="692" y="653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692" y="1098"/>
                  </a:lnTo>
                  <a:lnTo>
                    <a:pt x="1384" y="1098"/>
                  </a:lnTo>
                  <a:lnTo>
                    <a:pt x="1384" y="653"/>
                  </a:lnTo>
                  <a:lnTo>
                    <a:pt x="692" y="653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721157" y="3985625"/>
              <a:ext cx="501650" cy="1744663"/>
            </a:xfrm>
            <a:custGeom>
              <a:avLst/>
              <a:gdLst>
                <a:gd name="T0" fmla="*/ 0 w 316"/>
                <a:gd name="T1" fmla="*/ 161 h 1099"/>
                <a:gd name="T2" fmla="*/ 1 w 316"/>
                <a:gd name="T3" fmla="*/ 1099 h 1099"/>
                <a:gd name="T4" fmla="*/ 316 w 316"/>
                <a:gd name="T5" fmla="*/ 1099 h 1099"/>
                <a:gd name="T6" fmla="*/ 316 w 316"/>
                <a:gd name="T7" fmla="*/ 0 h 1099"/>
                <a:gd name="T8" fmla="*/ 0 w 316"/>
                <a:gd name="T9" fmla="*/ 1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099">
                  <a:moveTo>
                    <a:pt x="0" y="161"/>
                  </a:moveTo>
                  <a:lnTo>
                    <a:pt x="1" y="1099"/>
                  </a:lnTo>
                  <a:lnTo>
                    <a:pt x="316" y="1099"/>
                  </a:lnTo>
                  <a:lnTo>
                    <a:pt x="316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24257" y="3985625"/>
              <a:ext cx="1098550" cy="255588"/>
            </a:xfrm>
            <a:custGeom>
              <a:avLst/>
              <a:gdLst>
                <a:gd name="T0" fmla="*/ 0 w 692"/>
                <a:gd name="T1" fmla="*/ 0 h 161"/>
                <a:gd name="T2" fmla="*/ 0 w 692"/>
                <a:gd name="T3" fmla="*/ 161 h 161"/>
                <a:gd name="T4" fmla="*/ 376 w 692"/>
                <a:gd name="T5" fmla="*/ 161 h 161"/>
                <a:gd name="T6" fmla="*/ 692 w 692"/>
                <a:gd name="T7" fmla="*/ 0 h 161"/>
                <a:gd name="T8" fmla="*/ 0 w 69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61">
                  <a:moveTo>
                    <a:pt x="0" y="0"/>
                  </a:moveTo>
                  <a:lnTo>
                    <a:pt x="0" y="161"/>
                  </a:lnTo>
                  <a:lnTo>
                    <a:pt x="376" y="161"/>
                  </a:lnTo>
                  <a:lnTo>
                    <a:pt x="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716395" y="5022263"/>
              <a:ext cx="1604963" cy="255588"/>
            </a:xfrm>
            <a:custGeom>
              <a:avLst/>
              <a:gdLst>
                <a:gd name="T0" fmla="*/ 317 w 1011"/>
                <a:gd name="T1" fmla="*/ 0 h 161"/>
                <a:gd name="T2" fmla="*/ 0 w 1011"/>
                <a:gd name="T3" fmla="*/ 161 h 161"/>
                <a:gd name="T4" fmla="*/ 696 w 1011"/>
                <a:gd name="T5" fmla="*/ 161 h 161"/>
                <a:gd name="T6" fmla="*/ 1011 w 1011"/>
                <a:gd name="T7" fmla="*/ 0 h 161"/>
                <a:gd name="T8" fmla="*/ 317 w 1011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61">
                  <a:moveTo>
                    <a:pt x="317" y="0"/>
                  </a:moveTo>
                  <a:lnTo>
                    <a:pt x="0" y="161"/>
                  </a:lnTo>
                  <a:lnTo>
                    <a:pt x="696" y="161"/>
                  </a:lnTo>
                  <a:lnTo>
                    <a:pt x="1011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2821295" y="5022263"/>
              <a:ext cx="501650" cy="708025"/>
            </a:xfrm>
            <a:custGeom>
              <a:avLst/>
              <a:gdLst>
                <a:gd name="T0" fmla="*/ 0 w 316"/>
                <a:gd name="T1" fmla="*/ 161 h 446"/>
                <a:gd name="T2" fmla="*/ 0 w 316"/>
                <a:gd name="T3" fmla="*/ 446 h 446"/>
                <a:gd name="T4" fmla="*/ 316 w 316"/>
                <a:gd name="T5" fmla="*/ 446 h 446"/>
                <a:gd name="T6" fmla="*/ 315 w 316"/>
                <a:gd name="T7" fmla="*/ 0 h 446"/>
                <a:gd name="T8" fmla="*/ 0 w 316"/>
                <a:gd name="T9" fmla="*/ 16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46">
                  <a:moveTo>
                    <a:pt x="0" y="161"/>
                  </a:moveTo>
                  <a:lnTo>
                    <a:pt x="0" y="446"/>
                  </a:lnTo>
                  <a:lnTo>
                    <a:pt x="316" y="446"/>
                  </a:lnTo>
                  <a:lnTo>
                    <a:pt x="315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441757" y="5278852"/>
              <a:ext cx="1379538" cy="447676"/>
            </a:xfrm>
            <a:prstGeom prst="rect">
              <a:avLst/>
            </a:pr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049770" y="2390188"/>
              <a:ext cx="1106488" cy="1030288"/>
            </a:xfrm>
            <a:custGeom>
              <a:avLst/>
              <a:gdLst>
                <a:gd name="T0" fmla="*/ 791 w 1479"/>
                <a:gd name="T1" fmla="*/ 0 h 1375"/>
                <a:gd name="T2" fmla="*/ 104 w 1479"/>
                <a:gd name="T3" fmla="*/ 688 h 1375"/>
                <a:gd name="T4" fmla="*/ 160 w 1479"/>
                <a:gd name="T5" fmla="*/ 959 h 1375"/>
                <a:gd name="T6" fmla="*/ 0 w 1479"/>
                <a:gd name="T7" fmla="*/ 1375 h 1375"/>
                <a:gd name="T8" fmla="*/ 336 w 1479"/>
                <a:gd name="T9" fmla="*/ 1203 h 1375"/>
                <a:gd name="T10" fmla="*/ 791 w 1479"/>
                <a:gd name="T11" fmla="*/ 1375 h 1375"/>
                <a:gd name="T12" fmla="*/ 1479 w 1479"/>
                <a:gd name="T13" fmla="*/ 688 h 1375"/>
                <a:gd name="T14" fmla="*/ 791 w 1479"/>
                <a:gd name="T15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375">
                  <a:moveTo>
                    <a:pt x="791" y="0"/>
                  </a:moveTo>
                  <a:cubicBezTo>
                    <a:pt x="412" y="0"/>
                    <a:pt x="104" y="308"/>
                    <a:pt x="104" y="688"/>
                  </a:cubicBezTo>
                  <a:cubicBezTo>
                    <a:pt x="104" y="784"/>
                    <a:pt x="124" y="876"/>
                    <a:pt x="160" y="959"/>
                  </a:cubicBezTo>
                  <a:cubicBezTo>
                    <a:pt x="0" y="1375"/>
                    <a:pt x="0" y="1375"/>
                    <a:pt x="0" y="1375"/>
                  </a:cubicBezTo>
                  <a:cubicBezTo>
                    <a:pt x="336" y="1203"/>
                    <a:pt x="336" y="1203"/>
                    <a:pt x="336" y="1203"/>
                  </a:cubicBezTo>
                  <a:cubicBezTo>
                    <a:pt x="457" y="1310"/>
                    <a:pt x="617" y="1375"/>
                    <a:pt x="791" y="1375"/>
                  </a:cubicBezTo>
                  <a:cubicBezTo>
                    <a:pt x="1171" y="1375"/>
                    <a:pt x="1479" y="1067"/>
                    <a:pt x="1479" y="688"/>
                  </a:cubicBezTo>
                  <a:cubicBezTo>
                    <a:pt x="1479" y="308"/>
                    <a:pt x="1171" y="0"/>
                    <a:pt x="791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2286307" y="2634663"/>
              <a:ext cx="509588" cy="100013"/>
            </a:xfrm>
            <a:custGeom>
              <a:avLst/>
              <a:gdLst>
                <a:gd name="T0" fmla="*/ 320 w 321"/>
                <a:gd name="T1" fmla="*/ 0 h 63"/>
                <a:gd name="T2" fmla="*/ 9 w 321"/>
                <a:gd name="T3" fmla="*/ 0 h 63"/>
                <a:gd name="T4" fmla="*/ 0 w 321"/>
                <a:gd name="T5" fmla="*/ 63 h 63"/>
                <a:gd name="T6" fmla="*/ 321 w 321"/>
                <a:gd name="T7" fmla="*/ 63 h 63"/>
                <a:gd name="T8" fmla="*/ 320 w 32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3">
                  <a:moveTo>
                    <a:pt x="320" y="0"/>
                  </a:moveTo>
                  <a:lnTo>
                    <a:pt x="9" y="0"/>
                  </a:lnTo>
                  <a:lnTo>
                    <a:pt x="0" y="63"/>
                  </a:lnTo>
                  <a:lnTo>
                    <a:pt x="321" y="63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292657" y="2922000"/>
              <a:ext cx="703263" cy="328613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3286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56132" y="2621963"/>
              <a:ext cx="249238" cy="247650"/>
            </a:xfrm>
            <a:custGeom>
              <a:avLst/>
              <a:gdLst>
                <a:gd name="T0" fmla="*/ 69 w 331"/>
                <a:gd name="T1" fmla="*/ 70 h 331"/>
                <a:gd name="T2" fmla="*/ 70 w 331"/>
                <a:gd name="T3" fmla="*/ 319 h 331"/>
                <a:gd name="T4" fmla="*/ 83 w 331"/>
                <a:gd name="T5" fmla="*/ 331 h 331"/>
                <a:gd name="T6" fmla="*/ 331 w 331"/>
                <a:gd name="T7" fmla="*/ 81 h 331"/>
                <a:gd name="T8" fmla="*/ 318 w 331"/>
                <a:gd name="T9" fmla="*/ 68 h 331"/>
                <a:gd name="T10" fmla="*/ 69 w 331"/>
                <a:gd name="T11" fmla="*/ 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331">
                  <a:moveTo>
                    <a:pt x="69" y="70"/>
                  </a:move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18" y="68"/>
                    <a:pt x="318" y="68"/>
                    <a:pt x="318" y="68"/>
                  </a:cubicBezTo>
                  <a:cubicBezTo>
                    <a:pt x="248" y="0"/>
                    <a:pt x="137" y="0"/>
                    <a:pt x="69" y="7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219632" y="2682288"/>
              <a:ext cx="238125" cy="239713"/>
            </a:xfrm>
            <a:custGeom>
              <a:avLst/>
              <a:gdLst>
                <a:gd name="T0" fmla="*/ 33 w 150"/>
                <a:gd name="T1" fmla="*/ 151 h 151"/>
                <a:gd name="T2" fmla="*/ 150 w 150"/>
                <a:gd name="T3" fmla="*/ 33 h 151"/>
                <a:gd name="T4" fmla="*/ 117 w 150"/>
                <a:gd name="T5" fmla="*/ 0 h 151"/>
                <a:gd name="T6" fmla="*/ 0 w 150"/>
                <a:gd name="T7" fmla="*/ 118 h 151"/>
                <a:gd name="T8" fmla="*/ 33 w 150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1">
                  <a:moveTo>
                    <a:pt x="33" y="151"/>
                  </a:moveTo>
                  <a:lnTo>
                    <a:pt x="150" y="33"/>
                  </a:lnTo>
                  <a:lnTo>
                    <a:pt x="117" y="0"/>
                  </a:lnTo>
                  <a:lnTo>
                    <a:pt x="0" y="118"/>
                  </a:lnTo>
                  <a:lnTo>
                    <a:pt x="33" y="15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2648257" y="2621963"/>
              <a:ext cx="300038" cy="300038"/>
            </a:xfrm>
            <a:custGeom>
              <a:avLst/>
              <a:gdLst>
                <a:gd name="T0" fmla="*/ 331 w 401"/>
                <a:gd name="T1" fmla="*/ 81 h 401"/>
                <a:gd name="T2" fmla="*/ 318 w 401"/>
                <a:gd name="T3" fmla="*/ 68 h 401"/>
                <a:gd name="T4" fmla="*/ 69 w 401"/>
                <a:gd name="T5" fmla="*/ 70 h 401"/>
                <a:gd name="T6" fmla="*/ 70 w 401"/>
                <a:gd name="T7" fmla="*/ 319 h 401"/>
                <a:gd name="T8" fmla="*/ 83 w 401"/>
                <a:gd name="T9" fmla="*/ 331 h 401"/>
                <a:gd name="T10" fmla="*/ 154 w 401"/>
                <a:gd name="T11" fmla="*/ 401 h 401"/>
                <a:gd name="T12" fmla="*/ 401 w 401"/>
                <a:gd name="T13" fmla="*/ 150 h 401"/>
                <a:gd name="T14" fmla="*/ 331 w 401"/>
                <a:gd name="T15" fmla="*/ 8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" h="401">
                  <a:moveTo>
                    <a:pt x="331" y="81"/>
                  </a:moveTo>
                  <a:cubicBezTo>
                    <a:pt x="318" y="68"/>
                    <a:pt x="318" y="68"/>
                    <a:pt x="318" y="68"/>
                  </a:cubicBezTo>
                  <a:cubicBezTo>
                    <a:pt x="249" y="0"/>
                    <a:pt x="137" y="0"/>
                    <a:pt x="69" y="70"/>
                  </a:cubicBez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154" y="401"/>
                    <a:pt x="154" y="401"/>
                    <a:pt x="154" y="401"/>
                  </a:cubicBezTo>
                  <a:cubicBezTo>
                    <a:pt x="401" y="150"/>
                    <a:pt x="401" y="150"/>
                    <a:pt x="401" y="150"/>
                  </a:cubicBezTo>
                  <a:lnTo>
                    <a:pt x="331" y="8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272020" y="2734675"/>
              <a:ext cx="676275" cy="187325"/>
            </a:xfrm>
            <a:custGeom>
              <a:avLst/>
              <a:gdLst>
                <a:gd name="T0" fmla="*/ 117 w 426"/>
                <a:gd name="T1" fmla="*/ 0 h 118"/>
                <a:gd name="T2" fmla="*/ 426 w 426"/>
                <a:gd name="T3" fmla="*/ 0 h 118"/>
                <a:gd name="T4" fmla="*/ 310 w 426"/>
                <a:gd name="T5" fmla="*/ 118 h 118"/>
                <a:gd name="T6" fmla="*/ 0 w 426"/>
                <a:gd name="T7" fmla="*/ 118 h 118"/>
                <a:gd name="T8" fmla="*/ 117 w 42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18">
                  <a:moveTo>
                    <a:pt x="117" y="0"/>
                  </a:moveTo>
                  <a:lnTo>
                    <a:pt x="426" y="0"/>
                  </a:lnTo>
                  <a:lnTo>
                    <a:pt x="310" y="118"/>
                  </a:lnTo>
                  <a:lnTo>
                    <a:pt x="0" y="11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405370" y="2682288"/>
              <a:ext cx="542925" cy="52388"/>
            </a:xfrm>
            <a:custGeom>
              <a:avLst/>
              <a:gdLst>
                <a:gd name="T0" fmla="*/ 309 w 342"/>
                <a:gd name="T1" fmla="*/ 0 h 33"/>
                <a:gd name="T2" fmla="*/ 0 w 342"/>
                <a:gd name="T3" fmla="*/ 0 h 33"/>
                <a:gd name="T4" fmla="*/ 33 w 342"/>
                <a:gd name="T5" fmla="*/ 33 h 33"/>
                <a:gd name="T6" fmla="*/ 342 w 342"/>
                <a:gd name="T7" fmla="*/ 33 h 33"/>
                <a:gd name="T8" fmla="*/ 309 w 34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3">
                  <a:moveTo>
                    <a:pt x="309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342" y="3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2395845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70 w 132"/>
                <a:gd name="T5" fmla="*/ 0 h 44"/>
                <a:gd name="T6" fmla="*/ 11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2376795" y="2852150"/>
              <a:ext cx="117475" cy="69850"/>
            </a:xfrm>
            <a:custGeom>
              <a:avLst/>
              <a:gdLst>
                <a:gd name="T0" fmla="*/ 19 w 74"/>
                <a:gd name="T1" fmla="*/ 0 h 44"/>
                <a:gd name="T2" fmla="*/ 63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19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19" y="0"/>
                  </a:moveTo>
                  <a:lnTo>
                    <a:pt x="63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535545" y="2852150"/>
              <a:ext cx="211138" cy="69850"/>
            </a:xfrm>
            <a:custGeom>
              <a:avLst/>
              <a:gdLst>
                <a:gd name="T0" fmla="*/ 118 w 133"/>
                <a:gd name="T1" fmla="*/ 0 h 44"/>
                <a:gd name="T2" fmla="*/ 115 w 133"/>
                <a:gd name="T3" fmla="*/ 0 h 44"/>
                <a:gd name="T4" fmla="*/ 70 w 133"/>
                <a:gd name="T5" fmla="*/ 0 h 44"/>
                <a:gd name="T6" fmla="*/ 11 w 133"/>
                <a:gd name="T7" fmla="*/ 0 h 44"/>
                <a:gd name="T8" fmla="*/ 0 w 133"/>
                <a:gd name="T9" fmla="*/ 44 h 44"/>
                <a:gd name="T10" fmla="*/ 58 w 133"/>
                <a:gd name="T11" fmla="*/ 44 h 44"/>
                <a:gd name="T12" fmla="*/ 115 w 133"/>
                <a:gd name="T13" fmla="*/ 44 h 44"/>
                <a:gd name="T14" fmla="*/ 133 w 133"/>
                <a:gd name="T15" fmla="*/ 44 h 44"/>
                <a:gd name="T16" fmla="*/ 118 w 13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8" y="44"/>
                  </a:lnTo>
                  <a:lnTo>
                    <a:pt x="115" y="44"/>
                  </a:lnTo>
                  <a:lnTo>
                    <a:pt x="133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2516495" y="2852150"/>
              <a:ext cx="117475" cy="69850"/>
            </a:xfrm>
            <a:custGeom>
              <a:avLst/>
              <a:gdLst>
                <a:gd name="T0" fmla="*/ 20 w 74"/>
                <a:gd name="T1" fmla="*/ 0 h 44"/>
                <a:gd name="T2" fmla="*/ 64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20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20" y="0"/>
                  </a:moveTo>
                  <a:lnTo>
                    <a:pt x="64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67307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69 w 132"/>
                <a:gd name="T5" fmla="*/ 0 h 44"/>
                <a:gd name="T6" fmla="*/ 10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69" y="0"/>
                  </a:lnTo>
                  <a:lnTo>
                    <a:pt x="10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2646670" y="2852150"/>
              <a:ext cx="119063" cy="69850"/>
            </a:xfrm>
            <a:custGeom>
              <a:avLst/>
              <a:gdLst>
                <a:gd name="T0" fmla="*/ 20 w 75"/>
                <a:gd name="T1" fmla="*/ 0 h 44"/>
                <a:gd name="T2" fmla="*/ 64 w 75"/>
                <a:gd name="T3" fmla="*/ 0 h 44"/>
                <a:gd name="T4" fmla="*/ 75 w 75"/>
                <a:gd name="T5" fmla="*/ 44 h 44"/>
                <a:gd name="T6" fmla="*/ 0 w 75"/>
                <a:gd name="T7" fmla="*/ 44 h 44"/>
                <a:gd name="T8" fmla="*/ 20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20" y="0"/>
                  </a:moveTo>
                  <a:lnTo>
                    <a:pt x="64" y="0"/>
                  </a:lnTo>
                  <a:lnTo>
                    <a:pt x="75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472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8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8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451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2599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7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7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578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73025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2537132" y="2922000"/>
              <a:ext cx="458788" cy="730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2718107" y="2922000"/>
              <a:ext cx="103188" cy="1492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1436995" y="4022138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524307" y="3901488"/>
              <a:ext cx="274638" cy="161925"/>
            </a:xfrm>
            <a:custGeom>
              <a:avLst/>
              <a:gdLst>
                <a:gd name="T0" fmla="*/ 0 w 366"/>
                <a:gd name="T1" fmla="*/ 0 h 216"/>
                <a:gd name="T2" fmla="*/ 307 w 366"/>
                <a:gd name="T3" fmla="*/ 44 h 216"/>
                <a:gd name="T4" fmla="*/ 315 w 366"/>
                <a:gd name="T5" fmla="*/ 44 h 216"/>
                <a:gd name="T6" fmla="*/ 315 w 366"/>
                <a:gd name="T7" fmla="*/ 45 h 216"/>
                <a:gd name="T8" fmla="*/ 327 w 366"/>
                <a:gd name="T9" fmla="*/ 47 h 216"/>
                <a:gd name="T10" fmla="*/ 315 w 366"/>
                <a:gd name="T11" fmla="*/ 53 h 216"/>
                <a:gd name="T12" fmla="*/ 295 w 366"/>
                <a:gd name="T13" fmla="*/ 178 h 216"/>
                <a:gd name="T14" fmla="*/ 365 w 366"/>
                <a:gd name="T15" fmla="*/ 203 h 216"/>
                <a:gd name="T16" fmla="*/ 265 w 366"/>
                <a:gd name="T17" fmla="*/ 204 h 216"/>
                <a:gd name="T18" fmla="*/ 257 w 366"/>
                <a:gd name="T19" fmla="*/ 76 h 216"/>
                <a:gd name="T20" fmla="*/ 89 w 366"/>
                <a:gd name="T21" fmla="*/ 68 h 216"/>
                <a:gd name="T22" fmla="*/ 63 w 366"/>
                <a:gd name="T23" fmla="*/ 178 h 216"/>
                <a:gd name="T24" fmla="*/ 131 w 366"/>
                <a:gd name="T25" fmla="*/ 201 h 216"/>
                <a:gd name="T26" fmla="*/ 43 w 366"/>
                <a:gd name="T27" fmla="*/ 203 h 216"/>
                <a:gd name="T28" fmla="*/ 31 w 366"/>
                <a:gd name="T29" fmla="*/ 202 h 216"/>
                <a:gd name="T30" fmla="*/ 31 w 366"/>
                <a:gd name="T31" fmla="*/ 32 h 216"/>
                <a:gd name="T32" fmla="*/ 0 w 366"/>
                <a:gd name="T3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216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328" y="182"/>
                    <a:pt x="366" y="191"/>
                    <a:pt x="365" y="203"/>
                  </a:cubicBezTo>
                  <a:cubicBezTo>
                    <a:pt x="365" y="216"/>
                    <a:pt x="302" y="205"/>
                    <a:pt x="265" y="204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7" y="97"/>
                    <a:pt x="131" y="86"/>
                    <a:pt x="89" y="6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97" y="181"/>
                    <a:pt x="131" y="188"/>
                    <a:pt x="131" y="201"/>
                  </a:cubicBezTo>
                  <a:cubicBezTo>
                    <a:pt x="131" y="214"/>
                    <a:pt x="79" y="204"/>
                    <a:pt x="43" y="203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1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2111682" y="3539538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1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8" y="133"/>
                    <a:pt x="31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744970" y="3626850"/>
              <a:ext cx="414338" cy="257175"/>
            </a:xfrm>
            <a:custGeom>
              <a:avLst/>
              <a:gdLst>
                <a:gd name="T0" fmla="*/ 232 w 553"/>
                <a:gd name="T1" fmla="*/ 344 h 344"/>
                <a:gd name="T2" fmla="*/ 197 w 553"/>
                <a:gd name="T3" fmla="*/ 341 h 344"/>
                <a:gd name="T4" fmla="*/ 0 w 553"/>
                <a:gd name="T5" fmla="*/ 132 h 344"/>
                <a:gd name="T6" fmla="*/ 62 w 553"/>
                <a:gd name="T7" fmla="*/ 113 h 344"/>
                <a:gd name="T8" fmla="*/ 210 w 553"/>
                <a:gd name="T9" fmla="*/ 277 h 344"/>
                <a:gd name="T10" fmla="*/ 489 w 553"/>
                <a:gd name="T11" fmla="*/ 0 h 344"/>
                <a:gd name="T12" fmla="*/ 553 w 553"/>
                <a:gd name="T13" fmla="*/ 36 h 344"/>
                <a:gd name="T14" fmla="*/ 232 w 553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344">
                  <a:moveTo>
                    <a:pt x="232" y="344"/>
                  </a:moveTo>
                  <a:cubicBezTo>
                    <a:pt x="221" y="344"/>
                    <a:pt x="209" y="343"/>
                    <a:pt x="197" y="341"/>
                  </a:cubicBezTo>
                  <a:cubicBezTo>
                    <a:pt x="58" y="314"/>
                    <a:pt x="2" y="139"/>
                    <a:pt x="0" y="132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454" y="186"/>
                    <a:pt x="386" y="333"/>
                    <a:pt x="232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506845" y="3661775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546532" y="3693525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1652895" y="3745913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4 w 25"/>
                <a:gd name="T3" fmla="*/ 0 h 109"/>
                <a:gd name="T4" fmla="*/ 1 w 25"/>
                <a:gd name="T5" fmla="*/ 9 h 109"/>
                <a:gd name="T6" fmla="*/ 10 w 25"/>
                <a:gd name="T7" fmla="*/ 22 h 109"/>
                <a:gd name="T8" fmla="*/ 0 w 25"/>
                <a:gd name="T9" fmla="*/ 90 h 109"/>
                <a:gd name="T10" fmla="*/ 13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4" y="0"/>
                  </a:lnTo>
                  <a:lnTo>
                    <a:pt x="1" y="9"/>
                  </a:lnTo>
                  <a:lnTo>
                    <a:pt x="10" y="22"/>
                  </a:lnTo>
                  <a:lnTo>
                    <a:pt x="0" y="90"/>
                  </a:lnTo>
                  <a:lnTo>
                    <a:pt x="13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1683057" y="3736388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3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3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1683057" y="3734800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3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59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3 w 93"/>
                <a:gd name="T23" fmla="*/ 49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5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3" y="12"/>
                  </a:cubicBezTo>
                  <a:cubicBezTo>
                    <a:pt x="58" y="8"/>
                    <a:pt x="72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3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2" y="65"/>
                    <a:pt x="18" y="57"/>
                    <a:pt x="13" y="49"/>
                  </a:cubicBezTo>
                  <a:cubicBezTo>
                    <a:pt x="9" y="40"/>
                    <a:pt x="4" y="32"/>
                    <a:pt x="0" y="23"/>
                  </a:cubicBezTo>
                  <a:cubicBezTo>
                    <a:pt x="7" y="21"/>
                    <a:pt x="14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6" y="48"/>
                    <a:pt x="51" y="43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2"/>
                    <a:pt x="44" y="15"/>
                  </a:cubicBezTo>
                  <a:cubicBezTo>
                    <a:pt x="37" y="16"/>
                    <a:pt x="29" y="18"/>
                    <a:pt x="22" y="19"/>
                  </a:cubicBezTo>
                  <a:cubicBezTo>
                    <a:pt x="15" y="20"/>
                    <a:pt x="7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1597332" y="3742738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29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29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1592570" y="3741150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7 w 94"/>
                <a:gd name="T7" fmla="*/ 2 h 72"/>
                <a:gd name="T8" fmla="*/ 23 w 94"/>
                <a:gd name="T9" fmla="*/ 19 h 72"/>
                <a:gd name="T10" fmla="*/ 39 w 94"/>
                <a:gd name="T11" fmla="*/ 35 h 72"/>
                <a:gd name="T12" fmla="*/ 54 w 94"/>
                <a:gd name="T13" fmla="*/ 52 h 72"/>
                <a:gd name="T14" fmla="*/ 70 w 94"/>
                <a:gd name="T15" fmla="*/ 69 h 72"/>
                <a:gd name="T16" fmla="*/ 67 w 94"/>
                <a:gd name="T17" fmla="*/ 69 h 72"/>
                <a:gd name="T18" fmla="*/ 80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7 w 94"/>
                <a:gd name="T31" fmla="*/ 71 h 72"/>
                <a:gd name="T32" fmla="*/ 51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4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4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4" y="52"/>
                  </a:cubicBezTo>
                  <a:cubicBezTo>
                    <a:pt x="59" y="57"/>
                    <a:pt x="65" y="63"/>
                    <a:pt x="70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1" y="60"/>
                    <a:pt x="76" y="52"/>
                    <a:pt x="80" y="43"/>
                  </a:cubicBezTo>
                  <a:cubicBezTo>
                    <a:pt x="85" y="35"/>
                    <a:pt x="89" y="27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2" y="65"/>
                    <a:pt x="57" y="60"/>
                    <a:pt x="51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7" y="11"/>
                    <a:pt x="65" y="12"/>
                    <a:pt x="72" y="14"/>
                  </a:cubicBezTo>
                  <a:cubicBezTo>
                    <a:pt x="79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1546532" y="3718925"/>
              <a:ext cx="230188" cy="211138"/>
            </a:xfrm>
            <a:custGeom>
              <a:avLst/>
              <a:gdLst>
                <a:gd name="T0" fmla="*/ 117 w 145"/>
                <a:gd name="T1" fmla="*/ 19 h 133"/>
                <a:gd name="T2" fmla="*/ 80 w 145"/>
                <a:gd name="T3" fmla="*/ 65 h 133"/>
                <a:gd name="T4" fmla="*/ 37 w 145"/>
                <a:gd name="T5" fmla="*/ 20 h 133"/>
                <a:gd name="T6" fmla="*/ 0 w 145"/>
                <a:gd name="T7" fmla="*/ 0 h 133"/>
                <a:gd name="T8" fmla="*/ 17 w 145"/>
                <a:gd name="T9" fmla="*/ 93 h 133"/>
                <a:gd name="T10" fmla="*/ 86 w 145"/>
                <a:gd name="T11" fmla="*/ 133 h 133"/>
                <a:gd name="T12" fmla="*/ 142 w 145"/>
                <a:gd name="T13" fmla="*/ 78 h 133"/>
                <a:gd name="T14" fmla="*/ 145 w 145"/>
                <a:gd name="T15" fmla="*/ 4 h 133"/>
                <a:gd name="T16" fmla="*/ 117 w 145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33">
                  <a:moveTo>
                    <a:pt x="117" y="19"/>
                  </a:moveTo>
                  <a:lnTo>
                    <a:pt x="80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7" y="93"/>
                  </a:lnTo>
                  <a:lnTo>
                    <a:pt x="86" y="133"/>
                  </a:lnTo>
                  <a:lnTo>
                    <a:pt x="142" y="78"/>
                  </a:lnTo>
                  <a:lnTo>
                    <a:pt x="145" y="4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>
              <a:off x="1684645" y="3725275"/>
              <a:ext cx="85725" cy="93663"/>
            </a:xfrm>
            <a:custGeom>
              <a:avLst/>
              <a:gdLst>
                <a:gd name="T0" fmla="*/ 114 w 115"/>
                <a:gd name="T1" fmla="*/ 0 h 124"/>
                <a:gd name="T2" fmla="*/ 115 w 115"/>
                <a:gd name="T3" fmla="*/ 18 h 124"/>
                <a:gd name="T4" fmla="*/ 115 w 115"/>
                <a:gd name="T5" fmla="*/ 37 h 124"/>
                <a:gd name="T6" fmla="*/ 115 w 115"/>
                <a:gd name="T7" fmla="*/ 38 h 124"/>
                <a:gd name="T8" fmla="*/ 114 w 115"/>
                <a:gd name="T9" fmla="*/ 38 h 124"/>
                <a:gd name="T10" fmla="*/ 95 w 115"/>
                <a:gd name="T11" fmla="*/ 38 h 124"/>
                <a:gd name="T12" fmla="*/ 75 w 115"/>
                <a:gd name="T13" fmla="*/ 39 h 124"/>
                <a:gd name="T14" fmla="*/ 76 w 115"/>
                <a:gd name="T15" fmla="*/ 36 h 124"/>
                <a:gd name="T16" fmla="*/ 107 w 115"/>
                <a:gd name="T17" fmla="*/ 56 h 124"/>
                <a:gd name="T18" fmla="*/ 110 w 115"/>
                <a:gd name="T19" fmla="*/ 58 h 124"/>
                <a:gd name="T20" fmla="*/ 107 w 115"/>
                <a:gd name="T21" fmla="*/ 59 h 124"/>
                <a:gd name="T22" fmla="*/ 52 w 115"/>
                <a:gd name="T23" fmla="*/ 90 h 124"/>
                <a:gd name="T24" fmla="*/ 25 w 115"/>
                <a:gd name="T25" fmla="*/ 106 h 124"/>
                <a:gd name="T26" fmla="*/ 0 w 115"/>
                <a:gd name="T27" fmla="*/ 124 h 124"/>
                <a:gd name="T28" fmla="*/ 12 w 115"/>
                <a:gd name="T29" fmla="*/ 114 h 124"/>
                <a:gd name="T30" fmla="*/ 24 w 115"/>
                <a:gd name="T31" fmla="*/ 104 h 124"/>
                <a:gd name="T32" fmla="*/ 50 w 115"/>
                <a:gd name="T33" fmla="*/ 87 h 124"/>
                <a:gd name="T34" fmla="*/ 77 w 115"/>
                <a:gd name="T35" fmla="*/ 71 h 124"/>
                <a:gd name="T36" fmla="*/ 105 w 115"/>
                <a:gd name="T37" fmla="*/ 56 h 124"/>
                <a:gd name="T38" fmla="*/ 105 w 115"/>
                <a:gd name="T39" fmla="*/ 59 h 124"/>
                <a:gd name="T40" fmla="*/ 74 w 115"/>
                <a:gd name="T41" fmla="*/ 39 h 124"/>
                <a:gd name="T42" fmla="*/ 69 w 115"/>
                <a:gd name="T43" fmla="*/ 35 h 124"/>
                <a:gd name="T44" fmla="*/ 75 w 115"/>
                <a:gd name="T45" fmla="*/ 35 h 124"/>
                <a:gd name="T46" fmla="*/ 95 w 115"/>
                <a:gd name="T47" fmla="*/ 35 h 124"/>
                <a:gd name="T48" fmla="*/ 114 w 115"/>
                <a:gd name="T49" fmla="*/ 35 h 124"/>
                <a:gd name="T50" fmla="*/ 113 w 115"/>
                <a:gd name="T51" fmla="*/ 37 h 124"/>
                <a:gd name="T52" fmla="*/ 113 w 115"/>
                <a:gd name="T53" fmla="*/ 18 h 124"/>
                <a:gd name="T54" fmla="*/ 114 w 115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1"/>
                    <a:pt x="115" y="37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8" y="69"/>
                    <a:pt x="70" y="79"/>
                    <a:pt x="52" y="90"/>
                  </a:cubicBezTo>
                  <a:cubicBezTo>
                    <a:pt x="43" y="95"/>
                    <a:pt x="34" y="100"/>
                    <a:pt x="25" y="106"/>
                  </a:cubicBezTo>
                  <a:cubicBezTo>
                    <a:pt x="17" y="112"/>
                    <a:pt x="8" y="118"/>
                    <a:pt x="0" y="124"/>
                  </a:cubicBezTo>
                  <a:cubicBezTo>
                    <a:pt x="4" y="121"/>
                    <a:pt x="7" y="117"/>
                    <a:pt x="12" y="114"/>
                  </a:cubicBezTo>
                  <a:cubicBezTo>
                    <a:pt x="16" y="111"/>
                    <a:pt x="20" y="107"/>
                    <a:pt x="24" y="104"/>
                  </a:cubicBezTo>
                  <a:cubicBezTo>
                    <a:pt x="33" y="98"/>
                    <a:pt x="41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6" y="66"/>
                    <a:pt x="95" y="60"/>
                    <a:pt x="105" y="56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4" y="52"/>
                    <a:pt x="84" y="46"/>
                    <a:pt x="74" y="3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1"/>
                    <a:pt x="113" y="24"/>
                    <a:pt x="113" y="18"/>
                  </a:cubicBezTo>
                  <a:cubicBezTo>
                    <a:pt x="113" y="12"/>
                    <a:pt x="113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1560820" y="3744325"/>
              <a:ext cx="103188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7 w 137"/>
                <a:gd name="T7" fmla="*/ 37 h 98"/>
                <a:gd name="T8" fmla="*/ 8 w 137"/>
                <a:gd name="T9" fmla="*/ 37 h 98"/>
                <a:gd name="T10" fmla="*/ 27 w 137"/>
                <a:gd name="T11" fmla="*/ 34 h 98"/>
                <a:gd name="T12" fmla="*/ 46 w 137"/>
                <a:gd name="T13" fmla="*/ 30 h 98"/>
                <a:gd name="T14" fmla="*/ 44 w 137"/>
                <a:gd name="T15" fmla="*/ 27 h 98"/>
                <a:gd name="T16" fmla="*/ 19 w 137"/>
                <a:gd name="T17" fmla="*/ 53 h 98"/>
                <a:gd name="T18" fmla="*/ 16 w 137"/>
                <a:gd name="T19" fmla="*/ 56 h 98"/>
                <a:gd name="T20" fmla="*/ 20 w 137"/>
                <a:gd name="T21" fmla="*/ 57 h 98"/>
                <a:gd name="T22" fmla="*/ 79 w 137"/>
                <a:gd name="T23" fmla="*/ 75 h 98"/>
                <a:gd name="T24" fmla="*/ 109 w 137"/>
                <a:gd name="T25" fmla="*/ 86 h 98"/>
                <a:gd name="T26" fmla="*/ 137 w 137"/>
                <a:gd name="T27" fmla="*/ 98 h 98"/>
                <a:gd name="T28" fmla="*/ 124 w 137"/>
                <a:gd name="T29" fmla="*/ 90 h 98"/>
                <a:gd name="T30" fmla="*/ 110 w 137"/>
                <a:gd name="T31" fmla="*/ 83 h 98"/>
                <a:gd name="T32" fmla="*/ 80 w 137"/>
                <a:gd name="T33" fmla="*/ 72 h 98"/>
                <a:gd name="T34" fmla="*/ 51 w 137"/>
                <a:gd name="T35" fmla="*/ 62 h 98"/>
                <a:gd name="T36" fmla="*/ 21 w 137"/>
                <a:gd name="T37" fmla="*/ 53 h 98"/>
                <a:gd name="T38" fmla="*/ 22 w 137"/>
                <a:gd name="T39" fmla="*/ 56 h 98"/>
                <a:gd name="T40" fmla="*/ 47 w 137"/>
                <a:gd name="T41" fmla="*/ 30 h 98"/>
                <a:gd name="T42" fmla="*/ 51 w 137"/>
                <a:gd name="T43" fmla="*/ 25 h 98"/>
                <a:gd name="T44" fmla="*/ 45 w 137"/>
                <a:gd name="T45" fmla="*/ 27 h 98"/>
                <a:gd name="T46" fmla="*/ 26 w 137"/>
                <a:gd name="T47" fmla="*/ 31 h 98"/>
                <a:gd name="T48" fmla="*/ 7 w 137"/>
                <a:gd name="T49" fmla="*/ 35 h 98"/>
                <a:gd name="T50" fmla="*/ 9 w 137"/>
                <a:gd name="T51" fmla="*/ 36 h 98"/>
                <a:gd name="T52" fmla="*/ 5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6" y="36"/>
                    <a:pt x="27" y="44"/>
                    <a:pt x="19" y="53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0" y="62"/>
                    <a:pt x="60" y="69"/>
                    <a:pt x="79" y="75"/>
                  </a:cubicBezTo>
                  <a:cubicBezTo>
                    <a:pt x="89" y="78"/>
                    <a:pt x="99" y="82"/>
                    <a:pt x="109" y="86"/>
                  </a:cubicBezTo>
                  <a:cubicBezTo>
                    <a:pt x="119" y="89"/>
                    <a:pt x="128" y="93"/>
                    <a:pt x="137" y="98"/>
                  </a:cubicBezTo>
                  <a:cubicBezTo>
                    <a:pt x="133" y="95"/>
                    <a:pt x="129" y="93"/>
                    <a:pt x="124" y="90"/>
                  </a:cubicBezTo>
                  <a:cubicBezTo>
                    <a:pt x="119" y="88"/>
                    <a:pt x="114" y="86"/>
                    <a:pt x="110" y="83"/>
                  </a:cubicBezTo>
                  <a:cubicBezTo>
                    <a:pt x="100" y="79"/>
                    <a:pt x="90" y="75"/>
                    <a:pt x="80" y="72"/>
                  </a:cubicBezTo>
                  <a:cubicBezTo>
                    <a:pt x="71" y="68"/>
                    <a:pt x="61" y="65"/>
                    <a:pt x="51" y="62"/>
                  </a:cubicBezTo>
                  <a:cubicBezTo>
                    <a:pt x="41" y="59"/>
                    <a:pt x="31" y="55"/>
                    <a:pt x="21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30" y="47"/>
                    <a:pt x="38" y="39"/>
                    <a:pt x="47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0"/>
                    <a:pt x="6" y="24"/>
                    <a:pt x="5" y="18"/>
                  </a:cubicBezTo>
                  <a:cubicBezTo>
                    <a:pt x="3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1929120" y="3558588"/>
              <a:ext cx="87313" cy="125413"/>
            </a:xfrm>
            <a:custGeom>
              <a:avLst/>
              <a:gdLst>
                <a:gd name="T0" fmla="*/ 0 w 118"/>
                <a:gd name="T1" fmla="*/ 147 h 169"/>
                <a:gd name="T2" fmla="*/ 39 w 118"/>
                <a:gd name="T3" fmla="*/ 87 h 169"/>
                <a:gd name="T4" fmla="*/ 63 w 118"/>
                <a:gd name="T5" fmla="*/ 56 h 169"/>
                <a:gd name="T6" fmla="*/ 79 w 118"/>
                <a:gd name="T7" fmla="*/ 59 h 169"/>
                <a:gd name="T8" fmla="*/ 86 w 118"/>
                <a:gd name="T9" fmla="*/ 66 h 169"/>
                <a:gd name="T10" fmla="*/ 87 w 118"/>
                <a:gd name="T11" fmla="*/ 82 h 169"/>
                <a:gd name="T12" fmla="*/ 35 w 118"/>
                <a:gd name="T13" fmla="*/ 169 h 169"/>
                <a:gd name="T14" fmla="*/ 0 w 118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9">
                  <a:moveTo>
                    <a:pt x="0" y="147"/>
                  </a:moveTo>
                  <a:cubicBezTo>
                    <a:pt x="0" y="147"/>
                    <a:pt x="49" y="19"/>
                    <a:pt x="39" y="87"/>
                  </a:cubicBezTo>
                  <a:cubicBezTo>
                    <a:pt x="39" y="87"/>
                    <a:pt x="69" y="0"/>
                    <a:pt x="63" y="56"/>
                  </a:cubicBezTo>
                  <a:cubicBezTo>
                    <a:pt x="63" y="56"/>
                    <a:pt x="85" y="15"/>
                    <a:pt x="79" y="59"/>
                  </a:cubicBezTo>
                  <a:cubicBezTo>
                    <a:pt x="79" y="59"/>
                    <a:pt x="105" y="27"/>
                    <a:pt x="86" y="66"/>
                  </a:cubicBezTo>
                  <a:cubicBezTo>
                    <a:pt x="86" y="66"/>
                    <a:pt x="118" y="32"/>
                    <a:pt x="87" y="82"/>
                  </a:cubicBezTo>
                  <a:cubicBezTo>
                    <a:pt x="87" y="82"/>
                    <a:pt x="58" y="135"/>
                    <a:pt x="35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>
              <a:off x="1540182" y="3898313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69 w 293"/>
                <a:gd name="T3" fmla="*/ 47 h 57"/>
                <a:gd name="T4" fmla="*/ 246 w 293"/>
                <a:gd name="T5" fmla="*/ 44 h 57"/>
                <a:gd name="T6" fmla="*/ 200 w 293"/>
                <a:gd name="T7" fmla="*/ 39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9 h 57"/>
                <a:gd name="T18" fmla="*/ 153 w 293"/>
                <a:gd name="T19" fmla="*/ 37 h 57"/>
                <a:gd name="T20" fmla="*/ 115 w 293"/>
                <a:gd name="T21" fmla="*/ 42 h 57"/>
                <a:gd name="T22" fmla="*/ 76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8 w 293"/>
                <a:gd name="T29" fmla="*/ 55 h 57"/>
                <a:gd name="T30" fmla="*/ 77 w 293"/>
                <a:gd name="T31" fmla="*/ 51 h 57"/>
                <a:gd name="T32" fmla="*/ 115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199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69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5" y="40"/>
                    <a:pt x="200" y="3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0" y="39"/>
                    <a:pt x="128" y="40"/>
                    <a:pt x="115" y="42"/>
                  </a:cubicBezTo>
                  <a:cubicBezTo>
                    <a:pt x="102" y="43"/>
                    <a:pt x="89" y="45"/>
                    <a:pt x="76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5" y="54"/>
                    <a:pt x="13" y="55"/>
                    <a:pt x="0" y="57"/>
                  </a:cubicBezTo>
                  <a:cubicBezTo>
                    <a:pt x="13" y="57"/>
                    <a:pt x="26" y="56"/>
                    <a:pt x="38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5" y="48"/>
                  </a:cubicBezTo>
                  <a:cubicBezTo>
                    <a:pt x="128" y="47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5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15" y="45"/>
                    <a:pt x="230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>
              <a:off x="1486207" y="3650663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7 h 272"/>
                <a:gd name="T8" fmla="*/ 588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7"/>
                  </a:cubicBezTo>
                  <a:cubicBezTo>
                    <a:pt x="446" y="199"/>
                    <a:pt x="523" y="129"/>
                    <a:pt x="588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69" y="180"/>
                    <a:pt x="475" y="261"/>
                    <a:pt x="366" y="271"/>
                  </a:cubicBezTo>
                  <a:cubicBezTo>
                    <a:pt x="358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1"/>
            <p:cNvSpPr>
              <a:spLocks noEditPoints="1"/>
            </p:cNvSpPr>
            <p:nvPr/>
          </p:nvSpPr>
          <p:spPr bwMode="auto">
            <a:xfrm>
              <a:off x="1525895" y="3879263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8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8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8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8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1724332" y="3866563"/>
              <a:ext cx="60325" cy="19050"/>
            </a:xfrm>
            <a:custGeom>
              <a:avLst/>
              <a:gdLst>
                <a:gd name="T0" fmla="*/ 2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7 w 38"/>
                <a:gd name="T7" fmla="*/ 12 h 12"/>
                <a:gd name="T8" fmla="*/ 2 w 38"/>
                <a:gd name="T9" fmla="*/ 10 h 12"/>
                <a:gd name="T10" fmla="*/ 1 w 38"/>
                <a:gd name="T11" fmla="*/ 1 h 12"/>
                <a:gd name="T12" fmla="*/ 3 w 38"/>
                <a:gd name="T13" fmla="*/ 9 h 12"/>
                <a:gd name="T14" fmla="*/ 36 w 38"/>
                <a:gd name="T15" fmla="*/ 11 h 12"/>
                <a:gd name="T16" fmla="*/ 37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2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7" y="12"/>
                  </a:lnTo>
                  <a:lnTo>
                    <a:pt x="2" y="10"/>
                  </a:lnTo>
                  <a:close/>
                  <a:moveTo>
                    <a:pt x="1" y="1"/>
                  </a:moveTo>
                  <a:lnTo>
                    <a:pt x="3" y="9"/>
                  </a:lnTo>
                  <a:lnTo>
                    <a:pt x="36" y="11"/>
                  </a:lnTo>
                  <a:lnTo>
                    <a:pt x="3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1535420" y="3807825"/>
              <a:ext cx="46038" cy="14288"/>
            </a:xfrm>
            <a:custGeom>
              <a:avLst/>
              <a:gdLst>
                <a:gd name="T0" fmla="*/ 60 w 60"/>
                <a:gd name="T1" fmla="*/ 12 h 19"/>
                <a:gd name="T2" fmla="*/ 26 w 60"/>
                <a:gd name="T3" fmla="*/ 0 h 19"/>
                <a:gd name="T4" fmla="*/ 0 w 60"/>
                <a:gd name="T5" fmla="*/ 19 h 19"/>
                <a:gd name="T6" fmla="*/ 60 w 60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9">
                  <a:moveTo>
                    <a:pt x="60" y="12"/>
                  </a:moveTo>
                  <a:cubicBezTo>
                    <a:pt x="60" y="12"/>
                    <a:pt x="43" y="8"/>
                    <a:pt x="26" y="0"/>
                  </a:cubicBezTo>
                  <a:cubicBezTo>
                    <a:pt x="26" y="0"/>
                    <a:pt x="18" y="2"/>
                    <a:pt x="0" y="19"/>
                  </a:cubicBezTo>
                  <a:lnTo>
                    <a:pt x="60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4"/>
            <p:cNvSpPr>
              <a:spLocks/>
            </p:cNvSpPr>
            <p:nvPr/>
          </p:nvSpPr>
          <p:spPr bwMode="auto">
            <a:xfrm>
              <a:off x="1532245" y="3815763"/>
              <a:ext cx="55563" cy="7938"/>
            </a:xfrm>
            <a:custGeom>
              <a:avLst/>
              <a:gdLst>
                <a:gd name="T0" fmla="*/ 76 w 76"/>
                <a:gd name="T1" fmla="*/ 0 h 9"/>
                <a:gd name="T2" fmla="*/ 57 w 76"/>
                <a:gd name="T3" fmla="*/ 0 h 9"/>
                <a:gd name="T4" fmla="*/ 38 w 76"/>
                <a:gd name="T5" fmla="*/ 2 h 9"/>
                <a:gd name="T6" fmla="*/ 19 w 76"/>
                <a:gd name="T7" fmla="*/ 5 h 9"/>
                <a:gd name="T8" fmla="*/ 0 w 76"/>
                <a:gd name="T9" fmla="*/ 9 h 9"/>
                <a:gd name="T10" fmla="*/ 10 w 76"/>
                <a:gd name="T11" fmla="*/ 7 h 9"/>
                <a:gd name="T12" fmla="*/ 19 w 76"/>
                <a:gd name="T13" fmla="*/ 6 h 9"/>
                <a:gd name="T14" fmla="*/ 38 w 76"/>
                <a:gd name="T15" fmla="*/ 4 h 9"/>
                <a:gd name="T16" fmla="*/ 57 w 76"/>
                <a:gd name="T17" fmla="*/ 2 h 9"/>
                <a:gd name="T18" fmla="*/ 67 w 76"/>
                <a:gd name="T19" fmla="*/ 1 h 9"/>
                <a:gd name="T20" fmla="*/ 76 w 7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9">
                  <a:moveTo>
                    <a:pt x="76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4" y="1"/>
                    <a:pt x="38" y="2"/>
                  </a:cubicBezTo>
                  <a:cubicBezTo>
                    <a:pt x="32" y="3"/>
                    <a:pt x="25" y="4"/>
                    <a:pt x="19" y="5"/>
                  </a:cubicBezTo>
                  <a:cubicBezTo>
                    <a:pt x="13" y="6"/>
                    <a:pt x="6" y="7"/>
                    <a:pt x="0" y="9"/>
                  </a:cubicBezTo>
                  <a:cubicBezTo>
                    <a:pt x="3" y="8"/>
                    <a:pt x="7" y="8"/>
                    <a:pt x="10" y="7"/>
                  </a:cubicBezTo>
                  <a:cubicBezTo>
                    <a:pt x="13" y="7"/>
                    <a:pt x="16" y="7"/>
                    <a:pt x="19" y="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1"/>
                    <a:pt x="73" y="0"/>
                    <a:pt x="76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5"/>
            <p:cNvSpPr>
              <a:spLocks/>
            </p:cNvSpPr>
            <p:nvPr/>
          </p:nvSpPr>
          <p:spPr bwMode="auto">
            <a:xfrm>
              <a:off x="1375082" y="3264900"/>
              <a:ext cx="153988" cy="423863"/>
            </a:xfrm>
            <a:custGeom>
              <a:avLst/>
              <a:gdLst>
                <a:gd name="T0" fmla="*/ 107 w 205"/>
                <a:gd name="T1" fmla="*/ 528 h 565"/>
                <a:gd name="T2" fmla="*/ 204 w 205"/>
                <a:gd name="T3" fmla="*/ 321 h 565"/>
                <a:gd name="T4" fmla="*/ 86 w 205"/>
                <a:gd name="T5" fmla="*/ 126 h 565"/>
                <a:gd name="T6" fmla="*/ 1 w 205"/>
                <a:gd name="T7" fmla="*/ 296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4" y="435"/>
                    <a:pt x="204" y="321"/>
                  </a:cubicBezTo>
                  <a:cubicBezTo>
                    <a:pt x="205" y="207"/>
                    <a:pt x="140" y="126"/>
                    <a:pt x="86" y="126"/>
                  </a:cubicBezTo>
                  <a:cubicBezTo>
                    <a:pt x="33" y="126"/>
                    <a:pt x="0" y="0"/>
                    <a:pt x="1" y="296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6"/>
            <p:cNvSpPr>
              <a:spLocks/>
            </p:cNvSpPr>
            <p:nvPr/>
          </p:nvSpPr>
          <p:spPr bwMode="auto">
            <a:xfrm>
              <a:off x="1370320" y="3477625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2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0" y="22"/>
                    <a:pt x="102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5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7"/>
            <p:cNvSpPr>
              <a:spLocks/>
            </p:cNvSpPr>
            <p:nvPr/>
          </p:nvSpPr>
          <p:spPr bwMode="auto">
            <a:xfrm>
              <a:off x="1410007" y="3225213"/>
              <a:ext cx="498475" cy="538163"/>
            </a:xfrm>
            <a:custGeom>
              <a:avLst/>
              <a:gdLst>
                <a:gd name="T0" fmla="*/ 38 w 667"/>
                <a:gd name="T1" fmla="*/ 443 h 719"/>
                <a:gd name="T2" fmla="*/ 372 w 667"/>
                <a:gd name="T3" fmla="*/ 719 h 719"/>
                <a:gd name="T4" fmla="*/ 667 w 667"/>
                <a:gd name="T5" fmla="*/ 418 h 719"/>
                <a:gd name="T6" fmla="*/ 307 w 667"/>
                <a:gd name="T7" fmla="*/ 12 h 719"/>
                <a:gd name="T8" fmla="*/ 38 w 667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719">
                  <a:moveTo>
                    <a:pt x="38" y="443"/>
                  </a:moveTo>
                  <a:cubicBezTo>
                    <a:pt x="38" y="595"/>
                    <a:pt x="187" y="719"/>
                    <a:pt x="372" y="719"/>
                  </a:cubicBezTo>
                  <a:cubicBezTo>
                    <a:pt x="557" y="719"/>
                    <a:pt x="667" y="570"/>
                    <a:pt x="667" y="418"/>
                  </a:cubicBezTo>
                  <a:cubicBezTo>
                    <a:pt x="667" y="266"/>
                    <a:pt x="627" y="25"/>
                    <a:pt x="307" y="12"/>
                  </a:cubicBezTo>
                  <a:cubicBezTo>
                    <a:pt x="0" y="0"/>
                    <a:pt x="38" y="291"/>
                    <a:pt x="38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"/>
            <p:cNvSpPr>
              <a:spLocks/>
            </p:cNvSpPr>
            <p:nvPr/>
          </p:nvSpPr>
          <p:spPr bwMode="auto">
            <a:xfrm>
              <a:off x="1762432" y="3479213"/>
              <a:ext cx="120650" cy="120650"/>
            </a:xfrm>
            <a:custGeom>
              <a:avLst/>
              <a:gdLst>
                <a:gd name="T0" fmla="*/ 13 w 162"/>
                <a:gd name="T1" fmla="*/ 103 h 162"/>
                <a:gd name="T2" fmla="*/ 104 w 162"/>
                <a:gd name="T3" fmla="*/ 149 h 162"/>
                <a:gd name="T4" fmla="*/ 150 w 162"/>
                <a:gd name="T5" fmla="*/ 58 h 162"/>
                <a:gd name="T6" fmla="*/ 59 w 162"/>
                <a:gd name="T7" fmla="*/ 12 h 162"/>
                <a:gd name="T8" fmla="*/ 13 w 162"/>
                <a:gd name="T9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3" y="103"/>
                  </a:moveTo>
                  <a:cubicBezTo>
                    <a:pt x="25" y="141"/>
                    <a:pt x="66" y="162"/>
                    <a:pt x="104" y="149"/>
                  </a:cubicBezTo>
                  <a:cubicBezTo>
                    <a:pt x="141" y="137"/>
                    <a:pt x="162" y="96"/>
                    <a:pt x="150" y="58"/>
                  </a:cubicBezTo>
                  <a:cubicBezTo>
                    <a:pt x="137" y="20"/>
                    <a:pt x="96" y="0"/>
                    <a:pt x="59" y="12"/>
                  </a:cubicBezTo>
                  <a:cubicBezTo>
                    <a:pt x="21" y="25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9"/>
            <p:cNvSpPr>
              <a:spLocks/>
            </p:cNvSpPr>
            <p:nvPr/>
          </p:nvSpPr>
          <p:spPr bwMode="auto">
            <a:xfrm>
              <a:off x="1798945" y="3504613"/>
              <a:ext cx="74613" cy="74613"/>
            </a:xfrm>
            <a:custGeom>
              <a:avLst/>
              <a:gdLst>
                <a:gd name="T0" fmla="*/ 7 w 100"/>
                <a:gd name="T1" fmla="*/ 64 h 100"/>
                <a:gd name="T2" fmla="*/ 64 w 100"/>
                <a:gd name="T3" fmla="*/ 92 h 100"/>
                <a:gd name="T4" fmla="*/ 92 w 100"/>
                <a:gd name="T5" fmla="*/ 36 h 100"/>
                <a:gd name="T6" fmla="*/ 36 w 100"/>
                <a:gd name="T7" fmla="*/ 7 h 100"/>
                <a:gd name="T8" fmla="*/ 7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7" y="64"/>
                  </a:moveTo>
                  <a:cubicBezTo>
                    <a:pt x="15" y="87"/>
                    <a:pt x="40" y="100"/>
                    <a:pt x="64" y="92"/>
                  </a:cubicBezTo>
                  <a:cubicBezTo>
                    <a:pt x="87" y="85"/>
                    <a:pt x="100" y="59"/>
                    <a:pt x="92" y="36"/>
                  </a:cubicBezTo>
                  <a:cubicBezTo>
                    <a:pt x="85" y="12"/>
                    <a:pt x="59" y="0"/>
                    <a:pt x="36" y="7"/>
                  </a:cubicBezTo>
                  <a:cubicBezTo>
                    <a:pt x="12" y="15"/>
                    <a:pt x="0" y="40"/>
                    <a:pt x="7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0"/>
            <p:cNvSpPr>
              <a:spLocks/>
            </p:cNvSpPr>
            <p:nvPr/>
          </p:nvSpPr>
          <p:spPr bwMode="auto">
            <a:xfrm>
              <a:off x="1368732" y="3072813"/>
              <a:ext cx="630238" cy="512763"/>
            </a:xfrm>
            <a:custGeom>
              <a:avLst/>
              <a:gdLst>
                <a:gd name="T0" fmla="*/ 119 w 841"/>
                <a:gd name="T1" fmla="*/ 313 h 683"/>
                <a:gd name="T2" fmla="*/ 236 w 841"/>
                <a:gd name="T3" fmla="*/ 223 h 683"/>
                <a:gd name="T4" fmla="*/ 236 w 841"/>
                <a:gd name="T5" fmla="*/ 223 h 683"/>
                <a:gd name="T6" fmla="*/ 416 w 841"/>
                <a:gd name="T7" fmla="*/ 0 h 683"/>
                <a:gd name="T8" fmla="*/ 633 w 841"/>
                <a:gd name="T9" fmla="*/ 166 h 683"/>
                <a:gd name="T10" fmla="*/ 654 w 841"/>
                <a:gd name="T11" fmla="*/ 9 h 683"/>
                <a:gd name="T12" fmla="*/ 839 w 841"/>
                <a:gd name="T13" fmla="*/ 261 h 683"/>
                <a:gd name="T14" fmla="*/ 595 w 841"/>
                <a:gd name="T15" fmla="*/ 474 h 683"/>
                <a:gd name="T16" fmla="*/ 182 w 841"/>
                <a:gd name="T17" fmla="*/ 439 h 683"/>
                <a:gd name="T18" fmla="*/ 182 w 841"/>
                <a:gd name="T19" fmla="*/ 441 h 683"/>
                <a:gd name="T20" fmla="*/ 156 w 841"/>
                <a:gd name="T21" fmla="*/ 683 h 683"/>
                <a:gd name="T22" fmla="*/ 26 w 841"/>
                <a:gd name="T23" fmla="*/ 405 h 683"/>
                <a:gd name="T24" fmla="*/ 119 w 841"/>
                <a:gd name="T25" fmla="*/ 31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1" h="683">
                  <a:moveTo>
                    <a:pt x="119" y="313"/>
                  </a:moveTo>
                  <a:cubicBezTo>
                    <a:pt x="130" y="281"/>
                    <a:pt x="169" y="245"/>
                    <a:pt x="236" y="223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327" y="192"/>
                    <a:pt x="507" y="118"/>
                    <a:pt x="416" y="0"/>
                  </a:cubicBezTo>
                  <a:cubicBezTo>
                    <a:pt x="416" y="0"/>
                    <a:pt x="577" y="13"/>
                    <a:pt x="633" y="166"/>
                  </a:cubicBezTo>
                  <a:cubicBezTo>
                    <a:pt x="675" y="137"/>
                    <a:pt x="694" y="89"/>
                    <a:pt x="654" y="9"/>
                  </a:cubicBezTo>
                  <a:cubicBezTo>
                    <a:pt x="654" y="9"/>
                    <a:pt x="841" y="60"/>
                    <a:pt x="839" y="261"/>
                  </a:cubicBezTo>
                  <a:cubicBezTo>
                    <a:pt x="838" y="383"/>
                    <a:pt x="737" y="460"/>
                    <a:pt x="595" y="474"/>
                  </a:cubicBezTo>
                  <a:cubicBezTo>
                    <a:pt x="488" y="484"/>
                    <a:pt x="276" y="490"/>
                    <a:pt x="182" y="439"/>
                  </a:cubicBezTo>
                  <a:cubicBezTo>
                    <a:pt x="182" y="439"/>
                    <a:pt x="182" y="440"/>
                    <a:pt x="182" y="441"/>
                  </a:cubicBezTo>
                  <a:cubicBezTo>
                    <a:pt x="182" y="511"/>
                    <a:pt x="189" y="683"/>
                    <a:pt x="156" y="683"/>
                  </a:cubicBezTo>
                  <a:cubicBezTo>
                    <a:pt x="123" y="683"/>
                    <a:pt x="69" y="505"/>
                    <a:pt x="26" y="405"/>
                  </a:cubicBezTo>
                  <a:cubicBezTo>
                    <a:pt x="0" y="342"/>
                    <a:pt x="84" y="315"/>
                    <a:pt x="119" y="31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1514782" y="3750675"/>
              <a:ext cx="271463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0 w 364"/>
                <a:gd name="T17" fmla="*/ 134 h 141"/>
                <a:gd name="T18" fmla="*/ 160 w 364"/>
                <a:gd name="T19" fmla="*/ 122 h 141"/>
                <a:gd name="T20" fmla="*/ 112 w 364"/>
                <a:gd name="T21" fmla="*/ 102 h 141"/>
                <a:gd name="T22" fmla="*/ 68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9" y="14"/>
                    <a:pt x="21" y="26"/>
                    <a:pt x="33" y="38"/>
                  </a:cubicBezTo>
                  <a:cubicBezTo>
                    <a:pt x="46" y="49"/>
                    <a:pt x="59" y="60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5" y="122"/>
                    <a:pt x="212" y="125"/>
                  </a:cubicBezTo>
                  <a:cubicBezTo>
                    <a:pt x="228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4" y="139"/>
                    <a:pt x="227" y="137"/>
                    <a:pt x="210" y="134"/>
                  </a:cubicBezTo>
                  <a:cubicBezTo>
                    <a:pt x="193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2" y="102"/>
                  </a:cubicBezTo>
                  <a:cubicBezTo>
                    <a:pt x="97" y="94"/>
                    <a:pt x="82" y="85"/>
                    <a:pt x="68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8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1700520" y="3780838"/>
              <a:ext cx="123825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9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7" y="31"/>
                    <a:pt x="72" y="30"/>
                    <a:pt x="86" y="29"/>
                  </a:cubicBezTo>
                  <a:cubicBezTo>
                    <a:pt x="100" y="27"/>
                    <a:pt x="114" y="24"/>
                    <a:pt x="128" y="19"/>
                  </a:cubicBezTo>
                  <a:cubicBezTo>
                    <a:pt x="141" y="14"/>
                    <a:pt x="154" y="8"/>
                    <a:pt x="167" y="0"/>
                  </a:cubicBezTo>
                  <a:cubicBezTo>
                    <a:pt x="156" y="10"/>
                    <a:pt x="143" y="18"/>
                    <a:pt x="130" y="24"/>
                  </a:cubicBezTo>
                  <a:cubicBezTo>
                    <a:pt x="116" y="29"/>
                    <a:pt x="101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3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1563995" y="3496675"/>
              <a:ext cx="112713" cy="90488"/>
            </a:xfrm>
            <a:custGeom>
              <a:avLst/>
              <a:gdLst>
                <a:gd name="T0" fmla="*/ 141 w 151"/>
                <a:gd name="T1" fmla="*/ 50 h 121"/>
                <a:gd name="T2" fmla="*/ 39 w 151"/>
                <a:gd name="T3" fmla="*/ 5 h 121"/>
                <a:gd name="T4" fmla="*/ 28 w 151"/>
                <a:gd name="T5" fmla="*/ 25 h 121"/>
                <a:gd name="T6" fmla="*/ 105 w 151"/>
                <a:gd name="T7" fmla="*/ 59 h 121"/>
                <a:gd name="T8" fmla="*/ 13 w 151"/>
                <a:gd name="T9" fmla="*/ 94 h 121"/>
                <a:gd name="T10" fmla="*/ 19 w 151"/>
                <a:gd name="T11" fmla="*/ 115 h 121"/>
                <a:gd name="T12" fmla="*/ 138 w 151"/>
                <a:gd name="T13" fmla="*/ 70 h 121"/>
                <a:gd name="T14" fmla="*/ 141 w 151"/>
                <a:gd name="T15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1">
                  <a:moveTo>
                    <a:pt x="141" y="50"/>
                  </a:moveTo>
                  <a:cubicBezTo>
                    <a:pt x="107" y="35"/>
                    <a:pt x="73" y="20"/>
                    <a:pt x="39" y="5"/>
                  </a:cubicBezTo>
                  <a:cubicBezTo>
                    <a:pt x="26" y="0"/>
                    <a:pt x="15" y="19"/>
                    <a:pt x="28" y="25"/>
                  </a:cubicBezTo>
                  <a:cubicBezTo>
                    <a:pt x="54" y="36"/>
                    <a:pt x="80" y="47"/>
                    <a:pt x="105" y="59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5" y="121"/>
                    <a:pt x="19" y="115"/>
                  </a:cubicBezTo>
                  <a:cubicBezTo>
                    <a:pt x="59" y="100"/>
                    <a:pt x="98" y="85"/>
                    <a:pt x="138" y="70"/>
                  </a:cubicBezTo>
                  <a:cubicBezTo>
                    <a:pt x="146" y="67"/>
                    <a:pt x="151" y="54"/>
                    <a:pt x="141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1940232" y="3503025"/>
              <a:ext cx="569913" cy="125413"/>
            </a:xfrm>
            <a:custGeom>
              <a:avLst/>
              <a:gdLst>
                <a:gd name="T0" fmla="*/ 18 w 359"/>
                <a:gd name="T1" fmla="*/ 18 h 79"/>
                <a:gd name="T2" fmla="*/ 18 w 359"/>
                <a:gd name="T3" fmla="*/ 24 h 79"/>
                <a:gd name="T4" fmla="*/ 188 w 359"/>
                <a:gd name="T5" fmla="*/ 24 h 79"/>
                <a:gd name="T6" fmla="*/ 188 w 359"/>
                <a:gd name="T7" fmla="*/ 16 h 79"/>
                <a:gd name="T8" fmla="*/ 302 w 359"/>
                <a:gd name="T9" fmla="*/ 16 h 79"/>
                <a:gd name="T10" fmla="*/ 302 w 359"/>
                <a:gd name="T11" fmla="*/ 0 h 79"/>
                <a:gd name="T12" fmla="*/ 359 w 359"/>
                <a:gd name="T13" fmla="*/ 0 h 79"/>
                <a:gd name="T14" fmla="*/ 359 w 359"/>
                <a:gd name="T15" fmla="*/ 79 h 79"/>
                <a:gd name="T16" fmla="*/ 302 w 359"/>
                <a:gd name="T17" fmla="*/ 79 h 79"/>
                <a:gd name="T18" fmla="*/ 302 w 359"/>
                <a:gd name="T19" fmla="*/ 66 h 79"/>
                <a:gd name="T20" fmla="*/ 188 w 359"/>
                <a:gd name="T21" fmla="*/ 66 h 79"/>
                <a:gd name="T22" fmla="*/ 188 w 359"/>
                <a:gd name="T23" fmla="*/ 57 h 79"/>
                <a:gd name="T24" fmla="*/ 18 w 359"/>
                <a:gd name="T25" fmla="*/ 57 h 79"/>
                <a:gd name="T26" fmla="*/ 18 w 359"/>
                <a:gd name="T27" fmla="*/ 63 h 79"/>
                <a:gd name="T28" fmla="*/ 0 w 359"/>
                <a:gd name="T29" fmla="*/ 63 h 79"/>
                <a:gd name="T30" fmla="*/ 0 w 359"/>
                <a:gd name="T31" fmla="*/ 18 h 79"/>
                <a:gd name="T32" fmla="*/ 18 w 359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9" h="79">
                  <a:moveTo>
                    <a:pt x="18" y="18"/>
                  </a:moveTo>
                  <a:lnTo>
                    <a:pt x="18" y="24"/>
                  </a:lnTo>
                  <a:lnTo>
                    <a:pt x="188" y="24"/>
                  </a:lnTo>
                  <a:lnTo>
                    <a:pt x="188" y="16"/>
                  </a:lnTo>
                  <a:lnTo>
                    <a:pt x="302" y="16"/>
                  </a:lnTo>
                  <a:lnTo>
                    <a:pt x="302" y="0"/>
                  </a:lnTo>
                  <a:lnTo>
                    <a:pt x="359" y="0"/>
                  </a:lnTo>
                  <a:lnTo>
                    <a:pt x="359" y="79"/>
                  </a:lnTo>
                  <a:lnTo>
                    <a:pt x="302" y="79"/>
                  </a:lnTo>
                  <a:lnTo>
                    <a:pt x="302" y="66"/>
                  </a:lnTo>
                  <a:lnTo>
                    <a:pt x="188" y="66"/>
                  </a:lnTo>
                  <a:lnTo>
                    <a:pt x="188" y="57"/>
                  </a:lnTo>
                  <a:lnTo>
                    <a:pt x="18" y="57"/>
                  </a:lnTo>
                  <a:lnTo>
                    <a:pt x="18" y="63"/>
                  </a:lnTo>
                  <a:lnTo>
                    <a:pt x="0" y="63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5"/>
            <p:cNvSpPr>
              <a:spLocks/>
            </p:cNvSpPr>
            <p:nvPr/>
          </p:nvSpPr>
          <p:spPr bwMode="auto">
            <a:xfrm>
              <a:off x="1471920" y="3612563"/>
              <a:ext cx="192088" cy="123825"/>
            </a:xfrm>
            <a:custGeom>
              <a:avLst/>
              <a:gdLst>
                <a:gd name="T0" fmla="*/ 256 w 256"/>
                <a:gd name="T1" fmla="*/ 134 h 164"/>
                <a:gd name="T2" fmla="*/ 92 w 256"/>
                <a:gd name="T3" fmla="*/ 0 h 164"/>
                <a:gd name="T4" fmla="*/ 256 w 256"/>
                <a:gd name="T5" fmla="*/ 1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164">
                  <a:moveTo>
                    <a:pt x="256" y="134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0" y="164"/>
                    <a:pt x="256" y="134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66"/>
            <p:cNvSpPr>
              <a:spLocks noChangeArrowheads="1"/>
            </p:cNvSpPr>
            <p:nvPr/>
          </p:nvSpPr>
          <p:spPr bwMode="auto">
            <a:xfrm>
              <a:off x="2416482" y="5047663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7"/>
            <p:cNvSpPr>
              <a:spLocks/>
            </p:cNvSpPr>
            <p:nvPr/>
          </p:nvSpPr>
          <p:spPr bwMode="auto">
            <a:xfrm>
              <a:off x="2468870" y="4927013"/>
              <a:ext cx="277813" cy="160338"/>
            </a:xfrm>
            <a:custGeom>
              <a:avLst/>
              <a:gdLst>
                <a:gd name="T0" fmla="*/ 0 w 370"/>
                <a:gd name="T1" fmla="*/ 0 h 214"/>
                <a:gd name="T2" fmla="*/ 307 w 370"/>
                <a:gd name="T3" fmla="*/ 44 h 214"/>
                <a:gd name="T4" fmla="*/ 315 w 370"/>
                <a:gd name="T5" fmla="*/ 44 h 214"/>
                <a:gd name="T6" fmla="*/ 315 w 370"/>
                <a:gd name="T7" fmla="*/ 45 h 214"/>
                <a:gd name="T8" fmla="*/ 327 w 370"/>
                <a:gd name="T9" fmla="*/ 47 h 214"/>
                <a:gd name="T10" fmla="*/ 315 w 370"/>
                <a:gd name="T11" fmla="*/ 53 h 214"/>
                <a:gd name="T12" fmla="*/ 298 w 370"/>
                <a:gd name="T13" fmla="*/ 175 h 214"/>
                <a:gd name="T14" fmla="*/ 369 w 370"/>
                <a:gd name="T15" fmla="*/ 201 h 214"/>
                <a:gd name="T16" fmla="*/ 268 w 370"/>
                <a:gd name="T17" fmla="*/ 202 h 214"/>
                <a:gd name="T18" fmla="*/ 257 w 370"/>
                <a:gd name="T19" fmla="*/ 76 h 214"/>
                <a:gd name="T20" fmla="*/ 89 w 370"/>
                <a:gd name="T21" fmla="*/ 67 h 214"/>
                <a:gd name="T22" fmla="*/ 64 w 370"/>
                <a:gd name="T23" fmla="*/ 177 h 214"/>
                <a:gd name="T24" fmla="*/ 131 w 370"/>
                <a:gd name="T25" fmla="*/ 201 h 214"/>
                <a:gd name="T26" fmla="*/ 43 w 370"/>
                <a:gd name="T27" fmla="*/ 203 h 214"/>
                <a:gd name="T28" fmla="*/ 32 w 370"/>
                <a:gd name="T29" fmla="*/ 202 h 214"/>
                <a:gd name="T30" fmla="*/ 32 w 370"/>
                <a:gd name="T31" fmla="*/ 32 h 214"/>
                <a:gd name="T32" fmla="*/ 0 w 370"/>
                <a:gd name="T3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0" h="214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8" y="175"/>
                    <a:pt x="298" y="175"/>
                    <a:pt x="298" y="175"/>
                  </a:cubicBezTo>
                  <a:cubicBezTo>
                    <a:pt x="330" y="179"/>
                    <a:pt x="370" y="189"/>
                    <a:pt x="369" y="201"/>
                  </a:cubicBezTo>
                  <a:cubicBezTo>
                    <a:pt x="369" y="214"/>
                    <a:pt x="304" y="203"/>
                    <a:pt x="268" y="202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8" y="97"/>
                    <a:pt x="131" y="86"/>
                    <a:pt x="89" y="6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8" y="181"/>
                    <a:pt x="132" y="188"/>
                    <a:pt x="131" y="201"/>
                  </a:cubicBezTo>
                  <a:cubicBezTo>
                    <a:pt x="131" y="214"/>
                    <a:pt x="80" y="204"/>
                    <a:pt x="43" y="203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1" y="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8"/>
            <p:cNvSpPr>
              <a:spLocks/>
            </p:cNvSpPr>
            <p:nvPr/>
          </p:nvSpPr>
          <p:spPr bwMode="auto">
            <a:xfrm>
              <a:off x="3056245" y="4565063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2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9" y="133"/>
                    <a:pt x="32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9"/>
            <p:cNvSpPr>
              <a:spLocks/>
            </p:cNvSpPr>
            <p:nvPr/>
          </p:nvSpPr>
          <p:spPr bwMode="auto">
            <a:xfrm>
              <a:off x="2691120" y="4652375"/>
              <a:ext cx="414338" cy="257175"/>
            </a:xfrm>
            <a:custGeom>
              <a:avLst/>
              <a:gdLst>
                <a:gd name="T0" fmla="*/ 233 w 554"/>
                <a:gd name="T1" fmla="*/ 344 h 344"/>
                <a:gd name="T2" fmla="*/ 198 w 554"/>
                <a:gd name="T3" fmla="*/ 340 h 344"/>
                <a:gd name="T4" fmla="*/ 0 w 554"/>
                <a:gd name="T5" fmla="*/ 132 h 344"/>
                <a:gd name="T6" fmla="*/ 62 w 554"/>
                <a:gd name="T7" fmla="*/ 112 h 344"/>
                <a:gd name="T8" fmla="*/ 210 w 554"/>
                <a:gd name="T9" fmla="*/ 277 h 344"/>
                <a:gd name="T10" fmla="*/ 489 w 554"/>
                <a:gd name="T11" fmla="*/ 0 h 344"/>
                <a:gd name="T12" fmla="*/ 554 w 554"/>
                <a:gd name="T13" fmla="*/ 36 h 344"/>
                <a:gd name="T14" fmla="*/ 233 w 554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344">
                  <a:moveTo>
                    <a:pt x="233" y="344"/>
                  </a:moveTo>
                  <a:cubicBezTo>
                    <a:pt x="221" y="344"/>
                    <a:pt x="209" y="343"/>
                    <a:pt x="198" y="340"/>
                  </a:cubicBezTo>
                  <a:cubicBezTo>
                    <a:pt x="59" y="314"/>
                    <a:pt x="3" y="139"/>
                    <a:pt x="0" y="13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4" y="36"/>
                    <a:pt x="554" y="36"/>
                    <a:pt x="554" y="36"/>
                  </a:cubicBezTo>
                  <a:cubicBezTo>
                    <a:pt x="454" y="186"/>
                    <a:pt x="386" y="333"/>
                    <a:pt x="233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0"/>
            <p:cNvSpPr>
              <a:spLocks/>
            </p:cNvSpPr>
            <p:nvPr/>
          </p:nvSpPr>
          <p:spPr bwMode="auto">
            <a:xfrm>
              <a:off x="2451407" y="4687300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1"/>
            <p:cNvSpPr>
              <a:spLocks/>
            </p:cNvSpPr>
            <p:nvPr/>
          </p:nvSpPr>
          <p:spPr bwMode="auto">
            <a:xfrm>
              <a:off x="2492682" y="4719050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2"/>
            <p:cNvSpPr>
              <a:spLocks/>
            </p:cNvSpPr>
            <p:nvPr/>
          </p:nvSpPr>
          <p:spPr bwMode="auto">
            <a:xfrm>
              <a:off x="2599045" y="4771438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3 w 25"/>
                <a:gd name="T3" fmla="*/ 0 h 109"/>
                <a:gd name="T4" fmla="*/ 1 w 25"/>
                <a:gd name="T5" fmla="*/ 9 h 109"/>
                <a:gd name="T6" fmla="*/ 9 w 25"/>
                <a:gd name="T7" fmla="*/ 22 h 109"/>
                <a:gd name="T8" fmla="*/ 0 w 25"/>
                <a:gd name="T9" fmla="*/ 90 h 109"/>
                <a:gd name="T10" fmla="*/ 12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3" y="0"/>
                  </a:lnTo>
                  <a:lnTo>
                    <a:pt x="1" y="9"/>
                  </a:lnTo>
                  <a:lnTo>
                    <a:pt x="9" y="22"/>
                  </a:lnTo>
                  <a:lnTo>
                    <a:pt x="0" y="90"/>
                  </a:lnTo>
                  <a:lnTo>
                    <a:pt x="12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3"/>
            <p:cNvSpPr>
              <a:spLocks/>
            </p:cNvSpPr>
            <p:nvPr/>
          </p:nvSpPr>
          <p:spPr bwMode="auto">
            <a:xfrm>
              <a:off x="2627620" y="4761913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4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4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4"/>
            <p:cNvSpPr>
              <a:spLocks noEditPoints="1"/>
            </p:cNvSpPr>
            <p:nvPr/>
          </p:nvSpPr>
          <p:spPr bwMode="auto">
            <a:xfrm>
              <a:off x="2627620" y="4760325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4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60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4 w 93"/>
                <a:gd name="T23" fmla="*/ 48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4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4" y="12"/>
                  </a:cubicBezTo>
                  <a:cubicBezTo>
                    <a:pt x="58" y="8"/>
                    <a:pt x="73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2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3" y="65"/>
                    <a:pt x="18" y="57"/>
                    <a:pt x="14" y="48"/>
                  </a:cubicBezTo>
                  <a:cubicBezTo>
                    <a:pt x="9" y="40"/>
                    <a:pt x="5" y="32"/>
                    <a:pt x="0" y="23"/>
                  </a:cubicBezTo>
                  <a:cubicBezTo>
                    <a:pt x="8" y="21"/>
                    <a:pt x="15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7" y="48"/>
                    <a:pt x="52" y="42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1"/>
                    <a:pt x="44" y="14"/>
                  </a:cubicBezTo>
                  <a:cubicBezTo>
                    <a:pt x="37" y="16"/>
                    <a:pt x="30" y="17"/>
                    <a:pt x="22" y="19"/>
                  </a:cubicBezTo>
                  <a:cubicBezTo>
                    <a:pt x="15" y="20"/>
                    <a:pt x="8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5"/>
            <p:cNvSpPr>
              <a:spLocks/>
            </p:cNvSpPr>
            <p:nvPr/>
          </p:nvSpPr>
          <p:spPr bwMode="auto">
            <a:xfrm>
              <a:off x="2541895" y="4768263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30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30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6"/>
            <p:cNvSpPr>
              <a:spLocks noEditPoints="1"/>
            </p:cNvSpPr>
            <p:nvPr/>
          </p:nvSpPr>
          <p:spPr bwMode="auto">
            <a:xfrm>
              <a:off x="2537132" y="4766675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8 w 94"/>
                <a:gd name="T7" fmla="*/ 2 h 72"/>
                <a:gd name="T8" fmla="*/ 23 w 94"/>
                <a:gd name="T9" fmla="*/ 18 h 72"/>
                <a:gd name="T10" fmla="*/ 39 w 94"/>
                <a:gd name="T11" fmla="*/ 35 h 72"/>
                <a:gd name="T12" fmla="*/ 55 w 94"/>
                <a:gd name="T13" fmla="*/ 52 h 72"/>
                <a:gd name="T14" fmla="*/ 70 w 94"/>
                <a:gd name="T15" fmla="*/ 68 h 72"/>
                <a:gd name="T16" fmla="*/ 67 w 94"/>
                <a:gd name="T17" fmla="*/ 69 h 72"/>
                <a:gd name="T18" fmla="*/ 81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8 w 94"/>
                <a:gd name="T31" fmla="*/ 71 h 72"/>
                <a:gd name="T32" fmla="*/ 52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5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5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5" y="52"/>
                  </a:cubicBezTo>
                  <a:cubicBezTo>
                    <a:pt x="60" y="57"/>
                    <a:pt x="65" y="63"/>
                    <a:pt x="70" y="68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2" y="60"/>
                    <a:pt x="76" y="52"/>
                    <a:pt x="81" y="43"/>
                  </a:cubicBezTo>
                  <a:cubicBezTo>
                    <a:pt x="85" y="35"/>
                    <a:pt x="90" y="26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2" y="65"/>
                    <a:pt x="57" y="60"/>
                    <a:pt x="52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8" y="11"/>
                    <a:pt x="65" y="12"/>
                    <a:pt x="72" y="14"/>
                  </a:cubicBezTo>
                  <a:cubicBezTo>
                    <a:pt x="80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2492682" y="4744450"/>
              <a:ext cx="228600" cy="211138"/>
            </a:xfrm>
            <a:custGeom>
              <a:avLst/>
              <a:gdLst>
                <a:gd name="T0" fmla="*/ 116 w 144"/>
                <a:gd name="T1" fmla="*/ 19 h 133"/>
                <a:gd name="T2" fmla="*/ 79 w 144"/>
                <a:gd name="T3" fmla="*/ 65 h 133"/>
                <a:gd name="T4" fmla="*/ 37 w 144"/>
                <a:gd name="T5" fmla="*/ 20 h 133"/>
                <a:gd name="T6" fmla="*/ 0 w 144"/>
                <a:gd name="T7" fmla="*/ 0 h 133"/>
                <a:gd name="T8" fmla="*/ 16 w 144"/>
                <a:gd name="T9" fmla="*/ 93 h 133"/>
                <a:gd name="T10" fmla="*/ 85 w 144"/>
                <a:gd name="T11" fmla="*/ 133 h 133"/>
                <a:gd name="T12" fmla="*/ 142 w 144"/>
                <a:gd name="T13" fmla="*/ 78 h 133"/>
                <a:gd name="T14" fmla="*/ 144 w 144"/>
                <a:gd name="T15" fmla="*/ 4 h 133"/>
                <a:gd name="T16" fmla="*/ 116 w 144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3">
                  <a:moveTo>
                    <a:pt x="116" y="19"/>
                  </a:moveTo>
                  <a:lnTo>
                    <a:pt x="79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6" y="93"/>
                  </a:lnTo>
                  <a:lnTo>
                    <a:pt x="85" y="133"/>
                  </a:lnTo>
                  <a:lnTo>
                    <a:pt x="142" y="78"/>
                  </a:lnTo>
                  <a:lnTo>
                    <a:pt x="144" y="4"/>
                  </a:lnTo>
                  <a:lnTo>
                    <a:pt x="116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8"/>
            <p:cNvSpPr>
              <a:spLocks/>
            </p:cNvSpPr>
            <p:nvPr/>
          </p:nvSpPr>
          <p:spPr bwMode="auto">
            <a:xfrm>
              <a:off x="2629207" y="4750800"/>
              <a:ext cx="87313" cy="93663"/>
            </a:xfrm>
            <a:custGeom>
              <a:avLst/>
              <a:gdLst>
                <a:gd name="T0" fmla="*/ 114 w 116"/>
                <a:gd name="T1" fmla="*/ 0 h 124"/>
                <a:gd name="T2" fmla="*/ 115 w 116"/>
                <a:gd name="T3" fmla="*/ 18 h 124"/>
                <a:gd name="T4" fmla="*/ 116 w 116"/>
                <a:gd name="T5" fmla="*/ 37 h 124"/>
                <a:gd name="T6" fmla="*/ 116 w 116"/>
                <a:gd name="T7" fmla="*/ 38 h 124"/>
                <a:gd name="T8" fmla="*/ 114 w 116"/>
                <a:gd name="T9" fmla="*/ 38 h 124"/>
                <a:gd name="T10" fmla="*/ 95 w 116"/>
                <a:gd name="T11" fmla="*/ 38 h 124"/>
                <a:gd name="T12" fmla="*/ 76 w 116"/>
                <a:gd name="T13" fmla="*/ 39 h 124"/>
                <a:gd name="T14" fmla="*/ 77 w 116"/>
                <a:gd name="T15" fmla="*/ 35 h 124"/>
                <a:gd name="T16" fmla="*/ 107 w 116"/>
                <a:gd name="T17" fmla="*/ 56 h 124"/>
                <a:gd name="T18" fmla="*/ 110 w 116"/>
                <a:gd name="T19" fmla="*/ 58 h 124"/>
                <a:gd name="T20" fmla="*/ 107 w 116"/>
                <a:gd name="T21" fmla="*/ 59 h 124"/>
                <a:gd name="T22" fmla="*/ 52 w 116"/>
                <a:gd name="T23" fmla="*/ 90 h 124"/>
                <a:gd name="T24" fmla="*/ 26 w 116"/>
                <a:gd name="T25" fmla="*/ 106 h 124"/>
                <a:gd name="T26" fmla="*/ 0 w 116"/>
                <a:gd name="T27" fmla="*/ 124 h 124"/>
                <a:gd name="T28" fmla="*/ 12 w 116"/>
                <a:gd name="T29" fmla="*/ 114 h 124"/>
                <a:gd name="T30" fmla="*/ 24 w 116"/>
                <a:gd name="T31" fmla="*/ 104 h 124"/>
                <a:gd name="T32" fmla="*/ 50 w 116"/>
                <a:gd name="T33" fmla="*/ 87 h 124"/>
                <a:gd name="T34" fmla="*/ 77 w 116"/>
                <a:gd name="T35" fmla="*/ 71 h 124"/>
                <a:gd name="T36" fmla="*/ 105 w 116"/>
                <a:gd name="T37" fmla="*/ 55 h 124"/>
                <a:gd name="T38" fmla="*/ 105 w 116"/>
                <a:gd name="T39" fmla="*/ 59 h 124"/>
                <a:gd name="T40" fmla="*/ 75 w 116"/>
                <a:gd name="T41" fmla="*/ 39 h 124"/>
                <a:gd name="T42" fmla="*/ 70 w 116"/>
                <a:gd name="T43" fmla="*/ 35 h 124"/>
                <a:gd name="T44" fmla="*/ 76 w 116"/>
                <a:gd name="T45" fmla="*/ 35 h 124"/>
                <a:gd name="T46" fmla="*/ 95 w 116"/>
                <a:gd name="T47" fmla="*/ 35 h 124"/>
                <a:gd name="T48" fmla="*/ 114 w 116"/>
                <a:gd name="T49" fmla="*/ 35 h 124"/>
                <a:gd name="T50" fmla="*/ 113 w 116"/>
                <a:gd name="T51" fmla="*/ 37 h 124"/>
                <a:gd name="T52" fmla="*/ 113 w 116"/>
                <a:gd name="T53" fmla="*/ 18 h 124"/>
                <a:gd name="T54" fmla="*/ 114 w 116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0"/>
                    <a:pt x="116" y="37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9" y="69"/>
                    <a:pt x="70" y="79"/>
                    <a:pt x="52" y="90"/>
                  </a:cubicBezTo>
                  <a:cubicBezTo>
                    <a:pt x="43" y="95"/>
                    <a:pt x="34" y="100"/>
                    <a:pt x="26" y="106"/>
                  </a:cubicBezTo>
                  <a:cubicBezTo>
                    <a:pt x="17" y="112"/>
                    <a:pt x="8" y="117"/>
                    <a:pt x="0" y="124"/>
                  </a:cubicBezTo>
                  <a:cubicBezTo>
                    <a:pt x="4" y="120"/>
                    <a:pt x="8" y="117"/>
                    <a:pt x="12" y="114"/>
                  </a:cubicBezTo>
                  <a:cubicBezTo>
                    <a:pt x="16" y="110"/>
                    <a:pt x="20" y="107"/>
                    <a:pt x="24" y="104"/>
                  </a:cubicBezTo>
                  <a:cubicBezTo>
                    <a:pt x="33" y="98"/>
                    <a:pt x="42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7" y="66"/>
                    <a:pt x="96" y="60"/>
                    <a:pt x="105" y="55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5" y="52"/>
                    <a:pt x="85" y="45"/>
                    <a:pt x="75" y="39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0"/>
                    <a:pt x="113" y="24"/>
                    <a:pt x="113" y="18"/>
                  </a:cubicBezTo>
                  <a:cubicBezTo>
                    <a:pt x="114" y="12"/>
                    <a:pt x="114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9"/>
            <p:cNvSpPr>
              <a:spLocks/>
            </p:cNvSpPr>
            <p:nvPr/>
          </p:nvSpPr>
          <p:spPr bwMode="auto">
            <a:xfrm>
              <a:off x="2506970" y="4769850"/>
              <a:ext cx="101600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6 w 137"/>
                <a:gd name="T7" fmla="*/ 37 h 98"/>
                <a:gd name="T8" fmla="*/ 7 w 137"/>
                <a:gd name="T9" fmla="*/ 37 h 98"/>
                <a:gd name="T10" fmla="*/ 26 w 137"/>
                <a:gd name="T11" fmla="*/ 34 h 98"/>
                <a:gd name="T12" fmla="*/ 45 w 137"/>
                <a:gd name="T13" fmla="*/ 30 h 98"/>
                <a:gd name="T14" fmla="*/ 43 w 137"/>
                <a:gd name="T15" fmla="*/ 27 h 98"/>
                <a:gd name="T16" fmla="*/ 18 w 137"/>
                <a:gd name="T17" fmla="*/ 53 h 98"/>
                <a:gd name="T18" fmla="*/ 15 w 137"/>
                <a:gd name="T19" fmla="*/ 56 h 98"/>
                <a:gd name="T20" fmla="*/ 19 w 137"/>
                <a:gd name="T21" fmla="*/ 57 h 98"/>
                <a:gd name="T22" fmla="*/ 79 w 137"/>
                <a:gd name="T23" fmla="*/ 75 h 98"/>
                <a:gd name="T24" fmla="*/ 108 w 137"/>
                <a:gd name="T25" fmla="*/ 85 h 98"/>
                <a:gd name="T26" fmla="*/ 137 w 137"/>
                <a:gd name="T27" fmla="*/ 98 h 98"/>
                <a:gd name="T28" fmla="*/ 123 w 137"/>
                <a:gd name="T29" fmla="*/ 90 h 98"/>
                <a:gd name="T30" fmla="*/ 109 w 137"/>
                <a:gd name="T31" fmla="*/ 83 h 98"/>
                <a:gd name="T32" fmla="*/ 80 w 137"/>
                <a:gd name="T33" fmla="*/ 72 h 98"/>
                <a:gd name="T34" fmla="*/ 50 w 137"/>
                <a:gd name="T35" fmla="*/ 62 h 98"/>
                <a:gd name="T36" fmla="*/ 20 w 137"/>
                <a:gd name="T37" fmla="*/ 53 h 98"/>
                <a:gd name="T38" fmla="*/ 21 w 137"/>
                <a:gd name="T39" fmla="*/ 56 h 98"/>
                <a:gd name="T40" fmla="*/ 46 w 137"/>
                <a:gd name="T41" fmla="*/ 30 h 98"/>
                <a:gd name="T42" fmla="*/ 50 w 137"/>
                <a:gd name="T43" fmla="*/ 25 h 98"/>
                <a:gd name="T44" fmla="*/ 44 w 137"/>
                <a:gd name="T45" fmla="*/ 26 h 98"/>
                <a:gd name="T46" fmla="*/ 25 w 137"/>
                <a:gd name="T47" fmla="*/ 31 h 98"/>
                <a:gd name="T48" fmla="*/ 7 w 137"/>
                <a:gd name="T49" fmla="*/ 35 h 98"/>
                <a:gd name="T50" fmla="*/ 8 w 137"/>
                <a:gd name="T51" fmla="*/ 36 h 98"/>
                <a:gd name="T52" fmla="*/ 4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36"/>
                    <a:pt x="26" y="44"/>
                    <a:pt x="18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39" y="62"/>
                    <a:pt x="59" y="69"/>
                    <a:pt x="79" y="75"/>
                  </a:cubicBezTo>
                  <a:cubicBezTo>
                    <a:pt x="88" y="78"/>
                    <a:pt x="98" y="82"/>
                    <a:pt x="108" y="85"/>
                  </a:cubicBezTo>
                  <a:cubicBezTo>
                    <a:pt x="118" y="89"/>
                    <a:pt x="128" y="93"/>
                    <a:pt x="137" y="98"/>
                  </a:cubicBezTo>
                  <a:cubicBezTo>
                    <a:pt x="132" y="95"/>
                    <a:pt x="128" y="92"/>
                    <a:pt x="123" y="90"/>
                  </a:cubicBezTo>
                  <a:cubicBezTo>
                    <a:pt x="118" y="88"/>
                    <a:pt x="114" y="86"/>
                    <a:pt x="109" y="83"/>
                  </a:cubicBezTo>
                  <a:cubicBezTo>
                    <a:pt x="99" y="79"/>
                    <a:pt x="90" y="75"/>
                    <a:pt x="80" y="72"/>
                  </a:cubicBezTo>
                  <a:cubicBezTo>
                    <a:pt x="70" y="68"/>
                    <a:pt x="60" y="65"/>
                    <a:pt x="50" y="62"/>
                  </a:cubicBezTo>
                  <a:cubicBezTo>
                    <a:pt x="40" y="58"/>
                    <a:pt x="30" y="55"/>
                    <a:pt x="20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9" y="47"/>
                    <a:pt x="38" y="38"/>
                    <a:pt x="46" y="30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0"/>
                    <a:pt x="5" y="24"/>
                    <a:pt x="4" y="18"/>
                  </a:cubicBezTo>
                  <a:cubicBezTo>
                    <a:pt x="3" y="12"/>
                    <a:pt x="1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0"/>
            <p:cNvSpPr>
              <a:spLocks/>
            </p:cNvSpPr>
            <p:nvPr/>
          </p:nvSpPr>
          <p:spPr bwMode="auto">
            <a:xfrm>
              <a:off x="2873682" y="4584113"/>
              <a:ext cx="87313" cy="125413"/>
            </a:xfrm>
            <a:custGeom>
              <a:avLst/>
              <a:gdLst>
                <a:gd name="T0" fmla="*/ 0 w 117"/>
                <a:gd name="T1" fmla="*/ 147 h 169"/>
                <a:gd name="T2" fmla="*/ 38 w 117"/>
                <a:gd name="T3" fmla="*/ 86 h 169"/>
                <a:gd name="T4" fmla="*/ 63 w 117"/>
                <a:gd name="T5" fmla="*/ 56 h 169"/>
                <a:gd name="T6" fmla="*/ 78 w 117"/>
                <a:gd name="T7" fmla="*/ 59 h 169"/>
                <a:gd name="T8" fmla="*/ 85 w 117"/>
                <a:gd name="T9" fmla="*/ 66 h 169"/>
                <a:gd name="T10" fmla="*/ 86 w 117"/>
                <a:gd name="T11" fmla="*/ 82 h 169"/>
                <a:gd name="T12" fmla="*/ 34 w 117"/>
                <a:gd name="T13" fmla="*/ 169 h 169"/>
                <a:gd name="T14" fmla="*/ 0 w 117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69">
                  <a:moveTo>
                    <a:pt x="0" y="147"/>
                  </a:moveTo>
                  <a:cubicBezTo>
                    <a:pt x="0" y="147"/>
                    <a:pt x="48" y="19"/>
                    <a:pt x="38" y="86"/>
                  </a:cubicBezTo>
                  <a:cubicBezTo>
                    <a:pt x="38" y="86"/>
                    <a:pt x="69" y="0"/>
                    <a:pt x="63" y="56"/>
                  </a:cubicBezTo>
                  <a:cubicBezTo>
                    <a:pt x="63" y="56"/>
                    <a:pt x="84" y="15"/>
                    <a:pt x="78" y="59"/>
                  </a:cubicBezTo>
                  <a:cubicBezTo>
                    <a:pt x="78" y="59"/>
                    <a:pt x="104" y="27"/>
                    <a:pt x="85" y="66"/>
                  </a:cubicBezTo>
                  <a:cubicBezTo>
                    <a:pt x="85" y="66"/>
                    <a:pt x="117" y="32"/>
                    <a:pt x="86" y="82"/>
                  </a:cubicBezTo>
                  <a:cubicBezTo>
                    <a:pt x="86" y="82"/>
                    <a:pt x="57" y="135"/>
                    <a:pt x="34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1"/>
            <p:cNvSpPr>
              <a:spLocks/>
            </p:cNvSpPr>
            <p:nvPr/>
          </p:nvSpPr>
          <p:spPr bwMode="auto">
            <a:xfrm>
              <a:off x="2484745" y="4923838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70 w 293"/>
                <a:gd name="T3" fmla="*/ 47 h 57"/>
                <a:gd name="T4" fmla="*/ 246 w 293"/>
                <a:gd name="T5" fmla="*/ 44 h 57"/>
                <a:gd name="T6" fmla="*/ 200 w 293"/>
                <a:gd name="T7" fmla="*/ 38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8 h 57"/>
                <a:gd name="T18" fmla="*/ 153 w 293"/>
                <a:gd name="T19" fmla="*/ 37 h 57"/>
                <a:gd name="T20" fmla="*/ 115 w 293"/>
                <a:gd name="T21" fmla="*/ 42 h 57"/>
                <a:gd name="T22" fmla="*/ 77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9 w 293"/>
                <a:gd name="T29" fmla="*/ 55 h 57"/>
                <a:gd name="T30" fmla="*/ 77 w 293"/>
                <a:gd name="T31" fmla="*/ 51 h 57"/>
                <a:gd name="T32" fmla="*/ 116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200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70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6" y="40"/>
                    <a:pt x="200" y="38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8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1" y="39"/>
                    <a:pt x="128" y="40"/>
                    <a:pt x="115" y="42"/>
                  </a:cubicBezTo>
                  <a:cubicBezTo>
                    <a:pt x="102" y="43"/>
                    <a:pt x="89" y="45"/>
                    <a:pt x="77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6" y="54"/>
                    <a:pt x="13" y="55"/>
                    <a:pt x="0" y="57"/>
                  </a:cubicBezTo>
                  <a:cubicBezTo>
                    <a:pt x="13" y="57"/>
                    <a:pt x="26" y="56"/>
                    <a:pt x="39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6" y="48"/>
                  </a:cubicBezTo>
                  <a:cubicBezTo>
                    <a:pt x="128" y="46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6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15" y="45"/>
                    <a:pt x="231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>
              <a:off x="2430770" y="4676188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6 h 272"/>
                <a:gd name="T8" fmla="*/ 589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6"/>
                  </a:cubicBezTo>
                  <a:cubicBezTo>
                    <a:pt x="446" y="199"/>
                    <a:pt x="523" y="129"/>
                    <a:pt x="589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70" y="180"/>
                    <a:pt x="475" y="261"/>
                    <a:pt x="366" y="271"/>
                  </a:cubicBezTo>
                  <a:cubicBezTo>
                    <a:pt x="359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3"/>
            <p:cNvSpPr>
              <a:spLocks noEditPoints="1"/>
            </p:cNvSpPr>
            <p:nvPr/>
          </p:nvSpPr>
          <p:spPr bwMode="auto">
            <a:xfrm>
              <a:off x="2470457" y="4904788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9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9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9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9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4"/>
            <p:cNvSpPr>
              <a:spLocks noEditPoints="1"/>
            </p:cNvSpPr>
            <p:nvPr/>
          </p:nvSpPr>
          <p:spPr bwMode="auto">
            <a:xfrm>
              <a:off x="2670482" y="4892088"/>
              <a:ext cx="60325" cy="19050"/>
            </a:xfrm>
            <a:custGeom>
              <a:avLst/>
              <a:gdLst>
                <a:gd name="T0" fmla="*/ 1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6 w 38"/>
                <a:gd name="T7" fmla="*/ 12 h 12"/>
                <a:gd name="T8" fmla="*/ 1 w 38"/>
                <a:gd name="T9" fmla="*/ 10 h 12"/>
                <a:gd name="T10" fmla="*/ 1 w 38"/>
                <a:gd name="T11" fmla="*/ 1 h 12"/>
                <a:gd name="T12" fmla="*/ 2 w 38"/>
                <a:gd name="T13" fmla="*/ 9 h 12"/>
                <a:gd name="T14" fmla="*/ 35 w 38"/>
                <a:gd name="T15" fmla="*/ 11 h 12"/>
                <a:gd name="T16" fmla="*/ 36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1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6" y="12"/>
                  </a:lnTo>
                  <a:lnTo>
                    <a:pt x="1" y="10"/>
                  </a:lnTo>
                  <a:close/>
                  <a:moveTo>
                    <a:pt x="1" y="1"/>
                  </a:moveTo>
                  <a:lnTo>
                    <a:pt x="2" y="9"/>
                  </a:lnTo>
                  <a:lnTo>
                    <a:pt x="35" y="11"/>
                  </a:lnTo>
                  <a:lnTo>
                    <a:pt x="3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5"/>
            <p:cNvSpPr>
              <a:spLocks/>
            </p:cNvSpPr>
            <p:nvPr/>
          </p:nvSpPr>
          <p:spPr bwMode="auto">
            <a:xfrm>
              <a:off x="2481570" y="4833350"/>
              <a:ext cx="44450" cy="14288"/>
            </a:xfrm>
            <a:custGeom>
              <a:avLst/>
              <a:gdLst>
                <a:gd name="T0" fmla="*/ 61 w 61"/>
                <a:gd name="T1" fmla="*/ 12 h 19"/>
                <a:gd name="T2" fmla="*/ 26 w 61"/>
                <a:gd name="T3" fmla="*/ 0 h 19"/>
                <a:gd name="T4" fmla="*/ 0 w 61"/>
                <a:gd name="T5" fmla="*/ 19 h 19"/>
                <a:gd name="T6" fmla="*/ 61 w 61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9">
                  <a:moveTo>
                    <a:pt x="61" y="12"/>
                  </a:moveTo>
                  <a:cubicBezTo>
                    <a:pt x="61" y="12"/>
                    <a:pt x="43" y="8"/>
                    <a:pt x="26" y="0"/>
                  </a:cubicBezTo>
                  <a:cubicBezTo>
                    <a:pt x="26" y="0"/>
                    <a:pt x="19" y="2"/>
                    <a:pt x="0" y="19"/>
                  </a:cubicBezTo>
                  <a:lnTo>
                    <a:pt x="61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6"/>
            <p:cNvSpPr>
              <a:spLocks/>
            </p:cNvSpPr>
            <p:nvPr/>
          </p:nvSpPr>
          <p:spPr bwMode="auto">
            <a:xfrm>
              <a:off x="2476807" y="4841288"/>
              <a:ext cx="57150" cy="7938"/>
            </a:xfrm>
            <a:custGeom>
              <a:avLst/>
              <a:gdLst>
                <a:gd name="T0" fmla="*/ 77 w 77"/>
                <a:gd name="T1" fmla="*/ 0 h 9"/>
                <a:gd name="T2" fmla="*/ 57 w 77"/>
                <a:gd name="T3" fmla="*/ 0 h 9"/>
                <a:gd name="T4" fmla="*/ 38 w 77"/>
                <a:gd name="T5" fmla="*/ 2 h 9"/>
                <a:gd name="T6" fmla="*/ 19 w 77"/>
                <a:gd name="T7" fmla="*/ 5 h 9"/>
                <a:gd name="T8" fmla="*/ 0 w 77"/>
                <a:gd name="T9" fmla="*/ 9 h 9"/>
                <a:gd name="T10" fmla="*/ 10 w 77"/>
                <a:gd name="T11" fmla="*/ 7 h 9"/>
                <a:gd name="T12" fmla="*/ 20 w 77"/>
                <a:gd name="T13" fmla="*/ 6 h 9"/>
                <a:gd name="T14" fmla="*/ 39 w 77"/>
                <a:gd name="T15" fmla="*/ 4 h 9"/>
                <a:gd name="T16" fmla="*/ 58 w 77"/>
                <a:gd name="T17" fmla="*/ 2 h 9"/>
                <a:gd name="T18" fmla="*/ 67 w 77"/>
                <a:gd name="T19" fmla="*/ 1 h 9"/>
                <a:gd name="T20" fmla="*/ 77 w 7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">
                  <a:moveTo>
                    <a:pt x="77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5" y="1"/>
                    <a:pt x="38" y="2"/>
                  </a:cubicBezTo>
                  <a:cubicBezTo>
                    <a:pt x="32" y="3"/>
                    <a:pt x="26" y="4"/>
                    <a:pt x="19" y="5"/>
                  </a:cubicBezTo>
                  <a:cubicBezTo>
                    <a:pt x="13" y="6"/>
                    <a:pt x="7" y="7"/>
                    <a:pt x="0" y="9"/>
                  </a:cubicBezTo>
                  <a:cubicBezTo>
                    <a:pt x="4" y="8"/>
                    <a:pt x="7" y="8"/>
                    <a:pt x="10" y="7"/>
                  </a:cubicBezTo>
                  <a:cubicBezTo>
                    <a:pt x="13" y="7"/>
                    <a:pt x="16" y="7"/>
                    <a:pt x="20" y="6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0"/>
                    <a:pt x="74" y="0"/>
                    <a:pt x="77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7"/>
            <p:cNvSpPr>
              <a:spLocks/>
            </p:cNvSpPr>
            <p:nvPr/>
          </p:nvSpPr>
          <p:spPr bwMode="auto">
            <a:xfrm>
              <a:off x="2321232" y="4290425"/>
              <a:ext cx="152400" cy="423863"/>
            </a:xfrm>
            <a:custGeom>
              <a:avLst/>
              <a:gdLst>
                <a:gd name="T0" fmla="*/ 107 w 205"/>
                <a:gd name="T1" fmla="*/ 528 h 565"/>
                <a:gd name="T2" fmla="*/ 205 w 205"/>
                <a:gd name="T3" fmla="*/ 321 h 565"/>
                <a:gd name="T4" fmla="*/ 87 w 205"/>
                <a:gd name="T5" fmla="*/ 126 h 565"/>
                <a:gd name="T6" fmla="*/ 1 w 205"/>
                <a:gd name="T7" fmla="*/ 295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5" y="435"/>
                    <a:pt x="205" y="321"/>
                  </a:cubicBezTo>
                  <a:cubicBezTo>
                    <a:pt x="205" y="207"/>
                    <a:pt x="141" y="126"/>
                    <a:pt x="87" y="126"/>
                  </a:cubicBezTo>
                  <a:cubicBezTo>
                    <a:pt x="33" y="126"/>
                    <a:pt x="0" y="0"/>
                    <a:pt x="1" y="295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8"/>
            <p:cNvSpPr>
              <a:spLocks/>
            </p:cNvSpPr>
            <p:nvPr/>
          </p:nvSpPr>
          <p:spPr bwMode="auto">
            <a:xfrm>
              <a:off x="2314882" y="4503150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3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1" y="22"/>
                    <a:pt x="103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6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9"/>
            <p:cNvSpPr>
              <a:spLocks/>
            </p:cNvSpPr>
            <p:nvPr/>
          </p:nvSpPr>
          <p:spPr bwMode="auto">
            <a:xfrm>
              <a:off x="2354570" y="4250738"/>
              <a:ext cx="500063" cy="538163"/>
            </a:xfrm>
            <a:custGeom>
              <a:avLst/>
              <a:gdLst>
                <a:gd name="T0" fmla="*/ 37 w 666"/>
                <a:gd name="T1" fmla="*/ 443 h 719"/>
                <a:gd name="T2" fmla="*/ 371 w 666"/>
                <a:gd name="T3" fmla="*/ 719 h 719"/>
                <a:gd name="T4" fmla="*/ 666 w 666"/>
                <a:gd name="T5" fmla="*/ 418 h 719"/>
                <a:gd name="T6" fmla="*/ 307 w 666"/>
                <a:gd name="T7" fmla="*/ 12 h 719"/>
                <a:gd name="T8" fmla="*/ 37 w 666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719">
                  <a:moveTo>
                    <a:pt x="37" y="443"/>
                  </a:moveTo>
                  <a:cubicBezTo>
                    <a:pt x="37" y="595"/>
                    <a:pt x="187" y="719"/>
                    <a:pt x="371" y="719"/>
                  </a:cubicBezTo>
                  <a:cubicBezTo>
                    <a:pt x="556" y="719"/>
                    <a:pt x="666" y="570"/>
                    <a:pt x="666" y="418"/>
                  </a:cubicBezTo>
                  <a:cubicBezTo>
                    <a:pt x="666" y="265"/>
                    <a:pt x="626" y="25"/>
                    <a:pt x="307" y="12"/>
                  </a:cubicBezTo>
                  <a:cubicBezTo>
                    <a:pt x="0" y="0"/>
                    <a:pt x="37" y="291"/>
                    <a:pt x="37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0"/>
            <p:cNvSpPr>
              <a:spLocks/>
            </p:cNvSpPr>
            <p:nvPr/>
          </p:nvSpPr>
          <p:spPr bwMode="auto">
            <a:xfrm>
              <a:off x="2706995" y="4504738"/>
              <a:ext cx="122238" cy="120650"/>
            </a:xfrm>
            <a:custGeom>
              <a:avLst/>
              <a:gdLst>
                <a:gd name="T0" fmla="*/ 13 w 162"/>
                <a:gd name="T1" fmla="*/ 103 h 161"/>
                <a:gd name="T2" fmla="*/ 104 w 162"/>
                <a:gd name="T3" fmla="*/ 149 h 161"/>
                <a:gd name="T4" fmla="*/ 150 w 162"/>
                <a:gd name="T5" fmla="*/ 58 h 161"/>
                <a:gd name="T6" fmla="*/ 59 w 162"/>
                <a:gd name="T7" fmla="*/ 12 h 161"/>
                <a:gd name="T8" fmla="*/ 13 w 162"/>
                <a:gd name="T9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13" y="103"/>
                  </a:moveTo>
                  <a:cubicBezTo>
                    <a:pt x="25" y="141"/>
                    <a:pt x="66" y="161"/>
                    <a:pt x="104" y="149"/>
                  </a:cubicBezTo>
                  <a:cubicBezTo>
                    <a:pt x="142" y="137"/>
                    <a:pt x="162" y="96"/>
                    <a:pt x="150" y="58"/>
                  </a:cubicBezTo>
                  <a:cubicBezTo>
                    <a:pt x="137" y="20"/>
                    <a:pt x="97" y="0"/>
                    <a:pt x="59" y="12"/>
                  </a:cubicBezTo>
                  <a:cubicBezTo>
                    <a:pt x="21" y="24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1"/>
            <p:cNvSpPr>
              <a:spLocks/>
            </p:cNvSpPr>
            <p:nvPr/>
          </p:nvSpPr>
          <p:spPr bwMode="auto">
            <a:xfrm>
              <a:off x="2743507" y="4530138"/>
              <a:ext cx="74613" cy="74613"/>
            </a:xfrm>
            <a:custGeom>
              <a:avLst/>
              <a:gdLst>
                <a:gd name="T0" fmla="*/ 8 w 100"/>
                <a:gd name="T1" fmla="*/ 64 h 100"/>
                <a:gd name="T2" fmla="*/ 64 w 100"/>
                <a:gd name="T3" fmla="*/ 92 h 100"/>
                <a:gd name="T4" fmla="*/ 93 w 100"/>
                <a:gd name="T5" fmla="*/ 36 h 100"/>
                <a:gd name="T6" fmla="*/ 36 w 100"/>
                <a:gd name="T7" fmla="*/ 7 h 100"/>
                <a:gd name="T8" fmla="*/ 8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8" y="64"/>
                  </a:moveTo>
                  <a:cubicBezTo>
                    <a:pt x="15" y="87"/>
                    <a:pt x="41" y="100"/>
                    <a:pt x="64" y="92"/>
                  </a:cubicBezTo>
                  <a:cubicBezTo>
                    <a:pt x="88" y="84"/>
                    <a:pt x="100" y="59"/>
                    <a:pt x="93" y="36"/>
                  </a:cubicBezTo>
                  <a:cubicBezTo>
                    <a:pt x="85" y="12"/>
                    <a:pt x="60" y="0"/>
                    <a:pt x="36" y="7"/>
                  </a:cubicBezTo>
                  <a:cubicBezTo>
                    <a:pt x="13" y="15"/>
                    <a:pt x="0" y="40"/>
                    <a:pt x="8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2"/>
            <p:cNvSpPr>
              <a:spLocks/>
            </p:cNvSpPr>
            <p:nvPr/>
          </p:nvSpPr>
          <p:spPr bwMode="auto">
            <a:xfrm>
              <a:off x="2313295" y="4104688"/>
              <a:ext cx="630238" cy="506413"/>
            </a:xfrm>
            <a:custGeom>
              <a:avLst/>
              <a:gdLst>
                <a:gd name="T0" fmla="*/ 119 w 841"/>
                <a:gd name="T1" fmla="*/ 305 h 675"/>
                <a:gd name="T2" fmla="*/ 237 w 841"/>
                <a:gd name="T3" fmla="*/ 215 h 675"/>
                <a:gd name="T4" fmla="*/ 237 w 841"/>
                <a:gd name="T5" fmla="*/ 215 h 675"/>
                <a:gd name="T6" fmla="*/ 654 w 841"/>
                <a:gd name="T7" fmla="*/ 0 h 675"/>
                <a:gd name="T8" fmla="*/ 839 w 841"/>
                <a:gd name="T9" fmla="*/ 253 h 675"/>
                <a:gd name="T10" fmla="*/ 595 w 841"/>
                <a:gd name="T11" fmla="*/ 466 h 675"/>
                <a:gd name="T12" fmla="*/ 182 w 841"/>
                <a:gd name="T13" fmla="*/ 430 h 675"/>
                <a:gd name="T14" fmla="*/ 182 w 841"/>
                <a:gd name="T15" fmla="*/ 432 h 675"/>
                <a:gd name="T16" fmla="*/ 156 w 841"/>
                <a:gd name="T17" fmla="*/ 675 h 675"/>
                <a:gd name="T18" fmla="*/ 27 w 841"/>
                <a:gd name="T19" fmla="*/ 397 h 675"/>
                <a:gd name="T20" fmla="*/ 119 w 841"/>
                <a:gd name="T21" fmla="*/ 30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675">
                  <a:moveTo>
                    <a:pt x="119" y="305"/>
                  </a:moveTo>
                  <a:cubicBezTo>
                    <a:pt x="130" y="272"/>
                    <a:pt x="169" y="237"/>
                    <a:pt x="237" y="215"/>
                  </a:cubicBezTo>
                  <a:cubicBezTo>
                    <a:pt x="237" y="215"/>
                    <a:pt x="237" y="215"/>
                    <a:pt x="237" y="215"/>
                  </a:cubicBezTo>
                  <a:cubicBezTo>
                    <a:pt x="327" y="184"/>
                    <a:pt x="678" y="206"/>
                    <a:pt x="654" y="0"/>
                  </a:cubicBezTo>
                  <a:cubicBezTo>
                    <a:pt x="654" y="0"/>
                    <a:pt x="841" y="52"/>
                    <a:pt x="839" y="253"/>
                  </a:cubicBezTo>
                  <a:cubicBezTo>
                    <a:pt x="838" y="375"/>
                    <a:pt x="738" y="452"/>
                    <a:pt x="595" y="466"/>
                  </a:cubicBezTo>
                  <a:cubicBezTo>
                    <a:pt x="489" y="476"/>
                    <a:pt x="277" y="482"/>
                    <a:pt x="182" y="430"/>
                  </a:cubicBezTo>
                  <a:cubicBezTo>
                    <a:pt x="182" y="431"/>
                    <a:pt x="182" y="432"/>
                    <a:pt x="182" y="432"/>
                  </a:cubicBezTo>
                  <a:cubicBezTo>
                    <a:pt x="182" y="503"/>
                    <a:pt x="189" y="675"/>
                    <a:pt x="156" y="675"/>
                  </a:cubicBezTo>
                  <a:cubicBezTo>
                    <a:pt x="123" y="674"/>
                    <a:pt x="70" y="497"/>
                    <a:pt x="27" y="397"/>
                  </a:cubicBezTo>
                  <a:cubicBezTo>
                    <a:pt x="0" y="334"/>
                    <a:pt x="84" y="307"/>
                    <a:pt x="119" y="3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3"/>
            <p:cNvSpPr>
              <a:spLocks/>
            </p:cNvSpPr>
            <p:nvPr/>
          </p:nvSpPr>
          <p:spPr bwMode="auto">
            <a:xfrm>
              <a:off x="2459345" y="4776200"/>
              <a:ext cx="273050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1 w 364"/>
                <a:gd name="T17" fmla="*/ 134 h 141"/>
                <a:gd name="T18" fmla="*/ 160 w 364"/>
                <a:gd name="T19" fmla="*/ 122 h 141"/>
                <a:gd name="T20" fmla="*/ 113 w 364"/>
                <a:gd name="T21" fmla="*/ 102 h 141"/>
                <a:gd name="T22" fmla="*/ 69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10" y="14"/>
                    <a:pt x="21" y="26"/>
                    <a:pt x="33" y="38"/>
                  </a:cubicBezTo>
                  <a:cubicBezTo>
                    <a:pt x="46" y="49"/>
                    <a:pt x="59" y="59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6" y="122"/>
                    <a:pt x="212" y="125"/>
                  </a:cubicBezTo>
                  <a:cubicBezTo>
                    <a:pt x="229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5" y="138"/>
                    <a:pt x="228" y="137"/>
                    <a:pt x="211" y="134"/>
                  </a:cubicBezTo>
                  <a:cubicBezTo>
                    <a:pt x="194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3" y="102"/>
                  </a:cubicBezTo>
                  <a:cubicBezTo>
                    <a:pt x="97" y="94"/>
                    <a:pt x="82" y="85"/>
                    <a:pt x="69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9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4"/>
            <p:cNvSpPr>
              <a:spLocks/>
            </p:cNvSpPr>
            <p:nvPr/>
          </p:nvSpPr>
          <p:spPr bwMode="auto">
            <a:xfrm>
              <a:off x="2645082" y="4806363"/>
              <a:ext cx="125413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8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8" y="31"/>
                    <a:pt x="72" y="30"/>
                    <a:pt x="86" y="28"/>
                  </a:cubicBezTo>
                  <a:cubicBezTo>
                    <a:pt x="101" y="27"/>
                    <a:pt x="115" y="24"/>
                    <a:pt x="128" y="19"/>
                  </a:cubicBezTo>
                  <a:cubicBezTo>
                    <a:pt x="142" y="14"/>
                    <a:pt x="155" y="8"/>
                    <a:pt x="167" y="0"/>
                  </a:cubicBezTo>
                  <a:cubicBezTo>
                    <a:pt x="156" y="10"/>
                    <a:pt x="144" y="18"/>
                    <a:pt x="130" y="24"/>
                  </a:cubicBezTo>
                  <a:cubicBezTo>
                    <a:pt x="116" y="29"/>
                    <a:pt x="102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4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5"/>
            <p:cNvSpPr>
              <a:spLocks/>
            </p:cNvSpPr>
            <p:nvPr/>
          </p:nvSpPr>
          <p:spPr bwMode="auto">
            <a:xfrm>
              <a:off x="2508557" y="4522200"/>
              <a:ext cx="112713" cy="90488"/>
            </a:xfrm>
            <a:custGeom>
              <a:avLst/>
              <a:gdLst>
                <a:gd name="T0" fmla="*/ 141 w 151"/>
                <a:gd name="T1" fmla="*/ 49 h 120"/>
                <a:gd name="T2" fmla="*/ 40 w 151"/>
                <a:gd name="T3" fmla="*/ 5 h 120"/>
                <a:gd name="T4" fmla="*/ 28 w 151"/>
                <a:gd name="T5" fmla="*/ 25 h 120"/>
                <a:gd name="T6" fmla="*/ 106 w 151"/>
                <a:gd name="T7" fmla="*/ 58 h 120"/>
                <a:gd name="T8" fmla="*/ 13 w 151"/>
                <a:gd name="T9" fmla="*/ 94 h 120"/>
                <a:gd name="T10" fmla="*/ 19 w 151"/>
                <a:gd name="T11" fmla="*/ 115 h 120"/>
                <a:gd name="T12" fmla="*/ 138 w 151"/>
                <a:gd name="T13" fmla="*/ 70 h 120"/>
                <a:gd name="T14" fmla="*/ 141 w 151"/>
                <a:gd name="T15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0">
                  <a:moveTo>
                    <a:pt x="141" y="49"/>
                  </a:moveTo>
                  <a:cubicBezTo>
                    <a:pt x="107" y="35"/>
                    <a:pt x="74" y="20"/>
                    <a:pt x="40" y="5"/>
                  </a:cubicBezTo>
                  <a:cubicBezTo>
                    <a:pt x="27" y="0"/>
                    <a:pt x="15" y="19"/>
                    <a:pt x="28" y="25"/>
                  </a:cubicBezTo>
                  <a:cubicBezTo>
                    <a:pt x="54" y="36"/>
                    <a:pt x="80" y="47"/>
                    <a:pt x="106" y="58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6" y="120"/>
                    <a:pt x="19" y="115"/>
                  </a:cubicBezTo>
                  <a:cubicBezTo>
                    <a:pt x="59" y="100"/>
                    <a:pt x="99" y="85"/>
                    <a:pt x="138" y="70"/>
                  </a:cubicBezTo>
                  <a:cubicBezTo>
                    <a:pt x="146" y="67"/>
                    <a:pt x="151" y="54"/>
                    <a:pt x="141" y="49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2884795" y="4528550"/>
              <a:ext cx="571500" cy="125413"/>
            </a:xfrm>
            <a:custGeom>
              <a:avLst/>
              <a:gdLst>
                <a:gd name="T0" fmla="*/ 18 w 360"/>
                <a:gd name="T1" fmla="*/ 18 h 79"/>
                <a:gd name="T2" fmla="*/ 18 w 360"/>
                <a:gd name="T3" fmla="*/ 24 h 79"/>
                <a:gd name="T4" fmla="*/ 189 w 360"/>
                <a:gd name="T5" fmla="*/ 24 h 79"/>
                <a:gd name="T6" fmla="*/ 189 w 360"/>
                <a:gd name="T7" fmla="*/ 16 h 79"/>
                <a:gd name="T8" fmla="*/ 303 w 360"/>
                <a:gd name="T9" fmla="*/ 16 h 79"/>
                <a:gd name="T10" fmla="*/ 303 w 360"/>
                <a:gd name="T11" fmla="*/ 0 h 79"/>
                <a:gd name="T12" fmla="*/ 360 w 360"/>
                <a:gd name="T13" fmla="*/ 0 h 79"/>
                <a:gd name="T14" fmla="*/ 360 w 360"/>
                <a:gd name="T15" fmla="*/ 79 h 79"/>
                <a:gd name="T16" fmla="*/ 303 w 360"/>
                <a:gd name="T17" fmla="*/ 79 h 79"/>
                <a:gd name="T18" fmla="*/ 303 w 360"/>
                <a:gd name="T19" fmla="*/ 65 h 79"/>
                <a:gd name="T20" fmla="*/ 189 w 360"/>
                <a:gd name="T21" fmla="*/ 65 h 79"/>
                <a:gd name="T22" fmla="*/ 189 w 360"/>
                <a:gd name="T23" fmla="*/ 57 h 79"/>
                <a:gd name="T24" fmla="*/ 18 w 360"/>
                <a:gd name="T25" fmla="*/ 57 h 79"/>
                <a:gd name="T26" fmla="*/ 18 w 360"/>
                <a:gd name="T27" fmla="*/ 62 h 79"/>
                <a:gd name="T28" fmla="*/ 0 w 360"/>
                <a:gd name="T29" fmla="*/ 62 h 79"/>
                <a:gd name="T30" fmla="*/ 0 w 360"/>
                <a:gd name="T31" fmla="*/ 18 h 79"/>
                <a:gd name="T32" fmla="*/ 18 w 360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79">
                  <a:moveTo>
                    <a:pt x="18" y="18"/>
                  </a:moveTo>
                  <a:lnTo>
                    <a:pt x="18" y="24"/>
                  </a:lnTo>
                  <a:lnTo>
                    <a:pt x="189" y="24"/>
                  </a:lnTo>
                  <a:lnTo>
                    <a:pt x="189" y="16"/>
                  </a:lnTo>
                  <a:lnTo>
                    <a:pt x="303" y="16"/>
                  </a:lnTo>
                  <a:lnTo>
                    <a:pt x="303" y="0"/>
                  </a:lnTo>
                  <a:lnTo>
                    <a:pt x="360" y="0"/>
                  </a:lnTo>
                  <a:lnTo>
                    <a:pt x="360" y="79"/>
                  </a:lnTo>
                  <a:lnTo>
                    <a:pt x="303" y="79"/>
                  </a:lnTo>
                  <a:lnTo>
                    <a:pt x="303" y="65"/>
                  </a:lnTo>
                  <a:lnTo>
                    <a:pt x="189" y="65"/>
                  </a:lnTo>
                  <a:lnTo>
                    <a:pt x="189" y="57"/>
                  </a:lnTo>
                  <a:lnTo>
                    <a:pt x="18" y="57"/>
                  </a:lnTo>
                  <a:lnTo>
                    <a:pt x="18" y="62"/>
                  </a:lnTo>
                  <a:lnTo>
                    <a:pt x="0" y="62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97"/>
            <p:cNvSpPr>
              <a:spLocks noChangeArrowheads="1"/>
            </p:cNvSpPr>
            <p:nvPr/>
          </p:nvSpPr>
          <p:spPr bwMode="auto">
            <a:xfrm>
              <a:off x="2513320" y="4661900"/>
              <a:ext cx="122238" cy="96838"/>
            </a:xfrm>
            <a:prstGeom prst="ellipse">
              <a:avLst/>
            </a:pr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8"/>
            <p:cNvSpPr>
              <a:spLocks/>
            </p:cNvSpPr>
            <p:nvPr/>
          </p:nvSpPr>
          <p:spPr bwMode="auto">
            <a:xfrm>
              <a:off x="3108632" y="3652250"/>
              <a:ext cx="688975" cy="431800"/>
            </a:xfrm>
            <a:custGeom>
              <a:avLst/>
              <a:gdLst>
                <a:gd name="T0" fmla="*/ 106 w 920"/>
                <a:gd name="T1" fmla="*/ 460 h 577"/>
                <a:gd name="T2" fmla="*/ 106 w 920"/>
                <a:gd name="T3" fmla="*/ 577 h 577"/>
                <a:gd name="T4" fmla="*/ 227 w 920"/>
                <a:gd name="T5" fmla="*/ 577 h 577"/>
                <a:gd name="T6" fmla="*/ 227 w 920"/>
                <a:gd name="T7" fmla="*/ 460 h 577"/>
                <a:gd name="T8" fmla="*/ 349 w 920"/>
                <a:gd name="T9" fmla="*/ 460 h 577"/>
                <a:gd name="T10" fmla="*/ 349 w 920"/>
                <a:gd name="T11" fmla="*/ 577 h 577"/>
                <a:gd name="T12" fmla="*/ 470 w 920"/>
                <a:gd name="T13" fmla="*/ 577 h 577"/>
                <a:gd name="T14" fmla="*/ 470 w 920"/>
                <a:gd name="T15" fmla="*/ 460 h 577"/>
                <a:gd name="T16" fmla="*/ 477 w 920"/>
                <a:gd name="T17" fmla="*/ 460 h 577"/>
                <a:gd name="T18" fmla="*/ 592 w 920"/>
                <a:gd name="T19" fmla="*/ 460 h 577"/>
                <a:gd name="T20" fmla="*/ 599 w 920"/>
                <a:gd name="T21" fmla="*/ 460 h 577"/>
                <a:gd name="T22" fmla="*/ 599 w 920"/>
                <a:gd name="T23" fmla="*/ 577 h 577"/>
                <a:gd name="T24" fmla="*/ 720 w 920"/>
                <a:gd name="T25" fmla="*/ 577 h 577"/>
                <a:gd name="T26" fmla="*/ 720 w 920"/>
                <a:gd name="T27" fmla="*/ 460 h 577"/>
                <a:gd name="T28" fmla="*/ 842 w 920"/>
                <a:gd name="T29" fmla="*/ 460 h 577"/>
                <a:gd name="T30" fmla="*/ 842 w 920"/>
                <a:gd name="T31" fmla="*/ 577 h 577"/>
                <a:gd name="T32" fmla="*/ 904 w 920"/>
                <a:gd name="T33" fmla="*/ 577 h 577"/>
                <a:gd name="T34" fmla="*/ 920 w 920"/>
                <a:gd name="T35" fmla="*/ 460 h 577"/>
                <a:gd name="T36" fmla="*/ 460 w 920"/>
                <a:gd name="T37" fmla="*/ 0 h 577"/>
                <a:gd name="T38" fmla="*/ 0 w 920"/>
                <a:gd name="T39" fmla="*/ 460 h 577"/>
                <a:gd name="T40" fmla="*/ 104 w 920"/>
                <a:gd name="T41" fmla="*/ 460 h 577"/>
                <a:gd name="T42" fmla="*/ 106 w 920"/>
                <a:gd name="T43" fmla="*/ 46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0" h="577">
                  <a:moveTo>
                    <a:pt x="106" y="460"/>
                  </a:moveTo>
                  <a:cubicBezTo>
                    <a:pt x="106" y="577"/>
                    <a:pt x="106" y="577"/>
                    <a:pt x="106" y="577"/>
                  </a:cubicBezTo>
                  <a:cubicBezTo>
                    <a:pt x="227" y="577"/>
                    <a:pt x="227" y="577"/>
                    <a:pt x="227" y="577"/>
                  </a:cubicBezTo>
                  <a:cubicBezTo>
                    <a:pt x="227" y="460"/>
                    <a:pt x="227" y="460"/>
                    <a:pt x="227" y="460"/>
                  </a:cubicBezTo>
                  <a:cubicBezTo>
                    <a:pt x="349" y="460"/>
                    <a:pt x="349" y="460"/>
                    <a:pt x="349" y="460"/>
                  </a:cubicBezTo>
                  <a:cubicBezTo>
                    <a:pt x="349" y="577"/>
                    <a:pt x="349" y="577"/>
                    <a:pt x="349" y="577"/>
                  </a:cubicBezTo>
                  <a:cubicBezTo>
                    <a:pt x="470" y="577"/>
                    <a:pt x="470" y="577"/>
                    <a:pt x="470" y="577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592" y="460"/>
                    <a:pt x="592" y="460"/>
                    <a:pt x="592" y="460"/>
                  </a:cubicBezTo>
                  <a:cubicBezTo>
                    <a:pt x="599" y="460"/>
                    <a:pt x="599" y="460"/>
                    <a:pt x="599" y="460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720" y="577"/>
                    <a:pt x="720" y="577"/>
                    <a:pt x="720" y="577"/>
                  </a:cubicBezTo>
                  <a:cubicBezTo>
                    <a:pt x="720" y="460"/>
                    <a:pt x="720" y="460"/>
                    <a:pt x="720" y="460"/>
                  </a:cubicBezTo>
                  <a:cubicBezTo>
                    <a:pt x="842" y="460"/>
                    <a:pt x="842" y="460"/>
                    <a:pt x="842" y="460"/>
                  </a:cubicBezTo>
                  <a:cubicBezTo>
                    <a:pt x="842" y="577"/>
                    <a:pt x="842" y="577"/>
                    <a:pt x="842" y="577"/>
                  </a:cubicBezTo>
                  <a:cubicBezTo>
                    <a:pt x="904" y="577"/>
                    <a:pt x="904" y="577"/>
                    <a:pt x="904" y="577"/>
                  </a:cubicBezTo>
                  <a:cubicBezTo>
                    <a:pt x="914" y="540"/>
                    <a:pt x="920" y="501"/>
                    <a:pt x="920" y="460"/>
                  </a:cubicBezTo>
                  <a:cubicBezTo>
                    <a:pt x="920" y="206"/>
                    <a:pt x="714" y="0"/>
                    <a:pt x="460" y="0"/>
                  </a:cubicBezTo>
                  <a:cubicBezTo>
                    <a:pt x="206" y="0"/>
                    <a:pt x="0" y="206"/>
                    <a:pt x="0" y="460"/>
                  </a:cubicBezTo>
                  <a:cubicBezTo>
                    <a:pt x="104" y="460"/>
                    <a:pt x="104" y="460"/>
                    <a:pt x="104" y="460"/>
                  </a:cubicBezTo>
                  <a:lnTo>
                    <a:pt x="106" y="46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99"/>
            <p:cNvSpPr>
              <a:spLocks noChangeArrowheads="1"/>
            </p:cNvSpPr>
            <p:nvPr/>
          </p:nvSpPr>
          <p:spPr bwMode="auto">
            <a:xfrm>
              <a:off x="3321357" y="3768138"/>
              <a:ext cx="9525" cy="339725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0"/>
            <p:cNvSpPr>
              <a:spLocks/>
            </p:cNvSpPr>
            <p:nvPr/>
          </p:nvSpPr>
          <p:spPr bwMode="auto">
            <a:xfrm>
              <a:off x="3330882" y="3768138"/>
              <a:ext cx="288925" cy="158750"/>
            </a:xfrm>
            <a:custGeom>
              <a:avLst/>
              <a:gdLst>
                <a:gd name="T0" fmla="*/ 0 w 182"/>
                <a:gd name="T1" fmla="*/ 0 h 100"/>
                <a:gd name="T2" fmla="*/ 0 w 182"/>
                <a:gd name="T3" fmla="*/ 100 h 100"/>
                <a:gd name="T4" fmla="*/ 182 w 182"/>
                <a:gd name="T5" fmla="*/ 0 h 100"/>
                <a:gd name="T6" fmla="*/ 0 w 182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00">
                  <a:moveTo>
                    <a:pt x="0" y="0"/>
                  </a:moveTo>
                  <a:lnTo>
                    <a:pt x="0" y="10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1"/>
            <p:cNvSpPr>
              <a:spLocks/>
            </p:cNvSpPr>
            <p:nvPr/>
          </p:nvSpPr>
          <p:spPr bwMode="auto">
            <a:xfrm>
              <a:off x="3056245" y="3996738"/>
              <a:ext cx="728663" cy="344488"/>
            </a:xfrm>
            <a:custGeom>
              <a:avLst/>
              <a:gdLst>
                <a:gd name="T0" fmla="*/ 107 w 973"/>
                <a:gd name="T1" fmla="*/ 182 h 460"/>
                <a:gd name="T2" fmla="*/ 0 w 973"/>
                <a:gd name="T3" fmla="*/ 460 h 460"/>
                <a:gd name="T4" fmla="*/ 225 w 973"/>
                <a:gd name="T5" fmla="*/ 344 h 460"/>
                <a:gd name="T6" fmla="*/ 529 w 973"/>
                <a:gd name="T7" fmla="*/ 460 h 460"/>
                <a:gd name="T8" fmla="*/ 973 w 973"/>
                <a:gd name="T9" fmla="*/ 117 h 460"/>
                <a:gd name="T10" fmla="*/ 911 w 973"/>
                <a:gd name="T11" fmla="*/ 117 h 460"/>
                <a:gd name="T12" fmla="*/ 911 w 973"/>
                <a:gd name="T13" fmla="*/ 0 h 460"/>
                <a:gd name="T14" fmla="*/ 789 w 973"/>
                <a:gd name="T15" fmla="*/ 0 h 460"/>
                <a:gd name="T16" fmla="*/ 789 w 973"/>
                <a:gd name="T17" fmla="*/ 117 h 460"/>
                <a:gd name="T18" fmla="*/ 668 w 973"/>
                <a:gd name="T19" fmla="*/ 117 h 460"/>
                <a:gd name="T20" fmla="*/ 668 w 973"/>
                <a:gd name="T21" fmla="*/ 0 h 460"/>
                <a:gd name="T22" fmla="*/ 661 w 973"/>
                <a:gd name="T23" fmla="*/ 0 h 460"/>
                <a:gd name="T24" fmla="*/ 546 w 973"/>
                <a:gd name="T25" fmla="*/ 0 h 460"/>
                <a:gd name="T26" fmla="*/ 539 w 973"/>
                <a:gd name="T27" fmla="*/ 0 h 460"/>
                <a:gd name="T28" fmla="*/ 539 w 973"/>
                <a:gd name="T29" fmla="*/ 117 h 460"/>
                <a:gd name="T30" fmla="*/ 418 w 973"/>
                <a:gd name="T31" fmla="*/ 117 h 460"/>
                <a:gd name="T32" fmla="*/ 418 w 973"/>
                <a:gd name="T33" fmla="*/ 0 h 460"/>
                <a:gd name="T34" fmla="*/ 296 w 973"/>
                <a:gd name="T35" fmla="*/ 0 h 460"/>
                <a:gd name="T36" fmla="*/ 296 w 973"/>
                <a:gd name="T37" fmla="*/ 117 h 460"/>
                <a:gd name="T38" fmla="*/ 175 w 973"/>
                <a:gd name="T39" fmla="*/ 117 h 460"/>
                <a:gd name="T40" fmla="*/ 175 w 973"/>
                <a:gd name="T41" fmla="*/ 0 h 460"/>
                <a:gd name="T42" fmla="*/ 173 w 973"/>
                <a:gd name="T43" fmla="*/ 0 h 460"/>
                <a:gd name="T44" fmla="*/ 69 w 973"/>
                <a:gd name="T45" fmla="*/ 0 h 460"/>
                <a:gd name="T46" fmla="*/ 69 w 973"/>
                <a:gd name="T47" fmla="*/ 0 h 460"/>
                <a:gd name="T48" fmla="*/ 107 w 973"/>
                <a:gd name="T49" fmla="*/ 1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3" h="460">
                  <a:moveTo>
                    <a:pt x="107" y="182"/>
                  </a:moveTo>
                  <a:cubicBezTo>
                    <a:pt x="0" y="460"/>
                    <a:pt x="0" y="460"/>
                    <a:pt x="0" y="460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306" y="416"/>
                    <a:pt x="412" y="460"/>
                    <a:pt x="529" y="460"/>
                  </a:cubicBezTo>
                  <a:cubicBezTo>
                    <a:pt x="742" y="460"/>
                    <a:pt x="922" y="314"/>
                    <a:pt x="973" y="117"/>
                  </a:cubicBezTo>
                  <a:cubicBezTo>
                    <a:pt x="911" y="117"/>
                    <a:pt x="911" y="117"/>
                    <a:pt x="911" y="117"/>
                  </a:cubicBezTo>
                  <a:cubicBezTo>
                    <a:pt x="911" y="0"/>
                    <a:pt x="911" y="0"/>
                    <a:pt x="911" y="0"/>
                  </a:cubicBezTo>
                  <a:cubicBezTo>
                    <a:pt x="789" y="0"/>
                    <a:pt x="789" y="0"/>
                    <a:pt x="789" y="0"/>
                  </a:cubicBezTo>
                  <a:cubicBezTo>
                    <a:pt x="789" y="117"/>
                    <a:pt x="789" y="117"/>
                    <a:pt x="789" y="117"/>
                  </a:cubicBezTo>
                  <a:cubicBezTo>
                    <a:pt x="668" y="117"/>
                    <a:pt x="668" y="117"/>
                    <a:pt x="668" y="117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539" y="117"/>
                    <a:pt x="539" y="117"/>
                    <a:pt x="539" y="117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6" y="117"/>
                    <a:pt x="296" y="117"/>
                    <a:pt x="296" y="117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65"/>
                    <a:pt x="83" y="126"/>
                    <a:pt x="107" y="182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文本框 142"/>
          <p:cNvSpPr txBox="1"/>
          <p:nvPr/>
        </p:nvSpPr>
        <p:spPr>
          <a:xfrm>
            <a:off x="8694974" y="3245689"/>
            <a:ext cx="150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1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.</a:t>
            </a:r>
            <a:r>
              <a:rPr lang="zh-CN" altLang="en-US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简</a:t>
            </a:r>
            <a:r>
              <a:rPr lang="zh-CN" altLang="en-US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介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085326" y="3946718"/>
            <a:ext cx="54810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Spring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是一个开源框架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Spring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为简化企业级应用开发而生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Spring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IOC(DI)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容器框架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</p:txBody>
      </p:sp>
      <p:cxnSp>
        <p:nvCxnSpPr>
          <p:cNvPr id="146" name="直接连接符 145"/>
          <p:cNvCxnSpPr/>
          <p:nvPr/>
        </p:nvCxnSpPr>
        <p:spPr>
          <a:xfrm>
            <a:off x="5294671" y="3886203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任意多边形 148"/>
          <p:cNvSpPr/>
          <p:nvPr/>
        </p:nvSpPr>
        <p:spPr>
          <a:xfrm>
            <a:off x="1124184" y="1857397"/>
            <a:ext cx="4640437" cy="752876"/>
          </a:xfrm>
          <a:custGeom>
            <a:avLst/>
            <a:gdLst>
              <a:gd name="connsiteX0" fmla="*/ 90913 w 4640437"/>
              <a:gd name="connsiteY0" fmla="*/ 0 h 752876"/>
              <a:gd name="connsiteX1" fmla="*/ 4263999 w 4640437"/>
              <a:gd name="connsiteY1" fmla="*/ 0 h 752876"/>
              <a:gd name="connsiteX2" fmla="*/ 4640437 w 4640437"/>
              <a:gd name="connsiteY2" fmla="*/ 376438 h 752876"/>
              <a:gd name="connsiteX3" fmla="*/ 4640436 w 4640437"/>
              <a:gd name="connsiteY3" fmla="*/ 376438 h 752876"/>
              <a:gd name="connsiteX4" fmla="*/ 4263998 w 4640437"/>
              <a:gd name="connsiteY4" fmla="*/ 752876 h 752876"/>
              <a:gd name="connsiteX5" fmla="*/ 90913 w 4640437"/>
              <a:gd name="connsiteY5" fmla="*/ 752875 h 752876"/>
              <a:gd name="connsiteX6" fmla="*/ 15048 w 4640437"/>
              <a:gd name="connsiteY6" fmla="*/ 745227 h 752876"/>
              <a:gd name="connsiteX7" fmla="*/ 0 w 4640437"/>
              <a:gd name="connsiteY7" fmla="*/ 740556 h 752876"/>
              <a:gd name="connsiteX8" fmla="*/ 0 w 4640437"/>
              <a:gd name="connsiteY8" fmla="*/ 12319 h 752876"/>
              <a:gd name="connsiteX9" fmla="*/ 15048 w 4640437"/>
              <a:gd name="connsiteY9" fmla="*/ 7648 h 752876"/>
              <a:gd name="connsiteX10" fmla="*/ 90913 w 4640437"/>
              <a:gd name="connsiteY10" fmla="*/ 0 h 7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0437" h="752876">
                <a:moveTo>
                  <a:pt x="90913" y="0"/>
                </a:moveTo>
                <a:lnTo>
                  <a:pt x="4263999" y="0"/>
                </a:lnTo>
                <a:cubicBezTo>
                  <a:pt x="4471900" y="0"/>
                  <a:pt x="4640437" y="168537"/>
                  <a:pt x="4640437" y="376438"/>
                </a:cubicBezTo>
                <a:lnTo>
                  <a:pt x="4640436" y="376438"/>
                </a:lnTo>
                <a:cubicBezTo>
                  <a:pt x="4640436" y="584339"/>
                  <a:pt x="4471899" y="752876"/>
                  <a:pt x="4263998" y="752876"/>
                </a:cubicBezTo>
                <a:lnTo>
                  <a:pt x="90913" y="752875"/>
                </a:lnTo>
                <a:cubicBezTo>
                  <a:pt x="64926" y="752875"/>
                  <a:pt x="39553" y="750242"/>
                  <a:pt x="15048" y="745227"/>
                </a:cubicBezTo>
                <a:lnTo>
                  <a:pt x="0" y="740556"/>
                </a:lnTo>
                <a:lnTo>
                  <a:pt x="0" y="12319"/>
                </a:lnTo>
                <a:lnTo>
                  <a:pt x="15048" y="7648"/>
                </a:lnTo>
                <a:cubicBezTo>
                  <a:pt x="39553" y="2633"/>
                  <a:pt x="64926" y="0"/>
                  <a:pt x="90913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2429" y="1965221"/>
            <a:ext cx="362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什么是</a:t>
            </a:r>
            <a:r>
              <a:rPr lang="en-US" altLang="zh-CN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Spring</a:t>
            </a:r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？</a:t>
            </a:r>
            <a:endParaRPr lang="zh-CN" altLang="en-US" sz="36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9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4.1AOP</a:t>
            </a:r>
            <a:r>
              <a:rPr lang="zh-CN" altLang="en-US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简介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75375" y="1376891"/>
            <a:ext cx="8568952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代码混乱：越来越多的非业务需求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日志和验证等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加入后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原有的业务方法急剧膨胀</a:t>
            </a:r>
            <a:r>
              <a:rPr lang="en-US" altLang="zh-CN" sz="2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 </a:t>
            </a:r>
            <a:r>
              <a:rPr lang="zh-CN" altLang="en-US" sz="2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每个方法在处理核心逻辑的同时还必须兼顾其他多个关注点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代码分散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以日志需求为例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只是为了满足这个单一需求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就不得不在多个模块（方法）里多次重复相同的日志代码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如果日志需求发生变化</a:t>
            </a:r>
            <a:r>
              <a:rPr lang="en-US" altLang="zh-CN" sz="2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b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必须修改所有模块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3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2946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 4.1AOP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简介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84760" y="1615857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验证参数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4760" y="2119913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前置日志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84760" y="2623969"/>
            <a:ext cx="1296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dd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84760" y="3128025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后置日志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5160" y="1615857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验证参数</a:t>
            </a:r>
          </a:p>
        </p:txBody>
      </p:sp>
      <p:sp>
        <p:nvSpPr>
          <p:cNvPr id="11" name="矩形 10"/>
          <p:cNvSpPr/>
          <p:nvPr/>
        </p:nvSpPr>
        <p:spPr>
          <a:xfrm>
            <a:off x="5685160" y="2119913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前置日志</a:t>
            </a:r>
          </a:p>
        </p:txBody>
      </p:sp>
      <p:sp>
        <p:nvSpPr>
          <p:cNvPr id="12" name="矩形 11"/>
          <p:cNvSpPr/>
          <p:nvPr/>
        </p:nvSpPr>
        <p:spPr>
          <a:xfrm>
            <a:off x="5685160" y="2623969"/>
            <a:ext cx="1296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mul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5160" y="3128025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后置日志</a:t>
            </a:r>
          </a:p>
        </p:txBody>
      </p:sp>
      <p:sp>
        <p:nvSpPr>
          <p:cNvPr id="14" name="矩形 13"/>
          <p:cNvSpPr/>
          <p:nvPr/>
        </p:nvSpPr>
        <p:spPr>
          <a:xfrm>
            <a:off x="3884960" y="1615857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验证参数</a:t>
            </a:r>
          </a:p>
        </p:txBody>
      </p:sp>
      <p:sp>
        <p:nvSpPr>
          <p:cNvPr id="15" name="矩形 14"/>
          <p:cNvSpPr/>
          <p:nvPr/>
        </p:nvSpPr>
        <p:spPr>
          <a:xfrm>
            <a:off x="3884960" y="2119913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前置日志</a:t>
            </a:r>
          </a:p>
        </p:txBody>
      </p:sp>
      <p:sp>
        <p:nvSpPr>
          <p:cNvPr id="16" name="矩形 15"/>
          <p:cNvSpPr/>
          <p:nvPr/>
        </p:nvSpPr>
        <p:spPr>
          <a:xfrm>
            <a:off x="3884960" y="2623969"/>
            <a:ext cx="1296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84960" y="3128025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后置日志</a:t>
            </a:r>
          </a:p>
        </p:txBody>
      </p:sp>
      <p:sp>
        <p:nvSpPr>
          <p:cNvPr id="18" name="矩形 17"/>
          <p:cNvSpPr/>
          <p:nvPr/>
        </p:nvSpPr>
        <p:spPr>
          <a:xfrm>
            <a:off x="7485360" y="1615857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验证参数</a:t>
            </a:r>
          </a:p>
        </p:txBody>
      </p:sp>
      <p:sp>
        <p:nvSpPr>
          <p:cNvPr id="19" name="矩形 18"/>
          <p:cNvSpPr/>
          <p:nvPr/>
        </p:nvSpPr>
        <p:spPr>
          <a:xfrm>
            <a:off x="7485360" y="2119913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前置日志</a:t>
            </a:r>
          </a:p>
        </p:txBody>
      </p:sp>
      <p:sp>
        <p:nvSpPr>
          <p:cNvPr id="21" name="矩形 20"/>
          <p:cNvSpPr/>
          <p:nvPr/>
        </p:nvSpPr>
        <p:spPr>
          <a:xfrm>
            <a:off x="9010975" y="5425585"/>
            <a:ext cx="1296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85360" y="3128025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后置日志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796728" y="1368966"/>
            <a:ext cx="7416824" cy="2492586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50"/>
          <p:cNvSpPr txBox="1"/>
          <p:nvPr/>
        </p:nvSpPr>
        <p:spPr>
          <a:xfrm>
            <a:off x="2228776" y="1183809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业务逻辑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42823" y="4773049"/>
            <a:ext cx="1296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dd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10975" y="4773049"/>
            <a:ext cx="1296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42823" y="5408146"/>
            <a:ext cx="1296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mul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485360" y="4606294"/>
            <a:ext cx="2952328" cy="1471518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55"/>
          <p:cNvSpPr txBox="1"/>
          <p:nvPr/>
        </p:nvSpPr>
        <p:spPr>
          <a:xfrm>
            <a:off x="7786839" y="4335864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业务逻辑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771685" y="4998001"/>
            <a:ext cx="1893422" cy="1079811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61"/>
          <p:cNvSpPr txBox="1"/>
          <p:nvPr/>
        </p:nvSpPr>
        <p:spPr>
          <a:xfrm>
            <a:off x="2073164" y="4754774"/>
            <a:ext cx="7278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85360" y="2623969"/>
            <a:ext cx="1296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003933" y="4998000"/>
            <a:ext cx="3240360" cy="1079811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68"/>
          <p:cNvSpPr txBox="1"/>
          <p:nvPr/>
        </p:nvSpPr>
        <p:spPr>
          <a:xfrm>
            <a:off x="4089388" y="4702438"/>
            <a:ext cx="7278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日志</a:t>
            </a:r>
          </a:p>
        </p:txBody>
      </p:sp>
      <p:sp>
        <p:nvSpPr>
          <p:cNvPr id="35" name="矩形 34"/>
          <p:cNvSpPr/>
          <p:nvPr/>
        </p:nvSpPr>
        <p:spPr>
          <a:xfrm>
            <a:off x="2080931" y="5260066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验证参数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69163" y="5260066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前置日志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5742578" y="5260066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后置日志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461024" y="4077576"/>
            <a:ext cx="504056" cy="6954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79"/>
          <p:cNvSpPr txBox="1"/>
          <p:nvPr/>
        </p:nvSpPr>
        <p:spPr>
          <a:xfrm>
            <a:off x="2808669" y="4149584"/>
            <a:ext cx="194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抽取横切关注点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" name="下箭头 39"/>
          <p:cNvSpPr/>
          <p:nvPr/>
        </p:nvSpPr>
        <p:spPr>
          <a:xfrm rot="10800000">
            <a:off x="5469137" y="4036926"/>
            <a:ext cx="504056" cy="6954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81"/>
          <p:cNvSpPr txBox="1"/>
          <p:nvPr/>
        </p:nvSpPr>
        <p:spPr>
          <a:xfrm>
            <a:off x="6117208" y="4151198"/>
            <a:ext cx="79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82"/>
          <p:cNvSpPr txBox="1"/>
          <p:nvPr/>
        </p:nvSpPr>
        <p:spPr>
          <a:xfrm>
            <a:off x="3442307" y="5798000"/>
            <a:ext cx="67062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切面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56"/>
          <p:cNvSpPr txBox="1"/>
          <p:nvPr/>
        </p:nvSpPr>
        <p:spPr>
          <a:xfrm>
            <a:off x="9263960" y="4000668"/>
            <a:ext cx="117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目标对象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TextBox 57"/>
          <p:cNvSpPr txBox="1"/>
          <p:nvPr/>
        </p:nvSpPr>
        <p:spPr>
          <a:xfrm>
            <a:off x="9263960" y="2235837"/>
            <a:ext cx="117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1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3513" y="0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14748 w 9982199"/>
              <a:gd name="connsiteY11" fmla="*/ 14223 h 1540588"/>
              <a:gd name="connsiteX12" fmla="*/ 9982199 w 9982199"/>
              <a:gd name="connsiteY12" fmla="*/ 68647 h 1540588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2048 w 9982199"/>
              <a:gd name="connsiteY11" fmla="*/ 14223 h 1540588"/>
              <a:gd name="connsiteX12" fmla="*/ 9982199 w 9982199"/>
              <a:gd name="connsiteY12" fmla="*/ 68647 h 1540588"/>
              <a:gd name="connsiteX0" fmla="*/ 9986558 w 9986558"/>
              <a:gd name="connsiteY0" fmla="*/ 116806 h 1588747"/>
              <a:gd name="connsiteX1" fmla="*/ 9986558 w 9986558"/>
              <a:gd name="connsiteY1" fmla="*/ 810079 h 1588747"/>
              <a:gd name="connsiteX2" fmla="*/ 9947266 w 9986558"/>
              <a:gd name="connsiteY2" fmla="*/ 862014 h 1588747"/>
              <a:gd name="connsiteX3" fmla="*/ 9359571 w 9986558"/>
              <a:gd name="connsiteY3" fmla="*/ 1264282 h 1588747"/>
              <a:gd name="connsiteX4" fmla="*/ 8027746 w 9986558"/>
              <a:gd name="connsiteY4" fmla="*/ 615353 h 1588747"/>
              <a:gd name="connsiteX5" fmla="*/ 6324250 w 9986558"/>
              <a:gd name="connsiteY5" fmla="*/ 1588747 h 1588747"/>
              <a:gd name="connsiteX6" fmla="*/ 4682699 w 9986558"/>
              <a:gd name="connsiteY6" fmla="*/ 615353 h 1588747"/>
              <a:gd name="connsiteX7" fmla="*/ 3226984 w 9986558"/>
              <a:gd name="connsiteY7" fmla="*/ 1234785 h 1588747"/>
              <a:gd name="connsiteX8" fmla="*/ 2050023 w 9986558"/>
              <a:gd name="connsiteY8" fmla="*/ 733340 h 1588747"/>
              <a:gd name="connsiteX9" fmla="*/ 5827 w 9986558"/>
              <a:gd name="connsiteY9" fmla="*/ 1470760 h 1588747"/>
              <a:gd name="connsiteX10" fmla="*/ 4359 w 9986558"/>
              <a:gd name="connsiteY10" fmla="*/ 1470547 h 1588747"/>
              <a:gd name="connsiteX11" fmla="*/ 57 w 9986558"/>
              <a:gd name="connsiteY11" fmla="*/ 11582 h 1588747"/>
              <a:gd name="connsiteX12" fmla="*/ 9986558 w 9986558"/>
              <a:gd name="connsiteY12" fmla="*/ 116806 h 1588747"/>
              <a:gd name="connsiteX0" fmla="*/ 10001072 w 10001072"/>
              <a:gd name="connsiteY0" fmla="*/ 0 h 1602569"/>
              <a:gd name="connsiteX1" fmla="*/ 9986558 w 10001072"/>
              <a:gd name="connsiteY1" fmla="*/ 823901 h 1602569"/>
              <a:gd name="connsiteX2" fmla="*/ 9947266 w 10001072"/>
              <a:gd name="connsiteY2" fmla="*/ 875836 h 1602569"/>
              <a:gd name="connsiteX3" fmla="*/ 9359571 w 10001072"/>
              <a:gd name="connsiteY3" fmla="*/ 1278104 h 1602569"/>
              <a:gd name="connsiteX4" fmla="*/ 8027746 w 10001072"/>
              <a:gd name="connsiteY4" fmla="*/ 629175 h 1602569"/>
              <a:gd name="connsiteX5" fmla="*/ 6324250 w 10001072"/>
              <a:gd name="connsiteY5" fmla="*/ 1602569 h 1602569"/>
              <a:gd name="connsiteX6" fmla="*/ 4682699 w 10001072"/>
              <a:gd name="connsiteY6" fmla="*/ 629175 h 1602569"/>
              <a:gd name="connsiteX7" fmla="*/ 3226984 w 10001072"/>
              <a:gd name="connsiteY7" fmla="*/ 1248607 h 1602569"/>
              <a:gd name="connsiteX8" fmla="*/ 2050023 w 10001072"/>
              <a:gd name="connsiteY8" fmla="*/ 747162 h 1602569"/>
              <a:gd name="connsiteX9" fmla="*/ 5827 w 10001072"/>
              <a:gd name="connsiteY9" fmla="*/ 1484582 h 1602569"/>
              <a:gd name="connsiteX10" fmla="*/ 4359 w 10001072"/>
              <a:gd name="connsiteY10" fmla="*/ 1484369 h 1602569"/>
              <a:gd name="connsiteX11" fmla="*/ 57 w 10001072"/>
              <a:gd name="connsiteY11" fmla="*/ 25404 h 1602569"/>
              <a:gd name="connsiteX12" fmla="*/ 10001072 w 10001072"/>
              <a:gd name="connsiteY12" fmla="*/ 0 h 16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1119592" y="3007275"/>
            <a:ext cx="3559538" cy="3340100"/>
            <a:chOff x="238069" y="2390188"/>
            <a:chExt cx="3559538" cy="3340100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38069" y="3986627"/>
              <a:ext cx="3083288" cy="1743075"/>
            </a:xfrm>
            <a:custGeom>
              <a:avLst/>
              <a:gdLst>
                <a:gd name="T0" fmla="*/ 692 w 1384"/>
                <a:gd name="T1" fmla="*/ 653 h 1098"/>
                <a:gd name="T2" fmla="*/ 692 w 1384"/>
                <a:gd name="T3" fmla="*/ 0 h 1098"/>
                <a:gd name="T4" fmla="*/ 0 w 1384"/>
                <a:gd name="T5" fmla="*/ 0 h 1098"/>
                <a:gd name="T6" fmla="*/ 0 w 1384"/>
                <a:gd name="T7" fmla="*/ 1098 h 1098"/>
                <a:gd name="T8" fmla="*/ 692 w 1384"/>
                <a:gd name="T9" fmla="*/ 1098 h 1098"/>
                <a:gd name="T10" fmla="*/ 1384 w 1384"/>
                <a:gd name="T11" fmla="*/ 1098 h 1098"/>
                <a:gd name="T12" fmla="*/ 1384 w 1384"/>
                <a:gd name="T13" fmla="*/ 653 h 1098"/>
                <a:gd name="T14" fmla="*/ 692 w 1384"/>
                <a:gd name="T15" fmla="*/ 653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98">
                  <a:moveTo>
                    <a:pt x="692" y="653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692" y="1098"/>
                  </a:lnTo>
                  <a:lnTo>
                    <a:pt x="1384" y="1098"/>
                  </a:lnTo>
                  <a:lnTo>
                    <a:pt x="1384" y="653"/>
                  </a:lnTo>
                  <a:lnTo>
                    <a:pt x="692" y="653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721157" y="3985625"/>
              <a:ext cx="501650" cy="1744663"/>
            </a:xfrm>
            <a:custGeom>
              <a:avLst/>
              <a:gdLst>
                <a:gd name="T0" fmla="*/ 0 w 316"/>
                <a:gd name="T1" fmla="*/ 161 h 1099"/>
                <a:gd name="T2" fmla="*/ 1 w 316"/>
                <a:gd name="T3" fmla="*/ 1099 h 1099"/>
                <a:gd name="T4" fmla="*/ 316 w 316"/>
                <a:gd name="T5" fmla="*/ 1099 h 1099"/>
                <a:gd name="T6" fmla="*/ 316 w 316"/>
                <a:gd name="T7" fmla="*/ 0 h 1099"/>
                <a:gd name="T8" fmla="*/ 0 w 316"/>
                <a:gd name="T9" fmla="*/ 1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099">
                  <a:moveTo>
                    <a:pt x="0" y="161"/>
                  </a:moveTo>
                  <a:lnTo>
                    <a:pt x="1" y="1099"/>
                  </a:lnTo>
                  <a:lnTo>
                    <a:pt x="316" y="1099"/>
                  </a:lnTo>
                  <a:lnTo>
                    <a:pt x="316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24257" y="3985625"/>
              <a:ext cx="1098550" cy="255588"/>
            </a:xfrm>
            <a:custGeom>
              <a:avLst/>
              <a:gdLst>
                <a:gd name="T0" fmla="*/ 0 w 692"/>
                <a:gd name="T1" fmla="*/ 0 h 161"/>
                <a:gd name="T2" fmla="*/ 0 w 692"/>
                <a:gd name="T3" fmla="*/ 161 h 161"/>
                <a:gd name="T4" fmla="*/ 376 w 692"/>
                <a:gd name="T5" fmla="*/ 161 h 161"/>
                <a:gd name="T6" fmla="*/ 692 w 692"/>
                <a:gd name="T7" fmla="*/ 0 h 161"/>
                <a:gd name="T8" fmla="*/ 0 w 69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61">
                  <a:moveTo>
                    <a:pt x="0" y="0"/>
                  </a:moveTo>
                  <a:lnTo>
                    <a:pt x="0" y="161"/>
                  </a:lnTo>
                  <a:lnTo>
                    <a:pt x="376" y="161"/>
                  </a:lnTo>
                  <a:lnTo>
                    <a:pt x="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716395" y="5022263"/>
              <a:ext cx="1604963" cy="255588"/>
            </a:xfrm>
            <a:custGeom>
              <a:avLst/>
              <a:gdLst>
                <a:gd name="T0" fmla="*/ 317 w 1011"/>
                <a:gd name="T1" fmla="*/ 0 h 161"/>
                <a:gd name="T2" fmla="*/ 0 w 1011"/>
                <a:gd name="T3" fmla="*/ 161 h 161"/>
                <a:gd name="T4" fmla="*/ 696 w 1011"/>
                <a:gd name="T5" fmla="*/ 161 h 161"/>
                <a:gd name="T6" fmla="*/ 1011 w 1011"/>
                <a:gd name="T7" fmla="*/ 0 h 161"/>
                <a:gd name="T8" fmla="*/ 317 w 1011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61">
                  <a:moveTo>
                    <a:pt x="317" y="0"/>
                  </a:moveTo>
                  <a:lnTo>
                    <a:pt x="0" y="161"/>
                  </a:lnTo>
                  <a:lnTo>
                    <a:pt x="696" y="161"/>
                  </a:lnTo>
                  <a:lnTo>
                    <a:pt x="1011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2821295" y="5022263"/>
              <a:ext cx="501650" cy="708025"/>
            </a:xfrm>
            <a:custGeom>
              <a:avLst/>
              <a:gdLst>
                <a:gd name="T0" fmla="*/ 0 w 316"/>
                <a:gd name="T1" fmla="*/ 161 h 446"/>
                <a:gd name="T2" fmla="*/ 0 w 316"/>
                <a:gd name="T3" fmla="*/ 446 h 446"/>
                <a:gd name="T4" fmla="*/ 316 w 316"/>
                <a:gd name="T5" fmla="*/ 446 h 446"/>
                <a:gd name="T6" fmla="*/ 315 w 316"/>
                <a:gd name="T7" fmla="*/ 0 h 446"/>
                <a:gd name="T8" fmla="*/ 0 w 316"/>
                <a:gd name="T9" fmla="*/ 16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46">
                  <a:moveTo>
                    <a:pt x="0" y="161"/>
                  </a:moveTo>
                  <a:lnTo>
                    <a:pt x="0" y="446"/>
                  </a:lnTo>
                  <a:lnTo>
                    <a:pt x="316" y="446"/>
                  </a:lnTo>
                  <a:lnTo>
                    <a:pt x="315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441757" y="5278852"/>
              <a:ext cx="1379538" cy="447676"/>
            </a:xfrm>
            <a:prstGeom prst="rect">
              <a:avLst/>
            </a:pr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049770" y="2390188"/>
              <a:ext cx="1106488" cy="1030288"/>
            </a:xfrm>
            <a:custGeom>
              <a:avLst/>
              <a:gdLst>
                <a:gd name="T0" fmla="*/ 791 w 1479"/>
                <a:gd name="T1" fmla="*/ 0 h 1375"/>
                <a:gd name="T2" fmla="*/ 104 w 1479"/>
                <a:gd name="T3" fmla="*/ 688 h 1375"/>
                <a:gd name="T4" fmla="*/ 160 w 1479"/>
                <a:gd name="T5" fmla="*/ 959 h 1375"/>
                <a:gd name="T6" fmla="*/ 0 w 1479"/>
                <a:gd name="T7" fmla="*/ 1375 h 1375"/>
                <a:gd name="T8" fmla="*/ 336 w 1479"/>
                <a:gd name="T9" fmla="*/ 1203 h 1375"/>
                <a:gd name="T10" fmla="*/ 791 w 1479"/>
                <a:gd name="T11" fmla="*/ 1375 h 1375"/>
                <a:gd name="T12" fmla="*/ 1479 w 1479"/>
                <a:gd name="T13" fmla="*/ 688 h 1375"/>
                <a:gd name="T14" fmla="*/ 791 w 1479"/>
                <a:gd name="T15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375">
                  <a:moveTo>
                    <a:pt x="791" y="0"/>
                  </a:moveTo>
                  <a:cubicBezTo>
                    <a:pt x="412" y="0"/>
                    <a:pt x="104" y="308"/>
                    <a:pt x="104" y="688"/>
                  </a:cubicBezTo>
                  <a:cubicBezTo>
                    <a:pt x="104" y="784"/>
                    <a:pt x="124" y="876"/>
                    <a:pt x="160" y="959"/>
                  </a:cubicBezTo>
                  <a:cubicBezTo>
                    <a:pt x="0" y="1375"/>
                    <a:pt x="0" y="1375"/>
                    <a:pt x="0" y="1375"/>
                  </a:cubicBezTo>
                  <a:cubicBezTo>
                    <a:pt x="336" y="1203"/>
                    <a:pt x="336" y="1203"/>
                    <a:pt x="336" y="1203"/>
                  </a:cubicBezTo>
                  <a:cubicBezTo>
                    <a:pt x="457" y="1310"/>
                    <a:pt x="617" y="1375"/>
                    <a:pt x="791" y="1375"/>
                  </a:cubicBezTo>
                  <a:cubicBezTo>
                    <a:pt x="1171" y="1375"/>
                    <a:pt x="1479" y="1067"/>
                    <a:pt x="1479" y="688"/>
                  </a:cubicBezTo>
                  <a:cubicBezTo>
                    <a:pt x="1479" y="308"/>
                    <a:pt x="1171" y="0"/>
                    <a:pt x="791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2286307" y="2634663"/>
              <a:ext cx="509588" cy="100013"/>
            </a:xfrm>
            <a:custGeom>
              <a:avLst/>
              <a:gdLst>
                <a:gd name="T0" fmla="*/ 320 w 321"/>
                <a:gd name="T1" fmla="*/ 0 h 63"/>
                <a:gd name="T2" fmla="*/ 9 w 321"/>
                <a:gd name="T3" fmla="*/ 0 h 63"/>
                <a:gd name="T4" fmla="*/ 0 w 321"/>
                <a:gd name="T5" fmla="*/ 63 h 63"/>
                <a:gd name="T6" fmla="*/ 321 w 321"/>
                <a:gd name="T7" fmla="*/ 63 h 63"/>
                <a:gd name="T8" fmla="*/ 320 w 32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3">
                  <a:moveTo>
                    <a:pt x="320" y="0"/>
                  </a:moveTo>
                  <a:lnTo>
                    <a:pt x="9" y="0"/>
                  </a:lnTo>
                  <a:lnTo>
                    <a:pt x="0" y="63"/>
                  </a:lnTo>
                  <a:lnTo>
                    <a:pt x="321" y="63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292657" y="2922000"/>
              <a:ext cx="703263" cy="328613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3286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56132" y="2621963"/>
              <a:ext cx="249238" cy="247650"/>
            </a:xfrm>
            <a:custGeom>
              <a:avLst/>
              <a:gdLst>
                <a:gd name="T0" fmla="*/ 69 w 331"/>
                <a:gd name="T1" fmla="*/ 70 h 331"/>
                <a:gd name="T2" fmla="*/ 70 w 331"/>
                <a:gd name="T3" fmla="*/ 319 h 331"/>
                <a:gd name="T4" fmla="*/ 83 w 331"/>
                <a:gd name="T5" fmla="*/ 331 h 331"/>
                <a:gd name="T6" fmla="*/ 331 w 331"/>
                <a:gd name="T7" fmla="*/ 81 h 331"/>
                <a:gd name="T8" fmla="*/ 318 w 331"/>
                <a:gd name="T9" fmla="*/ 68 h 331"/>
                <a:gd name="T10" fmla="*/ 69 w 331"/>
                <a:gd name="T11" fmla="*/ 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331">
                  <a:moveTo>
                    <a:pt x="69" y="70"/>
                  </a:move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18" y="68"/>
                    <a:pt x="318" y="68"/>
                    <a:pt x="318" y="68"/>
                  </a:cubicBezTo>
                  <a:cubicBezTo>
                    <a:pt x="248" y="0"/>
                    <a:pt x="137" y="0"/>
                    <a:pt x="69" y="7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219632" y="2682288"/>
              <a:ext cx="238125" cy="239713"/>
            </a:xfrm>
            <a:custGeom>
              <a:avLst/>
              <a:gdLst>
                <a:gd name="T0" fmla="*/ 33 w 150"/>
                <a:gd name="T1" fmla="*/ 151 h 151"/>
                <a:gd name="T2" fmla="*/ 150 w 150"/>
                <a:gd name="T3" fmla="*/ 33 h 151"/>
                <a:gd name="T4" fmla="*/ 117 w 150"/>
                <a:gd name="T5" fmla="*/ 0 h 151"/>
                <a:gd name="T6" fmla="*/ 0 w 150"/>
                <a:gd name="T7" fmla="*/ 118 h 151"/>
                <a:gd name="T8" fmla="*/ 33 w 150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1">
                  <a:moveTo>
                    <a:pt x="33" y="151"/>
                  </a:moveTo>
                  <a:lnTo>
                    <a:pt x="150" y="33"/>
                  </a:lnTo>
                  <a:lnTo>
                    <a:pt x="117" y="0"/>
                  </a:lnTo>
                  <a:lnTo>
                    <a:pt x="0" y="118"/>
                  </a:lnTo>
                  <a:lnTo>
                    <a:pt x="33" y="15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2648257" y="2621963"/>
              <a:ext cx="300038" cy="300038"/>
            </a:xfrm>
            <a:custGeom>
              <a:avLst/>
              <a:gdLst>
                <a:gd name="T0" fmla="*/ 331 w 401"/>
                <a:gd name="T1" fmla="*/ 81 h 401"/>
                <a:gd name="T2" fmla="*/ 318 w 401"/>
                <a:gd name="T3" fmla="*/ 68 h 401"/>
                <a:gd name="T4" fmla="*/ 69 w 401"/>
                <a:gd name="T5" fmla="*/ 70 h 401"/>
                <a:gd name="T6" fmla="*/ 70 w 401"/>
                <a:gd name="T7" fmla="*/ 319 h 401"/>
                <a:gd name="T8" fmla="*/ 83 w 401"/>
                <a:gd name="T9" fmla="*/ 331 h 401"/>
                <a:gd name="T10" fmla="*/ 154 w 401"/>
                <a:gd name="T11" fmla="*/ 401 h 401"/>
                <a:gd name="T12" fmla="*/ 401 w 401"/>
                <a:gd name="T13" fmla="*/ 150 h 401"/>
                <a:gd name="T14" fmla="*/ 331 w 401"/>
                <a:gd name="T15" fmla="*/ 8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" h="401">
                  <a:moveTo>
                    <a:pt x="331" y="81"/>
                  </a:moveTo>
                  <a:cubicBezTo>
                    <a:pt x="318" y="68"/>
                    <a:pt x="318" y="68"/>
                    <a:pt x="318" y="68"/>
                  </a:cubicBezTo>
                  <a:cubicBezTo>
                    <a:pt x="249" y="0"/>
                    <a:pt x="137" y="0"/>
                    <a:pt x="69" y="70"/>
                  </a:cubicBez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154" y="401"/>
                    <a:pt x="154" y="401"/>
                    <a:pt x="154" y="401"/>
                  </a:cubicBezTo>
                  <a:cubicBezTo>
                    <a:pt x="401" y="150"/>
                    <a:pt x="401" y="150"/>
                    <a:pt x="401" y="150"/>
                  </a:cubicBezTo>
                  <a:lnTo>
                    <a:pt x="331" y="8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272020" y="2734675"/>
              <a:ext cx="676275" cy="187325"/>
            </a:xfrm>
            <a:custGeom>
              <a:avLst/>
              <a:gdLst>
                <a:gd name="T0" fmla="*/ 117 w 426"/>
                <a:gd name="T1" fmla="*/ 0 h 118"/>
                <a:gd name="T2" fmla="*/ 426 w 426"/>
                <a:gd name="T3" fmla="*/ 0 h 118"/>
                <a:gd name="T4" fmla="*/ 310 w 426"/>
                <a:gd name="T5" fmla="*/ 118 h 118"/>
                <a:gd name="T6" fmla="*/ 0 w 426"/>
                <a:gd name="T7" fmla="*/ 118 h 118"/>
                <a:gd name="T8" fmla="*/ 117 w 42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18">
                  <a:moveTo>
                    <a:pt x="117" y="0"/>
                  </a:moveTo>
                  <a:lnTo>
                    <a:pt x="426" y="0"/>
                  </a:lnTo>
                  <a:lnTo>
                    <a:pt x="310" y="118"/>
                  </a:lnTo>
                  <a:lnTo>
                    <a:pt x="0" y="11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405370" y="2682288"/>
              <a:ext cx="542925" cy="52388"/>
            </a:xfrm>
            <a:custGeom>
              <a:avLst/>
              <a:gdLst>
                <a:gd name="T0" fmla="*/ 309 w 342"/>
                <a:gd name="T1" fmla="*/ 0 h 33"/>
                <a:gd name="T2" fmla="*/ 0 w 342"/>
                <a:gd name="T3" fmla="*/ 0 h 33"/>
                <a:gd name="T4" fmla="*/ 33 w 342"/>
                <a:gd name="T5" fmla="*/ 33 h 33"/>
                <a:gd name="T6" fmla="*/ 342 w 342"/>
                <a:gd name="T7" fmla="*/ 33 h 33"/>
                <a:gd name="T8" fmla="*/ 309 w 34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3">
                  <a:moveTo>
                    <a:pt x="309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342" y="3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2395845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70 w 132"/>
                <a:gd name="T5" fmla="*/ 0 h 44"/>
                <a:gd name="T6" fmla="*/ 11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2376795" y="2852150"/>
              <a:ext cx="117475" cy="69850"/>
            </a:xfrm>
            <a:custGeom>
              <a:avLst/>
              <a:gdLst>
                <a:gd name="T0" fmla="*/ 19 w 74"/>
                <a:gd name="T1" fmla="*/ 0 h 44"/>
                <a:gd name="T2" fmla="*/ 63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19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19" y="0"/>
                  </a:moveTo>
                  <a:lnTo>
                    <a:pt x="63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535545" y="2852150"/>
              <a:ext cx="211138" cy="69850"/>
            </a:xfrm>
            <a:custGeom>
              <a:avLst/>
              <a:gdLst>
                <a:gd name="T0" fmla="*/ 118 w 133"/>
                <a:gd name="T1" fmla="*/ 0 h 44"/>
                <a:gd name="T2" fmla="*/ 115 w 133"/>
                <a:gd name="T3" fmla="*/ 0 h 44"/>
                <a:gd name="T4" fmla="*/ 70 w 133"/>
                <a:gd name="T5" fmla="*/ 0 h 44"/>
                <a:gd name="T6" fmla="*/ 11 w 133"/>
                <a:gd name="T7" fmla="*/ 0 h 44"/>
                <a:gd name="T8" fmla="*/ 0 w 133"/>
                <a:gd name="T9" fmla="*/ 44 h 44"/>
                <a:gd name="T10" fmla="*/ 58 w 133"/>
                <a:gd name="T11" fmla="*/ 44 h 44"/>
                <a:gd name="T12" fmla="*/ 115 w 133"/>
                <a:gd name="T13" fmla="*/ 44 h 44"/>
                <a:gd name="T14" fmla="*/ 133 w 133"/>
                <a:gd name="T15" fmla="*/ 44 h 44"/>
                <a:gd name="T16" fmla="*/ 118 w 13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8" y="44"/>
                  </a:lnTo>
                  <a:lnTo>
                    <a:pt x="115" y="44"/>
                  </a:lnTo>
                  <a:lnTo>
                    <a:pt x="133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2516495" y="2852150"/>
              <a:ext cx="117475" cy="69850"/>
            </a:xfrm>
            <a:custGeom>
              <a:avLst/>
              <a:gdLst>
                <a:gd name="T0" fmla="*/ 20 w 74"/>
                <a:gd name="T1" fmla="*/ 0 h 44"/>
                <a:gd name="T2" fmla="*/ 64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20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20" y="0"/>
                  </a:moveTo>
                  <a:lnTo>
                    <a:pt x="64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67307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69 w 132"/>
                <a:gd name="T5" fmla="*/ 0 h 44"/>
                <a:gd name="T6" fmla="*/ 10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69" y="0"/>
                  </a:lnTo>
                  <a:lnTo>
                    <a:pt x="10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2646670" y="2852150"/>
              <a:ext cx="119063" cy="69850"/>
            </a:xfrm>
            <a:custGeom>
              <a:avLst/>
              <a:gdLst>
                <a:gd name="T0" fmla="*/ 20 w 75"/>
                <a:gd name="T1" fmla="*/ 0 h 44"/>
                <a:gd name="T2" fmla="*/ 64 w 75"/>
                <a:gd name="T3" fmla="*/ 0 h 44"/>
                <a:gd name="T4" fmla="*/ 75 w 75"/>
                <a:gd name="T5" fmla="*/ 44 h 44"/>
                <a:gd name="T6" fmla="*/ 0 w 75"/>
                <a:gd name="T7" fmla="*/ 44 h 44"/>
                <a:gd name="T8" fmla="*/ 20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20" y="0"/>
                  </a:moveTo>
                  <a:lnTo>
                    <a:pt x="64" y="0"/>
                  </a:lnTo>
                  <a:lnTo>
                    <a:pt x="75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472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8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8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451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2599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7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7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578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73025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2537132" y="2922000"/>
              <a:ext cx="458788" cy="730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2718107" y="2922000"/>
              <a:ext cx="103188" cy="1492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1436995" y="4022138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524307" y="3901488"/>
              <a:ext cx="274638" cy="161925"/>
            </a:xfrm>
            <a:custGeom>
              <a:avLst/>
              <a:gdLst>
                <a:gd name="T0" fmla="*/ 0 w 366"/>
                <a:gd name="T1" fmla="*/ 0 h 216"/>
                <a:gd name="T2" fmla="*/ 307 w 366"/>
                <a:gd name="T3" fmla="*/ 44 h 216"/>
                <a:gd name="T4" fmla="*/ 315 w 366"/>
                <a:gd name="T5" fmla="*/ 44 h 216"/>
                <a:gd name="T6" fmla="*/ 315 w 366"/>
                <a:gd name="T7" fmla="*/ 45 h 216"/>
                <a:gd name="T8" fmla="*/ 327 w 366"/>
                <a:gd name="T9" fmla="*/ 47 h 216"/>
                <a:gd name="T10" fmla="*/ 315 w 366"/>
                <a:gd name="T11" fmla="*/ 53 h 216"/>
                <a:gd name="T12" fmla="*/ 295 w 366"/>
                <a:gd name="T13" fmla="*/ 178 h 216"/>
                <a:gd name="T14" fmla="*/ 365 w 366"/>
                <a:gd name="T15" fmla="*/ 203 h 216"/>
                <a:gd name="T16" fmla="*/ 265 w 366"/>
                <a:gd name="T17" fmla="*/ 204 h 216"/>
                <a:gd name="T18" fmla="*/ 257 w 366"/>
                <a:gd name="T19" fmla="*/ 76 h 216"/>
                <a:gd name="T20" fmla="*/ 89 w 366"/>
                <a:gd name="T21" fmla="*/ 68 h 216"/>
                <a:gd name="T22" fmla="*/ 63 w 366"/>
                <a:gd name="T23" fmla="*/ 178 h 216"/>
                <a:gd name="T24" fmla="*/ 131 w 366"/>
                <a:gd name="T25" fmla="*/ 201 h 216"/>
                <a:gd name="T26" fmla="*/ 43 w 366"/>
                <a:gd name="T27" fmla="*/ 203 h 216"/>
                <a:gd name="T28" fmla="*/ 31 w 366"/>
                <a:gd name="T29" fmla="*/ 202 h 216"/>
                <a:gd name="T30" fmla="*/ 31 w 366"/>
                <a:gd name="T31" fmla="*/ 32 h 216"/>
                <a:gd name="T32" fmla="*/ 0 w 366"/>
                <a:gd name="T3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216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328" y="182"/>
                    <a:pt x="366" y="191"/>
                    <a:pt x="365" y="203"/>
                  </a:cubicBezTo>
                  <a:cubicBezTo>
                    <a:pt x="365" y="216"/>
                    <a:pt x="302" y="205"/>
                    <a:pt x="265" y="204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7" y="97"/>
                    <a:pt x="131" y="86"/>
                    <a:pt x="89" y="6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97" y="181"/>
                    <a:pt x="131" y="188"/>
                    <a:pt x="131" y="201"/>
                  </a:cubicBezTo>
                  <a:cubicBezTo>
                    <a:pt x="131" y="214"/>
                    <a:pt x="79" y="204"/>
                    <a:pt x="43" y="203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1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2111682" y="3539538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1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8" y="133"/>
                    <a:pt x="31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744970" y="3626850"/>
              <a:ext cx="414338" cy="257175"/>
            </a:xfrm>
            <a:custGeom>
              <a:avLst/>
              <a:gdLst>
                <a:gd name="T0" fmla="*/ 232 w 553"/>
                <a:gd name="T1" fmla="*/ 344 h 344"/>
                <a:gd name="T2" fmla="*/ 197 w 553"/>
                <a:gd name="T3" fmla="*/ 341 h 344"/>
                <a:gd name="T4" fmla="*/ 0 w 553"/>
                <a:gd name="T5" fmla="*/ 132 h 344"/>
                <a:gd name="T6" fmla="*/ 62 w 553"/>
                <a:gd name="T7" fmla="*/ 113 h 344"/>
                <a:gd name="T8" fmla="*/ 210 w 553"/>
                <a:gd name="T9" fmla="*/ 277 h 344"/>
                <a:gd name="T10" fmla="*/ 489 w 553"/>
                <a:gd name="T11" fmla="*/ 0 h 344"/>
                <a:gd name="T12" fmla="*/ 553 w 553"/>
                <a:gd name="T13" fmla="*/ 36 h 344"/>
                <a:gd name="T14" fmla="*/ 232 w 553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344">
                  <a:moveTo>
                    <a:pt x="232" y="344"/>
                  </a:moveTo>
                  <a:cubicBezTo>
                    <a:pt x="221" y="344"/>
                    <a:pt x="209" y="343"/>
                    <a:pt x="197" y="341"/>
                  </a:cubicBezTo>
                  <a:cubicBezTo>
                    <a:pt x="58" y="314"/>
                    <a:pt x="2" y="139"/>
                    <a:pt x="0" y="132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454" y="186"/>
                    <a:pt x="386" y="333"/>
                    <a:pt x="232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506845" y="3661775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546532" y="3693525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1652895" y="3745913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4 w 25"/>
                <a:gd name="T3" fmla="*/ 0 h 109"/>
                <a:gd name="T4" fmla="*/ 1 w 25"/>
                <a:gd name="T5" fmla="*/ 9 h 109"/>
                <a:gd name="T6" fmla="*/ 10 w 25"/>
                <a:gd name="T7" fmla="*/ 22 h 109"/>
                <a:gd name="T8" fmla="*/ 0 w 25"/>
                <a:gd name="T9" fmla="*/ 90 h 109"/>
                <a:gd name="T10" fmla="*/ 13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4" y="0"/>
                  </a:lnTo>
                  <a:lnTo>
                    <a:pt x="1" y="9"/>
                  </a:lnTo>
                  <a:lnTo>
                    <a:pt x="10" y="22"/>
                  </a:lnTo>
                  <a:lnTo>
                    <a:pt x="0" y="90"/>
                  </a:lnTo>
                  <a:lnTo>
                    <a:pt x="13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1683057" y="3736388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3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3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1683057" y="3734800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3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59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3 w 93"/>
                <a:gd name="T23" fmla="*/ 49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5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3" y="12"/>
                  </a:cubicBezTo>
                  <a:cubicBezTo>
                    <a:pt x="58" y="8"/>
                    <a:pt x="72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3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2" y="65"/>
                    <a:pt x="18" y="57"/>
                    <a:pt x="13" y="49"/>
                  </a:cubicBezTo>
                  <a:cubicBezTo>
                    <a:pt x="9" y="40"/>
                    <a:pt x="4" y="32"/>
                    <a:pt x="0" y="23"/>
                  </a:cubicBezTo>
                  <a:cubicBezTo>
                    <a:pt x="7" y="21"/>
                    <a:pt x="14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6" y="48"/>
                    <a:pt x="51" y="43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2"/>
                    <a:pt x="44" y="15"/>
                  </a:cubicBezTo>
                  <a:cubicBezTo>
                    <a:pt x="37" y="16"/>
                    <a:pt x="29" y="18"/>
                    <a:pt x="22" y="19"/>
                  </a:cubicBezTo>
                  <a:cubicBezTo>
                    <a:pt x="15" y="20"/>
                    <a:pt x="7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1597332" y="3742738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29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29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1592570" y="3741150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7 w 94"/>
                <a:gd name="T7" fmla="*/ 2 h 72"/>
                <a:gd name="T8" fmla="*/ 23 w 94"/>
                <a:gd name="T9" fmla="*/ 19 h 72"/>
                <a:gd name="T10" fmla="*/ 39 w 94"/>
                <a:gd name="T11" fmla="*/ 35 h 72"/>
                <a:gd name="T12" fmla="*/ 54 w 94"/>
                <a:gd name="T13" fmla="*/ 52 h 72"/>
                <a:gd name="T14" fmla="*/ 70 w 94"/>
                <a:gd name="T15" fmla="*/ 69 h 72"/>
                <a:gd name="T16" fmla="*/ 67 w 94"/>
                <a:gd name="T17" fmla="*/ 69 h 72"/>
                <a:gd name="T18" fmla="*/ 80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7 w 94"/>
                <a:gd name="T31" fmla="*/ 71 h 72"/>
                <a:gd name="T32" fmla="*/ 51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4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4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4" y="52"/>
                  </a:cubicBezTo>
                  <a:cubicBezTo>
                    <a:pt x="59" y="57"/>
                    <a:pt x="65" y="63"/>
                    <a:pt x="70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1" y="60"/>
                    <a:pt x="76" y="52"/>
                    <a:pt x="80" y="43"/>
                  </a:cubicBezTo>
                  <a:cubicBezTo>
                    <a:pt x="85" y="35"/>
                    <a:pt x="89" y="27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2" y="65"/>
                    <a:pt x="57" y="60"/>
                    <a:pt x="51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7" y="11"/>
                    <a:pt x="65" y="12"/>
                    <a:pt x="72" y="14"/>
                  </a:cubicBezTo>
                  <a:cubicBezTo>
                    <a:pt x="79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1546532" y="3718925"/>
              <a:ext cx="230188" cy="211138"/>
            </a:xfrm>
            <a:custGeom>
              <a:avLst/>
              <a:gdLst>
                <a:gd name="T0" fmla="*/ 117 w 145"/>
                <a:gd name="T1" fmla="*/ 19 h 133"/>
                <a:gd name="T2" fmla="*/ 80 w 145"/>
                <a:gd name="T3" fmla="*/ 65 h 133"/>
                <a:gd name="T4" fmla="*/ 37 w 145"/>
                <a:gd name="T5" fmla="*/ 20 h 133"/>
                <a:gd name="T6" fmla="*/ 0 w 145"/>
                <a:gd name="T7" fmla="*/ 0 h 133"/>
                <a:gd name="T8" fmla="*/ 17 w 145"/>
                <a:gd name="T9" fmla="*/ 93 h 133"/>
                <a:gd name="T10" fmla="*/ 86 w 145"/>
                <a:gd name="T11" fmla="*/ 133 h 133"/>
                <a:gd name="T12" fmla="*/ 142 w 145"/>
                <a:gd name="T13" fmla="*/ 78 h 133"/>
                <a:gd name="T14" fmla="*/ 145 w 145"/>
                <a:gd name="T15" fmla="*/ 4 h 133"/>
                <a:gd name="T16" fmla="*/ 117 w 145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33">
                  <a:moveTo>
                    <a:pt x="117" y="19"/>
                  </a:moveTo>
                  <a:lnTo>
                    <a:pt x="80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7" y="93"/>
                  </a:lnTo>
                  <a:lnTo>
                    <a:pt x="86" y="133"/>
                  </a:lnTo>
                  <a:lnTo>
                    <a:pt x="142" y="78"/>
                  </a:lnTo>
                  <a:lnTo>
                    <a:pt x="145" y="4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>
              <a:off x="1684645" y="3725275"/>
              <a:ext cx="85725" cy="93663"/>
            </a:xfrm>
            <a:custGeom>
              <a:avLst/>
              <a:gdLst>
                <a:gd name="T0" fmla="*/ 114 w 115"/>
                <a:gd name="T1" fmla="*/ 0 h 124"/>
                <a:gd name="T2" fmla="*/ 115 w 115"/>
                <a:gd name="T3" fmla="*/ 18 h 124"/>
                <a:gd name="T4" fmla="*/ 115 w 115"/>
                <a:gd name="T5" fmla="*/ 37 h 124"/>
                <a:gd name="T6" fmla="*/ 115 w 115"/>
                <a:gd name="T7" fmla="*/ 38 h 124"/>
                <a:gd name="T8" fmla="*/ 114 w 115"/>
                <a:gd name="T9" fmla="*/ 38 h 124"/>
                <a:gd name="T10" fmla="*/ 95 w 115"/>
                <a:gd name="T11" fmla="*/ 38 h 124"/>
                <a:gd name="T12" fmla="*/ 75 w 115"/>
                <a:gd name="T13" fmla="*/ 39 h 124"/>
                <a:gd name="T14" fmla="*/ 76 w 115"/>
                <a:gd name="T15" fmla="*/ 36 h 124"/>
                <a:gd name="T16" fmla="*/ 107 w 115"/>
                <a:gd name="T17" fmla="*/ 56 h 124"/>
                <a:gd name="T18" fmla="*/ 110 w 115"/>
                <a:gd name="T19" fmla="*/ 58 h 124"/>
                <a:gd name="T20" fmla="*/ 107 w 115"/>
                <a:gd name="T21" fmla="*/ 59 h 124"/>
                <a:gd name="T22" fmla="*/ 52 w 115"/>
                <a:gd name="T23" fmla="*/ 90 h 124"/>
                <a:gd name="T24" fmla="*/ 25 w 115"/>
                <a:gd name="T25" fmla="*/ 106 h 124"/>
                <a:gd name="T26" fmla="*/ 0 w 115"/>
                <a:gd name="T27" fmla="*/ 124 h 124"/>
                <a:gd name="T28" fmla="*/ 12 w 115"/>
                <a:gd name="T29" fmla="*/ 114 h 124"/>
                <a:gd name="T30" fmla="*/ 24 w 115"/>
                <a:gd name="T31" fmla="*/ 104 h 124"/>
                <a:gd name="T32" fmla="*/ 50 w 115"/>
                <a:gd name="T33" fmla="*/ 87 h 124"/>
                <a:gd name="T34" fmla="*/ 77 w 115"/>
                <a:gd name="T35" fmla="*/ 71 h 124"/>
                <a:gd name="T36" fmla="*/ 105 w 115"/>
                <a:gd name="T37" fmla="*/ 56 h 124"/>
                <a:gd name="T38" fmla="*/ 105 w 115"/>
                <a:gd name="T39" fmla="*/ 59 h 124"/>
                <a:gd name="T40" fmla="*/ 74 w 115"/>
                <a:gd name="T41" fmla="*/ 39 h 124"/>
                <a:gd name="T42" fmla="*/ 69 w 115"/>
                <a:gd name="T43" fmla="*/ 35 h 124"/>
                <a:gd name="T44" fmla="*/ 75 w 115"/>
                <a:gd name="T45" fmla="*/ 35 h 124"/>
                <a:gd name="T46" fmla="*/ 95 w 115"/>
                <a:gd name="T47" fmla="*/ 35 h 124"/>
                <a:gd name="T48" fmla="*/ 114 w 115"/>
                <a:gd name="T49" fmla="*/ 35 h 124"/>
                <a:gd name="T50" fmla="*/ 113 w 115"/>
                <a:gd name="T51" fmla="*/ 37 h 124"/>
                <a:gd name="T52" fmla="*/ 113 w 115"/>
                <a:gd name="T53" fmla="*/ 18 h 124"/>
                <a:gd name="T54" fmla="*/ 114 w 115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1"/>
                    <a:pt x="115" y="37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8" y="69"/>
                    <a:pt x="70" y="79"/>
                    <a:pt x="52" y="90"/>
                  </a:cubicBezTo>
                  <a:cubicBezTo>
                    <a:pt x="43" y="95"/>
                    <a:pt x="34" y="100"/>
                    <a:pt x="25" y="106"/>
                  </a:cubicBezTo>
                  <a:cubicBezTo>
                    <a:pt x="17" y="112"/>
                    <a:pt x="8" y="118"/>
                    <a:pt x="0" y="124"/>
                  </a:cubicBezTo>
                  <a:cubicBezTo>
                    <a:pt x="4" y="121"/>
                    <a:pt x="7" y="117"/>
                    <a:pt x="12" y="114"/>
                  </a:cubicBezTo>
                  <a:cubicBezTo>
                    <a:pt x="16" y="111"/>
                    <a:pt x="20" y="107"/>
                    <a:pt x="24" y="104"/>
                  </a:cubicBezTo>
                  <a:cubicBezTo>
                    <a:pt x="33" y="98"/>
                    <a:pt x="41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6" y="66"/>
                    <a:pt x="95" y="60"/>
                    <a:pt x="105" y="56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4" y="52"/>
                    <a:pt x="84" y="46"/>
                    <a:pt x="74" y="3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1"/>
                    <a:pt x="113" y="24"/>
                    <a:pt x="113" y="18"/>
                  </a:cubicBezTo>
                  <a:cubicBezTo>
                    <a:pt x="113" y="12"/>
                    <a:pt x="113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1560820" y="3744325"/>
              <a:ext cx="103188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7 w 137"/>
                <a:gd name="T7" fmla="*/ 37 h 98"/>
                <a:gd name="T8" fmla="*/ 8 w 137"/>
                <a:gd name="T9" fmla="*/ 37 h 98"/>
                <a:gd name="T10" fmla="*/ 27 w 137"/>
                <a:gd name="T11" fmla="*/ 34 h 98"/>
                <a:gd name="T12" fmla="*/ 46 w 137"/>
                <a:gd name="T13" fmla="*/ 30 h 98"/>
                <a:gd name="T14" fmla="*/ 44 w 137"/>
                <a:gd name="T15" fmla="*/ 27 h 98"/>
                <a:gd name="T16" fmla="*/ 19 w 137"/>
                <a:gd name="T17" fmla="*/ 53 h 98"/>
                <a:gd name="T18" fmla="*/ 16 w 137"/>
                <a:gd name="T19" fmla="*/ 56 h 98"/>
                <a:gd name="T20" fmla="*/ 20 w 137"/>
                <a:gd name="T21" fmla="*/ 57 h 98"/>
                <a:gd name="T22" fmla="*/ 79 w 137"/>
                <a:gd name="T23" fmla="*/ 75 h 98"/>
                <a:gd name="T24" fmla="*/ 109 w 137"/>
                <a:gd name="T25" fmla="*/ 86 h 98"/>
                <a:gd name="T26" fmla="*/ 137 w 137"/>
                <a:gd name="T27" fmla="*/ 98 h 98"/>
                <a:gd name="T28" fmla="*/ 124 w 137"/>
                <a:gd name="T29" fmla="*/ 90 h 98"/>
                <a:gd name="T30" fmla="*/ 110 w 137"/>
                <a:gd name="T31" fmla="*/ 83 h 98"/>
                <a:gd name="T32" fmla="*/ 80 w 137"/>
                <a:gd name="T33" fmla="*/ 72 h 98"/>
                <a:gd name="T34" fmla="*/ 51 w 137"/>
                <a:gd name="T35" fmla="*/ 62 h 98"/>
                <a:gd name="T36" fmla="*/ 21 w 137"/>
                <a:gd name="T37" fmla="*/ 53 h 98"/>
                <a:gd name="T38" fmla="*/ 22 w 137"/>
                <a:gd name="T39" fmla="*/ 56 h 98"/>
                <a:gd name="T40" fmla="*/ 47 w 137"/>
                <a:gd name="T41" fmla="*/ 30 h 98"/>
                <a:gd name="T42" fmla="*/ 51 w 137"/>
                <a:gd name="T43" fmla="*/ 25 h 98"/>
                <a:gd name="T44" fmla="*/ 45 w 137"/>
                <a:gd name="T45" fmla="*/ 27 h 98"/>
                <a:gd name="T46" fmla="*/ 26 w 137"/>
                <a:gd name="T47" fmla="*/ 31 h 98"/>
                <a:gd name="T48" fmla="*/ 7 w 137"/>
                <a:gd name="T49" fmla="*/ 35 h 98"/>
                <a:gd name="T50" fmla="*/ 9 w 137"/>
                <a:gd name="T51" fmla="*/ 36 h 98"/>
                <a:gd name="T52" fmla="*/ 5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6" y="36"/>
                    <a:pt x="27" y="44"/>
                    <a:pt x="19" y="53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0" y="62"/>
                    <a:pt x="60" y="69"/>
                    <a:pt x="79" y="75"/>
                  </a:cubicBezTo>
                  <a:cubicBezTo>
                    <a:pt x="89" y="78"/>
                    <a:pt x="99" y="82"/>
                    <a:pt x="109" y="86"/>
                  </a:cubicBezTo>
                  <a:cubicBezTo>
                    <a:pt x="119" y="89"/>
                    <a:pt x="128" y="93"/>
                    <a:pt x="137" y="98"/>
                  </a:cubicBezTo>
                  <a:cubicBezTo>
                    <a:pt x="133" y="95"/>
                    <a:pt x="129" y="93"/>
                    <a:pt x="124" y="90"/>
                  </a:cubicBezTo>
                  <a:cubicBezTo>
                    <a:pt x="119" y="88"/>
                    <a:pt x="114" y="86"/>
                    <a:pt x="110" y="83"/>
                  </a:cubicBezTo>
                  <a:cubicBezTo>
                    <a:pt x="100" y="79"/>
                    <a:pt x="90" y="75"/>
                    <a:pt x="80" y="72"/>
                  </a:cubicBezTo>
                  <a:cubicBezTo>
                    <a:pt x="71" y="68"/>
                    <a:pt x="61" y="65"/>
                    <a:pt x="51" y="62"/>
                  </a:cubicBezTo>
                  <a:cubicBezTo>
                    <a:pt x="41" y="59"/>
                    <a:pt x="31" y="55"/>
                    <a:pt x="21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30" y="47"/>
                    <a:pt x="38" y="39"/>
                    <a:pt x="47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0"/>
                    <a:pt x="6" y="24"/>
                    <a:pt x="5" y="18"/>
                  </a:cubicBezTo>
                  <a:cubicBezTo>
                    <a:pt x="3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1929120" y="3558588"/>
              <a:ext cx="87313" cy="125413"/>
            </a:xfrm>
            <a:custGeom>
              <a:avLst/>
              <a:gdLst>
                <a:gd name="T0" fmla="*/ 0 w 118"/>
                <a:gd name="T1" fmla="*/ 147 h 169"/>
                <a:gd name="T2" fmla="*/ 39 w 118"/>
                <a:gd name="T3" fmla="*/ 87 h 169"/>
                <a:gd name="T4" fmla="*/ 63 w 118"/>
                <a:gd name="T5" fmla="*/ 56 h 169"/>
                <a:gd name="T6" fmla="*/ 79 w 118"/>
                <a:gd name="T7" fmla="*/ 59 h 169"/>
                <a:gd name="T8" fmla="*/ 86 w 118"/>
                <a:gd name="T9" fmla="*/ 66 h 169"/>
                <a:gd name="T10" fmla="*/ 87 w 118"/>
                <a:gd name="T11" fmla="*/ 82 h 169"/>
                <a:gd name="T12" fmla="*/ 35 w 118"/>
                <a:gd name="T13" fmla="*/ 169 h 169"/>
                <a:gd name="T14" fmla="*/ 0 w 118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9">
                  <a:moveTo>
                    <a:pt x="0" y="147"/>
                  </a:moveTo>
                  <a:cubicBezTo>
                    <a:pt x="0" y="147"/>
                    <a:pt x="49" y="19"/>
                    <a:pt x="39" y="87"/>
                  </a:cubicBezTo>
                  <a:cubicBezTo>
                    <a:pt x="39" y="87"/>
                    <a:pt x="69" y="0"/>
                    <a:pt x="63" y="56"/>
                  </a:cubicBezTo>
                  <a:cubicBezTo>
                    <a:pt x="63" y="56"/>
                    <a:pt x="85" y="15"/>
                    <a:pt x="79" y="59"/>
                  </a:cubicBezTo>
                  <a:cubicBezTo>
                    <a:pt x="79" y="59"/>
                    <a:pt x="105" y="27"/>
                    <a:pt x="86" y="66"/>
                  </a:cubicBezTo>
                  <a:cubicBezTo>
                    <a:pt x="86" y="66"/>
                    <a:pt x="118" y="32"/>
                    <a:pt x="87" y="82"/>
                  </a:cubicBezTo>
                  <a:cubicBezTo>
                    <a:pt x="87" y="82"/>
                    <a:pt x="58" y="135"/>
                    <a:pt x="35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>
              <a:off x="1540182" y="3898313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69 w 293"/>
                <a:gd name="T3" fmla="*/ 47 h 57"/>
                <a:gd name="T4" fmla="*/ 246 w 293"/>
                <a:gd name="T5" fmla="*/ 44 h 57"/>
                <a:gd name="T6" fmla="*/ 200 w 293"/>
                <a:gd name="T7" fmla="*/ 39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9 h 57"/>
                <a:gd name="T18" fmla="*/ 153 w 293"/>
                <a:gd name="T19" fmla="*/ 37 h 57"/>
                <a:gd name="T20" fmla="*/ 115 w 293"/>
                <a:gd name="T21" fmla="*/ 42 h 57"/>
                <a:gd name="T22" fmla="*/ 76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8 w 293"/>
                <a:gd name="T29" fmla="*/ 55 h 57"/>
                <a:gd name="T30" fmla="*/ 77 w 293"/>
                <a:gd name="T31" fmla="*/ 51 h 57"/>
                <a:gd name="T32" fmla="*/ 115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199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69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5" y="40"/>
                    <a:pt x="200" y="3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0" y="39"/>
                    <a:pt x="128" y="40"/>
                    <a:pt x="115" y="42"/>
                  </a:cubicBezTo>
                  <a:cubicBezTo>
                    <a:pt x="102" y="43"/>
                    <a:pt x="89" y="45"/>
                    <a:pt x="76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5" y="54"/>
                    <a:pt x="13" y="55"/>
                    <a:pt x="0" y="57"/>
                  </a:cubicBezTo>
                  <a:cubicBezTo>
                    <a:pt x="13" y="57"/>
                    <a:pt x="26" y="56"/>
                    <a:pt x="38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5" y="48"/>
                  </a:cubicBezTo>
                  <a:cubicBezTo>
                    <a:pt x="128" y="47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5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15" y="45"/>
                    <a:pt x="230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>
              <a:off x="1486207" y="3650663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7 h 272"/>
                <a:gd name="T8" fmla="*/ 588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7"/>
                  </a:cubicBezTo>
                  <a:cubicBezTo>
                    <a:pt x="446" y="199"/>
                    <a:pt x="523" y="129"/>
                    <a:pt x="588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69" y="180"/>
                    <a:pt x="475" y="261"/>
                    <a:pt x="366" y="271"/>
                  </a:cubicBezTo>
                  <a:cubicBezTo>
                    <a:pt x="358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1"/>
            <p:cNvSpPr>
              <a:spLocks noEditPoints="1"/>
            </p:cNvSpPr>
            <p:nvPr/>
          </p:nvSpPr>
          <p:spPr bwMode="auto">
            <a:xfrm>
              <a:off x="1525895" y="3879263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8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8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8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8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1724332" y="3866563"/>
              <a:ext cx="60325" cy="19050"/>
            </a:xfrm>
            <a:custGeom>
              <a:avLst/>
              <a:gdLst>
                <a:gd name="T0" fmla="*/ 2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7 w 38"/>
                <a:gd name="T7" fmla="*/ 12 h 12"/>
                <a:gd name="T8" fmla="*/ 2 w 38"/>
                <a:gd name="T9" fmla="*/ 10 h 12"/>
                <a:gd name="T10" fmla="*/ 1 w 38"/>
                <a:gd name="T11" fmla="*/ 1 h 12"/>
                <a:gd name="T12" fmla="*/ 3 w 38"/>
                <a:gd name="T13" fmla="*/ 9 h 12"/>
                <a:gd name="T14" fmla="*/ 36 w 38"/>
                <a:gd name="T15" fmla="*/ 11 h 12"/>
                <a:gd name="T16" fmla="*/ 37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2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7" y="12"/>
                  </a:lnTo>
                  <a:lnTo>
                    <a:pt x="2" y="10"/>
                  </a:lnTo>
                  <a:close/>
                  <a:moveTo>
                    <a:pt x="1" y="1"/>
                  </a:moveTo>
                  <a:lnTo>
                    <a:pt x="3" y="9"/>
                  </a:lnTo>
                  <a:lnTo>
                    <a:pt x="36" y="11"/>
                  </a:lnTo>
                  <a:lnTo>
                    <a:pt x="3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1535420" y="3807825"/>
              <a:ext cx="46038" cy="14288"/>
            </a:xfrm>
            <a:custGeom>
              <a:avLst/>
              <a:gdLst>
                <a:gd name="T0" fmla="*/ 60 w 60"/>
                <a:gd name="T1" fmla="*/ 12 h 19"/>
                <a:gd name="T2" fmla="*/ 26 w 60"/>
                <a:gd name="T3" fmla="*/ 0 h 19"/>
                <a:gd name="T4" fmla="*/ 0 w 60"/>
                <a:gd name="T5" fmla="*/ 19 h 19"/>
                <a:gd name="T6" fmla="*/ 60 w 60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9">
                  <a:moveTo>
                    <a:pt x="60" y="12"/>
                  </a:moveTo>
                  <a:cubicBezTo>
                    <a:pt x="60" y="12"/>
                    <a:pt x="43" y="8"/>
                    <a:pt x="26" y="0"/>
                  </a:cubicBezTo>
                  <a:cubicBezTo>
                    <a:pt x="26" y="0"/>
                    <a:pt x="18" y="2"/>
                    <a:pt x="0" y="19"/>
                  </a:cubicBezTo>
                  <a:lnTo>
                    <a:pt x="60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4"/>
            <p:cNvSpPr>
              <a:spLocks/>
            </p:cNvSpPr>
            <p:nvPr/>
          </p:nvSpPr>
          <p:spPr bwMode="auto">
            <a:xfrm>
              <a:off x="1532245" y="3815763"/>
              <a:ext cx="55563" cy="7938"/>
            </a:xfrm>
            <a:custGeom>
              <a:avLst/>
              <a:gdLst>
                <a:gd name="T0" fmla="*/ 76 w 76"/>
                <a:gd name="T1" fmla="*/ 0 h 9"/>
                <a:gd name="T2" fmla="*/ 57 w 76"/>
                <a:gd name="T3" fmla="*/ 0 h 9"/>
                <a:gd name="T4" fmla="*/ 38 w 76"/>
                <a:gd name="T5" fmla="*/ 2 h 9"/>
                <a:gd name="T6" fmla="*/ 19 w 76"/>
                <a:gd name="T7" fmla="*/ 5 h 9"/>
                <a:gd name="T8" fmla="*/ 0 w 76"/>
                <a:gd name="T9" fmla="*/ 9 h 9"/>
                <a:gd name="T10" fmla="*/ 10 w 76"/>
                <a:gd name="T11" fmla="*/ 7 h 9"/>
                <a:gd name="T12" fmla="*/ 19 w 76"/>
                <a:gd name="T13" fmla="*/ 6 h 9"/>
                <a:gd name="T14" fmla="*/ 38 w 76"/>
                <a:gd name="T15" fmla="*/ 4 h 9"/>
                <a:gd name="T16" fmla="*/ 57 w 76"/>
                <a:gd name="T17" fmla="*/ 2 h 9"/>
                <a:gd name="T18" fmla="*/ 67 w 76"/>
                <a:gd name="T19" fmla="*/ 1 h 9"/>
                <a:gd name="T20" fmla="*/ 76 w 7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9">
                  <a:moveTo>
                    <a:pt x="76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4" y="1"/>
                    <a:pt x="38" y="2"/>
                  </a:cubicBezTo>
                  <a:cubicBezTo>
                    <a:pt x="32" y="3"/>
                    <a:pt x="25" y="4"/>
                    <a:pt x="19" y="5"/>
                  </a:cubicBezTo>
                  <a:cubicBezTo>
                    <a:pt x="13" y="6"/>
                    <a:pt x="6" y="7"/>
                    <a:pt x="0" y="9"/>
                  </a:cubicBezTo>
                  <a:cubicBezTo>
                    <a:pt x="3" y="8"/>
                    <a:pt x="7" y="8"/>
                    <a:pt x="10" y="7"/>
                  </a:cubicBezTo>
                  <a:cubicBezTo>
                    <a:pt x="13" y="7"/>
                    <a:pt x="16" y="7"/>
                    <a:pt x="19" y="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1"/>
                    <a:pt x="73" y="0"/>
                    <a:pt x="76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5"/>
            <p:cNvSpPr>
              <a:spLocks/>
            </p:cNvSpPr>
            <p:nvPr/>
          </p:nvSpPr>
          <p:spPr bwMode="auto">
            <a:xfrm>
              <a:off x="1375082" y="3264900"/>
              <a:ext cx="153988" cy="423863"/>
            </a:xfrm>
            <a:custGeom>
              <a:avLst/>
              <a:gdLst>
                <a:gd name="T0" fmla="*/ 107 w 205"/>
                <a:gd name="T1" fmla="*/ 528 h 565"/>
                <a:gd name="T2" fmla="*/ 204 w 205"/>
                <a:gd name="T3" fmla="*/ 321 h 565"/>
                <a:gd name="T4" fmla="*/ 86 w 205"/>
                <a:gd name="T5" fmla="*/ 126 h 565"/>
                <a:gd name="T6" fmla="*/ 1 w 205"/>
                <a:gd name="T7" fmla="*/ 296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4" y="435"/>
                    <a:pt x="204" y="321"/>
                  </a:cubicBezTo>
                  <a:cubicBezTo>
                    <a:pt x="205" y="207"/>
                    <a:pt x="140" y="126"/>
                    <a:pt x="86" y="126"/>
                  </a:cubicBezTo>
                  <a:cubicBezTo>
                    <a:pt x="33" y="126"/>
                    <a:pt x="0" y="0"/>
                    <a:pt x="1" y="296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6"/>
            <p:cNvSpPr>
              <a:spLocks/>
            </p:cNvSpPr>
            <p:nvPr/>
          </p:nvSpPr>
          <p:spPr bwMode="auto">
            <a:xfrm>
              <a:off x="1370320" y="3477625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2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0" y="22"/>
                    <a:pt x="102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5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7"/>
            <p:cNvSpPr>
              <a:spLocks/>
            </p:cNvSpPr>
            <p:nvPr/>
          </p:nvSpPr>
          <p:spPr bwMode="auto">
            <a:xfrm>
              <a:off x="1410007" y="3225213"/>
              <a:ext cx="498475" cy="538163"/>
            </a:xfrm>
            <a:custGeom>
              <a:avLst/>
              <a:gdLst>
                <a:gd name="T0" fmla="*/ 38 w 667"/>
                <a:gd name="T1" fmla="*/ 443 h 719"/>
                <a:gd name="T2" fmla="*/ 372 w 667"/>
                <a:gd name="T3" fmla="*/ 719 h 719"/>
                <a:gd name="T4" fmla="*/ 667 w 667"/>
                <a:gd name="T5" fmla="*/ 418 h 719"/>
                <a:gd name="T6" fmla="*/ 307 w 667"/>
                <a:gd name="T7" fmla="*/ 12 h 719"/>
                <a:gd name="T8" fmla="*/ 38 w 667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719">
                  <a:moveTo>
                    <a:pt x="38" y="443"/>
                  </a:moveTo>
                  <a:cubicBezTo>
                    <a:pt x="38" y="595"/>
                    <a:pt x="187" y="719"/>
                    <a:pt x="372" y="719"/>
                  </a:cubicBezTo>
                  <a:cubicBezTo>
                    <a:pt x="557" y="719"/>
                    <a:pt x="667" y="570"/>
                    <a:pt x="667" y="418"/>
                  </a:cubicBezTo>
                  <a:cubicBezTo>
                    <a:pt x="667" y="266"/>
                    <a:pt x="627" y="25"/>
                    <a:pt x="307" y="12"/>
                  </a:cubicBezTo>
                  <a:cubicBezTo>
                    <a:pt x="0" y="0"/>
                    <a:pt x="38" y="291"/>
                    <a:pt x="38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"/>
            <p:cNvSpPr>
              <a:spLocks/>
            </p:cNvSpPr>
            <p:nvPr/>
          </p:nvSpPr>
          <p:spPr bwMode="auto">
            <a:xfrm>
              <a:off x="1762432" y="3479213"/>
              <a:ext cx="120650" cy="120650"/>
            </a:xfrm>
            <a:custGeom>
              <a:avLst/>
              <a:gdLst>
                <a:gd name="T0" fmla="*/ 13 w 162"/>
                <a:gd name="T1" fmla="*/ 103 h 162"/>
                <a:gd name="T2" fmla="*/ 104 w 162"/>
                <a:gd name="T3" fmla="*/ 149 h 162"/>
                <a:gd name="T4" fmla="*/ 150 w 162"/>
                <a:gd name="T5" fmla="*/ 58 h 162"/>
                <a:gd name="T6" fmla="*/ 59 w 162"/>
                <a:gd name="T7" fmla="*/ 12 h 162"/>
                <a:gd name="T8" fmla="*/ 13 w 162"/>
                <a:gd name="T9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3" y="103"/>
                  </a:moveTo>
                  <a:cubicBezTo>
                    <a:pt x="25" y="141"/>
                    <a:pt x="66" y="162"/>
                    <a:pt x="104" y="149"/>
                  </a:cubicBezTo>
                  <a:cubicBezTo>
                    <a:pt x="141" y="137"/>
                    <a:pt x="162" y="96"/>
                    <a:pt x="150" y="58"/>
                  </a:cubicBezTo>
                  <a:cubicBezTo>
                    <a:pt x="137" y="20"/>
                    <a:pt x="96" y="0"/>
                    <a:pt x="59" y="12"/>
                  </a:cubicBezTo>
                  <a:cubicBezTo>
                    <a:pt x="21" y="25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9"/>
            <p:cNvSpPr>
              <a:spLocks/>
            </p:cNvSpPr>
            <p:nvPr/>
          </p:nvSpPr>
          <p:spPr bwMode="auto">
            <a:xfrm>
              <a:off x="1798945" y="3504613"/>
              <a:ext cx="74613" cy="74613"/>
            </a:xfrm>
            <a:custGeom>
              <a:avLst/>
              <a:gdLst>
                <a:gd name="T0" fmla="*/ 7 w 100"/>
                <a:gd name="T1" fmla="*/ 64 h 100"/>
                <a:gd name="T2" fmla="*/ 64 w 100"/>
                <a:gd name="T3" fmla="*/ 92 h 100"/>
                <a:gd name="T4" fmla="*/ 92 w 100"/>
                <a:gd name="T5" fmla="*/ 36 h 100"/>
                <a:gd name="T6" fmla="*/ 36 w 100"/>
                <a:gd name="T7" fmla="*/ 7 h 100"/>
                <a:gd name="T8" fmla="*/ 7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7" y="64"/>
                  </a:moveTo>
                  <a:cubicBezTo>
                    <a:pt x="15" y="87"/>
                    <a:pt x="40" y="100"/>
                    <a:pt x="64" y="92"/>
                  </a:cubicBezTo>
                  <a:cubicBezTo>
                    <a:pt x="87" y="85"/>
                    <a:pt x="100" y="59"/>
                    <a:pt x="92" y="36"/>
                  </a:cubicBezTo>
                  <a:cubicBezTo>
                    <a:pt x="85" y="12"/>
                    <a:pt x="59" y="0"/>
                    <a:pt x="36" y="7"/>
                  </a:cubicBezTo>
                  <a:cubicBezTo>
                    <a:pt x="12" y="15"/>
                    <a:pt x="0" y="40"/>
                    <a:pt x="7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0"/>
            <p:cNvSpPr>
              <a:spLocks/>
            </p:cNvSpPr>
            <p:nvPr/>
          </p:nvSpPr>
          <p:spPr bwMode="auto">
            <a:xfrm>
              <a:off x="1368732" y="3072813"/>
              <a:ext cx="630238" cy="512763"/>
            </a:xfrm>
            <a:custGeom>
              <a:avLst/>
              <a:gdLst>
                <a:gd name="T0" fmla="*/ 119 w 841"/>
                <a:gd name="T1" fmla="*/ 313 h 683"/>
                <a:gd name="T2" fmla="*/ 236 w 841"/>
                <a:gd name="T3" fmla="*/ 223 h 683"/>
                <a:gd name="T4" fmla="*/ 236 w 841"/>
                <a:gd name="T5" fmla="*/ 223 h 683"/>
                <a:gd name="T6" fmla="*/ 416 w 841"/>
                <a:gd name="T7" fmla="*/ 0 h 683"/>
                <a:gd name="T8" fmla="*/ 633 w 841"/>
                <a:gd name="T9" fmla="*/ 166 h 683"/>
                <a:gd name="T10" fmla="*/ 654 w 841"/>
                <a:gd name="T11" fmla="*/ 9 h 683"/>
                <a:gd name="T12" fmla="*/ 839 w 841"/>
                <a:gd name="T13" fmla="*/ 261 h 683"/>
                <a:gd name="T14" fmla="*/ 595 w 841"/>
                <a:gd name="T15" fmla="*/ 474 h 683"/>
                <a:gd name="T16" fmla="*/ 182 w 841"/>
                <a:gd name="T17" fmla="*/ 439 h 683"/>
                <a:gd name="T18" fmla="*/ 182 w 841"/>
                <a:gd name="T19" fmla="*/ 441 h 683"/>
                <a:gd name="T20" fmla="*/ 156 w 841"/>
                <a:gd name="T21" fmla="*/ 683 h 683"/>
                <a:gd name="T22" fmla="*/ 26 w 841"/>
                <a:gd name="T23" fmla="*/ 405 h 683"/>
                <a:gd name="T24" fmla="*/ 119 w 841"/>
                <a:gd name="T25" fmla="*/ 31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1" h="683">
                  <a:moveTo>
                    <a:pt x="119" y="313"/>
                  </a:moveTo>
                  <a:cubicBezTo>
                    <a:pt x="130" y="281"/>
                    <a:pt x="169" y="245"/>
                    <a:pt x="236" y="223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327" y="192"/>
                    <a:pt x="507" y="118"/>
                    <a:pt x="416" y="0"/>
                  </a:cubicBezTo>
                  <a:cubicBezTo>
                    <a:pt x="416" y="0"/>
                    <a:pt x="577" y="13"/>
                    <a:pt x="633" y="166"/>
                  </a:cubicBezTo>
                  <a:cubicBezTo>
                    <a:pt x="675" y="137"/>
                    <a:pt x="694" y="89"/>
                    <a:pt x="654" y="9"/>
                  </a:cubicBezTo>
                  <a:cubicBezTo>
                    <a:pt x="654" y="9"/>
                    <a:pt x="841" y="60"/>
                    <a:pt x="839" y="261"/>
                  </a:cubicBezTo>
                  <a:cubicBezTo>
                    <a:pt x="838" y="383"/>
                    <a:pt x="737" y="460"/>
                    <a:pt x="595" y="474"/>
                  </a:cubicBezTo>
                  <a:cubicBezTo>
                    <a:pt x="488" y="484"/>
                    <a:pt x="276" y="490"/>
                    <a:pt x="182" y="439"/>
                  </a:cubicBezTo>
                  <a:cubicBezTo>
                    <a:pt x="182" y="439"/>
                    <a:pt x="182" y="440"/>
                    <a:pt x="182" y="441"/>
                  </a:cubicBezTo>
                  <a:cubicBezTo>
                    <a:pt x="182" y="511"/>
                    <a:pt x="189" y="683"/>
                    <a:pt x="156" y="683"/>
                  </a:cubicBezTo>
                  <a:cubicBezTo>
                    <a:pt x="123" y="683"/>
                    <a:pt x="69" y="505"/>
                    <a:pt x="26" y="405"/>
                  </a:cubicBezTo>
                  <a:cubicBezTo>
                    <a:pt x="0" y="342"/>
                    <a:pt x="84" y="315"/>
                    <a:pt x="119" y="31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1514782" y="3750675"/>
              <a:ext cx="271463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0 w 364"/>
                <a:gd name="T17" fmla="*/ 134 h 141"/>
                <a:gd name="T18" fmla="*/ 160 w 364"/>
                <a:gd name="T19" fmla="*/ 122 h 141"/>
                <a:gd name="T20" fmla="*/ 112 w 364"/>
                <a:gd name="T21" fmla="*/ 102 h 141"/>
                <a:gd name="T22" fmla="*/ 68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9" y="14"/>
                    <a:pt x="21" y="26"/>
                    <a:pt x="33" y="38"/>
                  </a:cubicBezTo>
                  <a:cubicBezTo>
                    <a:pt x="46" y="49"/>
                    <a:pt x="59" y="60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5" y="122"/>
                    <a:pt x="212" y="125"/>
                  </a:cubicBezTo>
                  <a:cubicBezTo>
                    <a:pt x="228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4" y="139"/>
                    <a:pt x="227" y="137"/>
                    <a:pt x="210" y="134"/>
                  </a:cubicBezTo>
                  <a:cubicBezTo>
                    <a:pt x="193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2" y="102"/>
                  </a:cubicBezTo>
                  <a:cubicBezTo>
                    <a:pt x="97" y="94"/>
                    <a:pt x="82" y="85"/>
                    <a:pt x="68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8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1700520" y="3780838"/>
              <a:ext cx="123825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9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7" y="31"/>
                    <a:pt x="72" y="30"/>
                    <a:pt x="86" y="29"/>
                  </a:cubicBezTo>
                  <a:cubicBezTo>
                    <a:pt x="100" y="27"/>
                    <a:pt x="114" y="24"/>
                    <a:pt x="128" y="19"/>
                  </a:cubicBezTo>
                  <a:cubicBezTo>
                    <a:pt x="141" y="14"/>
                    <a:pt x="154" y="8"/>
                    <a:pt x="167" y="0"/>
                  </a:cubicBezTo>
                  <a:cubicBezTo>
                    <a:pt x="156" y="10"/>
                    <a:pt x="143" y="18"/>
                    <a:pt x="130" y="24"/>
                  </a:cubicBezTo>
                  <a:cubicBezTo>
                    <a:pt x="116" y="29"/>
                    <a:pt x="101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3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1563995" y="3496675"/>
              <a:ext cx="112713" cy="90488"/>
            </a:xfrm>
            <a:custGeom>
              <a:avLst/>
              <a:gdLst>
                <a:gd name="T0" fmla="*/ 141 w 151"/>
                <a:gd name="T1" fmla="*/ 50 h 121"/>
                <a:gd name="T2" fmla="*/ 39 w 151"/>
                <a:gd name="T3" fmla="*/ 5 h 121"/>
                <a:gd name="T4" fmla="*/ 28 w 151"/>
                <a:gd name="T5" fmla="*/ 25 h 121"/>
                <a:gd name="T6" fmla="*/ 105 w 151"/>
                <a:gd name="T7" fmla="*/ 59 h 121"/>
                <a:gd name="T8" fmla="*/ 13 w 151"/>
                <a:gd name="T9" fmla="*/ 94 h 121"/>
                <a:gd name="T10" fmla="*/ 19 w 151"/>
                <a:gd name="T11" fmla="*/ 115 h 121"/>
                <a:gd name="T12" fmla="*/ 138 w 151"/>
                <a:gd name="T13" fmla="*/ 70 h 121"/>
                <a:gd name="T14" fmla="*/ 141 w 151"/>
                <a:gd name="T15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1">
                  <a:moveTo>
                    <a:pt x="141" y="50"/>
                  </a:moveTo>
                  <a:cubicBezTo>
                    <a:pt x="107" y="35"/>
                    <a:pt x="73" y="20"/>
                    <a:pt x="39" y="5"/>
                  </a:cubicBezTo>
                  <a:cubicBezTo>
                    <a:pt x="26" y="0"/>
                    <a:pt x="15" y="19"/>
                    <a:pt x="28" y="25"/>
                  </a:cubicBezTo>
                  <a:cubicBezTo>
                    <a:pt x="54" y="36"/>
                    <a:pt x="80" y="47"/>
                    <a:pt x="105" y="59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5" y="121"/>
                    <a:pt x="19" y="115"/>
                  </a:cubicBezTo>
                  <a:cubicBezTo>
                    <a:pt x="59" y="100"/>
                    <a:pt x="98" y="85"/>
                    <a:pt x="138" y="70"/>
                  </a:cubicBezTo>
                  <a:cubicBezTo>
                    <a:pt x="146" y="67"/>
                    <a:pt x="151" y="54"/>
                    <a:pt x="141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1940232" y="3503025"/>
              <a:ext cx="569913" cy="125413"/>
            </a:xfrm>
            <a:custGeom>
              <a:avLst/>
              <a:gdLst>
                <a:gd name="T0" fmla="*/ 18 w 359"/>
                <a:gd name="T1" fmla="*/ 18 h 79"/>
                <a:gd name="T2" fmla="*/ 18 w 359"/>
                <a:gd name="T3" fmla="*/ 24 h 79"/>
                <a:gd name="T4" fmla="*/ 188 w 359"/>
                <a:gd name="T5" fmla="*/ 24 h 79"/>
                <a:gd name="T6" fmla="*/ 188 w 359"/>
                <a:gd name="T7" fmla="*/ 16 h 79"/>
                <a:gd name="T8" fmla="*/ 302 w 359"/>
                <a:gd name="T9" fmla="*/ 16 h 79"/>
                <a:gd name="T10" fmla="*/ 302 w 359"/>
                <a:gd name="T11" fmla="*/ 0 h 79"/>
                <a:gd name="T12" fmla="*/ 359 w 359"/>
                <a:gd name="T13" fmla="*/ 0 h 79"/>
                <a:gd name="T14" fmla="*/ 359 w 359"/>
                <a:gd name="T15" fmla="*/ 79 h 79"/>
                <a:gd name="T16" fmla="*/ 302 w 359"/>
                <a:gd name="T17" fmla="*/ 79 h 79"/>
                <a:gd name="T18" fmla="*/ 302 w 359"/>
                <a:gd name="T19" fmla="*/ 66 h 79"/>
                <a:gd name="T20" fmla="*/ 188 w 359"/>
                <a:gd name="T21" fmla="*/ 66 h 79"/>
                <a:gd name="T22" fmla="*/ 188 w 359"/>
                <a:gd name="T23" fmla="*/ 57 h 79"/>
                <a:gd name="T24" fmla="*/ 18 w 359"/>
                <a:gd name="T25" fmla="*/ 57 h 79"/>
                <a:gd name="T26" fmla="*/ 18 w 359"/>
                <a:gd name="T27" fmla="*/ 63 h 79"/>
                <a:gd name="T28" fmla="*/ 0 w 359"/>
                <a:gd name="T29" fmla="*/ 63 h 79"/>
                <a:gd name="T30" fmla="*/ 0 w 359"/>
                <a:gd name="T31" fmla="*/ 18 h 79"/>
                <a:gd name="T32" fmla="*/ 18 w 359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9" h="79">
                  <a:moveTo>
                    <a:pt x="18" y="18"/>
                  </a:moveTo>
                  <a:lnTo>
                    <a:pt x="18" y="24"/>
                  </a:lnTo>
                  <a:lnTo>
                    <a:pt x="188" y="24"/>
                  </a:lnTo>
                  <a:lnTo>
                    <a:pt x="188" y="16"/>
                  </a:lnTo>
                  <a:lnTo>
                    <a:pt x="302" y="16"/>
                  </a:lnTo>
                  <a:lnTo>
                    <a:pt x="302" y="0"/>
                  </a:lnTo>
                  <a:lnTo>
                    <a:pt x="359" y="0"/>
                  </a:lnTo>
                  <a:lnTo>
                    <a:pt x="359" y="79"/>
                  </a:lnTo>
                  <a:lnTo>
                    <a:pt x="302" y="79"/>
                  </a:lnTo>
                  <a:lnTo>
                    <a:pt x="302" y="66"/>
                  </a:lnTo>
                  <a:lnTo>
                    <a:pt x="188" y="66"/>
                  </a:lnTo>
                  <a:lnTo>
                    <a:pt x="188" y="57"/>
                  </a:lnTo>
                  <a:lnTo>
                    <a:pt x="18" y="57"/>
                  </a:lnTo>
                  <a:lnTo>
                    <a:pt x="18" y="63"/>
                  </a:lnTo>
                  <a:lnTo>
                    <a:pt x="0" y="63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5"/>
            <p:cNvSpPr>
              <a:spLocks/>
            </p:cNvSpPr>
            <p:nvPr/>
          </p:nvSpPr>
          <p:spPr bwMode="auto">
            <a:xfrm>
              <a:off x="1471920" y="3612563"/>
              <a:ext cx="192088" cy="123825"/>
            </a:xfrm>
            <a:custGeom>
              <a:avLst/>
              <a:gdLst>
                <a:gd name="T0" fmla="*/ 256 w 256"/>
                <a:gd name="T1" fmla="*/ 134 h 164"/>
                <a:gd name="T2" fmla="*/ 92 w 256"/>
                <a:gd name="T3" fmla="*/ 0 h 164"/>
                <a:gd name="T4" fmla="*/ 256 w 256"/>
                <a:gd name="T5" fmla="*/ 1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164">
                  <a:moveTo>
                    <a:pt x="256" y="134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0" y="164"/>
                    <a:pt x="256" y="134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66"/>
            <p:cNvSpPr>
              <a:spLocks noChangeArrowheads="1"/>
            </p:cNvSpPr>
            <p:nvPr/>
          </p:nvSpPr>
          <p:spPr bwMode="auto">
            <a:xfrm>
              <a:off x="2416482" y="5047663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7"/>
            <p:cNvSpPr>
              <a:spLocks/>
            </p:cNvSpPr>
            <p:nvPr/>
          </p:nvSpPr>
          <p:spPr bwMode="auto">
            <a:xfrm>
              <a:off x="2468870" y="4927013"/>
              <a:ext cx="277813" cy="160338"/>
            </a:xfrm>
            <a:custGeom>
              <a:avLst/>
              <a:gdLst>
                <a:gd name="T0" fmla="*/ 0 w 370"/>
                <a:gd name="T1" fmla="*/ 0 h 214"/>
                <a:gd name="T2" fmla="*/ 307 w 370"/>
                <a:gd name="T3" fmla="*/ 44 h 214"/>
                <a:gd name="T4" fmla="*/ 315 w 370"/>
                <a:gd name="T5" fmla="*/ 44 h 214"/>
                <a:gd name="T6" fmla="*/ 315 w 370"/>
                <a:gd name="T7" fmla="*/ 45 h 214"/>
                <a:gd name="T8" fmla="*/ 327 w 370"/>
                <a:gd name="T9" fmla="*/ 47 h 214"/>
                <a:gd name="T10" fmla="*/ 315 w 370"/>
                <a:gd name="T11" fmla="*/ 53 h 214"/>
                <a:gd name="T12" fmla="*/ 298 w 370"/>
                <a:gd name="T13" fmla="*/ 175 h 214"/>
                <a:gd name="T14" fmla="*/ 369 w 370"/>
                <a:gd name="T15" fmla="*/ 201 h 214"/>
                <a:gd name="T16" fmla="*/ 268 w 370"/>
                <a:gd name="T17" fmla="*/ 202 h 214"/>
                <a:gd name="T18" fmla="*/ 257 w 370"/>
                <a:gd name="T19" fmla="*/ 76 h 214"/>
                <a:gd name="T20" fmla="*/ 89 w 370"/>
                <a:gd name="T21" fmla="*/ 67 h 214"/>
                <a:gd name="T22" fmla="*/ 64 w 370"/>
                <a:gd name="T23" fmla="*/ 177 h 214"/>
                <a:gd name="T24" fmla="*/ 131 w 370"/>
                <a:gd name="T25" fmla="*/ 201 h 214"/>
                <a:gd name="T26" fmla="*/ 43 w 370"/>
                <a:gd name="T27" fmla="*/ 203 h 214"/>
                <a:gd name="T28" fmla="*/ 32 w 370"/>
                <a:gd name="T29" fmla="*/ 202 h 214"/>
                <a:gd name="T30" fmla="*/ 32 w 370"/>
                <a:gd name="T31" fmla="*/ 32 h 214"/>
                <a:gd name="T32" fmla="*/ 0 w 370"/>
                <a:gd name="T3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0" h="214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8" y="175"/>
                    <a:pt x="298" y="175"/>
                    <a:pt x="298" y="175"/>
                  </a:cubicBezTo>
                  <a:cubicBezTo>
                    <a:pt x="330" y="179"/>
                    <a:pt x="370" y="189"/>
                    <a:pt x="369" y="201"/>
                  </a:cubicBezTo>
                  <a:cubicBezTo>
                    <a:pt x="369" y="214"/>
                    <a:pt x="304" y="203"/>
                    <a:pt x="268" y="202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8" y="97"/>
                    <a:pt x="131" y="86"/>
                    <a:pt x="89" y="6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8" y="181"/>
                    <a:pt x="132" y="188"/>
                    <a:pt x="131" y="201"/>
                  </a:cubicBezTo>
                  <a:cubicBezTo>
                    <a:pt x="131" y="214"/>
                    <a:pt x="80" y="204"/>
                    <a:pt x="43" y="203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1" y="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8"/>
            <p:cNvSpPr>
              <a:spLocks/>
            </p:cNvSpPr>
            <p:nvPr/>
          </p:nvSpPr>
          <p:spPr bwMode="auto">
            <a:xfrm>
              <a:off x="3056245" y="4565063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2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9" y="133"/>
                    <a:pt x="32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9"/>
            <p:cNvSpPr>
              <a:spLocks/>
            </p:cNvSpPr>
            <p:nvPr/>
          </p:nvSpPr>
          <p:spPr bwMode="auto">
            <a:xfrm>
              <a:off x="2691120" y="4652375"/>
              <a:ext cx="414338" cy="257175"/>
            </a:xfrm>
            <a:custGeom>
              <a:avLst/>
              <a:gdLst>
                <a:gd name="T0" fmla="*/ 233 w 554"/>
                <a:gd name="T1" fmla="*/ 344 h 344"/>
                <a:gd name="T2" fmla="*/ 198 w 554"/>
                <a:gd name="T3" fmla="*/ 340 h 344"/>
                <a:gd name="T4" fmla="*/ 0 w 554"/>
                <a:gd name="T5" fmla="*/ 132 h 344"/>
                <a:gd name="T6" fmla="*/ 62 w 554"/>
                <a:gd name="T7" fmla="*/ 112 h 344"/>
                <a:gd name="T8" fmla="*/ 210 w 554"/>
                <a:gd name="T9" fmla="*/ 277 h 344"/>
                <a:gd name="T10" fmla="*/ 489 w 554"/>
                <a:gd name="T11" fmla="*/ 0 h 344"/>
                <a:gd name="T12" fmla="*/ 554 w 554"/>
                <a:gd name="T13" fmla="*/ 36 h 344"/>
                <a:gd name="T14" fmla="*/ 233 w 554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344">
                  <a:moveTo>
                    <a:pt x="233" y="344"/>
                  </a:moveTo>
                  <a:cubicBezTo>
                    <a:pt x="221" y="344"/>
                    <a:pt x="209" y="343"/>
                    <a:pt x="198" y="340"/>
                  </a:cubicBezTo>
                  <a:cubicBezTo>
                    <a:pt x="59" y="314"/>
                    <a:pt x="3" y="139"/>
                    <a:pt x="0" y="13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4" y="36"/>
                    <a:pt x="554" y="36"/>
                    <a:pt x="554" y="36"/>
                  </a:cubicBezTo>
                  <a:cubicBezTo>
                    <a:pt x="454" y="186"/>
                    <a:pt x="386" y="333"/>
                    <a:pt x="233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0"/>
            <p:cNvSpPr>
              <a:spLocks/>
            </p:cNvSpPr>
            <p:nvPr/>
          </p:nvSpPr>
          <p:spPr bwMode="auto">
            <a:xfrm>
              <a:off x="2451407" y="4687300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1"/>
            <p:cNvSpPr>
              <a:spLocks/>
            </p:cNvSpPr>
            <p:nvPr/>
          </p:nvSpPr>
          <p:spPr bwMode="auto">
            <a:xfrm>
              <a:off x="2492682" y="4719050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2"/>
            <p:cNvSpPr>
              <a:spLocks/>
            </p:cNvSpPr>
            <p:nvPr/>
          </p:nvSpPr>
          <p:spPr bwMode="auto">
            <a:xfrm>
              <a:off x="2599045" y="4771438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3 w 25"/>
                <a:gd name="T3" fmla="*/ 0 h 109"/>
                <a:gd name="T4" fmla="*/ 1 w 25"/>
                <a:gd name="T5" fmla="*/ 9 h 109"/>
                <a:gd name="T6" fmla="*/ 9 w 25"/>
                <a:gd name="T7" fmla="*/ 22 h 109"/>
                <a:gd name="T8" fmla="*/ 0 w 25"/>
                <a:gd name="T9" fmla="*/ 90 h 109"/>
                <a:gd name="T10" fmla="*/ 12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3" y="0"/>
                  </a:lnTo>
                  <a:lnTo>
                    <a:pt x="1" y="9"/>
                  </a:lnTo>
                  <a:lnTo>
                    <a:pt x="9" y="22"/>
                  </a:lnTo>
                  <a:lnTo>
                    <a:pt x="0" y="90"/>
                  </a:lnTo>
                  <a:lnTo>
                    <a:pt x="12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3"/>
            <p:cNvSpPr>
              <a:spLocks/>
            </p:cNvSpPr>
            <p:nvPr/>
          </p:nvSpPr>
          <p:spPr bwMode="auto">
            <a:xfrm>
              <a:off x="2627620" y="4761913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4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4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4"/>
            <p:cNvSpPr>
              <a:spLocks noEditPoints="1"/>
            </p:cNvSpPr>
            <p:nvPr/>
          </p:nvSpPr>
          <p:spPr bwMode="auto">
            <a:xfrm>
              <a:off x="2627620" y="4760325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4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60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4 w 93"/>
                <a:gd name="T23" fmla="*/ 48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4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4" y="12"/>
                  </a:cubicBezTo>
                  <a:cubicBezTo>
                    <a:pt x="58" y="8"/>
                    <a:pt x="73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2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3" y="65"/>
                    <a:pt x="18" y="57"/>
                    <a:pt x="14" y="48"/>
                  </a:cubicBezTo>
                  <a:cubicBezTo>
                    <a:pt x="9" y="40"/>
                    <a:pt x="5" y="32"/>
                    <a:pt x="0" y="23"/>
                  </a:cubicBezTo>
                  <a:cubicBezTo>
                    <a:pt x="8" y="21"/>
                    <a:pt x="15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7" y="48"/>
                    <a:pt x="52" y="42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1"/>
                    <a:pt x="44" y="14"/>
                  </a:cubicBezTo>
                  <a:cubicBezTo>
                    <a:pt x="37" y="16"/>
                    <a:pt x="30" y="17"/>
                    <a:pt x="22" y="19"/>
                  </a:cubicBezTo>
                  <a:cubicBezTo>
                    <a:pt x="15" y="20"/>
                    <a:pt x="8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5"/>
            <p:cNvSpPr>
              <a:spLocks/>
            </p:cNvSpPr>
            <p:nvPr/>
          </p:nvSpPr>
          <p:spPr bwMode="auto">
            <a:xfrm>
              <a:off x="2541895" y="4768263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30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30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6"/>
            <p:cNvSpPr>
              <a:spLocks noEditPoints="1"/>
            </p:cNvSpPr>
            <p:nvPr/>
          </p:nvSpPr>
          <p:spPr bwMode="auto">
            <a:xfrm>
              <a:off x="2537132" y="4766675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8 w 94"/>
                <a:gd name="T7" fmla="*/ 2 h 72"/>
                <a:gd name="T8" fmla="*/ 23 w 94"/>
                <a:gd name="T9" fmla="*/ 18 h 72"/>
                <a:gd name="T10" fmla="*/ 39 w 94"/>
                <a:gd name="T11" fmla="*/ 35 h 72"/>
                <a:gd name="T12" fmla="*/ 55 w 94"/>
                <a:gd name="T13" fmla="*/ 52 h 72"/>
                <a:gd name="T14" fmla="*/ 70 w 94"/>
                <a:gd name="T15" fmla="*/ 68 h 72"/>
                <a:gd name="T16" fmla="*/ 67 w 94"/>
                <a:gd name="T17" fmla="*/ 69 h 72"/>
                <a:gd name="T18" fmla="*/ 81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8 w 94"/>
                <a:gd name="T31" fmla="*/ 71 h 72"/>
                <a:gd name="T32" fmla="*/ 52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5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5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5" y="52"/>
                  </a:cubicBezTo>
                  <a:cubicBezTo>
                    <a:pt x="60" y="57"/>
                    <a:pt x="65" y="63"/>
                    <a:pt x="70" y="68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2" y="60"/>
                    <a:pt x="76" y="52"/>
                    <a:pt x="81" y="43"/>
                  </a:cubicBezTo>
                  <a:cubicBezTo>
                    <a:pt x="85" y="35"/>
                    <a:pt x="90" y="26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2" y="65"/>
                    <a:pt x="57" y="60"/>
                    <a:pt x="52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8" y="11"/>
                    <a:pt x="65" y="12"/>
                    <a:pt x="72" y="14"/>
                  </a:cubicBezTo>
                  <a:cubicBezTo>
                    <a:pt x="80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2492682" y="4744450"/>
              <a:ext cx="228600" cy="211138"/>
            </a:xfrm>
            <a:custGeom>
              <a:avLst/>
              <a:gdLst>
                <a:gd name="T0" fmla="*/ 116 w 144"/>
                <a:gd name="T1" fmla="*/ 19 h 133"/>
                <a:gd name="T2" fmla="*/ 79 w 144"/>
                <a:gd name="T3" fmla="*/ 65 h 133"/>
                <a:gd name="T4" fmla="*/ 37 w 144"/>
                <a:gd name="T5" fmla="*/ 20 h 133"/>
                <a:gd name="T6" fmla="*/ 0 w 144"/>
                <a:gd name="T7" fmla="*/ 0 h 133"/>
                <a:gd name="T8" fmla="*/ 16 w 144"/>
                <a:gd name="T9" fmla="*/ 93 h 133"/>
                <a:gd name="T10" fmla="*/ 85 w 144"/>
                <a:gd name="T11" fmla="*/ 133 h 133"/>
                <a:gd name="T12" fmla="*/ 142 w 144"/>
                <a:gd name="T13" fmla="*/ 78 h 133"/>
                <a:gd name="T14" fmla="*/ 144 w 144"/>
                <a:gd name="T15" fmla="*/ 4 h 133"/>
                <a:gd name="T16" fmla="*/ 116 w 144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3">
                  <a:moveTo>
                    <a:pt x="116" y="19"/>
                  </a:moveTo>
                  <a:lnTo>
                    <a:pt x="79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6" y="93"/>
                  </a:lnTo>
                  <a:lnTo>
                    <a:pt x="85" y="133"/>
                  </a:lnTo>
                  <a:lnTo>
                    <a:pt x="142" y="78"/>
                  </a:lnTo>
                  <a:lnTo>
                    <a:pt x="144" y="4"/>
                  </a:lnTo>
                  <a:lnTo>
                    <a:pt x="116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8"/>
            <p:cNvSpPr>
              <a:spLocks/>
            </p:cNvSpPr>
            <p:nvPr/>
          </p:nvSpPr>
          <p:spPr bwMode="auto">
            <a:xfrm>
              <a:off x="2629207" y="4750800"/>
              <a:ext cx="87313" cy="93663"/>
            </a:xfrm>
            <a:custGeom>
              <a:avLst/>
              <a:gdLst>
                <a:gd name="T0" fmla="*/ 114 w 116"/>
                <a:gd name="T1" fmla="*/ 0 h 124"/>
                <a:gd name="T2" fmla="*/ 115 w 116"/>
                <a:gd name="T3" fmla="*/ 18 h 124"/>
                <a:gd name="T4" fmla="*/ 116 w 116"/>
                <a:gd name="T5" fmla="*/ 37 h 124"/>
                <a:gd name="T6" fmla="*/ 116 w 116"/>
                <a:gd name="T7" fmla="*/ 38 h 124"/>
                <a:gd name="T8" fmla="*/ 114 w 116"/>
                <a:gd name="T9" fmla="*/ 38 h 124"/>
                <a:gd name="T10" fmla="*/ 95 w 116"/>
                <a:gd name="T11" fmla="*/ 38 h 124"/>
                <a:gd name="T12" fmla="*/ 76 w 116"/>
                <a:gd name="T13" fmla="*/ 39 h 124"/>
                <a:gd name="T14" fmla="*/ 77 w 116"/>
                <a:gd name="T15" fmla="*/ 35 h 124"/>
                <a:gd name="T16" fmla="*/ 107 w 116"/>
                <a:gd name="T17" fmla="*/ 56 h 124"/>
                <a:gd name="T18" fmla="*/ 110 w 116"/>
                <a:gd name="T19" fmla="*/ 58 h 124"/>
                <a:gd name="T20" fmla="*/ 107 w 116"/>
                <a:gd name="T21" fmla="*/ 59 h 124"/>
                <a:gd name="T22" fmla="*/ 52 w 116"/>
                <a:gd name="T23" fmla="*/ 90 h 124"/>
                <a:gd name="T24" fmla="*/ 26 w 116"/>
                <a:gd name="T25" fmla="*/ 106 h 124"/>
                <a:gd name="T26" fmla="*/ 0 w 116"/>
                <a:gd name="T27" fmla="*/ 124 h 124"/>
                <a:gd name="T28" fmla="*/ 12 w 116"/>
                <a:gd name="T29" fmla="*/ 114 h 124"/>
                <a:gd name="T30" fmla="*/ 24 w 116"/>
                <a:gd name="T31" fmla="*/ 104 h 124"/>
                <a:gd name="T32" fmla="*/ 50 w 116"/>
                <a:gd name="T33" fmla="*/ 87 h 124"/>
                <a:gd name="T34" fmla="*/ 77 w 116"/>
                <a:gd name="T35" fmla="*/ 71 h 124"/>
                <a:gd name="T36" fmla="*/ 105 w 116"/>
                <a:gd name="T37" fmla="*/ 55 h 124"/>
                <a:gd name="T38" fmla="*/ 105 w 116"/>
                <a:gd name="T39" fmla="*/ 59 h 124"/>
                <a:gd name="T40" fmla="*/ 75 w 116"/>
                <a:gd name="T41" fmla="*/ 39 h 124"/>
                <a:gd name="T42" fmla="*/ 70 w 116"/>
                <a:gd name="T43" fmla="*/ 35 h 124"/>
                <a:gd name="T44" fmla="*/ 76 w 116"/>
                <a:gd name="T45" fmla="*/ 35 h 124"/>
                <a:gd name="T46" fmla="*/ 95 w 116"/>
                <a:gd name="T47" fmla="*/ 35 h 124"/>
                <a:gd name="T48" fmla="*/ 114 w 116"/>
                <a:gd name="T49" fmla="*/ 35 h 124"/>
                <a:gd name="T50" fmla="*/ 113 w 116"/>
                <a:gd name="T51" fmla="*/ 37 h 124"/>
                <a:gd name="T52" fmla="*/ 113 w 116"/>
                <a:gd name="T53" fmla="*/ 18 h 124"/>
                <a:gd name="T54" fmla="*/ 114 w 116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0"/>
                    <a:pt x="116" y="37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9" y="69"/>
                    <a:pt x="70" y="79"/>
                    <a:pt x="52" y="90"/>
                  </a:cubicBezTo>
                  <a:cubicBezTo>
                    <a:pt x="43" y="95"/>
                    <a:pt x="34" y="100"/>
                    <a:pt x="26" y="106"/>
                  </a:cubicBezTo>
                  <a:cubicBezTo>
                    <a:pt x="17" y="112"/>
                    <a:pt x="8" y="117"/>
                    <a:pt x="0" y="124"/>
                  </a:cubicBezTo>
                  <a:cubicBezTo>
                    <a:pt x="4" y="120"/>
                    <a:pt x="8" y="117"/>
                    <a:pt x="12" y="114"/>
                  </a:cubicBezTo>
                  <a:cubicBezTo>
                    <a:pt x="16" y="110"/>
                    <a:pt x="20" y="107"/>
                    <a:pt x="24" y="104"/>
                  </a:cubicBezTo>
                  <a:cubicBezTo>
                    <a:pt x="33" y="98"/>
                    <a:pt x="42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7" y="66"/>
                    <a:pt x="96" y="60"/>
                    <a:pt x="105" y="55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5" y="52"/>
                    <a:pt x="85" y="45"/>
                    <a:pt x="75" y="39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0"/>
                    <a:pt x="113" y="24"/>
                    <a:pt x="113" y="18"/>
                  </a:cubicBezTo>
                  <a:cubicBezTo>
                    <a:pt x="114" y="12"/>
                    <a:pt x="114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9"/>
            <p:cNvSpPr>
              <a:spLocks/>
            </p:cNvSpPr>
            <p:nvPr/>
          </p:nvSpPr>
          <p:spPr bwMode="auto">
            <a:xfrm>
              <a:off x="2506970" y="4769850"/>
              <a:ext cx="101600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6 w 137"/>
                <a:gd name="T7" fmla="*/ 37 h 98"/>
                <a:gd name="T8" fmla="*/ 7 w 137"/>
                <a:gd name="T9" fmla="*/ 37 h 98"/>
                <a:gd name="T10" fmla="*/ 26 w 137"/>
                <a:gd name="T11" fmla="*/ 34 h 98"/>
                <a:gd name="T12" fmla="*/ 45 w 137"/>
                <a:gd name="T13" fmla="*/ 30 h 98"/>
                <a:gd name="T14" fmla="*/ 43 w 137"/>
                <a:gd name="T15" fmla="*/ 27 h 98"/>
                <a:gd name="T16" fmla="*/ 18 w 137"/>
                <a:gd name="T17" fmla="*/ 53 h 98"/>
                <a:gd name="T18" fmla="*/ 15 w 137"/>
                <a:gd name="T19" fmla="*/ 56 h 98"/>
                <a:gd name="T20" fmla="*/ 19 w 137"/>
                <a:gd name="T21" fmla="*/ 57 h 98"/>
                <a:gd name="T22" fmla="*/ 79 w 137"/>
                <a:gd name="T23" fmla="*/ 75 h 98"/>
                <a:gd name="T24" fmla="*/ 108 w 137"/>
                <a:gd name="T25" fmla="*/ 85 h 98"/>
                <a:gd name="T26" fmla="*/ 137 w 137"/>
                <a:gd name="T27" fmla="*/ 98 h 98"/>
                <a:gd name="T28" fmla="*/ 123 w 137"/>
                <a:gd name="T29" fmla="*/ 90 h 98"/>
                <a:gd name="T30" fmla="*/ 109 w 137"/>
                <a:gd name="T31" fmla="*/ 83 h 98"/>
                <a:gd name="T32" fmla="*/ 80 w 137"/>
                <a:gd name="T33" fmla="*/ 72 h 98"/>
                <a:gd name="T34" fmla="*/ 50 w 137"/>
                <a:gd name="T35" fmla="*/ 62 h 98"/>
                <a:gd name="T36" fmla="*/ 20 w 137"/>
                <a:gd name="T37" fmla="*/ 53 h 98"/>
                <a:gd name="T38" fmla="*/ 21 w 137"/>
                <a:gd name="T39" fmla="*/ 56 h 98"/>
                <a:gd name="T40" fmla="*/ 46 w 137"/>
                <a:gd name="T41" fmla="*/ 30 h 98"/>
                <a:gd name="T42" fmla="*/ 50 w 137"/>
                <a:gd name="T43" fmla="*/ 25 h 98"/>
                <a:gd name="T44" fmla="*/ 44 w 137"/>
                <a:gd name="T45" fmla="*/ 26 h 98"/>
                <a:gd name="T46" fmla="*/ 25 w 137"/>
                <a:gd name="T47" fmla="*/ 31 h 98"/>
                <a:gd name="T48" fmla="*/ 7 w 137"/>
                <a:gd name="T49" fmla="*/ 35 h 98"/>
                <a:gd name="T50" fmla="*/ 8 w 137"/>
                <a:gd name="T51" fmla="*/ 36 h 98"/>
                <a:gd name="T52" fmla="*/ 4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36"/>
                    <a:pt x="26" y="44"/>
                    <a:pt x="18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39" y="62"/>
                    <a:pt x="59" y="69"/>
                    <a:pt x="79" y="75"/>
                  </a:cubicBezTo>
                  <a:cubicBezTo>
                    <a:pt x="88" y="78"/>
                    <a:pt x="98" y="82"/>
                    <a:pt x="108" y="85"/>
                  </a:cubicBezTo>
                  <a:cubicBezTo>
                    <a:pt x="118" y="89"/>
                    <a:pt x="128" y="93"/>
                    <a:pt x="137" y="98"/>
                  </a:cubicBezTo>
                  <a:cubicBezTo>
                    <a:pt x="132" y="95"/>
                    <a:pt x="128" y="92"/>
                    <a:pt x="123" y="90"/>
                  </a:cubicBezTo>
                  <a:cubicBezTo>
                    <a:pt x="118" y="88"/>
                    <a:pt x="114" y="86"/>
                    <a:pt x="109" y="83"/>
                  </a:cubicBezTo>
                  <a:cubicBezTo>
                    <a:pt x="99" y="79"/>
                    <a:pt x="90" y="75"/>
                    <a:pt x="80" y="72"/>
                  </a:cubicBezTo>
                  <a:cubicBezTo>
                    <a:pt x="70" y="68"/>
                    <a:pt x="60" y="65"/>
                    <a:pt x="50" y="62"/>
                  </a:cubicBezTo>
                  <a:cubicBezTo>
                    <a:pt x="40" y="58"/>
                    <a:pt x="30" y="55"/>
                    <a:pt x="20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9" y="47"/>
                    <a:pt x="38" y="38"/>
                    <a:pt x="46" y="30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0"/>
                    <a:pt x="5" y="24"/>
                    <a:pt x="4" y="18"/>
                  </a:cubicBezTo>
                  <a:cubicBezTo>
                    <a:pt x="3" y="12"/>
                    <a:pt x="1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0"/>
            <p:cNvSpPr>
              <a:spLocks/>
            </p:cNvSpPr>
            <p:nvPr/>
          </p:nvSpPr>
          <p:spPr bwMode="auto">
            <a:xfrm>
              <a:off x="2873682" y="4584113"/>
              <a:ext cx="87313" cy="125413"/>
            </a:xfrm>
            <a:custGeom>
              <a:avLst/>
              <a:gdLst>
                <a:gd name="T0" fmla="*/ 0 w 117"/>
                <a:gd name="T1" fmla="*/ 147 h 169"/>
                <a:gd name="T2" fmla="*/ 38 w 117"/>
                <a:gd name="T3" fmla="*/ 86 h 169"/>
                <a:gd name="T4" fmla="*/ 63 w 117"/>
                <a:gd name="T5" fmla="*/ 56 h 169"/>
                <a:gd name="T6" fmla="*/ 78 w 117"/>
                <a:gd name="T7" fmla="*/ 59 h 169"/>
                <a:gd name="T8" fmla="*/ 85 w 117"/>
                <a:gd name="T9" fmla="*/ 66 h 169"/>
                <a:gd name="T10" fmla="*/ 86 w 117"/>
                <a:gd name="T11" fmla="*/ 82 h 169"/>
                <a:gd name="T12" fmla="*/ 34 w 117"/>
                <a:gd name="T13" fmla="*/ 169 h 169"/>
                <a:gd name="T14" fmla="*/ 0 w 117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69">
                  <a:moveTo>
                    <a:pt x="0" y="147"/>
                  </a:moveTo>
                  <a:cubicBezTo>
                    <a:pt x="0" y="147"/>
                    <a:pt x="48" y="19"/>
                    <a:pt x="38" y="86"/>
                  </a:cubicBezTo>
                  <a:cubicBezTo>
                    <a:pt x="38" y="86"/>
                    <a:pt x="69" y="0"/>
                    <a:pt x="63" y="56"/>
                  </a:cubicBezTo>
                  <a:cubicBezTo>
                    <a:pt x="63" y="56"/>
                    <a:pt x="84" y="15"/>
                    <a:pt x="78" y="59"/>
                  </a:cubicBezTo>
                  <a:cubicBezTo>
                    <a:pt x="78" y="59"/>
                    <a:pt x="104" y="27"/>
                    <a:pt x="85" y="66"/>
                  </a:cubicBezTo>
                  <a:cubicBezTo>
                    <a:pt x="85" y="66"/>
                    <a:pt x="117" y="32"/>
                    <a:pt x="86" y="82"/>
                  </a:cubicBezTo>
                  <a:cubicBezTo>
                    <a:pt x="86" y="82"/>
                    <a:pt x="57" y="135"/>
                    <a:pt x="34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1"/>
            <p:cNvSpPr>
              <a:spLocks/>
            </p:cNvSpPr>
            <p:nvPr/>
          </p:nvSpPr>
          <p:spPr bwMode="auto">
            <a:xfrm>
              <a:off x="2484745" y="4923838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70 w 293"/>
                <a:gd name="T3" fmla="*/ 47 h 57"/>
                <a:gd name="T4" fmla="*/ 246 w 293"/>
                <a:gd name="T5" fmla="*/ 44 h 57"/>
                <a:gd name="T6" fmla="*/ 200 w 293"/>
                <a:gd name="T7" fmla="*/ 38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8 h 57"/>
                <a:gd name="T18" fmla="*/ 153 w 293"/>
                <a:gd name="T19" fmla="*/ 37 h 57"/>
                <a:gd name="T20" fmla="*/ 115 w 293"/>
                <a:gd name="T21" fmla="*/ 42 h 57"/>
                <a:gd name="T22" fmla="*/ 77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9 w 293"/>
                <a:gd name="T29" fmla="*/ 55 h 57"/>
                <a:gd name="T30" fmla="*/ 77 w 293"/>
                <a:gd name="T31" fmla="*/ 51 h 57"/>
                <a:gd name="T32" fmla="*/ 116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200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70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6" y="40"/>
                    <a:pt x="200" y="38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8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1" y="39"/>
                    <a:pt x="128" y="40"/>
                    <a:pt x="115" y="42"/>
                  </a:cubicBezTo>
                  <a:cubicBezTo>
                    <a:pt x="102" y="43"/>
                    <a:pt x="89" y="45"/>
                    <a:pt x="77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6" y="54"/>
                    <a:pt x="13" y="55"/>
                    <a:pt x="0" y="57"/>
                  </a:cubicBezTo>
                  <a:cubicBezTo>
                    <a:pt x="13" y="57"/>
                    <a:pt x="26" y="56"/>
                    <a:pt x="39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6" y="48"/>
                  </a:cubicBezTo>
                  <a:cubicBezTo>
                    <a:pt x="128" y="46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6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15" y="45"/>
                    <a:pt x="231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>
              <a:off x="2430770" y="4676188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6 h 272"/>
                <a:gd name="T8" fmla="*/ 589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6"/>
                  </a:cubicBezTo>
                  <a:cubicBezTo>
                    <a:pt x="446" y="199"/>
                    <a:pt x="523" y="129"/>
                    <a:pt x="589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70" y="180"/>
                    <a:pt x="475" y="261"/>
                    <a:pt x="366" y="271"/>
                  </a:cubicBezTo>
                  <a:cubicBezTo>
                    <a:pt x="359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3"/>
            <p:cNvSpPr>
              <a:spLocks noEditPoints="1"/>
            </p:cNvSpPr>
            <p:nvPr/>
          </p:nvSpPr>
          <p:spPr bwMode="auto">
            <a:xfrm>
              <a:off x="2470457" y="4904788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9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9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9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9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4"/>
            <p:cNvSpPr>
              <a:spLocks noEditPoints="1"/>
            </p:cNvSpPr>
            <p:nvPr/>
          </p:nvSpPr>
          <p:spPr bwMode="auto">
            <a:xfrm>
              <a:off x="2670482" y="4892088"/>
              <a:ext cx="60325" cy="19050"/>
            </a:xfrm>
            <a:custGeom>
              <a:avLst/>
              <a:gdLst>
                <a:gd name="T0" fmla="*/ 1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6 w 38"/>
                <a:gd name="T7" fmla="*/ 12 h 12"/>
                <a:gd name="T8" fmla="*/ 1 w 38"/>
                <a:gd name="T9" fmla="*/ 10 h 12"/>
                <a:gd name="T10" fmla="*/ 1 w 38"/>
                <a:gd name="T11" fmla="*/ 1 h 12"/>
                <a:gd name="T12" fmla="*/ 2 w 38"/>
                <a:gd name="T13" fmla="*/ 9 h 12"/>
                <a:gd name="T14" fmla="*/ 35 w 38"/>
                <a:gd name="T15" fmla="*/ 11 h 12"/>
                <a:gd name="T16" fmla="*/ 36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1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6" y="12"/>
                  </a:lnTo>
                  <a:lnTo>
                    <a:pt x="1" y="10"/>
                  </a:lnTo>
                  <a:close/>
                  <a:moveTo>
                    <a:pt x="1" y="1"/>
                  </a:moveTo>
                  <a:lnTo>
                    <a:pt x="2" y="9"/>
                  </a:lnTo>
                  <a:lnTo>
                    <a:pt x="35" y="11"/>
                  </a:lnTo>
                  <a:lnTo>
                    <a:pt x="3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5"/>
            <p:cNvSpPr>
              <a:spLocks/>
            </p:cNvSpPr>
            <p:nvPr/>
          </p:nvSpPr>
          <p:spPr bwMode="auto">
            <a:xfrm>
              <a:off x="2481570" y="4833350"/>
              <a:ext cx="44450" cy="14288"/>
            </a:xfrm>
            <a:custGeom>
              <a:avLst/>
              <a:gdLst>
                <a:gd name="T0" fmla="*/ 61 w 61"/>
                <a:gd name="T1" fmla="*/ 12 h 19"/>
                <a:gd name="T2" fmla="*/ 26 w 61"/>
                <a:gd name="T3" fmla="*/ 0 h 19"/>
                <a:gd name="T4" fmla="*/ 0 w 61"/>
                <a:gd name="T5" fmla="*/ 19 h 19"/>
                <a:gd name="T6" fmla="*/ 61 w 61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9">
                  <a:moveTo>
                    <a:pt x="61" y="12"/>
                  </a:moveTo>
                  <a:cubicBezTo>
                    <a:pt x="61" y="12"/>
                    <a:pt x="43" y="8"/>
                    <a:pt x="26" y="0"/>
                  </a:cubicBezTo>
                  <a:cubicBezTo>
                    <a:pt x="26" y="0"/>
                    <a:pt x="19" y="2"/>
                    <a:pt x="0" y="19"/>
                  </a:cubicBezTo>
                  <a:lnTo>
                    <a:pt x="61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6"/>
            <p:cNvSpPr>
              <a:spLocks/>
            </p:cNvSpPr>
            <p:nvPr/>
          </p:nvSpPr>
          <p:spPr bwMode="auto">
            <a:xfrm>
              <a:off x="2476807" y="4841288"/>
              <a:ext cx="57150" cy="7938"/>
            </a:xfrm>
            <a:custGeom>
              <a:avLst/>
              <a:gdLst>
                <a:gd name="T0" fmla="*/ 77 w 77"/>
                <a:gd name="T1" fmla="*/ 0 h 9"/>
                <a:gd name="T2" fmla="*/ 57 w 77"/>
                <a:gd name="T3" fmla="*/ 0 h 9"/>
                <a:gd name="T4" fmla="*/ 38 w 77"/>
                <a:gd name="T5" fmla="*/ 2 h 9"/>
                <a:gd name="T6" fmla="*/ 19 w 77"/>
                <a:gd name="T7" fmla="*/ 5 h 9"/>
                <a:gd name="T8" fmla="*/ 0 w 77"/>
                <a:gd name="T9" fmla="*/ 9 h 9"/>
                <a:gd name="T10" fmla="*/ 10 w 77"/>
                <a:gd name="T11" fmla="*/ 7 h 9"/>
                <a:gd name="T12" fmla="*/ 20 w 77"/>
                <a:gd name="T13" fmla="*/ 6 h 9"/>
                <a:gd name="T14" fmla="*/ 39 w 77"/>
                <a:gd name="T15" fmla="*/ 4 h 9"/>
                <a:gd name="T16" fmla="*/ 58 w 77"/>
                <a:gd name="T17" fmla="*/ 2 h 9"/>
                <a:gd name="T18" fmla="*/ 67 w 77"/>
                <a:gd name="T19" fmla="*/ 1 h 9"/>
                <a:gd name="T20" fmla="*/ 77 w 7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">
                  <a:moveTo>
                    <a:pt x="77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5" y="1"/>
                    <a:pt x="38" y="2"/>
                  </a:cubicBezTo>
                  <a:cubicBezTo>
                    <a:pt x="32" y="3"/>
                    <a:pt x="26" y="4"/>
                    <a:pt x="19" y="5"/>
                  </a:cubicBezTo>
                  <a:cubicBezTo>
                    <a:pt x="13" y="6"/>
                    <a:pt x="7" y="7"/>
                    <a:pt x="0" y="9"/>
                  </a:cubicBezTo>
                  <a:cubicBezTo>
                    <a:pt x="4" y="8"/>
                    <a:pt x="7" y="8"/>
                    <a:pt x="10" y="7"/>
                  </a:cubicBezTo>
                  <a:cubicBezTo>
                    <a:pt x="13" y="7"/>
                    <a:pt x="16" y="7"/>
                    <a:pt x="20" y="6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0"/>
                    <a:pt x="74" y="0"/>
                    <a:pt x="77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7"/>
            <p:cNvSpPr>
              <a:spLocks/>
            </p:cNvSpPr>
            <p:nvPr/>
          </p:nvSpPr>
          <p:spPr bwMode="auto">
            <a:xfrm>
              <a:off x="2321232" y="4290425"/>
              <a:ext cx="152400" cy="423863"/>
            </a:xfrm>
            <a:custGeom>
              <a:avLst/>
              <a:gdLst>
                <a:gd name="T0" fmla="*/ 107 w 205"/>
                <a:gd name="T1" fmla="*/ 528 h 565"/>
                <a:gd name="T2" fmla="*/ 205 w 205"/>
                <a:gd name="T3" fmla="*/ 321 h 565"/>
                <a:gd name="T4" fmla="*/ 87 w 205"/>
                <a:gd name="T5" fmla="*/ 126 h 565"/>
                <a:gd name="T6" fmla="*/ 1 w 205"/>
                <a:gd name="T7" fmla="*/ 295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5" y="435"/>
                    <a:pt x="205" y="321"/>
                  </a:cubicBezTo>
                  <a:cubicBezTo>
                    <a:pt x="205" y="207"/>
                    <a:pt x="141" y="126"/>
                    <a:pt x="87" y="126"/>
                  </a:cubicBezTo>
                  <a:cubicBezTo>
                    <a:pt x="33" y="126"/>
                    <a:pt x="0" y="0"/>
                    <a:pt x="1" y="295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8"/>
            <p:cNvSpPr>
              <a:spLocks/>
            </p:cNvSpPr>
            <p:nvPr/>
          </p:nvSpPr>
          <p:spPr bwMode="auto">
            <a:xfrm>
              <a:off x="2314882" y="4503150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3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1" y="22"/>
                    <a:pt x="103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6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9"/>
            <p:cNvSpPr>
              <a:spLocks/>
            </p:cNvSpPr>
            <p:nvPr/>
          </p:nvSpPr>
          <p:spPr bwMode="auto">
            <a:xfrm>
              <a:off x="2354570" y="4250738"/>
              <a:ext cx="500063" cy="538163"/>
            </a:xfrm>
            <a:custGeom>
              <a:avLst/>
              <a:gdLst>
                <a:gd name="T0" fmla="*/ 37 w 666"/>
                <a:gd name="T1" fmla="*/ 443 h 719"/>
                <a:gd name="T2" fmla="*/ 371 w 666"/>
                <a:gd name="T3" fmla="*/ 719 h 719"/>
                <a:gd name="T4" fmla="*/ 666 w 666"/>
                <a:gd name="T5" fmla="*/ 418 h 719"/>
                <a:gd name="T6" fmla="*/ 307 w 666"/>
                <a:gd name="T7" fmla="*/ 12 h 719"/>
                <a:gd name="T8" fmla="*/ 37 w 666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719">
                  <a:moveTo>
                    <a:pt x="37" y="443"/>
                  </a:moveTo>
                  <a:cubicBezTo>
                    <a:pt x="37" y="595"/>
                    <a:pt x="187" y="719"/>
                    <a:pt x="371" y="719"/>
                  </a:cubicBezTo>
                  <a:cubicBezTo>
                    <a:pt x="556" y="719"/>
                    <a:pt x="666" y="570"/>
                    <a:pt x="666" y="418"/>
                  </a:cubicBezTo>
                  <a:cubicBezTo>
                    <a:pt x="666" y="265"/>
                    <a:pt x="626" y="25"/>
                    <a:pt x="307" y="12"/>
                  </a:cubicBezTo>
                  <a:cubicBezTo>
                    <a:pt x="0" y="0"/>
                    <a:pt x="37" y="291"/>
                    <a:pt x="37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0"/>
            <p:cNvSpPr>
              <a:spLocks/>
            </p:cNvSpPr>
            <p:nvPr/>
          </p:nvSpPr>
          <p:spPr bwMode="auto">
            <a:xfrm>
              <a:off x="2706995" y="4504738"/>
              <a:ext cx="122238" cy="120650"/>
            </a:xfrm>
            <a:custGeom>
              <a:avLst/>
              <a:gdLst>
                <a:gd name="T0" fmla="*/ 13 w 162"/>
                <a:gd name="T1" fmla="*/ 103 h 161"/>
                <a:gd name="T2" fmla="*/ 104 w 162"/>
                <a:gd name="T3" fmla="*/ 149 h 161"/>
                <a:gd name="T4" fmla="*/ 150 w 162"/>
                <a:gd name="T5" fmla="*/ 58 h 161"/>
                <a:gd name="T6" fmla="*/ 59 w 162"/>
                <a:gd name="T7" fmla="*/ 12 h 161"/>
                <a:gd name="T8" fmla="*/ 13 w 162"/>
                <a:gd name="T9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13" y="103"/>
                  </a:moveTo>
                  <a:cubicBezTo>
                    <a:pt x="25" y="141"/>
                    <a:pt x="66" y="161"/>
                    <a:pt x="104" y="149"/>
                  </a:cubicBezTo>
                  <a:cubicBezTo>
                    <a:pt x="142" y="137"/>
                    <a:pt x="162" y="96"/>
                    <a:pt x="150" y="58"/>
                  </a:cubicBezTo>
                  <a:cubicBezTo>
                    <a:pt x="137" y="20"/>
                    <a:pt x="97" y="0"/>
                    <a:pt x="59" y="12"/>
                  </a:cubicBezTo>
                  <a:cubicBezTo>
                    <a:pt x="21" y="24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1"/>
            <p:cNvSpPr>
              <a:spLocks/>
            </p:cNvSpPr>
            <p:nvPr/>
          </p:nvSpPr>
          <p:spPr bwMode="auto">
            <a:xfrm>
              <a:off x="2743507" y="4530138"/>
              <a:ext cx="74613" cy="74613"/>
            </a:xfrm>
            <a:custGeom>
              <a:avLst/>
              <a:gdLst>
                <a:gd name="T0" fmla="*/ 8 w 100"/>
                <a:gd name="T1" fmla="*/ 64 h 100"/>
                <a:gd name="T2" fmla="*/ 64 w 100"/>
                <a:gd name="T3" fmla="*/ 92 h 100"/>
                <a:gd name="T4" fmla="*/ 93 w 100"/>
                <a:gd name="T5" fmla="*/ 36 h 100"/>
                <a:gd name="T6" fmla="*/ 36 w 100"/>
                <a:gd name="T7" fmla="*/ 7 h 100"/>
                <a:gd name="T8" fmla="*/ 8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8" y="64"/>
                  </a:moveTo>
                  <a:cubicBezTo>
                    <a:pt x="15" y="87"/>
                    <a:pt x="41" y="100"/>
                    <a:pt x="64" y="92"/>
                  </a:cubicBezTo>
                  <a:cubicBezTo>
                    <a:pt x="88" y="84"/>
                    <a:pt x="100" y="59"/>
                    <a:pt x="93" y="36"/>
                  </a:cubicBezTo>
                  <a:cubicBezTo>
                    <a:pt x="85" y="12"/>
                    <a:pt x="60" y="0"/>
                    <a:pt x="36" y="7"/>
                  </a:cubicBezTo>
                  <a:cubicBezTo>
                    <a:pt x="13" y="15"/>
                    <a:pt x="0" y="40"/>
                    <a:pt x="8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2"/>
            <p:cNvSpPr>
              <a:spLocks/>
            </p:cNvSpPr>
            <p:nvPr/>
          </p:nvSpPr>
          <p:spPr bwMode="auto">
            <a:xfrm>
              <a:off x="2313295" y="4104688"/>
              <a:ext cx="630238" cy="506413"/>
            </a:xfrm>
            <a:custGeom>
              <a:avLst/>
              <a:gdLst>
                <a:gd name="T0" fmla="*/ 119 w 841"/>
                <a:gd name="T1" fmla="*/ 305 h 675"/>
                <a:gd name="T2" fmla="*/ 237 w 841"/>
                <a:gd name="T3" fmla="*/ 215 h 675"/>
                <a:gd name="T4" fmla="*/ 237 w 841"/>
                <a:gd name="T5" fmla="*/ 215 h 675"/>
                <a:gd name="T6" fmla="*/ 654 w 841"/>
                <a:gd name="T7" fmla="*/ 0 h 675"/>
                <a:gd name="T8" fmla="*/ 839 w 841"/>
                <a:gd name="T9" fmla="*/ 253 h 675"/>
                <a:gd name="T10" fmla="*/ 595 w 841"/>
                <a:gd name="T11" fmla="*/ 466 h 675"/>
                <a:gd name="T12" fmla="*/ 182 w 841"/>
                <a:gd name="T13" fmla="*/ 430 h 675"/>
                <a:gd name="T14" fmla="*/ 182 w 841"/>
                <a:gd name="T15" fmla="*/ 432 h 675"/>
                <a:gd name="T16" fmla="*/ 156 w 841"/>
                <a:gd name="T17" fmla="*/ 675 h 675"/>
                <a:gd name="T18" fmla="*/ 27 w 841"/>
                <a:gd name="T19" fmla="*/ 397 h 675"/>
                <a:gd name="T20" fmla="*/ 119 w 841"/>
                <a:gd name="T21" fmla="*/ 30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675">
                  <a:moveTo>
                    <a:pt x="119" y="305"/>
                  </a:moveTo>
                  <a:cubicBezTo>
                    <a:pt x="130" y="272"/>
                    <a:pt x="169" y="237"/>
                    <a:pt x="237" y="215"/>
                  </a:cubicBezTo>
                  <a:cubicBezTo>
                    <a:pt x="237" y="215"/>
                    <a:pt x="237" y="215"/>
                    <a:pt x="237" y="215"/>
                  </a:cubicBezTo>
                  <a:cubicBezTo>
                    <a:pt x="327" y="184"/>
                    <a:pt x="678" y="206"/>
                    <a:pt x="654" y="0"/>
                  </a:cubicBezTo>
                  <a:cubicBezTo>
                    <a:pt x="654" y="0"/>
                    <a:pt x="841" y="52"/>
                    <a:pt x="839" y="253"/>
                  </a:cubicBezTo>
                  <a:cubicBezTo>
                    <a:pt x="838" y="375"/>
                    <a:pt x="738" y="452"/>
                    <a:pt x="595" y="466"/>
                  </a:cubicBezTo>
                  <a:cubicBezTo>
                    <a:pt x="489" y="476"/>
                    <a:pt x="277" y="482"/>
                    <a:pt x="182" y="430"/>
                  </a:cubicBezTo>
                  <a:cubicBezTo>
                    <a:pt x="182" y="431"/>
                    <a:pt x="182" y="432"/>
                    <a:pt x="182" y="432"/>
                  </a:cubicBezTo>
                  <a:cubicBezTo>
                    <a:pt x="182" y="503"/>
                    <a:pt x="189" y="675"/>
                    <a:pt x="156" y="675"/>
                  </a:cubicBezTo>
                  <a:cubicBezTo>
                    <a:pt x="123" y="674"/>
                    <a:pt x="70" y="497"/>
                    <a:pt x="27" y="397"/>
                  </a:cubicBezTo>
                  <a:cubicBezTo>
                    <a:pt x="0" y="334"/>
                    <a:pt x="84" y="307"/>
                    <a:pt x="119" y="3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3"/>
            <p:cNvSpPr>
              <a:spLocks/>
            </p:cNvSpPr>
            <p:nvPr/>
          </p:nvSpPr>
          <p:spPr bwMode="auto">
            <a:xfrm>
              <a:off x="2459345" y="4776200"/>
              <a:ext cx="273050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1 w 364"/>
                <a:gd name="T17" fmla="*/ 134 h 141"/>
                <a:gd name="T18" fmla="*/ 160 w 364"/>
                <a:gd name="T19" fmla="*/ 122 h 141"/>
                <a:gd name="T20" fmla="*/ 113 w 364"/>
                <a:gd name="T21" fmla="*/ 102 h 141"/>
                <a:gd name="T22" fmla="*/ 69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10" y="14"/>
                    <a:pt x="21" y="26"/>
                    <a:pt x="33" y="38"/>
                  </a:cubicBezTo>
                  <a:cubicBezTo>
                    <a:pt x="46" y="49"/>
                    <a:pt x="59" y="59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6" y="122"/>
                    <a:pt x="212" y="125"/>
                  </a:cubicBezTo>
                  <a:cubicBezTo>
                    <a:pt x="229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5" y="138"/>
                    <a:pt x="228" y="137"/>
                    <a:pt x="211" y="134"/>
                  </a:cubicBezTo>
                  <a:cubicBezTo>
                    <a:pt x="194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3" y="102"/>
                  </a:cubicBezTo>
                  <a:cubicBezTo>
                    <a:pt x="97" y="94"/>
                    <a:pt x="82" y="85"/>
                    <a:pt x="69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9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4"/>
            <p:cNvSpPr>
              <a:spLocks/>
            </p:cNvSpPr>
            <p:nvPr/>
          </p:nvSpPr>
          <p:spPr bwMode="auto">
            <a:xfrm>
              <a:off x="2645082" y="4806363"/>
              <a:ext cx="125413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8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8" y="31"/>
                    <a:pt x="72" y="30"/>
                    <a:pt x="86" y="28"/>
                  </a:cubicBezTo>
                  <a:cubicBezTo>
                    <a:pt x="101" y="27"/>
                    <a:pt x="115" y="24"/>
                    <a:pt x="128" y="19"/>
                  </a:cubicBezTo>
                  <a:cubicBezTo>
                    <a:pt x="142" y="14"/>
                    <a:pt x="155" y="8"/>
                    <a:pt x="167" y="0"/>
                  </a:cubicBezTo>
                  <a:cubicBezTo>
                    <a:pt x="156" y="10"/>
                    <a:pt x="144" y="18"/>
                    <a:pt x="130" y="24"/>
                  </a:cubicBezTo>
                  <a:cubicBezTo>
                    <a:pt x="116" y="29"/>
                    <a:pt x="102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4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5"/>
            <p:cNvSpPr>
              <a:spLocks/>
            </p:cNvSpPr>
            <p:nvPr/>
          </p:nvSpPr>
          <p:spPr bwMode="auto">
            <a:xfrm>
              <a:off x="2508557" y="4522200"/>
              <a:ext cx="112713" cy="90488"/>
            </a:xfrm>
            <a:custGeom>
              <a:avLst/>
              <a:gdLst>
                <a:gd name="T0" fmla="*/ 141 w 151"/>
                <a:gd name="T1" fmla="*/ 49 h 120"/>
                <a:gd name="T2" fmla="*/ 40 w 151"/>
                <a:gd name="T3" fmla="*/ 5 h 120"/>
                <a:gd name="T4" fmla="*/ 28 w 151"/>
                <a:gd name="T5" fmla="*/ 25 h 120"/>
                <a:gd name="T6" fmla="*/ 106 w 151"/>
                <a:gd name="T7" fmla="*/ 58 h 120"/>
                <a:gd name="T8" fmla="*/ 13 w 151"/>
                <a:gd name="T9" fmla="*/ 94 h 120"/>
                <a:gd name="T10" fmla="*/ 19 w 151"/>
                <a:gd name="T11" fmla="*/ 115 h 120"/>
                <a:gd name="T12" fmla="*/ 138 w 151"/>
                <a:gd name="T13" fmla="*/ 70 h 120"/>
                <a:gd name="T14" fmla="*/ 141 w 151"/>
                <a:gd name="T15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0">
                  <a:moveTo>
                    <a:pt x="141" y="49"/>
                  </a:moveTo>
                  <a:cubicBezTo>
                    <a:pt x="107" y="35"/>
                    <a:pt x="74" y="20"/>
                    <a:pt x="40" y="5"/>
                  </a:cubicBezTo>
                  <a:cubicBezTo>
                    <a:pt x="27" y="0"/>
                    <a:pt x="15" y="19"/>
                    <a:pt x="28" y="25"/>
                  </a:cubicBezTo>
                  <a:cubicBezTo>
                    <a:pt x="54" y="36"/>
                    <a:pt x="80" y="47"/>
                    <a:pt x="106" y="58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6" y="120"/>
                    <a:pt x="19" y="115"/>
                  </a:cubicBezTo>
                  <a:cubicBezTo>
                    <a:pt x="59" y="100"/>
                    <a:pt x="99" y="85"/>
                    <a:pt x="138" y="70"/>
                  </a:cubicBezTo>
                  <a:cubicBezTo>
                    <a:pt x="146" y="67"/>
                    <a:pt x="151" y="54"/>
                    <a:pt x="141" y="49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2884795" y="4528550"/>
              <a:ext cx="571500" cy="125413"/>
            </a:xfrm>
            <a:custGeom>
              <a:avLst/>
              <a:gdLst>
                <a:gd name="T0" fmla="*/ 18 w 360"/>
                <a:gd name="T1" fmla="*/ 18 h 79"/>
                <a:gd name="T2" fmla="*/ 18 w 360"/>
                <a:gd name="T3" fmla="*/ 24 h 79"/>
                <a:gd name="T4" fmla="*/ 189 w 360"/>
                <a:gd name="T5" fmla="*/ 24 h 79"/>
                <a:gd name="T6" fmla="*/ 189 w 360"/>
                <a:gd name="T7" fmla="*/ 16 h 79"/>
                <a:gd name="T8" fmla="*/ 303 w 360"/>
                <a:gd name="T9" fmla="*/ 16 h 79"/>
                <a:gd name="T10" fmla="*/ 303 w 360"/>
                <a:gd name="T11" fmla="*/ 0 h 79"/>
                <a:gd name="T12" fmla="*/ 360 w 360"/>
                <a:gd name="T13" fmla="*/ 0 h 79"/>
                <a:gd name="T14" fmla="*/ 360 w 360"/>
                <a:gd name="T15" fmla="*/ 79 h 79"/>
                <a:gd name="T16" fmla="*/ 303 w 360"/>
                <a:gd name="T17" fmla="*/ 79 h 79"/>
                <a:gd name="T18" fmla="*/ 303 w 360"/>
                <a:gd name="T19" fmla="*/ 65 h 79"/>
                <a:gd name="T20" fmla="*/ 189 w 360"/>
                <a:gd name="T21" fmla="*/ 65 h 79"/>
                <a:gd name="T22" fmla="*/ 189 w 360"/>
                <a:gd name="T23" fmla="*/ 57 h 79"/>
                <a:gd name="T24" fmla="*/ 18 w 360"/>
                <a:gd name="T25" fmla="*/ 57 h 79"/>
                <a:gd name="T26" fmla="*/ 18 w 360"/>
                <a:gd name="T27" fmla="*/ 62 h 79"/>
                <a:gd name="T28" fmla="*/ 0 w 360"/>
                <a:gd name="T29" fmla="*/ 62 h 79"/>
                <a:gd name="T30" fmla="*/ 0 w 360"/>
                <a:gd name="T31" fmla="*/ 18 h 79"/>
                <a:gd name="T32" fmla="*/ 18 w 360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79">
                  <a:moveTo>
                    <a:pt x="18" y="18"/>
                  </a:moveTo>
                  <a:lnTo>
                    <a:pt x="18" y="24"/>
                  </a:lnTo>
                  <a:lnTo>
                    <a:pt x="189" y="24"/>
                  </a:lnTo>
                  <a:lnTo>
                    <a:pt x="189" y="16"/>
                  </a:lnTo>
                  <a:lnTo>
                    <a:pt x="303" y="16"/>
                  </a:lnTo>
                  <a:lnTo>
                    <a:pt x="303" y="0"/>
                  </a:lnTo>
                  <a:lnTo>
                    <a:pt x="360" y="0"/>
                  </a:lnTo>
                  <a:lnTo>
                    <a:pt x="360" y="79"/>
                  </a:lnTo>
                  <a:lnTo>
                    <a:pt x="303" y="79"/>
                  </a:lnTo>
                  <a:lnTo>
                    <a:pt x="303" y="65"/>
                  </a:lnTo>
                  <a:lnTo>
                    <a:pt x="189" y="65"/>
                  </a:lnTo>
                  <a:lnTo>
                    <a:pt x="189" y="57"/>
                  </a:lnTo>
                  <a:lnTo>
                    <a:pt x="18" y="57"/>
                  </a:lnTo>
                  <a:lnTo>
                    <a:pt x="18" y="62"/>
                  </a:lnTo>
                  <a:lnTo>
                    <a:pt x="0" y="62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97"/>
            <p:cNvSpPr>
              <a:spLocks noChangeArrowheads="1"/>
            </p:cNvSpPr>
            <p:nvPr/>
          </p:nvSpPr>
          <p:spPr bwMode="auto">
            <a:xfrm>
              <a:off x="2513320" y="4661900"/>
              <a:ext cx="122238" cy="96838"/>
            </a:xfrm>
            <a:prstGeom prst="ellipse">
              <a:avLst/>
            </a:pr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8"/>
            <p:cNvSpPr>
              <a:spLocks/>
            </p:cNvSpPr>
            <p:nvPr/>
          </p:nvSpPr>
          <p:spPr bwMode="auto">
            <a:xfrm>
              <a:off x="3108632" y="3652250"/>
              <a:ext cx="688975" cy="431800"/>
            </a:xfrm>
            <a:custGeom>
              <a:avLst/>
              <a:gdLst>
                <a:gd name="T0" fmla="*/ 106 w 920"/>
                <a:gd name="T1" fmla="*/ 460 h 577"/>
                <a:gd name="T2" fmla="*/ 106 w 920"/>
                <a:gd name="T3" fmla="*/ 577 h 577"/>
                <a:gd name="T4" fmla="*/ 227 w 920"/>
                <a:gd name="T5" fmla="*/ 577 h 577"/>
                <a:gd name="T6" fmla="*/ 227 w 920"/>
                <a:gd name="T7" fmla="*/ 460 h 577"/>
                <a:gd name="T8" fmla="*/ 349 w 920"/>
                <a:gd name="T9" fmla="*/ 460 h 577"/>
                <a:gd name="T10" fmla="*/ 349 w 920"/>
                <a:gd name="T11" fmla="*/ 577 h 577"/>
                <a:gd name="T12" fmla="*/ 470 w 920"/>
                <a:gd name="T13" fmla="*/ 577 h 577"/>
                <a:gd name="T14" fmla="*/ 470 w 920"/>
                <a:gd name="T15" fmla="*/ 460 h 577"/>
                <a:gd name="T16" fmla="*/ 477 w 920"/>
                <a:gd name="T17" fmla="*/ 460 h 577"/>
                <a:gd name="T18" fmla="*/ 592 w 920"/>
                <a:gd name="T19" fmla="*/ 460 h 577"/>
                <a:gd name="T20" fmla="*/ 599 w 920"/>
                <a:gd name="T21" fmla="*/ 460 h 577"/>
                <a:gd name="T22" fmla="*/ 599 w 920"/>
                <a:gd name="T23" fmla="*/ 577 h 577"/>
                <a:gd name="T24" fmla="*/ 720 w 920"/>
                <a:gd name="T25" fmla="*/ 577 h 577"/>
                <a:gd name="T26" fmla="*/ 720 w 920"/>
                <a:gd name="T27" fmla="*/ 460 h 577"/>
                <a:gd name="T28" fmla="*/ 842 w 920"/>
                <a:gd name="T29" fmla="*/ 460 h 577"/>
                <a:gd name="T30" fmla="*/ 842 w 920"/>
                <a:gd name="T31" fmla="*/ 577 h 577"/>
                <a:gd name="T32" fmla="*/ 904 w 920"/>
                <a:gd name="T33" fmla="*/ 577 h 577"/>
                <a:gd name="T34" fmla="*/ 920 w 920"/>
                <a:gd name="T35" fmla="*/ 460 h 577"/>
                <a:gd name="T36" fmla="*/ 460 w 920"/>
                <a:gd name="T37" fmla="*/ 0 h 577"/>
                <a:gd name="T38" fmla="*/ 0 w 920"/>
                <a:gd name="T39" fmla="*/ 460 h 577"/>
                <a:gd name="T40" fmla="*/ 104 w 920"/>
                <a:gd name="T41" fmla="*/ 460 h 577"/>
                <a:gd name="T42" fmla="*/ 106 w 920"/>
                <a:gd name="T43" fmla="*/ 46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0" h="577">
                  <a:moveTo>
                    <a:pt x="106" y="460"/>
                  </a:moveTo>
                  <a:cubicBezTo>
                    <a:pt x="106" y="577"/>
                    <a:pt x="106" y="577"/>
                    <a:pt x="106" y="577"/>
                  </a:cubicBezTo>
                  <a:cubicBezTo>
                    <a:pt x="227" y="577"/>
                    <a:pt x="227" y="577"/>
                    <a:pt x="227" y="577"/>
                  </a:cubicBezTo>
                  <a:cubicBezTo>
                    <a:pt x="227" y="460"/>
                    <a:pt x="227" y="460"/>
                    <a:pt x="227" y="460"/>
                  </a:cubicBezTo>
                  <a:cubicBezTo>
                    <a:pt x="349" y="460"/>
                    <a:pt x="349" y="460"/>
                    <a:pt x="349" y="460"/>
                  </a:cubicBezTo>
                  <a:cubicBezTo>
                    <a:pt x="349" y="577"/>
                    <a:pt x="349" y="577"/>
                    <a:pt x="349" y="577"/>
                  </a:cubicBezTo>
                  <a:cubicBezTo>
                    <a:pt x="470" y="577"/>
                    <a:pt x="470" y="577"/>
                    <a:pt x="470" y="577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592" y="460"/>
                    <a:pt x="592" y="460"/>
                    <a:pt x="592" y="460"/>
                  </a:cubicBezTo>
                  <a:cubicBezTo>
                    <a:pt x="599" y="460"/>
                    <a:pt x="599" y="460"/>
                    <a:pt x="599" y="460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720" y="577"/>
                    <a:pt x="720" y="577"/>
                    <a:pt x="720" y="577"/>
                  </a:cubicBezTo>
                  <a:cubicBezTo>
                    <a:pt x="720" y="460"/>
                    <a:pt x="720" y="460"/>
                    <a:pt x="720" y="460"/>
                  </a:cubicBezTo>
                  <a:cubicBezTo>
                    <a:pt x="842" y="460"/>
                    <a:pt x="842" y="460"/>
                    <a:pt x="842" y="460"/>
                  </a:cubicBezTo>
                  <a:cubicBezTo>
                    <a:pt x="842" y="577"/>
                    <a:pt x="842" y="577"/>
                    <a:pt x="842" y="577"/>
                  </a:cubicBezTo>
                  <a:cubicBezTo>
                    <a:pt x="904" y="577"/>
                    <a:pt x="904" y="577"/>
                    <a:pt x="904" y="577"/>
                  </a:cubicBezTo>
                  <a:cubicBezTo>
                    <a:pt x="914" y="540"/>
                    <a:pt x="920" y="501"/>
                    <a:pt x="920" y="460"/>
                  </a:cubicBezTo>
                  <a:cubicBezTo>
                    <a:pt x="920" y="206"/>
                    <a:pt x="714" y="0"/>
                    <a:pt x="460" y="0"/>
                  </a:cubicBezTo>
                  <a:cubicBezTo>
                    <a:pt x="206" y="0"/>
                    <a:pt x="0" y="206"/>
                    <a:pt x="0" y="460"/>
                  </a:cubicBezTo>
                  <a:cubicBezTo>
                    <a:pt x="104" y="460"/>
                    <a:pt x="104" y="460"/>
                    <a:pt x="104" y="460"/>
                  </a:cubicBezTo>
                  <a:lnTo>
                    <a:pt x="106" y="46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99"/>
            <p:cNvSpPr>
              <a:spLocks noChangeArrowheads="1"/>
            </p:cNvSpPr>
            <p:nvPr/>
          </p:nvSpPr>
          <p:spPr bwMode="auto">
            <a:xfrm>
              <a:off x="3321357" y="3768138"/>
              <a:ext cx="9525" cy="339725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0"/>
            <p:cNvSpPr>
              <a:spLocks/>
            </p:cNvSpPr>
            <p:nvPr/>
          </p:nvSpPr>
          <p:spPr bwMode="auto">
            <a:xfrm>
              <a:off x="3330882" y="3768138"/>
              <a:ext cx="288925" cy="158750"/>
            </a:xfrm>
            <a:custGeom>
              <a:avLst/>
              <a:gdLst>
                <a:gd name="T0" fmla="*/ 0 w 182"/>
                <a:gd name="T1" fmla="*/ 0 h 100"/>
                <a:gd name="T2" fmla="*/ 0 w 182"/>
                <a:gd name="T3" fmla="*/ 100 h 100"/>
                <a:gd name="T4" fmla="*/ 182 w 182"/>
                <a:gd name="T5" fmla="*/ 0 h 100"/>
                <a:gd name="T6" fmla="*/ 0 w 182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00">
                  <a:moveTo>
                    <a:pt x="0" y="0"/>
                  </a:moveTo>
                  <a:lnTo>
                    <a:pt x="0" y="10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1"/>
            <p:cNvSpPr>
              <a:spLocks/>
            </p:cNvSpPr>
            <p:nvPr/>
          </p:nvSpPr>
          <p:spPr bwMode="auto">
            <a:xfrm>
              <a:off x="3056245" y="3996738"/>
              <a:ext cx="728663" cy="344488"/>
            </a:xfrm>
            <a:custGeom>
              <a:avLst/>
              <a:gdLst>
                <a:gd name="T0" fmla="*/ 107 w 973"/>
                <a:gd name="T1" fmla="*/ 182 h 460"/>
                <a:gd name="T2" fmla="*/ 0 w 973"/>
                <a:gd name="T3" fmla="*/ 460 h 460"/>
                <a:gd name="T4" fmla="*/ 225 w 973"/>
                <a:gd name="T5" fmla="*/ 344 h 460"/>
                <a:gd name="T6" fmla="*/ 529 w 973"/>
                <a:gd name="T7" fmla="*/ 460 h 460"/>
                <a:gd name="T8" fmla="*/ 973 w 973"/>
                <a:gd name="T9" fmla="*/ 117 h 460"/>
                <a:gd name="T10" fmla="*/ 911 w 973"/>
                <a:gd name="T11" fmla="*/ 117 h 460"/>
                <a:gd name="T12" fmla="*/ 911 w 973"/>
                <a:gd name="T13" fmla="*/ 0 h 460"/>
                <a:gd name="T14" fmla="*/ 789 w 973"/>
                <a:gd name="T15" fmla="*/ 0 h 460"/>
                <a:gd name="T16" fmla="*/ 789 w 973"/>
                <a:gd name="T17" fmla="*/ 117 h 460"/>
                <a:gd name="T18" fmla="*/ 668 w 973"/>
                <a:gd name="T19" fmla="*/ 117 h 460"/>
                <a:gd name="T20" fmla="*/ 668 w 973"/>
                <a:gd name="T21" fmla="*/ 0 h 460"/>
                <a:gd name="T22" fmla="*/ 661 w 973"/>
                <a:gd name="T23" fmla="*/ 0 h 460"/>
                <a:gd name="T24" fmla="*/ 546 w 973"/>
                <a:gd name="T25" fmla="*/ 0 h 460"/>
                <a:gd name="T26" fmla="*/ 539 w 973"/>
                <a:gd name="T27" fmla="*/ 0 h 460"/>
                <a:gd name="T28" fmla="*/ 539 w 973"/>
                <a:gd name="T29" fmla="*/ 117 h 460"/>
                <a:gd name="T30" fmla="*/ 418 w 973"/>
                <a:gd name="T31" fmla="*/ 117 h 460"/>
                <a:gd name="T32" fmla="*/ 418 w 973"/>
                <a:gd name="T33" fmla="*/ 0 h 460"/>
                <a:gd name="T34" fmla="*/ 296 w 973"/>
                <a:gd name="T35" fmla="*/ 0 h 460"/>
                <a:gd name="T36" fmla="*/ 296 w 973"/>
                <a:gd name="T37" fmla="*/ 117 h 460"/>
                <a:gd name="T38" fmla="*/ 175 w 973"/>
                <a:gd name="T39" fmla="*/ 117 h 460"/>
                <a:gd name="T40" fmla="*/ 175 w 973"/>
                <a:gd name="T41" fmla="*/ 0 h 460"/>
                <a:gd name="T42" fmla="*/ 173 w 973"/>
                <a:gd name="T43" fmla="*/ 0 h 460"/>
                <a:gd name="T44" fmla="*/ 69 w 973"/>
                <a:gd name="T45" fmla="*/ 0 h 460"/>
                <a:gd name="T46" fmla="*/ 69 w 973"/>
                <a:gd name="T47" fmla="*/ 0 h 460"/>
                <a:gd name="T48" fmla="*/ 107 w 973"/>
                <a:gd name="T49" fmla="*/ 1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3" h="460">
                  <a:moveTo>
                    <a:pt x="107" y="182"/>
                  </a:moveTo>
                  <a:cubicBezTo>
                    <a:pt x="0" y="460"/>
                    <a:pt x="0" y="460"/>
                    <a:pt x="0" y="460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306" y="416"/>
                    <a:pt x="412" y="460"/>
                    <a:pt x="529" y="460"/>
                  </a:cubicBezTo>
                  <a:cubicBezTo>
                    <a:pt x="742" y="460"/>
                    <a:pt x="922" y="314"/>
                    <a:pt x="973" y="117"/>
                  </a:cubicBezTo>
                  <a:cubicBezTo>
                    <a:pt x="911" y="117"/>
                    <a:pt x="911" y="117"/>
                    <a:pt x="911" y="117"/>
                  </a:cubicBezTo>
                  <a:cubicBezTo>
                    <a:pt x="911" y="0"/>
                    <a:pt x="911" y="0"/>
                    <a:pt x="911" y="0"/>
                  </a:cubicBezTo>
                  <a:cubicBezTo>
                    <a:pt x="789" y="0"/>
                    <a:pt x="789" y="0"/>
                    <a:pt x="789" y="0"/>
                  </a:cubicBezTo>
                  <a:cubicBezTo>
                    <a:pt x="789" y="117"/>
                    <a:pt x="789" y="117"/>
                    <a:pt x="789" y="117"/>
                  </a:cubicBezTo>
                  <a:cubicBezTo>
                    <a:pt x="668" y="117"/>
                    <a:pt x="668" y="117"/>
                    <a:pt x="668" y="117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539" y="117"/>
                    <a:pt x="539" y="117"/>
                    <a:pt x="539" y="117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6" y="117"/>
                    <a:pt x="296" y="117"/>
                    <a:pt x="296" y="117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65"/>
                    <a:pt x="83" y="126"/>
                    <a:pt x="107" y="182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文本框 142"/>
          <p:cNvSpPr txBox="1"/>
          <p:nvPr/>
        </p:nvSpPr>
        <p:spPr>
          <a:xfrm>
            <a:off x="6245993" y="3245689"/>
            <a:ext cx="426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5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.Spring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事务管理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088705" y="3946718"/>
            <a:ext cx="5997007" cy="1424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事务管理是企业级应用程序开发中必不可少的技术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用来确保数据的完整性和一致性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事务就是一系列的动作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它们被当做一个单独的工作单元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这些动作要么全部完成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要么全部不起作用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5294671" y="3886203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任意多边形 148"/>
          <p:cNvSpPr/>
          <p:nvPr/>
        </p:nvSpPr>
        <p:spPr>
          <a:xfrm>
            <a:off x="1124184" y="1857397"/>
            <a:ext cx="4640437" cy="752876"/>
          </a:xfrm>
          <a:custGeom>
            <a:avLst/>
            <a:gdLst>
              <a:gd name="connsiteX0" fmla="*/ 90913 w 4640437"/>
              <a:gd name="connsiteY0" fmla="*/ 0 h 752876"/>
              <a:gd name="connsiteX1" fmla="*/ 4263999 w 4640437"/>
              <a:gd name="connsiteY1" fmla="*/ 0 h 752876"/>
              <a:gd name="connsiteX2" fmla="*/ 4640437 w 4640437"/>
              <a:gd name="connsiteY2" fmla="*/ 376438 h 752876"/>
              <a:gd name="connsiteX3" fmla="*/ 4640436 w 4640437"/>
              <a:gd name="connsiteY3" fmla="*/ 376438 h 752876"/>
              <a:gd name="connsiteX4" fmla="*/ 4263998 w 4640437"/>
              <a:gd name="connsiteY4" fmla="*/ 752876 h 752876"/>
              <a:gd name="connsiteX5" fmla="*/ 90913 w 4640437"/>
              <a:gd name="connsiteY5" fmla="*/ 752875 h 752876"/>
              <a:gd name="connsiteX6" fmla="*/ 15048 w 4640437"/>
              <a:gd name="connsiteY6" fmla="*/ 745227 h 752876"/>
              <a:gd name="connsiteX7" fmla="*/ 0 w 4640437"/>
              <a:gd name="connsiteY7" fmla="*/ 740556 h 752876"/>
              <a:gd name="connsiteX8" fmla="*/ 0 w 4640437"/>
              <a:gd name="connsiteY8" fmla="*/ 12319 h 752876"/>
              <a:gd name="connsiteX9" fmla="*/ 15048 w 4640437"/>
              <a:gd name="connsiteY9" fmla="*/ 7648 h 752876"/>
              <a:gd name="connsiteX10" fmla="*/ 90913 w 4640437"/>
              <a:gd name="connsiteY10" fmla="*/ 0 h 7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0437" h="752876">
                <a:moveTo>
                  <a:pt x="90913" y="0"/>
                </a:moveTo>
                <a:lnTo>
                  <a:pt x="4263999" y="0"/>
                </a:lnTo>
                <a:cubicBezTo>
                  <a:pt x="4471900" y="0"/>
                  <a:pt x="4640437" y="168537"/>
                  <a:pt x="4640437" y="376438"/>
                </a:cubicBezTo>
                <a:lnTo>
                  <a:pt x="4640436" y="376438"/>
                </a:lnTo>
                <a:cubicBezTo>
                  <a:pt x="4640436" y="584339"/>
                  <a:pt x="4471899" y="752876"/>
                  <a:pt x="4263998" y="752876"/>
                </a:cubicBezTo>
                <a:lnTo>
                  <a:pt x="90913" y="752875"/>
                </a:lnTo>
                <a:cubicBezTo>
                  <a:pt x="64926" y="752875"/>
                  <a:pt x="39553" y="750242"/>
                  <a:pt x="15048" y="745227"/>
                </a:cubicBezTo>
                <a:lnTo>
                  <a:pt x="0" y="740556"/>
                </a:lnTo>
                <a:lnTo>
                  <a:pt x="0" y="12319"/>
                </a:lnTo>
                <a:lnTo>
                  <a:pt x="15048" y="7648"/>
                </a:lnTo>
                <a:cubicBezTo>
                  <a:pt x="39553" y="2633"/>
                  <a:pt x="64926" y="0"/>
                  <a:pt x="90913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2429" y="1965221"/>
            <a:ext cx="362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什么是</a:t>
            </a:r>
            <a:r>
              <a:rPr lang="en-US" altLang="zh-CN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Spring</a:t>
            </a:r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？</a:t>
            </a:r>
            <a:endParaRPr lang="zh-CN" altLang="en-US" sz="36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5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92551" y="-6436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5.1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事物简介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72552" y="1765300"/>
            <a:ext cx="7554047" cy="354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事务的四个关键属性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ACID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原子性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(atomicity):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事务是一个原子操作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由一系列动作组成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事务的原子性确保动作要么全部完成要么完全不起作用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一致性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(consistency):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一旦所有事务动作完成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事务就被提交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数据和资源就处于一种满足业务规则的一致性状态中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隔离性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(isolation):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可能有许多事务会同时处理相同的数据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因此每个事物都应该与其他事务隔离开来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防止数据损坏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持久性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(durability):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一旦事务完成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无论发生什么系统错误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它的结果都不应该受到影响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通常情况下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事务的结果被写到持久化存储器中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0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5.1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事物管理配置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7100" y="487555"/>
            <a:ext cx="4571999" cy="5761203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625600" y="2459504"/>
            <a:ext cx="380837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</a:p>
          <a:p>
            <a:pPr lvl="1"/>
            <a:r>
              <a:rPr lang="zh-CN" altLang="en-US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必须为不同的方法重写类似的样板代码</a:t>
            </a:r>
          </a:p>
          <a:p>
            <a:pPr lvl="1"/>
            <a:r>
              <a:rPr lang="zh-CN" altLang="en-US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这段代码是特定于 </a:t>
            </a:r>
            <a:r>
              <a:rPr lang="en-US" altLang="zh-CN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 </a:t>
            </a:r>
            <a:r>
              <a:rPr lang="zh-CN" altLang="en-US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一旦选择类其它数据库存取技术</a:t>
            </a:r>
            <a:r>
              <a:rPr lang="en-US" altLang="zh-CN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代码需要作出相应的修改</a:t>
            </a:r>
            <a:endParaRPr lang="zh-CN" altLang="en-US" sz="2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9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861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5.2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声明式事务管理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00208" y="1183809"/>
            <a:ext cx="8429684" cy="46434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作为企业级应用程序框架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在不同的事务管理 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之上定义了一个抽象层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而应用程序开发人员不必了解底层的事务管理 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API,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就可以使用 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的事务管理机制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既支持编程式事务管理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也支持声明式的事务管理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编程式事务管理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将事务管理代码嵌入到业务方法中来控制事务的提交和回滚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在编程式管理事务时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必须在每个事务操作中包含额外的事务管理代码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sz="23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声明式事务管理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大多数情况下比编程式事务管理更好用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将事务管理代码从业务方法中分离出来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以声明的方式来实现事务管理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事务管理作为一种横切关注点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可以通过 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方法模块化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 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AOP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框架支持声明式事务管理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en-US" altLang="zh-CN" sz="2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6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69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5.2</a:t>
            </a:r>
            <a:r>
              <a:rPr lang="zh-CN" altLang="en-US" sz="3200" dirty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声明式事务管理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3018" y="2444833"/>
            <a:ext cx="7777163" cy="2851150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23900"/>
            <a:ext cx="9326950" cy="14089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 </a:t>
            </a:r>
            <a:r>
              <a:rPr lang="en-US" altLang="zh-CN" sz="2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@Transactional </a:t>
            </a:r>
            <a:r>
              <a:rPr lang="zh-CN" altLang="en-US" sz="2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注解声明式地管理事务配置文件示例代码</a:t>
            </a:r>
            <a:endParaRPr lang="zh-CN" altLang="en-US" sz="2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8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405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5.2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事物传播行为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2553" y="1552362"/>
            <a:ext cx="6337300" cy="3694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6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3513" y="0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14748 w 9982199"/>
              <a:gd name="connsiteY11" fmla="*/ 14223 h 1540588"/>
              <a:gd name="connsiteX12" fmla="*/ 9982199 w 9982199"/>
              <a:gd name="connsiteY12" fmla="*/ 68647 h 1540588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2048 w 9982199"/>
              <a:gd name="connsiteY11" fmla="*/ 14223 h 1540588"/>
              <a:gd name="connsiteX12" fmla="*/ 9982199 w 9982199"/>
              <a:gd name="connsiteY12" fmla="*/ 68647 h 1540588"/>
              <a:gd name="connsiteX0" fmla="*/ 9986558 w 9986558"/>
              <a:gd name="connsiteY0" fmla="*/ 116806 h 1588747"/>
              <a:gd name="connsiteX1" fmla="*/ 9986558 w 9986558"/>
              <a:gd name="connsiteY1" fmla="*/ 810079 h 1588747"/>
              <a:gd name="connsiteX2" fmla="*/ 9947266 w 9986558"/>
              <a:gd name="connsiteY2" fmla="*/ 862014 h 1588747"/>
              <a:gd name="connsiteX3" fmla="*/ 9359571 w 9986558"/>
              <a:gd name="connsiteY3" fmla="*/ 1264282 h 1588747"/>
              <a:gd name="connsiteX4" fmla="*/ 8027746 w 9986558"/>
              <a:gd name="connsiteY4" fmla="*/ 615353 h 1588747"/>
              <a:gd name="connsiteX5" fmla="*/ 6324250 w 9986558"/>
              <a:gd name="connsiteY5" fmla="*/ 1588747 h 1588747"/>
              <a:gd name="connsiteX6" fmla="*/ 4682699 w 9986558"/>
              <a:gd name="connsiteY6" fmla="*/ 615353 h 1588747"/>
              <a:gd name="connsiteX7" fmla="*/ 3226984 w 9986558"/>
              <a:gd name="connsiteY7" fmla="*/ 1234785 h 1588747"/>
              <a:gd name="connsiteX8" fmla="*/ 2050023 w 9986558"/>
              <a:gd name="connsiteY8" fmla="*/ 733340 h 1588747"/>
              <a:gd name="connsiteX9" fmla="*/ 5827 w 9986558"/>
              <a:gd name="connsiteY9" fmla="*/ 1470760 h 1588747"/>
              <a:gd name="connsiteX10" fmla="*/ 4359 w 9986558"/>
              <a:gd name="connsiteY10" fmla="*/ 1470547 h 1588747"/>
              <a:gd name="connsiteX11" fmla="*/ 57 w 9986558"/>
              <a:gd name="connsiteY11" fmla="*/ 11582 h 1588747"/>
              <a:gd name="connsiteX12" fmla="*/ 9986558 w 9986558"/>
              <a:gd name="connsiteY12" fmla="*/ 116806 h 1588747"/>
              <a:gd name="connsiteX0" fmla="*/ 10001072 w 10001072"/>
              <a:gd name="connsiteY0" fmla="*/ 0 h 1602569"/>
              <a:gd name="connsiteX1" fmla="*/ 9986558 w 10001072"/>
              <a:gd name="connsiteY1" fmla="*/ 823901 h 1602569"/>
              <a:gd name="connsiteX2" fmla="*/ 9947266 w 10001072"/>
              <a:gd name="connsiteY2" fmla="*/ 875836 h 1602569"/>
              <a:gd name="connsiteX3" fmla="*/ 9359571 w 10001072"/>
              <a:gd name="connsiteY3" fmla="*/ 1278104 h 1602569"/>
              <a:gd name="connsiteX4" fmla="*/ 8027746 w 10001072"/>
              <a:gd name="connsiteY4" fmla="*/ 629175 h 1602569"/>
              <a:gd name="connsiteX5" fmla="*/ 6324250 w 10001072"/>
              <a:gd name="connsiteY5" fmla="*/ 1602569 h 1602569"/>
              <a:gd name="connsiteX6" fmla="*/ 4682699 w 10001072"/>
              <a:gd name="connsiteY6" fmla="*/ 629175 h 1602569"/>
              <a:gd name="connsiteX7" fmla="*/ 3226984 w 10001072"/>
              <a:gd name="connsiteY7" fmla="*/ 1248607 h 1602569"/>
              <a:gd name="connsiteX8" fmla="*/ 2050023 w 10001072"/>
              <a:gd name="connsiteY8" fmla="*/ 747162 h 1602569"/>
              <a:gd name="connsiteX9" fmla="*/ 5827 w 10001072"/>
              <a:gd name="connsiteY9" fmla="*/ 1484582 h 1602569"/>
              <a:gd name="connsiteX10" fmla="*/ 4359 w 10001072"/>
              <a:gd name="connsiteY10" fmla="*/ 1484369 h 1602569"/>
              <a:gd name="connsiteX11" fmla="*/ 57 w 10001072"/>
              <a:gd name="connsiteY11" fmla="*/ 25404 h 1602569"/>
              <a:gd name="connsiteX12" fmla="*/ 10001072 w 10001072"/>
              <a:gd name="connsiteY12" fmla="*/ 0 h 16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1119592" y="3007275"/>
            <a:ext cx="3559538" cy="3340100"/>
            <a:chOff x="238069" y="2390188"/>
            <a:chExt cx="3559538" cy="3340100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38069" y="3986627"/>
              <a:ext cx="3083288" cy="1743075"/>
            </a:xfrm>
            <a:custGeom>
              <a:avLst/>
              <a:gdLst>
                <a:gd name="T0" fmla="*/ 692 w 1384"/>
                <a:gd name="T1" fmla="*/ 653 h 1098"/>
                <a:gd name="T2" fmla="*/ 692 w 1384"/>
                <a:gd name="T3" fmla="*/ 0 h 1098"/>
                <a:gd name="T4" fmla="*/ 0 w 1384"/>
                <a:gd name="T5" fmla="*/ 0 h 1098"/>
                <a:gd name="T6" fmla="*/ 0 w 1384"/>
                <a:gd name="T7" fmla="*/ 1098 h 1098"/>
                <a:gd name="T8" fmla="*/ 692 w 1384"/>
                <a:gd name="T9" fmla="*/ 1098 h 1098"/>
                <a:gd name="T10" fmla="*/ 1384 w 1384"/>
                <a:gd name="T11" fmla="*/ 1098 h 1098"/>
                <a:gd name="T12" fmla="*/ 1384 w 1384"/>
                <a:gd name="T13" fmla="*/ 653 h 1098"/>
                <a:gd name="T14" fmla="*/ 692 w 1384"/>
                <a:gd name="T15" fmla="*/ 653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98">
                  <a:moveTo>
                    <a:pt x="692" y="653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692" y="1098"/>
                  </a:lnTo>
                  <a:lnTo>
                    <a:pt x="1384" y="1098"/>
                  </a:lnTo>
                  <a:lnTo>
                    <a:pt x="1384" y="653"/>
                  </a:lnTo>
                  <a:lnTo>
                    <a:pt x="692" y="653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721157" y="3985625"/>
              <a:ext cx="501650" cy="1744663"/>
            </a:xfrm>
            <a:custGeom>
              <a:avLst/>
              <a:gdLst>
                <a:gd name="T0" fmla="*/ 0 w 316"/>
                <a:gd name="T1" fmla="*/ 161 h 1099"/>
                <a:gd name="T2" fmla="*/ 1 w 316"/>
                <a:gd name="T3" fmla="*/ 1099 h 1099"/>
                <a:gd name="T4" fmla="*/ 316 w 316"/>
                <a:gd name="T5" fmla="*/ 1099 h 1099"/>
                <a:gd name="T6" fmla="*/ 316 w 316"/>
                <a:gd name="T7" fmla="*/ 0 h 1099"/>
                <a:gd name="T8" fmla="*/ 0 w 316"/>
                <a:gd name="T9" fmla="*/ 1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099">
                  <a:moveTo>
                    <a:pt x="0" y="161"/>
                  </a:moveTo>
                  <a:lnTo>
                    <a:pt x="1" y="1099"/>
                  </a:lnTo>
                  <a:lnTo>
                    <a:pt x="316" y="1099"/>
                  </a:lnTo>
                  <a:lnTo>
                    <a:pt x="316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24257" y="3985625"/>
              <a:ext cx="1098550" cy="255588"/>
            </a:xfrm>
            <a:custGeom>
              <a:avLst/>
              <a:gdLst>
                <a:gd name="T0" fmla="*/ 0 w 692"/>
                <a:gd name="T1" fmla="*/ 0 h 161"/>
                <a:gd name="T2" fmla="*/ 0 w 692"/>
                <a:gd name="T3" fmla="*/ 161 h 161"/>
                <a:gd name="T4" fmla="*/ 376 w 692"/>
                <a:gd name="T5" fmla="*/ 161 h 161"/>
                <a:gd name="T6" fmla="*/ 692 w 692"/>
                <a:gd name="T7" fmla="*/ 0 h 161"/>
                <a:gd name="T8" fmla="*/ 0 w 69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61">
                  <a:moveTo>
                    <a:pt x="0" y="0"/>
                  </a:moveTo>
                  <a:lnTo>
                    <a:pt x="0" y="161"/>
                  </a:lnTo>
                  <a:lnTo>
                    <a:pt x="376" y="161"/>
                  </a:lnTo>
                  <a:lnTo>
                    <a:pt x="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716395" y="5022263"/>
              <a:ext cx="1604963" cy="255588"/>
            </a:xfrm>
            <a:custGeom>
              <a:avLst/>
              <a:gdLst>
                <a:gd name="T0" fmla="*/ 317 w 1011"/>
                <a:gd name="T1" fmla="*/ 0 h 161"/>
                <a:gd name="T2" fmla="*/ 0 w 1011"/>
                <a:gd name="T3" fmla="*/ 161 h 161"/>
                <a:gd name="T4" fmla="*/ 696 w 1011"/>
                <a:gd name="T5" fmla="*/ 161 h 161"/>
                <a:gd name="T6" fmla="*/ 1011 w 1011"/>
                <a:gd name="T7" fmla="*/ 0 h 161"/>
                <a:gd name="T8" fmla="*/ 317 w 1011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61">
                  <a:moveTo>
                    <a:pt x="317" y="0"/>
                  </a:moveTo>
                  <a:lnTo>
                    <a:pt x="0" y="161"/>
                  </a:lnTo>
                  <a:lnTo>
                    <a:pt x="696" y="161"/>
                  </a:lnTo>
                  <a:lnTo>
                    <a:pt x="1011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2821295" y="5022263"/>
              <a:ext cx="501650" cy="708025"/>
            </a:xfrm>
            <a:custGeom>
              <a:avLst/>
              <a:gdLst>
                <a:gd name="T0" fmla="*/ 0 w 316"/>
                <a:gd name="T1" fmla="*/ 161 h 446"/>
                <a:gd name="T2" fmla="*/ 0 w 316"/>
                <a:gd name="T3" fmla="*/ 446 h 446"/>
                <a:gd name="T4" fmla="*/ 316 w 316"/>
                <a:gd name="T5" fmla="*/ 446 h 446"/>
                <a:gd name="T6" fmla="*/ 315 w 316"/>
                <a:gd name="T7" fmla="*/ 0 h 446"/>
                <a:gd name="T8" fmla="*/ 0 w 316"/>
                <a:gd name="T9" fmla="*/ 16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46">
                  <a:moveTo>
                    <a:pt x="0" y="161"/>
                  </a:moveTo>
                  <a:lnTo>
                    <a:pt x="0" y="446"/>
                  </a:lnTo>
                  <a:lnTo>
                    <a:pt x="316" y="446"/>
                  </a:lnTo>
                  <a:lnTo>
                    <a:pt x="315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441757" y="5278852"/>
              <a:ext cx="1379538" cy="447676"/>
            </a:xfrm>
            <a:prstGeom prst="rect">
              <a:avLst/>
            </a:pr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049770" y="2390188"/>
              <a:ext cx="1106488" cy="1030288"/>
            </a:xfrm>
            <a:custGeom>
              <a:avLst/>
              <a:gdLst>
                <a:gd name="T0" fmla="*/ 791 w 1479"/>
                <a:gd name="T1" fmla="*/ 0 h 1375"/>
                <a:gd name="T2" fmla="*/ 104 w 1479"/>
                <a:gd name="T3" fmla="*/ 688 h 1375"/>
                <a:gd name="T4" fmla="*/ 160 w 1479"/>
                <a:gd name="T5" fmla="*/ 959 h 1375"/>
                <a:gd name="T6" fmla="*/ 0 w 1479"/>
                <a:gd name="T7" fmla="*/ 1375 h 1375"/>
                <a:gd name="T8" fmla="*/ 336 w 1479"/>
                <a:gd name="T9" fmla="*/ 1203 h 1375"/>
                <a:gd name="T10" fmla="*/ 791 w 1479"/>
                <a:gd name="T11" fmla="*/ 1375 h 1375"/>
                <a:gd name="T12" fmla="*/ 1479 w 1479"/>
                <a:gd name="T13" fmla="*/ 688 h 1375"/>
                <a:gd name="T14" fmla="*/ 791 w 1479"/>
                <a:gd name="T15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375">
                  <a:moveTo>
                    <a:pt x="791" y="0"/>
                  </a:moveTo>
                  <a:cubicBezTo>
                    <a:pt x="412" y="0"/>
                    <a:pt x="104" y="308"/>
                    <a:pt x="104" y="688"/>
                  </a:cubicBezTo>
                  <a:cubicBezTo>
                    <a:pt x="104" y="784"/>
                    <a:pt x="124" y="876"/>
                    <a:pt x="160" y="959"/>
                  </a:cubicBezTo>
                  <a:cubicBezTo>
                    <a:pt x="0" y="1375"/>
                    <a:pt x="0" y="1375"/>
                    <a:pt x="0" y="1375"/>
                  </a:cubicBezTo>
                  <a:cubicBezTo>
                    <a:pt x="336" y="1203"/>
                    <a:pt x="336" y="1203"/>
                    <a:pt x="336" y="1203"/>
                  </a:cubicBezTo>
                  <a:cubicBezTo>
                    <a:pt x="457" y="1310"/>
                    <a:pt x="617" y="1375"/>
                    <a:pt x="791" y="1375"/>
                  </a:cubicBezTo>
                  <a:cubicBezTo>
                    <a:pt x="1171" y="1375"/>
                    <a:pt x="1479" y="1067"/>
                    <a:pt x="1479" y="688"/>
                  </a:cubicBezTo>
                  <a:cubicBezTo>
                    <a:pt x="1479" y="308"/>
                    <a:pt x="1171" y="0"/>
                    <a:pt x="791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2286307" y="2634663"/>
              <a:ext cx="509588" cy="100013"/>
            </a:xfrm>
            <a:custGeom>
              <a:avLst/>
              <a:gdLst>
                <a:gd name="T0" fmla="*/ 320 w 321"/>
                <a:gd name="T1" fmla="*/ 0 h 63"/>
                <a:gd name="T2" fmla="*/ 9 w 321"/>
                <a:gd name="T3" fmla="*/ 0 h 63"/>
                <a:gd name="T4" fmla="*/ 0 w 321"/>
                <a:gd name="T5" fmla="*/ 63 h 63"/>
                <a:gd name="T6" fmla="*/ 321 w 321"/>
                <a:gd name="T7" fmla="*/ 63 h 63"/>
                <a:gd name="T8" fmla="*/ 320 w 32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3">
                  <a:moveTo>
                    <a:pt x="320" y="0"/>
                  </a:moveTo>
                  <a:lnTo>
                    <a:pt x="9" y="0"/>
                  </a:lnTo>
                  <a:lnTo>
                    <a:pt x="0" y="63"/>
                  </a:lnTo>
                  <a:lnTo>
                    <a:pt x="321" y="63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292657" y="2922000"/>
              <a:ext cx="703263" cy="328613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3286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56132" y="2621963"/>
              <a:ext cx="249238" cy="247650"/>
            </a:xfrm>
            <a:custGeom>
              <a:avLst/>
              <a:gdLst>
                <a:gd name="T0" fmla="*/ 69 w 331"/>
                <a:gd name="T1" fmla="*/ 70 h 331"/>
                <a:gd name="T2" fmla="*/ 70 w 331"/>
                <a:gd name="T3" fmla="*/ 319 h 331"/>
                <a:gd name="T4" fmla="*/ 83 w 331"/>
                <a:gd name="T5" fmla="*/ 331 h 331"/>
                <a:gd name="T6" fmla="*/ 331 w 331"/>
                <a:gd name="T7" fmla="*/ 81 h 331"/>
                <a:gd name="T8" fmla="*/ 318 w 331"/>
                <a:gd name="T9" fmla="*/ 68 h 331"/>
                <a:gd name="T10" fmla="*/ 69 w 331"/>
                <a:gd name="T11" fmla="*/ 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331">
                  <a:moveTo>
                    <a:pt x="69" y="70"/>
                  </a:move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18" y="68"/>
                    <a:pt x="318" y="68"/>
                    <a:pt x="318" y="68"/>
                  </a:cubicBezTo>
                  <a:cubicBezTo>
                    <a:pt x="248" y="0"/>
                    <a:pt x="137" y="0"/>
                    <a:pt x="69" y="7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219632" y="2682288"/>
              <a:ext cx="238125" cy="239713"/>
            </a:xfrm>
            <a:custGeom>
              <a:avLst/>
              <a:gdLst>
                <a:gd name="T0" fmla="*/ 33 w 150"/>
                <a:gd name="T1" fmla="*/ 151 h 151"/>
                <a:gd name="T2" fmla="*/ 150 w 150"/>
                <a:gd name="T3" fmla="*/ 33 h 151"/>
                <a:gd name="T4" fmla="*/ 117 w 150"/>
                <a:gd name="T5" fmla="*/ 0 h 151"/>
                <a:gd name="T6" fmla="*/ 0 w 150"/>
                <a:gd name="T7" fmla="*/ 118 h 151"/>
                <a:gd name="T8" fmla="*/ 33 w 150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1">
                  <a:moveTo>
                    <a:pt x="33" y="151"/>
                  </a:moveTo>
                  <a:lnTo>
                    <a:pt x="150" y="33"/>
                  </a:lnTo>
                  <a:lnTo>
                    <a:pt x="117" y="0"/>
                  </a:lnTo>
                  <a:lnTo>
                    <a:pt x="0" y="118"/>
                  </a:lnTo>
                  <a:lnTo>
                    <a:pt x="33" y="15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2648257" y="2621963"/>
              <a:ext cx="300038" cy="300038"/>
            </a:xfrm>
            <a:custGeom>
              <a:avLst/>
              <a:gdLst>
                <a:gd name="T0" fmla="*/ 331 w 401"/>
                <a:gd name="T1" fmla="*/ 81 h 401"/>
                <a:gd name="T2" fmla="*/ 318 w 401"/>
                <a:gd name="T3" fmla="*/ 68 h 401"/>
                <a:gd name="T4" fmla="*/ 69 w 401"/>
                <a:gd name="T5" fmla="*/ 70 h 401"/>
                <a:gd name="T6" fmla="*/ 70 w 401"/>
                <a:gd name="T7" fmla="*/ 319 h 401"/>
                <a:gd name="T8" fmla="*/ 83 w 401"/>
                <a:gd name="T9" fmla="*/ 331 h 401"/>
                <a:gd name="T10" fmla="*/ 154 w 401"/>
                <a:gd name="T11" fmla="*/ 401 h 401"/>
                <a:gd name="T12" fmla="*/ 401 w 401"/>
                <a:gd name="T13" fmla="*/ 150 h 401"/>
                <a:gd name="T14" fmla="*/ 331 w 401"/>
                <a:gd name="T15" fmla="*/ 8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" h="401">
                  <a:moveTo>
                    <a:pt x="331" y="81"/>
                  </a:moveTo>
                  <a:cubicBezTo>
                    <a:pt x="318" y="68"/>
                    <a:pt x="318" y="68"/>
                    <a:pt x="318" y="68"/>
                  </a:cubicBezTo>
                  <a:cubicBezTo>
                    <a:pt x="249" y="0"/>
                    <a:pt x="137" y="0"/>
                    <a:pt x="69" y="70"/>
                  </a:cubicBez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154" y="401"/>
                    <a:pt x="154" y="401"/>
                    <a:pt x="154" y="401"/>
                  </a:cubicBezTo>
                  <a:cubicBezTo>
                    <a:pt x="401" y="150"/>
                    <a:pt x="401" y="150"/>
                    <a:pt x="401" y="150"/>
                  </a:cubicBezTo>
                  <a:lnTo>
                    <a:pt x="331" y="8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272020" y="2734675"/>
              <a:ext cx="676275" cy="187325"/>
            </a:xfrm>
            <a:custGeom>
              <a:avLst/>
              <a:gdLst>
                <a:gd name="T0" fmla="*/ 117 w 426"/>
                <a:gd name="T1" fmla="*/ 0 h 118"/>
                <a:gd name="T2" fmla="*/ 426 w 426"/>
                <a:gd name="T3" fmla="*/ 0 h 118"/>
                <a:gd name="T4" fmla="*/ 310 w 426"/>
                <a:gd name="T5" fmla="*/ 118 h 118"/>
                <a:gd name="T6" fmla="*/ 0 w 426"/>
                <a:gd name="T7" fmla="*/ 118 h 118"/>
                <a:gd name="T8" fmla="*/ 117 w 42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18">
                  <a:moveTo>
                    <a:pt x="117" y="0"/>
                  </a:moveTo>
                  <a:lnTo>
                    <a:pt x="426" y="0"/>
                  </a:lnTo>
                  <a:lnTo>
                    <a:pt x="310" y="118"/>
                  </a:lnTo>
                  <a:lnTo>
                    <a:pt x="0" y="11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405370" y="2682288"/>
              <a:ext cx="542925" cy="52388"/>
            </a:xfrm>
            <a:custGeom>
              <a:avLst/>
              <a:gdLst>
                <a:gd name="T0" fmla="*/ 309 w 342"/>
                <a:gd name="T1" fmla="*/ 0 h 33"/>
                <a:gd name="T2" fmla="*/ 0 w 342"/>
                <a:gd name="T3" fmla="*/ 0 h 33"/>
                <a:gd name="T4" fmla="*/ 33 w 342"/>
                <a:gd name="T5" fmla="*/ 33 h 33"/>
                <a:gd name="T6" fmla="*/ 342 w 342"/>
                <a:gd name="T7" fmla="*/ 33 h 33"/>
                <a:gd name="T8" fmla="*/ 309 w 34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3">
                  <a:moveTo>
                    <a:pt x="309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342" y="3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2395845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70 w 132"/>
                <a:gd name="T5" fmla="*/ 0 h 44"/>
                <a:gd name="T6" fmla="*/ 11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2376795" y="2852150"/>
              <a:ext cx="117475" cy="69850"/>
            </a:xfrm>
            <a:custGeom>
              <a:avLst/>
              <a:gdLst>
                <a:gd name="T0" fmla="*/ 19 w 74"/>
                <a:gd name="T1" fmla="*/ 0 h 44"/>
                <a:gd name="T2" fmla="*/ 63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19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19" y="0"/>
                  </a:moveTo>
                  <a:lnTo>
                    <a:pt x="63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535545" y="2852150"/>
              <a:ext cx="211138" cy="69850"/>
            </a:xfrm>
            <a:custGeom>
              <a:avLst/>
              <a:gdLst>
                <a:gd name="T0" fmla="*/ 118 w 133"/>
                <a:gd name="T1" fmla="*/ 0 h 44"/>
                <a:gd name="T2" fmla="*/ 115 w 133"/>
                <a:gd name="T3" fmla="*/ 0 h 44"/>
                <a:gd name="T4" fmla="*/ 70 w 133"/>
                <a:gd name="T5" fmla="*/ 0 h 44"/>
                <a:gd name="T6" fmla="*/ 11 w 133"/>
                <a:gd name="T7" fmla="*/ 0 h 44"/>
                <a:gd name="T8" fmla="*/ 0 w 133"/>
                <a:gd name="T9" fmla="*/ 44 h 44"/>
                <a:gd name="T10" fmla="*/ 58 w 133"/>
                <a:gd name="T11" fmla="*/ 44 h 44"/>
                <a:gd name="T12" fmla="*/ 115 w 133"/>
                <a:gd name="T13" fmla="*/ 44 h 44"/>
                <a:gd name="T14" fmla="*/ 133 w 133"/>
                <a:gd name="T15" fmla="*/ 44 h 44"/>
                <a:gd name="T16" fmla="*/ 118 w 13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8" y="44"/>
                  </a:lnTo>
                  <a:lnTo>
                    <a:pt x="115" y="44"/>
                  </a:lnTo>
                  <a:lnTo>
                    <a:pt x="133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2516495" y="2852150"/>
              <a:ext cx="117475" cy="69850"/>
            </a:xfrm>
            <a:custGeom>
              <a:avLst/>
              <a:gdLst>
                <a:gd name="T0" fmla="*/ 20 w 74"/>
                <a:gd name="T1" fmla="*/ 0 h 44"/>
                <a:gd name="T2" fmla="*/ 64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20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20" y="0"/>
                  </a:moveTo>
                  <a:lnTo>
                    <a:pt x="64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67307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69 w 132"/>
                <a:gd name="T5" fmla="*/ 0 h 44"/>
                <a:gd name="T6" fmla="*/ 10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69" y="0"/>
                  </a:lnTo>
                  <a:lnTo>
                    <a:pt x="10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2646670" y="2852150"/>
              <a:ext cx="119063" cy="69850"/>
            </a:xfrm>
            <a:custGeom>
              <a:avLst/>
              <a:gdLst>
                <a:gd name="T0" fmla="*/ 20 w 75"/>
                <a:gd name="T1" fmla="*/ 0 h 44"/>
                <a:gd name="T2" fmla="*/ 64 w 75"/>
                <a:gd name="T3" fmla="*/ 0 h 44"/>
                <a:gd name="T4" fmla="*/ 75 w 75"/>
                <a:gd name="T5" fmla="*/ 44 h 44"/>
                <a:gd name="T6" fmla="*/ 0 w 75"/>
                <a:gd name="T7" fmla="*/ 44 h 44"/>
                <a:gd name="T8" fmla="*/ 20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20" y="0"/>
                  </a:moveTo>
                  <a:lnTo>
                    <a:pt x="64" y="0"/>
                  </a:lnTo>
                  <a:lnTo>
                    <a:pt x="75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472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8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8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451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2599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7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7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578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73025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2537132" y="2922000"/>
              <a:ext cx="458788" cy="730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2718107" y="2922000"/>
              <a:ext cx="103188" cy="1492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1436995" y="4022138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524307" y="3901488"/>
              <a:ext cx="274638" cy="161925"/>
            </a:xfrm>
            <a:custGeom>
              <a:avLst/>
              <a:gdLst>
                <a:gd name="T0" fmla="*/ 0 w 366"/>
                <a:gd name="T1" fmla="*/ 0 h 216"/>
                <a:gd name="T2" fmla="*/ 307 w 366"/>
                <a:gd name="T3" fmla="*/ 44 h 216"/>
                <a:gd name="T4" fmla="*/ 315 w 366"/>
                <a:gd name="T5" fmla="*/ 44 h 216"/>
                <a:gd name="T6" fmla="*/ 315 w 366"/>
                <a:gd name="T7" fmla="*/ 45 h 216"/>
                <a:gd name="T8" fmla="*/ 327 w 366"/>
                <a:gd name="T9" fmla="*/ 47 h 216"/>
                <a:gd name="T10" fmla="*/ 315 w 366"/>
                <a:gd name="T11" fmla="*/ 53 h 216"/>
                <a:gd name="T12" fmla="*/ 295 w 366"/>
                <a:gd name="T13" fmla="*/ 178 h 216"/>
                <a:gd name="T14" fmla="*/ 365 w 366"/>
                <a:gd name="T15" fmla="*/ 203 h 216"/>
                <a:gd name="T16" fmla="*/ 265 w 366"/>
                <a:gd name="T17" fmla="*/ 204 h 216"/>
                <a:gd name="T18" fmla="*/ 257 w 366"/>
                <a:gd name="T19" fmla="*/ 76 h 216"/>
                <a:gd name="T20" fmla="*/ 89 w 366"/>
                <a:gd name="T21" fmla="*/ 68 h 216"/>
                <a:gd name="T22" fmla="*/ 63 w 366"/>
                <a:gd name="T23" fmla="*/ 178 h 216"/>
                <a:gd name="T24" fmla="*/ 131 w 366"/>
                <a:gd name="T25" fmla="*/ 201 h 216"/>
                <a:gd name="T26" fmla="*/ 43 w 366"/>
                <a:gd name="T27" fmla="*/ 203 h 216"/>
                <a:gd name="T28" fmla="*/ 31 w 366"/>
                <a:gd name="T29" fmla="*/ 202 h 216"/>
                <a:gd name="T30" fmla="*/ 31 w 366"/>
                <a:gd name="T31" fmla="*/ 32 h 216"/>
                <a:gd name="T32" fmla="*/ 0 w 366"/>
                <a:gd name="T3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216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328" y="182"/>
                    <a:pt x="366" y="191"/>
                    <a:pt x="365" y="203"/>
                  </a:cubicBezTo>
                  <a:cubicBezTo>
                    <a:pt x="365" y="216"/>
                    <a:pt x="302" y="205"/>
                    <a:pt x="265" y="204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7" y="97"/>
                    <a:pt x="131" y="86"/>
                    <a:pt x="89" y="6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97" y="181"/>
                    <a:pt x="131" y="188"/>
                    <a:pt x="131" y="201"/>
                  </a:cubicBezTo>
                  <a:cubicBezTo>
                    <a:pt x="131" y="214"/>
                    <a:pt x="79" y="204"/>
                    <a:pt x="43" y="203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1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2111682" y="3539538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1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8" y="133"/>
                    <a:pt x="31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744970" y="3626850"/>
              <a:ext cx="414338" cy="257175"/>
            </a:xfrm>
            <a:custGeom>
              <a:avLst/>
              <a:gdLst>
                <a:gd name="T0" fmla="*/ 232 w 553"/>
                <a:gd name="T1" fmla="*/ 344 h 344"/>
                <a:gd name="T2" fmla="*/ 197 w 553"/>
                <a:gd name="T3" fmla="*/ 341 h 344"/>
                <a:gd name="T4" fmla="*/ 0 w 553"/>
                <a:gd name="T5" fmla="*/ 132 h 344"/>
                <a:gd name="T6" fmla="*/ 62 w 553"/>
                <a:gd name="T7" fmla="*/ 113 h 344"/>
                <a:gd name="T8" fmla="*/ 210 w 553"/>
                <a:gd name="T9" fmla="*/ 277 h 344"/>
                <a:gd name="T10" fmla="*/ 489 w 553"/>
                <a:gd name="T11" fmla="*/ 0 h 344"/>
                <a:gd name="T12" fmla="*/ 553 w 553"/>
                <a:gd name="T13" fmla="*/ 36 h 344"/>
                <a:gd name="T14" fmla="*/ 232 w 553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344">
                  <a:moveTo>
                    <a:pt x="232" y="344"/>
                  </a:moveTo>
                  <a:cubicBezTo>
                    <a:pt x="221" y="344"/>
                    <a:pt x="209" y="343"/>
                    <a:pt x="197" y="341"/>
                  </a:cubicBezTo>
                  <a:cubicBezTo>
                    <a:pt x="58" y="314"/>
                    <a:pt x="2" y="139"/>
                    <a:pt x="0" y="132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454" y="186"/>
                    <a:pt x="386" y="333"/>
                    <a:pt x="232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506845" y="3661775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546532" y="3693525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1652895" y="3745913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4 w 25"/>
                <a:gd name="T3" fmla="*/ 0 h 109"/>
                <a:gd name="T4" fmla="*/ 1 w 25"/>
                <a:gd name="T5" fmla="*/ 9 h 109"/>
                <a:gd name="T6" fmla="*/ 10 w 25"/>
                <a:gd name="T7" fmla="*/ 22 h 109"/>
                <a:gd name="T8" fmla="*/ 0 w 25"/>
                <a:gd name="T9" fmla="*/ 90 h 109"/>
                <a:gd name="T10" fmla="*/ 13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4" y="0"/>
                  </a:lnTo>
                  <a:lnTo>
                    <a:pt x="1" y="9"/>
                  </a:lnTo>
                  <a:lnTo>
                    <a:pt x="10" y="22"/>
                  </a:lnTo>
                  <a:lnTo>
                    <a:pt x="0" y="90"/>
                  </a:lnTo>
                  <a:lnTo>
                    <a:pt x="13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1683057" y="3736388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3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3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1683057" y="3734800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3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59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3 w 93"/>
                <a:gd name="T23" fmla="*/ 49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5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3" y="12"/>
                  </a:cubicBezTo>
                  <a:cubicBezTo>
                    <a:pt x="58" y="8"/>
                    <a:pt x="72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3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2" y="65"/>
                    <a:pt x="18" y="57"/>
                    <a:pt x="13" y="49"/>
                  </a:cubicBezTo>
                  <a:cubicBezTo>
                    <a:pt x="9" y="40"/>
                    <a:pt x="4" y="32"/>
                    <a:pt x="0" y="23"/>
                  </a:cubicBezTo>
                  <a:cubicBezTo>
                    <a:pt x="7" y="21"/>
                    <a:pt x="14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6" y="48"/>
                    <a:pt x="51" y="43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2"/>
                    <a:pt x="44" y="15"/>
                  </a:cubicBezTo>
                  <a:cubicBezTo>
                    <a:pt x="37" y="16"/>
                    <a:pt x="29" y="18"/>
                    <a:pt x="22" y="19"/>
                  </a:cubicBezTo>
                  <a:cubicBezTo>
                    <a:pt x="15" y="20"/>
                    <a:pt x="7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1597332" y="3742738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29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29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1592570" y="3741150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7 w 94"/>
                <a:gd name="T7" fmla="*/ 2 h 72"/>
                <a:gd name="T8" fmla="*/ 23 w 94"/>
                <a:gd name="T9" fmla="*/ 19 h 72"/>
                <a:gd name="T10" fmla="*/ 39 w 94"/>
                <a:gd name="T11" fmla="*/ 35 h 72"/>
                <a:gd name="T12" fmla="*/ 54 w 94"/>
                <a:gd name="T13" fmla="*/ 52 h 72"/>
                <a:gd name="T14" fmla="*/ 70 w 94"/>
                <a:gd name="T15" fmla="*/ 69 h 72"/>
                <a:gd name="T16" fmla="*/ 67 w 94"/>
                <a:gd name="T17" fmla="*/ 69 h 72"/>
                <a:gd name="T18" fmla="*/ 80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7 w 94"/>
                <a:gd name="T31" fmla="*/ 71 h 72"/>
                <a:gd name="T32" fmla="*/ 51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4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4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4" y="52"/>
                  </a:cubicBezTo>
                  <a:cubicBezTo>
                    <a:pt x="59" y="57"/>
                    <a:pt x="65" y="63"/>
                    <a:pt x="70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1" y="60"/>
                    <a:pt x="76" y="52"/>
                    <a:pt x="80" y="43"/>
                  </a:cubicBezTo>
                  <a:cubicBezTo>
                    <a:pt x="85" y="35"/>
                    <a:pt x="89" y="27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2" y="65"/>
                    <a:pt x="57" y="60"/>
                    <a:pt x="51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7" y="11"/>
                    <a:pt x="65" y="12"/>
                    <a:pt x="72" y="14"/>
                  </a:cubicBezTo>
                  <a:cubicBezTo>
                    <a:pt x="79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1546532" y="3718925"/>
              <a:ext cx="230188" cy="211138"/>
            </a:xfrm>
            <a:custGeom>
              <a:avLst/>
              <a:gdLst>
                <a:gd name="T0" fmla="*/ 117 w 145"/>
                <a:gd name="T1" fmla="*/ 19 h 133"/>
                <a:gd name="T2" fmla="*/ 80 w 145"/>
                <a:gd name="T3" fmla="*/ 65 h 133"/>
                <a:gd name="T4" fmla="*/ 37 w 145"/>
                <a:gd name="T5" fmla="*/ 20 h 133"/>
                <a:gd name="T6" fmla="*/ 0 w 145"/>
                <a:gd name="T7" fmla="*/ 0 h 133"/>
                <a:gd name="T8" fmla="*/ 17 w 145"/>
                <a:gd name="T9" fmla="*/ 93 h 133"/>
                <a:gd name="T10" fmla="*/ 86 w 145"/>
                <a:gd name="T11" fmla="*/ 133 h 133"/>
                <a:gd name="T12" fmla="*/ 142 w 145"/>
                <a:gd name="T13" fmla="*/ 78 h 133"/>
                <a:gd name="T14" fmla="*/ 145 w 145"/>
                <a:gd name="T15" fmla="*/ 4 h 133"/>
                <a:gd name="T16" fmla="*/ 117 w 145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33">
                  <a:moveTo>
                    <a:pt x="117" y="19"/>
                  </a:moveTo>
                  <a:lnTo>
                    <a:pt x="80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7" y="93"/>
                  </a:lnTo>
                  <a:lnTo>
                    <a:pt x="86" y="133"/>
                  </a:lnTo>
                  <a:lnTo>
                    <a:pt x="142" y="78"/>
                  </a:lnTo>
                  <a:lnTo>
                    <a:pt x="145" y="4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>
              <a:off x="1684645" y="3725275"/>
              <a:ext cx="85725" cy="93663"/>
            </a:xfrm>
            <a:custGeom>
              <a:avLst/>
              <a:gdLst>
                <a:gd name="T0" fmla="*/ 114 w 115"/>
                <a:gd name="T1" fmla="*/ 0 h 124"/>
                <a:gd name="T2" fmla="*/ 115 w 115"/>
                <a:gd name="T3" fmla="*/ 18 h 124"/>
                <a:gd name="T4" fmla="*/ 115 w 115"/>
                <a:gd name="T5" fmla="*/ 37 h 124"/>
                <a:gd name="T6" fmla="*/ 115 w 115"/>
                <a:gd name="T7" fmla="*/ 38 h 124"/>
                <a:gd name="T8" fmla="*/ 114 w 115"/>
                <a:gd name="T9" fmla="*/ 38 h 124"/>
                <a:gd name="T10" fmla="*/ 95 w 115"/>
                <a:gd name="T11" fmla="*/ 38 h 124"/>
                <a:gd name="T12" fmla="*/ 75 w 115"/>
                <a:gd name="T13" fmla="*/ 39 h 124"/>
                <a:gd name="T14" fmla="*/ 76 w 115"/>
                <a:gd name="T15" fmla="*/ 36 h 124"/>
                <a:gd name="T16" fmla="*/ 107 w 115"/>
                <a:gd name="T17" fmla="*/ 56 h 124"/>
                <a:gd name="T18" fmla="*/ 110 w 115"/>
                <a:gd name="T19" fmla="*/ 58 h 124"/>
                <a:gd name="T20" fmla="*/ 107 w 115"/>
                <a:gd name="T21" fmla="*/ 59 h 124"/>
                <a:gd name="T22" fmla="*/ 52 w 115"/>
                <a:gd name="T23" fmla="*/ 90 h 124"/>
                <a:gd name="T24" fmla="*/ 25 w 115"/>
                <a:gd name="T25" fmla="*/ 106 h 124"/>
                <a:gd name="T26" fmla="*/ 0 w 115"/>
                <a:gd name="T27" fmla="*/ 124 h 124"/>
                <a:gd name="T28" fmla="*/ 12 w 115"/>
                <a:gd name="T29" fmla="*/ 114 h 124"/>
                <a:gd name="T30" fmla="*/ 24 w 115"/>
                <a:gd name="T31" fmla="*/ 104 h 124"/>
                <a:gd name="T32" fmla="*/ 50 w 115"/>
                <a:gd name="T33" fmla="*/ 87 h 124"/>
                <a:gd name="T34" fmla="*/ 77 w 115"/>
                <a:gd name="T35" fmla="*/ 71 h 124"/>
                <a:gd name="T36" fmla="*/ 105 w 115"/>
                <a:gd name="T37" fmla="*/ 56 h 124"/>
                <a:gd name="T38" fmla="*/ 105 w 115"/>
                <a:gd name="T39" fmla="*/ 59 h 124"/>
                <a:gd name="T40" fmla="*/ 74 w 115"/>
                <a:gd name="T41" fmla="*/ 39 h 124"/>
                <a:gd name="T42" fmla="*/ 69 w 115"/>
                <a:gd name="T43" fmla="*/ 35 h 124"/>
                <a:gd name="T44" fmla="*/ 75 w 115"/>
                <a:gd name="T45" fmla="*/ 35 h 124"/>
                <a:gd name="T46" fmla="*/ 95 w 115"/>
                <a:gd name="T47" fmla="*/ 35 h 124"/>
                <a:gd name="T48" fmla="*/ 114 w 115"/>
                <a:gd name="T49" fmla="*/ 35 h 124"/>
                <a:gd name="T50" fmla="*/ 113 w 115"/>
                <a:gd name="T51" fmla="*/ 37 h 124"/>
                <a:gd name="T52" fmla="*/ 113 w 115"/>
                <a:gd name="T53" fmla="*/ 18 h 124"/>
                <a:gd name="T54" fmla="*/ 114 w 115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1"/>
                    <a:pt x="115" y="37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8" y="69"/>
                    <a:pt x="70" y="79"/>
                    <a:pt x="52" y="90"/>
                  </a:cubicBezTo>
                  <a:cubicBezTo>
                    <a:pt x="43" y="95"/>
                    <a:pt x="34" y="100"/>
                    <a:pt x="25" y="106"/>
                  </a:cubicBezTo>
                  <a:cubicBezTo>
                    <a:pt x="17" y="112"/>
                    <a:pt x="8" y="118"/>
                    <a:pt x="0" y="124"/>
                  </a:cubicBezTo>
                  <a:cubicBezTo>
                    <a:pt x="4" y="121"/>
                    <a:pt x="7" y="117"/>
                    <a:pt x="12" y="114"/>
                  </a:cubicBezTo>
                  <a:cubicBezTo>
                    <a:pt x="16" y="111"/>
                    <a:pt x="20" y="107"/>
                    <a:pt x="24" y="104"/>
                  </a:cubicBezTo>
                  <a:cubicBezTo>
                    <a:pt x="33" y="98"/>
                    <a:pt x="41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6" y="66"/>
                    <a:pt x="95" y="60"/>
                    <a:pt x="105" y="56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4" y="52"/>
                    <a:pt x="84" y="46"/>
                    <a:pt x="74" y="3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1"/>
                    <a:pt x="113" y="24"/>
                    <a:pt x="113" y="18"/>
                  </a:cubicBezTo>
                  <a:cubicBezTo>
                    <a:pt x="113" y="12"/>
                    <a:pt x="113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1560820" y="3744325"/>
              <a:ext cx="103188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7 w 137"/>
                <a:gd name="T7" fmla="*/ 37 h 98"/>
                <a:gd name="T8" fmla="*/ 8 w 137"/>
                <a:gd name="T9" fmla="*/ 37 h 98"/>
                <a:gd name="T10" fmla="*/ 27 w 137"/>
                <a:gd name="T11" fmla="*/ 34 h 98"/>
                <a:gd name="T12" fmla="*/ 46 w 137"/>
                <a:gd name="T13" fmla="*/ 30 h 98"/>
                <a:gd name="T14" fmla="*/ 44 w 137"/>
                <a:gd name="T15" fmla="*/ 27 h 98"/>
                <a:gd name="T16" fmla="*/ 19 w 137"/>
                <a:gd name="T17" fmla="*/ 53 h 98"/>
                <a:gd name="T18" fmla="*/ 16 w 137"/>
                <a:gd name="T19" fmla="*/ 56 h 98"/>
                <a:gd name="T20" fmla="*/ 20 w 137"/>
                <a:gd name="T21" fmla="*/ 57 h 98"/>
                <a:gd name="T22" fmla="*/ 79 w 137"/>
                <a:gd name="T23" fmla="*/ 75 h 98"/>
                <a:gd name="T24" fmla="*/ 109 w 137"/>
                <a:gd name="T25" fmla="*/ 86 h 98"/>
                <a:gd name="T26" fmla="*/ 137 w 137"/>
                <a:gd name="T27" fmla="*/ 98 h 98"/>
                <a:gd name="T28" fmla="*/ 124 w 137"/>
                <a:gd name="T29" fmla="*/ 90 h 98"/>
                <a:gd name="T30" fmla="*/ 110 w 137"/>
                <a:gd name="T31" fmla="*/ 83 h 98"/>
                <a:gd name="T32" fmla="*/ 80 w 137"/>
                <a:gd name="T33" fmla="*/ 72 h 98"/>
                <a:gd name="T34" fmla="*/ 51 w 137"/>
                <a:gd name="T35" fmla="*/ 62 h 98"/>
                <a:gd name="T36" fmla="*/ 21 w 137"/>
                <a:gd name="T37" fmla="*/ 53 h 98"/>
                <a:gd name="T38" fmla="*/ 22 w 137"/>
                <a:gd name="T39" fmla="*/ 56 h 98"/>
                <a:gd name="T40" fmla="*/ 47 w 137"/>
                <a:gd name="T41" fmla="*/ 30 h 98"/>
                <a:gd name="T42" fmla="*/ 51 w 137"/>
                <a:gd name="T43" fmla="*/ 25 h 98"/>
                <a:gd name="T44" fmla="*/ 45 w 137"/>
                <a:gd name="T45" fmla="*/ 27 h 98"/>
                <a:gd name="T46" fmla="*/ 26 w 137"/>
                <a:gd name="T47" fmla="*/ 31 h 98"/>
                <a:gd name="T48" fmla="*/ 7 w 137"/>
                <a:gd name="T49" fmla="*/ 35 h 98"/>
                <a:gd name="T50" fmla="*/ 9 w 137"/>
                <a:gd name="T51" fmla="*/ 36 h 98"/>
                <a:gd name="T52" fmla="*/ 5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6" y="36"/>
                    <a:pt x="27" y="44"/>
                    <a:pt x="19" y="53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0" y="62"/>
                    <a:pt x="60" y="69"/>
                    <a:pt x="79" y="75"/>
                  </a:cubicBezTo>
                  <a:cubicBezTo>
                    <a:pt x="89" y="78"/>
                    <a:pt x="99" y="82"/>
                    <a:pt x="109" y="86"/>
                  </a:cubicBezTo>
                  <a:cubicBezTo>
                    <a:pt x="119" y="89"/>
                    <a:pt x="128" y="93"/>
                    <a:pt x="137" y="98"/>
                  </a:cubicBezTo>
                  <a:cubicBezTo>
                    <a:pt x="133" y="95"/>
                    <a:pt x="129" y="93"/>
                    <a:pt x="124" y="90"/>
                  </a:cubicBezTo>
                  <a:cubicBezTo>
                    <a:pt x="119" y="88"/>
                    <a:pt x="114" y="86"/>
                    <a:pt x="110" y="83"/>
                  </a:cubicBezTo>
                  <a:cubicBezTo>
                    <a:pt x="100" y="79"/>
                    <a:pt x="90" y="75"/>
                    <a:pt x="80" y="72"/>
                  </a:cubicBezTo>
                  <a:cubicBezTo>
                    <a:pt x="71" y="68"/>
                    <a:pt x="61" y="65"/>
                    <a:pt x="51" y="62"/>
                  </a:cubicBezTo>
                  <a:cubicBezTo>
                    <a:pt x="41" y="59"/>
                    <a:pt x="31" y="55"/>
                    <a:pt x="21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30" y="47"/>
                    <a:pt x="38" y="39"/>
                    <a:pt x="47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0"/>
                    <a:pt x="6" y="24"/>
                    <a:pt x="5" y="18"/>
                  </a:cubicBezTo>
                  <a:cubicBezTo>
                    <a:pt x="3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1929120" y="3558588"/>
              <a:ext cx="87313" cy="125413"/>
            </a:xfrm>
            <a:custGeom>
              <a:avLst/>
              <a:gdLst>
                <a:gd name="T0" fmla="*/ 0 w 118"/>
                <a:gd name="T1" fmla="*/ 147 h 169"/>
                <a:gd name="T2" fmla="*/ 39 w 118"/>
                <a:gd name="T3" fmla="*/ 87 h 169"/>
                <a:gd name="T4" fmla="*/ 63 w 118"/>
                <a:gd name="T5" fmla="*/ 56 h 169"/>
                <a:gd name="T6" fmla="*/ 79 w 118"/>
                <a:gd name="T7" fmla="*/ 59 h 169"/>
                <a:gd name="T8" fmla="*/ 86 w 118"/>
                <a:gd name="T9" fmla="*/ 66 h 169"/>
                <a:gd name="T10" fmla="*/ 87 w 118"/>
                <a:gd name="T11" fmla="*/ 82 h 169"/>
                <a:gd name="T12" fmla="*/ 35 w 118"/>
                <a:gd name="T13" fmla="*/ 169 h 169"/>
                <a:gd name="T14" fmla="*/ 0 w 118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9">
                  <a:moveTo>
                    <a:pt x="0" y="147"/>
                  </a:moveTo>
                  <a:cubicBezTo>
                    <a:pt x="0" y="147"/>
                    <a:pt x="49" y="19"/>
                    <a:pt x="39" y="87"/>
                  </a:cubicBezTo>
                  <a:cubicBezTo>
                    <a:pt x="39" y="87"/>
                    <a:pt x="69" y="0"/>
                    <a:pt x="63" y="56"/>
                  </a:cubicBezTo>
                  <a:cubicBezTo>
                    <a:pt x="63" y="56"/>
                    <a:pt x="85" y="15"/>
                    <a:pt x="79" y="59"/>
                  </a:cubicBezTo>
                  <a:cubicBezTo>
                    <a:pt x="79" y="59"/>
                    <a:pt x="105" y="27"/>
                    <a:pt x="86" y="66"/>
                  </a:cubicBezTo>
                  <a:cubicBezTo>
                    <a:pt x="86" y="66"/>
                    <a:pt x="118" y="32"/>
                    <a:pt x="87" y="82"/>
                  </a:cubicBezTo>
                  <a:cubicBezTo>
                    <a:pt x="87" y="82"/>
                    <a:pt x="58" y="135"/>
                    <a:pt x="35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>
              <a:off x="1540182" y="3898313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69 w 293"/>
                <a:gd name="T3" fmla="*/ 47 h 57"/>
                <a:gd name="T4" fmla="*/ 246 w 293"/>
                <a:gd name="T5" fmla="*/ 44 h 57"/>
                <a:gd name="T6" fmla="*/ 200 w 293"/>
                <a:gd name="T7" fmla="*/ 39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9 h 57"/>
                <a:gd name="T18" fmla="*/ 153 w 293"/>
                <a:gd name="T19" fmla="*/ 37 h 57"/>
                <a:gd name="T20" fmla="*/ 115 w 293"/>
                <a:gd name="T21" fmla="*/ 42 h 57"/>
                <a:gd name="T22" fmla="*/ 76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8 w 293"/>
                <a:gd name="T29" fmla="*/ 55 h 57"/>
                <a:gd name="T30" fmla="*/ 77 w 293"/>
                <a:gd name="T31" fmla="*/ 51 h 57"/>
                <a:gd name="T32" fmla="*/ 115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199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69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5" y="40"/>
                    <a:pt x="200" y="3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0" y="39"/>
                    <a:pt x="128" y="40"/>
                    <a:pt x="115" y="42"/>
                  </a:cubicBezTo>
                  <a:cubicBezTo>
                    <a:pt x="102" y="43"/>
                    <a:pt x="89" y="45"/>
                    <a:pt x="76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5" y="54"/>
                    <a:pt x="13" y="55"/>
                    <a:pt x="0" y="57"/>
                  </a:cubicBezTo>
                  <a:cubicBezTo>
                    <a:pt x="13" y="57"/>
                    <a:pt x="26" y="56"/>
                    <a:pt x="38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5" y="48"/>
                  </a:cubicBezTo>
                  <a:cubicBezTo>
                    <a:pt x="128" y="47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5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15" y="45"/>
                    <a:pt x="230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>
              <a:off x="1486207" y="3650663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7 h 272"/>
                <a:gd name="T8" fmla="*/ 588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7"/>
                  </a:cubicBezTo>
                  <a:cubicBezTo>
                    <a:pt x="446" y="199"/>
                    <a:pt x="523" y="129"/>
                    <a:pt x="588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69" y="180"/>
                    <a:pt x="475" y="261"/>
                    <a:pt x="366" y="271"/>
                  </a:cubicBezTo>
                  <a:cubicBezTo>
                    <a:pt x="358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1"/>
            <p:cNvSpPr>
              <a:spLocks noEditPoints="1"/>
            </p:cNvSpPr>
            <p:nvPr/>
          </p:nvSpPr>
          <p:spPr bwMode="auto">
            <a:xfrm>
              <a:off x="1525895" y="3879263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8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8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8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8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1724332" y="3866563"/>
              <a:ext cx="60325" cy="19050"/>
            </a:xfrm>
            <a:custGeom>
              <a:avLst/>
              <a:gdLst>
                <a:gd name="T0" fmla="*/ 2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7 w 38"/>
                <a:gd name="T7" fmla="*/ 12 h 12"/>
                <a:gd name="T8" fmla="*/ 2 w 38"/>
                <a:gd name="T9" fmla="*/ 10 h 12"/>
                <a:gd name="T10" fmla="*/ 1 w 38"/>
                <a:gd name="T11" fmla="*/ 1 h 12"/>
                <a:gd name="T12" fmla="*/ 3 w 38"/>
                <a:gd name="T13" fmla="*/ 9 h 12"/>
                <a:gd name="T14" fmla="*/ 36 w 38"/>
                <a:gd name="T15" fmla="*/ 11 h 12"/>
                <a:gd name="T16" fmla="*/ 37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2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7" y="12"/>
                  </a:lnTo>
                  <a:lnTo>
                    <a:pt x="2" y="10"/>
                  </a:lnTo>
                  <a:close/>
                  <a:moveTo>
                    <a:pt x="1" y="1"/>
                  </a:moveTo>
                  <a:lnTo>
                    <a:pt x="3" y="9"/>
                  </a:lnTo>
                  <a:lnTo>
                    <a:pt x="36" y="11"/>
                  </a:lnTo>
                  <a:lnTo>
                    <a:pt x="3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1535420" y="3807825"/>
              <a:ext cx="46038" cy="14288"/>
            </a:xfrm>
            <a:custGeom>
              <a:avLst/>
              <a:gdLst>
                <a:gd name="T0" fmla="*/ 60 w 60"/>
                <a:gd name="T1" fmla="*/ 12 h 19"/>
                <a:gd name="T2" fmla="*/ 26 w 60"/>
                <a:gd name="T3" fmla="*/ 0 h 19"/>
                <a:gd name="T4" fmla="*/ 0 w 60"/>
                <a:gd name="T5" fmla="*/ 19 h 19"/>
                <a:gd name="T6" fmla="*/ 60 w 60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9">
                  <a:moveTo>
                    <a:pt x="60" y="12"/>
                  </a:moveTo>
                  <a:cubicBezTo>
                    <a:pt x="60" y="12"/>
                    <a:pt x="43" y="8"/>
                    <a:pt x="26" y="0"/>
                  </a:cubicBezTo>
                  <a:cubicBezTo>
                    <a:pt x="26" y="0"/>
                    <a:pt x="18" y="2"/>
                    <a:pt x="0" y="19"/>
                  </a:cubicBezTo>
                  <a:lnTo>
                    <a:pt x="60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4"/>
            <p:cNvSpPr>
              <a:spLocks/>
            </p:cNvSpPr>
            <p:nvPr/>
          </p:nvSpPr>
          <p:spPr bwMode="auto">
            <a:xfrm>
              <a:off x="1532245" y="3815763"/>
              <a:ext cx="55563" cy="7938"/>
            </a:xfrm>
            <a:custGeom>
              <a:avLst/>
              <a:gdLst>
                <a:gd name="T0" fmla="*/ 76 w 76"/>
                <a:gd name="T1" fmla="*/ 0 h 9"/>
                <a:gd name="T2" fmla="*/ 57 w 76"/>
                <a:gd name="T3" fmla="*/ 0 h 9"/>
                <a:gd name="T4" fmla="*/ 38 w 76"/>
                <a:gd name="T5" fmla="*/ 2 h 9"/>
                <a:gd name="T6" fmla="*/ 19 w 76"/>
                <a:gd name="T7" fmla="*/ 5 h 9"/>
                <a:gd name="T8" fmla="*/ 0 w 76"/>
                <a:gd name="T9" fmla="*/ 9 h 9"/>
                <a:gd name="T10" fmla="*/ 10 w 76"/>
                <a:gd name="T11" fmla="*/ 7 h 9"/>
                <a:gd name="T12" fmla="*/ 19 w 76"/>
                <a:gd name="T13" fmla="*/ 6 h 9"/>
                <a:gd name="T14" fmla="*/ 38 w 76"/>
                <a:gd name="T15" fmla="*/ 4 h 9"/>
                <a:gd name="T16" fmla="*/ 57 w 76"/>
                <a:gd name="T17" fmla="*/ 2 h 9"/>
                <a:gd name="T18" fmla="*/ 67 w 76"/>
                <a:gd name="T19" fmla="*/ 1 h 9"/>
                <a:gd name="T20" fmla="*/ 76 w 7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9">
                  <a:moveTo>
                    <a:pt x="76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4" y="1"/>
                    <a:pt x="38" y="2"/>
                  </a:cubicBezTo>
                  <a:cubicBezTo>
                    <a:pt x="32" y="3"/>
                    <a:pt x="25" y="4"/>
                    <a:pt x="19" y="5"/>
                  </a:cubicBezTo>
                  <a:cubicBezTo>
                    <a:pt x="13" y="6"/>
                    <a:pt x="6" y="7"/>
                    <a:pt x="0" y="9"/>
                  </a:cubicBezTo>
                  <a:cubicBezTo>
                    <a:pt x="3" y="8"/>
                    <a:pt x="7" y="8"/>
                    <a:pt x="10" y="7"/>
                  </a:cubicBezTo>
                  <a:cubicBezTo>
                    <a:pt x="13" y="7"/>
                    <a:pt x="16" y="7"/>
                    <a:pt x="19" y="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1"/>
                    <a:pt x="73" y="0"/>
                    <a:pt x="76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5"/>
            <p:cNvSpPr>
              <a:spLocks/>
            </p:cNvSpPr>
            <p:nvPr/>
          </p:nvSpPr>
          <p:spPr bwMode="auto">
            <a:xfrm>
              <a:off x="1375082" y="3264900"/>
              <a:ext cx="153988" cy="423863"/>
            </a:xfrm>
            <a:custGeom>
              <a:avLst/>
              <a:gdLst>
                <a:gd name="T0" fmla="*/ 107 w 205"/>
                <a:gd name="T1" fmla="*/ 528 h 565"/>
                <a:gd name="T2" fmla="*/ 204 w 205"/>
                <a:gd name="T3" fmla="*/ 321 h 565"/>
                <a:gd name="T4" fmla="*/ 86 w 205"/>
                <a:gd name="T5" fmla="*/ 126 h 565"/>
                <a:gd name="T6" fmla="*/ 1 w 205"/>
                <a:gd name="T7" fmla="*/ 296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4" y="435"/>
                    <a:pt x="204" y="321"/>
                  </a:cubicBezTo>
                  <a:cubicBezTo>
                    <a:pt x="205" y="207"/>
                    <a:pt x="140" y="126"/>
                    <a:pt x="86" y="126"/>
                  </a:cubicBezTo>
                  <a:cubicBezTo>
                    <a:pt x="33" y="126"/>
                    <a:pt x="0" y="0"/>
                    <a:pt x="1" y="296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6"/>
            <p:cNvSpPr>
              <a:spLocks/>
            </p:cNvSpPr>
            <p:nvPr/>
          </p:nvSpPr>
          <p:spPr bwMode="auto">
            <a:xfrm>
              <a:off x="1370320" y="3477625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2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0" y="22"/>
                    <a:pt x="102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5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7"/>
            <p:cNvSpPr>
              <a:spLocks/>
            </p:cNvSpPr>
            <p:nvPr/>
          </p:nvSpPr>
          <p:spPr bwMode="auto">
            <a:xfrm>
              <a:off x="1410007" y="3225213"/>
              <a:ext cx="498475" cy="538163"/>
            </a:xfrm>
            <a:custGeom>
              <a:avLst/>
              <a:gdLst>
                <a:gd name="T0" fmla="*/ 38 w 667"/>
                <a:gd name="T1" fmla="*/ 443 h 719"/>
                <a:gd name="T2" fmla="*/ 372 w 667"/>
                <a:gd name="T3" fmla="*/ 719 h 719"/>
                <a:gd name="T4" fmla="*/ 667 w 667"/>
                <a:gd name="T5" fmla="*/ 418 h 719"/>
                <a:gd name="T6" fmla="*/ 307 w 667"/>
                <a:gd name="T7" fmla="*/ 12 h 719"/>
                <a:gd name="T8" fmla="*/ 38 w 667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719">
                  <a:moveTo>
                    <a:pt x="38" y="443"/>
                  </a:moveTo>
                  <a:cubicBezTo>
                    <a:pt x="38" y="595"/>
                    <a:pt x="187" y="719"/>
                    <a:pt x="372" y="719"/>
                  </a:cubicBezTo>
                  <a:cubicBezTo>
                    <a:pt x="557" y="719"/>
                    <a:pt x="667" y="570"/>
                    <a:pt x="667" y="418"/>
                  </a:cubicBezTo>
                  <a:cubicBezTo>
                    <a:pt x="667" y="266"/>
                    <a:pt x="627" y="25"/>
                    <a:pt x="307" y="12"/>
                  </a:cubicBezTo>
                  <a:cubicBezTo>
                    <a:pt x="0" y="0"/>
                    <a:pt x="38" y="291"/>
                    <a:pt x="38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"/>
            <p:cNvSpPr>
              <a:spLocks/>
            </p:cNvSpPr>
            <p:nvPr/>
          </p:nvSpPr>
          <p:spPr bwMode="auto">
            <a:xfrm>
              <a:off x="1762432" y="3479213"/>
              <a:ext cx="120650" cy="120650"/>
            </a:xfrm>
            <a:custGeom>
              <a:avLst/>
              <a:gdLst>
                <a:gd name="T0" fmla="*/ 13 w 162"/>
                <a:gd name="T1" fmla="*/ 103 h 162"/>
                <a:gd name="T2" fmla="*/ 104 w 162"/>
                <a:gd name="T3" fmla="*/ 149 h 162"/>
                <a:gd name="T4" fmla="*/ 150 w 162"/>
                <a:gd name="T5" fmla="*/ 58 h 162"/>
                <a:gd name="T6" fmla="*/ 59 w 162"/>
                <a:gd name="T7" fmla="*/ 12 h 162"/>
                <a:gd name="T8" fmla="*/ 13 w 162"/>
                <a:gd name="T9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3" y="103"/>
                  </a:moveTo>
                  <a:cubicBezTo>
                    <a:pt x="25" y="141"/>
                    <a:pt x="66" y="162"/>
                    <a:pt x="104" y="149"/>
                  </a:cubicBezTo>
                  <a:cubicBezTo>
                    <a:pt x="141" y="137"/>
                    <a:pt x="162" y="96"/>
                    <a:pt x="150" y="58"/>
                  </a:cubicBezTo>
                  <a:cubicBezTo>
                    <a:pt x="137" y="20"/>
                    <a:pt x="96" y="0"/>
                    <a:pt x="59" y="12"/>
                  </a:cubicBezTo>
                  <a:cubicBezTo>
                    <a:pt x="21" y="25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9"/>
            <p:cNvSpPr>
              <a:spLocks/>
            </p:cNvSpPr>
            <p:nvPr/>
          </p:nvSpPr>
          <p:spPr bwMode="auto">
            <a:xfrm>
              <a:off x="1798945" y="3504613"/>
              <a:ext cx="74613" cy="74613"/>
            </a:xfrm>
            <a:custGeom>
              <a:avLst/>
              <a:gdLst>
                <a:gd name="T0" fmla="*/ 7 w 100"/>
                <a:gd name="T1" fmla="*/ 64 h 100"/>
                <a:gd name="T2" fmla="*/ 64 w 100"/>
                <a:gd name="T3" fmla="*/ 92 h 100"/>
                <a:gd name="T4" fmla="*/ 92 w 100"/>
                <a:gd name="T5" fmla="*/ 36 h 100"/>
                <a:gd name="T6" fmla="*/ 36 w 100"/>
                <a:gd name="T7" fmla="*/ 7 h 100"/>
                <a:gd name="T8" fmla="*/ 7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7" y="64"/>
                  </a:moveTo>
                  <a:cubicBezTo>
                    <a:pt x="15" y="87"/>
                    <a:pt x="40" y="100"/>
                    <a:pt x="64" y="92"/>
                  </a:cubicBezTo>
                  <a:cubicBezTo>
                    <a:pt x="87" y="85"/>
                    <a:pt x="100" y="59"/>
                    <a:pt x="92" y="36"/>
                  </a:cubicBezTo>
                  <a:cubicBezTo>
                    <a:pt x="85" y="12"/>
                    <a:pt x="59" y="0"/>
                    <a:pt x="36" y="7"/>
                  </a:cubicBezTo>
                  <a:cubicBezTo>
                    <a:pt x="12" y="15"/>
                    <a:pt x="0" y="40"/>
                    <a:pt x="7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0"/>
            <p:cNvSpPr>
              <a:spLocks/>
            </p:cNvSpPr>
            <p:nvPr/>
          </p:nvSpPr>
          <p:spPr bwMode="auto">
            <a:xfrm>
              <a:off x="1368732" y="3072813"/>
              <a:ext cx="630238" cy="512763"/>
            </a:xfrm>
            <a:custGeom>
              <a:avLst/>
              <a:gdLst>
                <a:gd name="T0" fmla="*/ 119 w 841"/>
                <a:gd name="T1" fmla="*/ 313 h 683"/>
                <a:gd name="T2" fmla="*/ 236 w 841"/>
                <a:gd name="T3" fmla="*/ 223 h 683"/>
                <a:gd name="T4" fmla="*/ 236 w 841"/>
                <a:gd name="T5" fmla="*/ 223 h 683"/>
                <a:gd name="T6" fmla="*/ 416 w 841"/>
                <a:gd name="T7" fmla="*/ 0 h 683"/>
                <a:gd name="T8" fmla="*/ 633 w 841"/>
                <a:gd name="T9" fmla="*/ 166 h 683"/>
                <a:gd name="T10" fmla="*/ 654 w 841"/>
                <a:gd name="T11" fmla="*/ 9 h 683"/>
                <a:gd name="T12" fmla="*/ 839 w 841"/>
                <a:gd name="T13" fmla="*/ 261 h 683"/>
                <a:gd name="T14" fmla="*/ 595 w 841"/>
                <a:gd name="T15" fmla="*/ 474 h 683"/>
                <a:gd name="T16" fmla="*/ 182 w 841"/>
                <a:gd name="T17" fmla="*/ 439 h 683"/>
                <a:gd name="T18" fmla="*/ 182 w 841"/>
                <a:gd name="T19" fmla="*/ 441 h 683"/>
                <a:gd name="T20" fmla="*/ 156 w 841"/>
                <a:gd name="T21" fmla="*/ 683 h 683"/>
                <a:gd name="T22" fmla="*/ 26 w 841"/>
                <a:gd name="T23" fmla="*/ 405 h 683"/>
                <a:gd name="T24" fmla="*/ 119 w 841"/>
                <a:gd name="T25" fmla="*/ 31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1" h="683">
                  <a:moveTo>
                    <a:pt x="119" y="313"/>
                  </a:moveTo>
                  <a:cubicBezTo>
                    <a:pt x="130" y="281"/>
                    <a:pt x="169" y="245"/>
                    <a:pt x="236" y="223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327" y="192"/>
                    <a:pt x="507" y="118"/>
                    <a:pt x="416" y="0"/>
                  </a:cubicBezTo>
                  <a:cubicBezTo>
                    <a:pt x="416" y="0"/>
                    <a:pt x="577" y="13"/>
                    <a:pt x="633" y="166"/>
                  </a:cubicBezTo>
                  <a:cubicBezTo>
                    <a:pt x="675" y="137"/>
                    <a:pt x="694" y="89"/>
                    <a:pt x="654" y="9"/>
                  </a:cubicBezTo>
                  <a:cubicBezTo>
                    <a:pt x="654" y="9"/>
                    <a:pt x="841" y="60"/>
                    <a:pt x="839" y="261"/>
                  </a:cubicBezTo>
                  <a:cubicBezTo>
                    <a:pt x="838" y="383"/>
                    <a:pt x="737" y="460"/>
                    <a:pt x="595" y="474"/>
                  </a:cubicBezTo>
                  <a:cubicBezTo>
                    <a:pt x="488" y="484"/>
                    <a:pt x="276" y="490"/>
                    <a:pt x="182" y="439"/>
                  </a:cubicBezTo>
                  <a:cubicBezTo>
                    <a:pt x="182" y="439"/>
                    <a:pt x="182" y="440"/>
                    <a:pt x="182" y="441"/>
                  </a:cubicBezTo>
                  <a:cubicBezTo>
                    <a:pt x="182" y="511"/>
                    <a:pt x="189" y="683"/>
                    <a:pt x="156" y="683"/>
                  </a:cubicBezTo>
                  <a:cubicBezTo>
                    <a:pt x="123" y="683"/>
                    <a:pt x="69" y="505"/>
                    <a:pt x="26" y="405"/>
                  </a:cubicBezTo>
                  <a:cubicBezTo>
                    <a:pt x="0" y="342"/>
                    <a:pt x="84" y="315"/>
                    <a:pt x="119" y="31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1514782" y="3750675"/>
              <a:ext cx="271463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0 w 364"/>
                <a:gd name="T17" fmla="*/ 134 h 141"/>
                <a:gd name="T18" fmla="*/ 160 w 364"/>
                <a:gd name="T19" fmla="*/ 122 h 141"/>
                <a:gd name="T20" fmla="*/ 112 w 364"/>
                <a:gd name="T21" fmla="*/ 102 h 141"/>
                <a:gd name="T22" fmla="*/ 68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9" y="14"/>
                    <a:pt x="21" y="26"/>
                    <a:pt x="33" y="38"/>
                  </a:cubicBezTo>
                  <a:cubicBezTo>
                    <a:pt x="46" y="49"/>
                    <a:pt x="59" y="60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5" y="122"/>
                    <a:pt x="212" y="125"/>
                  </a:cubicBezTo>
                  <a:cubicBezTo>
                    <a:pt x="228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4" y="139"/>
                    <a:pt x="227" y="137"/>
                    <a:pt x="210" y="134"/>
                  </a:cubicBezTo>
                  <a:cubicBezTo>
                    <a:pt x="193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2" y="102"/>
                  </a:cubicBezTo>
                  <a:cubicBezTo>
                    <a:pt x="97" y="94"/>
                    <a:pt x="82" y="85"/>
                    <a:pt x="68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8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1700520" y="3780838"/>
              <a:ext cx="123825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9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7" y="31"/>
                    <a:pt x="72" y="30"/>
                    <a:pt x="86" y="29"/>
                  </a:cubicBezTo>
                  <a:cubicBezTo>
                    <a:pt x="100" y="27"/>
                    <a:pt x="114" y="24"/>
                    <a:pt x="128" y="19"/>
                  </a:cubicBezTo>
                  <a:cubicBezTo>
                    <a:pt x="141" y="14"/>
                    <a:pt x="154" y="8"/>
                    <a:pt x="167" y="0"/>
                  </a:cubicBezTo>
                  <a:cubicBezTo>
                    <a:pt x="156" y="10"/>
                    <a:pt x="143" y="18"/>
                    <a:pt x="130" y="24"/>
                  </a:cubicBezTo>
                  <a:cubicBezTo>
                    <a:pt x="116" y="29"/>
                    <a:pt x="101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3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1563995" y="3496675"/>
              <a:ext cx="112713" cy="90488"/>
            </a:xfrm>
            <a:custGeom>
              <a:avLst/>
              <a:gdLst>
                <a:gd name="T0" fmla="*/ 141 w 151"/>
                <a:gd name="T1" fmla="*/ 50 h 121"/>
                <a:gd name="T2" fmla="*/ 39 w 151"/>
                <a:gd name="T3" fmla="*/ 5 h 121"/>
                <a:gd name="T4" fmla="*/ 28 w 151"/>
                <a:gd name="T5" fmla="*/ 25 h 121"/>
                <a:gd name="T6" fmla="*/ 105 w 151"/>
                <a:gd name="T7" fmla="*/ 59 h 121"/>
                <a:gd name="T8" fmla="*/ 13 w 151"/>
                <a:gd name="T9" fmla="*/ 94 h 121"/>
                <a:gd name="T10" fmla="*/ 19 w 151"/>
                <a:gd name="T11" fmla="*/ 115 h 121"/>
                <a:gd name="T12" fmla="*/ 138 w 151"/>
                <a:gd name="T13" fmla="*/ 70 h 121"/>
                <a:gd name="T14" fmla="*/ 141 w 151"/>
                <a:gd name="T15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1">
                  <a:moveTo>
                    <a:pt x="141" y="50"/>
                  </a:moveTo>
                  <a:cubicBezTo>
                    <a:pt x="107" y="35"/>
                    <a:pt x="73" y="20"/>
                    <a:pt x="39" y="5"/>
                  </a:cubicBezTo>
                  <a:cubicBezTo>
                    <a:pt x="26" y="0"/>
                    <a:pt x="15" y="19"/>
                    <a:pt x="28" y="25"/>
                  </a:cubicBezTo>
                  <a:cubicBezTo>
                    <a:pt x="54" y="36"/>
                    <a:pt x="80" y="47"/>
                    <a:pt x="105" y="59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5" y="121"/>
                    <a:pt x="19" y="115"/>
                  </a:cubicBezTo>
                  <a:cubicBezTo>
                    <a:pt x="59" y="100"/>
                    <a:pt x="98" y="85"/>
                    <a:pt x="138" y="70"/>
                  </a:cubicBezTo>
                  <a:cubicBezTo>
                    <a:pt x="146" y="67"/>
                    <a:pt x="151" y="54"/>
                    <a:pt x="141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1940232" y="3503025"/>
              <a:ext cx="569913" cy="125413"/>
            </a:xfrm>
            <a:custGeom>
              <a:avLst/>
              <a:gdLst>
                <a:gd name="T0" fmla="*/ 18 w 359"/>
                <a:gd name="T1" fmla="*/ 18 h 79"/>
                <a:gd name="T2" fmla="*/ 18 w 359"/>
                <a:gd name="T3" fmla="*/ 24 h 79"/>
                <a:gd name="T4" fmla="*/ 188 w 359"/>
                <a:gd name="T5" fmla="*/ 24 h 79"/>
                <a:gd name="T6" fmla="*/ 188 w 359"/>
                <a:gd name="T7" fmla="*/ 16 h 79"/>
                <a:gd name="T8" fmla="*/ 302 w 359"/>
                <a:gd name="T9" fmla="*/ 16 h 79"/>
                <a:gd name="T10" fmla="*/ 302 w 359"/>
                <a:gd name="T11" fmla="*/ 0 h 79"/>
                <a:gd name="T12" fmla="*/ 359 w 359"/>
                <a:gd name="T13" fmla="*/ 0 h 79"/>
                <a:gd name="T14" fmla="*/ 359 w 359"/>
                <a:gd name="T15" fmla="*/ 79 h 79"/>
                <a:gd name="T16" fmla="*/ 302 w 359"/>
                <a:gd name="T17" fmla="*/ 79 h 79"/>
                <a:gd name="T18" fmla="*/ 302 w 359"/>
                <a:gd name="T19" fmla="*/ 66 h 79"/>
                <a:gd name="T20" fmla="*/ 188 w 359"/>
                <a:gd name="T21" fmla="*/ 66 h 79"/>
                <a:gd name="T22" fmla="*/ 188 w 359"/>
                <a:gd name="T23" fmla="*/ 57 h 79"/>
                <a:gd name="T24" fmla="*/ 18 w 359"/>
                <a:gd name="T25" fmla="*/ 57 h 79"/>
                <a:gd name="T26" fmla="*/ 18 w 359"/>
                <a:gd name="T27" fmla="*/ 63 h 79"/>
                <a:gd name="T28" fmla="*/ 0 w 359"/>
                <a:gd name="T29" fmla="*/ 63 h 79"/>
                <a:gd name="T30" fmla="*/ 0 w 359"/>
                <a:gd name="T31" fmla="*/ 18 h 79"/>
                <a:gd name="T32" fmla="*/ 18 w 359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9" h="79">
                  <a:moveTo>
                    <a:pt x="18" y="18"/>
                  </a:moveTo>
                  <a:lnTo>
                    <a:pt x="18" y="24"/>
                  </a:lnTo>
                  <a:lnTo>
                    <a:pt x="188" y="24"/>
                  </a:lnTo>
                  <a:lnTo>
                    <a:pt x="188" y="16"/>
                  </a:lnTo>
                  <a:lnTo>
                    <a:pt x="302" y="16"/>
                  </a:lnTo>
                  <a:lnTo>
                    <a:pt x="302" y="0"/>
                  </a:lnTo>
                  <a:lnTo>
                    <a:pt x="359" y="0"/>
                  </a:lnTo>
                  <a:lnTo>
                    <a:pt x="359" y="79"/>
                  </a:lnTo>
                  <a:lnTo>
                    <a:pt x="302" y="79"/>
                  </a:lnTo>
                  <a:lnTo>
                    <a:pt x="302" y="66"/>
                  </a:lnTo>
                  <a:lnTo>
                    <a:pt x="188" y="66"/>
                  </a:lnTo>
                  <a:lnTo>
                    <a:pt x="188" y="57"/>
                  </a:lnTo>
                  <a:lnTo>
                    <a:pt x="18" y="57"/>
                  </a:lnTo>
                  <a:lnTo>
                    <a:pt x="18" y="63"/>
                  </a:lnTo>
                  <a:lnTo>
                    <a:pt x="0" y="63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5"/>
            <p:cNvSpPr>
              <a:spLocks/>
            </p:cNvSpPr>
            <p:nvPr/>
          </p:nvSpPr>
          <p:spPr bwMode="auto">
            <a:xfrm>
              <a:off x="1471920" y="3612563"/>
              <a:ext cx="192088" cy="123825"/>
            </a:xfrm>
            <a:custGeom>
              <a:avLst/>
              <a:gdLst>
                <a:gd name="T0" fmla="*/ 256 w 256"/>
                <a:gd name="T1" fmla="*/ 134 h 164"/>
                <a:gd name="T2" fmla="*/ 92 w 256"/>
                <a:gd name="T3" fmla="*/ 0 h 164"/>
                <a:gd name="T4" fmla="*/ 256 w 256"/>
                <a:gd name="T5" fmla="*/ 1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164">
                  <a:moveTo>
                    <a:pt x="256" y="134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0" y="164"/>
                    <a:pt x="256" y="134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66"/>
            <p:cNvSpPr>
              <a:spLocks noChangeArrowheads="1"/>
            </p:cNvSpPr>
            <p:nvPr/>
          </p:nvSpPr>
          <p:spPr bwMode="auto">
            <a:xfrm>
              <a:off x="2416482" y="5047663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7"/>
            <p:cNvSpPr>
              <a:spLocks/>
            </p:cNvSpPr>
            <p:nvPr/>
          </p:nvSpPr>
          <p:spPr bwMode="auto">
            <a:xfrm>
              <a:off x="2468870" y="4927013"/>
              <a:ext cx="277813" cy="160338"/>
            </a:xfrm>
            <a:custGeom>
              <a:avLst/>
              <a:gdLst>
                <a:gd name="T0" fmla="*/ 0 w 370"/>
                <a:gd name="T1" fmla="*/ 0 h 214"/>
                <a:gd name="T2" fmla="*/ 307 w 370"/>
                <a:gd name="T3" fmla="*/ 44 h 214"/>
                <a:gd name="T4" fmla="*/ 315 w 370"/>
                <a:gd name="T5" fmla="*/ 44 h 214"/>
                <a:gd name="T6" fmla="*/ 315 w 370"/>
                <a:gd name="T7" fmla="*/ 45 h 214"/>
                <a:gd name="T8" fmla="*/ 327 w 370"/>
                <a:gd name="T9" fmla="*/ 47 h 214"/>
                <a:gd name="T10" fmla="*/ 315 w 370"/>
                <a:gd name="T11" fmla="*/ 53 h 214"/>
                <a:gd name="T12" fmla="*/ 298 w 370"/>
                <a:gd name="T13" fmla="*/ 175 h 214"/>
                <a:gd name="T14" fmla="*/ 369 w 370"/>
                <a:gd name="T15" fmla="*/ 201 h 214"/>
                <a:gd name="T16" fmla="*/ 268 w 370"/>
                <a:gd name="T17" fmla="*/ 202 h 214"/>
                <a:gd name="T18" fmla="*/ 257 w 370"/>
                <a:gd name="T19" fmla="*/ 76 h 214"/>
                <a:gd name="T20" fmla="*/ 89 w 370"/>
                <a:gd name="T21" fmla="*/ 67 h 214"/>
                <a:gd name="T22" fmla="*/ 64 w 370"/>
                <a:gd name="T23" fmla="*/ 177 h 214"/>
                <a:gd name="T24" fmla="*/ 131 w 370"/>
                <a:gd name="T25" fmla="*/ 201 h 214"/>
                <a:gd name="T26" fmla="*/ 43 w 370"/>
                <a:gd name="T27" fmla="*/ 203 h 214"/>
                <a:gd name="T28" fmla="*/ 32 w 370"/>
                <a:gd name="T29" fmla="*/ 202 h 214"/>
                <a:gd name="T30" fmla="*/ 32 w 370"/>
                <a:gd name="T31" fmla="*/ 32 h 214"/>
                <a:gd name="T32" fmla="*/ 0 w 370"/>
                <a:gd name="T3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0" h="214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8" y="175"/>
                    <a:pt x="298" y="175"/>
                    <a:pt x="298" y="175"/>
                  </a:cubicBezTo>
                  <a:cubicBezTo>
                    <a:pt x="330" y="179"/>
                    <a:pt x="370" y="189"/>
                    <a:pt x="369" y="201"/>
                  </a:cubicBezTo>
                  <a:cubicBezTo>
                    <a:pt x="369" y="214"/>
                    <a:pt x="304" y="203"/>
                    <a:pt x="268" y="202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8" y="97"/>
                    <a:pt x="131" y="86"/>
                    <a:pt x="89" y="6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8" y="181"/>
                    <a:pt x="132" y="188"/>
                    <a:pt x="131" y="201"/>
                  </a:cubicBezTo>
                  <a:cubicBezTo>
                    <a:pt x="131" y="214"/>
                    <a:pt x="80" y="204"/>
                    <a:pt x="43" y="203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1" y="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8"/>
            <p:cNvSpPr>
              <a:spLocks/>
            </p:cNvSpPr>
            <p:nvPr/>
          </p:nvSpPr>
          <p:spPr bwMode="auto">
            <a:xfrm>
              <a:off x="3056245" y="4565063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2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9" y="133"/>
                    <a:pt x="32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9"/>
            <p:cNvSpPr>
              <a:spLocks/>
            </p:cNvSpPr>
            <p:nvPr/>
          </p:nvSpPr>
          <p:spPr bwMode="auto">
            <a:xfrm>
              <a:off x="2691120" y="4652375"/>
              <a:ext cx="414338" cy="257175"/>
            </a:xfrm>
            <a:custGeom>
              <a:avLst/>
              <a:gdLst>
                <a:gd name="T0" fmla="*/ 233 w 554"/>
                <a:gd name="T1" fmla="*/ 344 h 344"/>
                <a:gd name="T2" fmla="*/ 198 w 554"/>
                <a:gd name="T3" fmla="*/ 340 h 344"/>
                <a:gd name="T4" fmla="*/ 0 w 554"/>
                <a:gd name="T5" fmla="*/ 132 h 344"/>
                <a:gd name="T6" fmla="*/ 62 w 554"/>
                <a:gd name="T7" fmla="*/ 112 h 344"/>
                <a:gd name="T8" fmla="*/ 210 w 554"/>
                <a:gd name="T9" fmla="*/ 277 h 344"/>
                <a:gd name="T10" fmla="*/ 489 w 554"/>
                <a:gd name="T11" fmla="*/ 0 h 344"/>
                <a:gd name="T12" fmla="*/ 554 w 554"/>
                <a:gd name="T13" fmla="*/ 36 h 344"/>
                <a:gd name="T14" fmla="*/ 233 w 554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344">
                  <a:moveTo>
                    <a:pt x="233" y="344"/>
                  </a:moveTo>
                  <a:cubicBezTo>
                    <a:pt x="221" y="344"/>
                    <a:pt x="209" y="343"/>
                    <a:pt x="198" y="340"/>
                  </a:cubicBezTo>
                  <a:cubicBezTo>
                    <a:pt x="59" y="314"/>
                    <a:pt x="3" y="139"/>
                    <a:pt x="0" y="13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4" y="36"/>
                    <a:pt x="554" y="36"/>
                    <a:pt x="554" y="36"/>
                  </a:cubicBezTo>
                  <a:cubicBezTo>
                    <a:pt x="454" y="186"/>
                    <a:pt x="386" y="333"/>
                    <a:pt x="233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0"/>
            <p:cNvSpPr>
              <a:spLocks/>
            </p:cNvSpPr>
            <p:nvPr/>
          </p:nvSpPr>
          <p:spPr bwMode="auto">
            <a:xfrm>
              <a:off x="2451407" y="4687300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1"/>
            <p:cNvSpPr>
              <a:spLocks/>
            </p:cNvSpPr>
            <p:nvPr/>
          </p:nvSpPr>
          <p:spPr bwMode="auto">
            <a:xfrm>
              <a:off x="2492682" y="4719050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2"/>
            <p:cNvSpPr>
              <a:spLocks/>
            </p:cNvSpPr>
            <p:nvPr/>
          </p:nvSpPr>
          <p:spPr bwMode="auto">
            <a:xfrm>
              <a:off x="2599045" y="4771438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3 w 25"/>
                <a:gd name="T3" fmla="*/ 0 h 109"/>
                <a:gd name="T4" fmla="*/ 1 w 25"/>
                <a:gd name="T5" fmla="*/ 9 h 109"/>
                <a:gd name="T6" fmla="*/ 9 w 25"/>
                <a:gd name="T7" fmla="*/ 22 h 109"/>
                <a:gd name="T8" fmla="*/ 0 w 25"/>
                <a:gd name="T9" fmla="*/ 90 h 109"/>
                <a:gd name="T10" fmla="*/ 12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3" y="0"/>
                  </a:lnTo>
                  <a:lnTo>
                    <a:pt x="1" y="9"/>
                  </a:lnTo>
                  <a:lnTo>
                    <a:pt x="9" y="22"/>
                  </a:lnTo>
                  <a:lnTo>
                    <a:pt x="0" y="90"/>
                  </a:lnTo>
                  <a:lnTo>
                    <a:pt x="12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3"/>
            <p:cNvSpPr>
              <a:spLocks/>
            </p:cNvSpPr>
            <p:nvPr/>
          </p:nvSpPr>
          <p:spPr bwMode="auto">
            <a:xfrm>
              <a:off x="2627620" y="4761913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4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4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4"/>
            <p:cNvSpPr>
              <a:spLocks noEditPoints="1"/>
            </p:cNvSpPr>
            <p:nvPr/>
          </p:nvSpPr>
          <p:spPr bwMode="auto">
            <a:xfrm>
              <a:off x="2627620" y="4760325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4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60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4 w 93"/>
                <a:gd name="T23" fmla="*/ 48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4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4" y="12"/>
                  </a:cubicBezTo>
                  <a:cubicBezTo>
                    <a:pt x="58" y="8"/>
                    <a:pt x="73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2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3" y="65"/>
                    <a:pt x="18" y="57"/>
                    <a:pt x="14" y="48"/>
                  </a:cubicBezTo>
                  <a:cubicBezTo>
                    <a:pt x="9" y="40"/>
                    <a:pt x="5" y="32"/>
                    <a:pt x="0" y="23"/>
                  </a:cubicBezTo>
                  <a:cubicBezTo>
                    <a:pt x="8" y="21"/>
                    <a:pt x="15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7" y="48"/>
                    <a:pt x="52" y="42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1"/>
                    <a:pt x="44" y="14"/>
                  </a:cubicBezTo>
                  <a:cubicBezTo>
                    <a:pt x="37" y="16"/>
                    <a:pt x="30" y="17"/>
                    <a:pt x="22" y="19"/>
                  </a:cubicBezTo>
                  <a:cubicBezTo>
                    <a:pt x="15" y="20"/>
                    <a:pt x="8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5"/>
            <p:cNvSpPr>
              <a:spLocks/>
            </p:cNvSpPr>
            <p:nvPr/>
          </p:nvSpPr>
          <p:spPr bwMode="auto">
            <a:xfrm>
              <a:off x="2541895" y="4768263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30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30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6"/>
            <p:cNvSpPr>
              <a:spLocks noEditPoints="1"/>
            </p:cNvSpPr>
            <p:nvPr/>
          </p:nvSpPr>
          <p:spPr bwMode="auto">
            <a:xfrm>
              <a:off x="2537132" y="4766675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8 w 94"/>
                <a:gd name="T7" fmla="*/ 2 h 72"/>
                <a:gd name="T8" fmla="*/ 23 w 94"/>
                <a:gd name="T9" fmla="*/ 18 h 72"/>
                <a:gd name="T10" fmla="*/ 39 w 94"/>
                <a:gd name="T11" fmla="*/ 35 h 72"/>
                <a:gd name="T12" fmla="*/ 55 w 94"/>
                <a:gd name="T13" fmla="*/ 52 h 72"/>
                <a:gd name="T14" fmla="*/ 70 w 94"/>
                <a:gd name="T15" fmla="*/ 68 h 72"/>
                <a:gd name="T16" fmla="*/ 67 w 94"/>
                <a:gd name="T17" fmla="*/ 69 h 72"/>
                <a:gd name="T18" fmla="*/ 81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8 w 94"/>
                <a:gd name="T31" fmla="*/ 71 h 72"/>
                <a:gd name="T32" fmla="*/ 52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5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5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5" y="52"/>
                  </a:cubicBezTo>
                  <a:cubicBezTo>
                    <a:pt x="60" y="57"/>
                    <a:pt x="65" y="63"/>
                    <a:pt x="70" y="68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2" y="60"/>
                    <a:pt x="76" y="52"/>
                    <a:pt x="81" y="43"/>
                  </a:cubicBezTo>
                  <a:cubicBezTo>
                    <a:pt x="85" y="35"/>
                    <a:pt x="90" y="26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2" y="65"/>
                    <a:pt x="57" y="60"/>
                    <a:pt x="52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8" y="11"/>
                    <a:pt x="65" y="12"/>
                    <a:pt x="72" y="14"/>
                  </a:cubicBezTo>
                  <a:cubicBezTo>
                    <a:pt x="80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2492682" y="4744450"/>
              <a:ext cx="228600" cy="211138"/>
            </a:xfrm>
            <a:custGeom>
              <a:avLst/>
              <a:gdLst>
                <a:gd name="T0" fmla="*/ 116 w 144"/>
                <a:gd name="T1" fmla="*/ 19 h 133"/>
                <a:gd name="T2" fmla="*/ 79 w 144"/>
                <a:gd name="T3" fmla="*/ 65 h 133"/>
                <a:gd name="T4" fmla="*/ 37 w 144"/>
                <a:gd name="T5" fmla="*/ 20 h 133"/>
                <a:gd name="T6" fmla="*/ 0 w 144"/>
                <a:gd name="T7" fmla="*/ 0 h 133"/>
                <a:gd name="T8" fmla="*/ 16 w 144"/>
                <a:gd name="T9" fmla="*/ 93 h 133"/>
                <a:gd name="T10" fmla="*/ 85 w 144"/>
                <a:gd name="T11" fmla="*/ 133 h 133"/>
                <a:gd name="T12" fmla="*/ 142 w 144"/>
                <a:gd name="T13" fmla="*/ 78 h 133"/>
                <a:gd name="T14" fmla="*/ 144 w 144"/>
                <a:gd name="T15" fmla="*/ 4 h 133"/>
                <a:gd name="T16" fmla="*/ 116 w 144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3">
                  <a:moveTo>
                    <a:pt x="116" y="19"/>
                  </a:moveTo>
                  <a:lnTo>
                    <a:pt x="79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6" y="93"/>
                  </a:lnTo>
                  <a:lnTo>
                    <a:pt x="85" y="133"/>
                  </a:lnTo>
                  <a:lnTo>
                    <a:pt x="142" y="78"/>
                  </a:lnTo>
                  <a:lnTo>
                    <a:pt x="144" y="4"/>
                  </a:lnTo>
                  <a:lnTo>
                    <a:pt x="116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8"/>
            <p:cNvSpPr>
              <a:spLocks/>
            </p:cNvSpPr>
            <p:nvPr/>
          </p:nvSpPr>
          <p:spPr bwMode="auto">
            <a:xfrm>
              <a:off x="2629207" y="4750800"/>
              <a:ext cx="87313" cy="93663"/>
            </a:xfrm>
            <a:custGeom>
              <a:avLst/>
              <a:gdLst>
                <a:gd name="T0" fmla="*/ 114 w 116"/>
                <a:gd name="T1" fmla="*/ 0 h 124"/>
                <a:gd name="T2" fmla="*/ 115 w 116"/>
                <a:gd name="T3" fmla="*/ 18 h 124"/>
                <a:gd name="T4" fmla="*/ 116 w 116"/>
                <a:gd name="T5" fmla="*/ 37 h 124"/>
                <a:gd name="T6" fmla="*/ 116 w 116"/>
                <a:gd name="T7" fmla="*/ 38 h 124"/>
                <a:gd name="T8" fmla="*/ 114 w 116"/>
                <a:gd name="T9" fmla="*/ 38 h 124"/>
                <a:gd name="T10" fmla="*/ 95 w 116"/>
                <a:gd name="T11" fmla="*/ 38 h 124"/>
                <a:gd name="T12" fmla="*/ 76 w 116"/>
                <a:gd name="T13" fmla="*/ 39 h 124"/>
                <a:gd name="T14" fmla="*/ 77 w 116"/>
                <a:gd name="T15" fmla="*/ 35 h 124"/>
                <a:gd name="T16" fmla="*/ 107 w 116"/>
                <a:gd name="T17" fmla="*/ 56 h 124"/>
                <a:gd name="T18" fmla="*/ 110 w 116"/>
                <a:gd name="T19" fmla="*/ 58 h 124"/>
                <a:gd name="T20" fmla="*/ 107 w 116"/>
                <a:gd name="T21" fmla="*/ 59 h 124"/>
                <a:gd name="T22" fmla="*/ 52 w 116"/>
                <a:gd name="T23" fmla="*/ 90 h 124"/>
                <a:gd name="T24" fmla="*/ 26 w 116"/>
                <a:gd name="T25" fmla="*/ 106 h 124"/>
                <a:gd name="T26" fmla="*/ 0 w 116"/>
                <a:gd name="T27" fmla="*/ 124 h 124"/>
                <a:gd name="T28" fmla="*/ 12 w 116"/>
                <a:gd name="T29" fmla="*/ 114 h 124"/>
                <a:gd name="T30" fmla="*/ 24 w 116"/>
                <a:gd name="T31" fmla="*/ 104 h 124"/>
                <a:gd name="T32" fmla="*/ 50 w 116"/>
                <a:gd name="T33" fmla="*/ 87 h 124"/>
                <a:gd name="T34" fmla="*/ 77 w 116"/>
                <a:gd name="T35" fmla="*/ 71 h 124"/>
                <a:gd name="T36" fmla="*/ 105 w 116"/>
                <a:gd name="T37" fmla="*/ 55 h 124"/>
                <a:gd name="T38" fmla="*/ 105 w 116"/>
                <a:gd name="T39" fmla="*/ 59 h 124"/>
                <a:gd name="T40" fmla="*/ 75 w 116"/>
                <a:gd name="T41" fmla="*/ 39 h 124"/>
                <a:gd name="T42" fmla="*/ 70 w 116"/>
                <a:gd name="T43" fmla="*/ 35 h 124"/>
                <a:gd name="T44" fmla="*/ 76 w 116"/>
                <a:gd name="T45" fmla="*/ 35 h 124"/>
                <a:gd name="T46" fmla="*/ 95 w 116"/>
                <a:gd name="T47" fmla="*/ 35 h 124"/>
                <a:gd name="T48" fmla="*/ 114 w 116"/>
                <a:gd name="T49" fmla="*/ 35 h 124"/>
                <a:gd name="T50" fmla="*/ 113 w 116"/>
                <a:gd name="T51" fmla="*/ 37 h 124"/>
                <a:gd name="T52" fmla="*/ 113 w 116"/>
                <a:gd name="T53" fmla="*/ 18 h 124"/>
                <a:gd name="T54" fmla="*/ 114 w 116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0"/>
                    <a:pt x="116" y="37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9" y="69"/>
                    <a:pt x="70" y="79"/>
                    <a:pt x="52" y="90"/>
                  </a:cubicBezTo>
                  <a:cubicBezTo>
                    <a:pt x="43" y="95"/>
                    <a:pt x="34" y="100"/>
                    <a:pt x="26" y="106"/>
                  </a:cubicBezTo>
                  <a:cubicBezTo>
                    <a:pt x="17" y="112"/>
                    <a:pt x="8" y="117"/>
                    <a:pt x="0" y="124"/>
                  </a:cubicBezTo>
                  <a:cubicBezTo>
                    <a:pt x="4" y="120"/>
                    <a:pt x="8" y="117"/>
                    <a:pt x="12" y="114"/>
                  </a:cubicBezTo>
                  <a:cubicBezTo>
                    <a:pt x="16" y="110"/>
                    <a:pt x="20" y="107"/>
                    <a:pt x="24" y="104"/>
                  </a:cubicBezTo>
                  <a:cubicBezTo>
                    <a:pt x="33" y="98"/>
                    <a:pt x="42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7" y="66"/>
                    <a:pt x="96" y="60"/>
                    <a:pt x="105" y="55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5" y="52"/>
                    <a:pt x="85" y="45"/>
                    <a:pt x="75" y="39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0"/>
                    <a:pt x="113" y="24"/>
                    <a:pt x="113" y="18"/>
                  </a:cubicBezTo>
                  <a:cubicBezTo>
                    <a:pt x="114" y="12"/>
                    <a:pt x="114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9"/>
            <p:cNvSpPr>
              <a:spLocks/>
            </p:cNvSpPr>
            <p:nvPr/>
          </p:nvSpPr>
          <p:spPr bwMode="auto">
            <a:xfrm>
              <a:off x="2506970" y="4769850"/>
              <a:ext cx="101600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6 w 137"/>
                <a:gd name="T7" fmla="*/ 37 h 98"/>
                <a:gd name="T8" fmla="*/ 7 w 137"/>
                <a:gd name="T9" fmla="*/ 37 h 98"/>
                <a:gd name="T10" fmla="*/ 26 w 137"/>
                <a:gd name="T11" fmla="*/ 34 h 98"/>
                <a:gd name="T12" fmla="*/ 45 w 137"/>
                <a:gd name="T13" fmla="*/ 30 h 98"/>
                <a:gd name="T14" fmla="*/ 43 w 137"/>
                <a:gd name="T15" fmla="*/ 27 h 98"/>
                <a:gd name="T16" fmla="*/ 18 w 137"/>
                <a:gd name="T17" fmla="*/ 53 h 98"/>
                <a:gd name="T18" fmla="*/ 15 w 137"/>
                <a:gd name="T19" fmla="*/ 56 h 98"/>
                <a:gd name="T20" fmla="*/ 19 w 137"/>
                <a:gd name="T21" fmla="*/ 57 h 98"/>
                <a:gd name="T22" fmla="*/ 79 w 137"/>
                <a:gd name="T23" fmla="*/ 75 h 98"/>
                <a:gd name="T24" fmla="*/ 108 w 137"/>
                <a:gd name="T25" fmla="*/ 85 h 98"/>
                <a:gd name="T26" fmla="*/ 137 w 137"/>
                <a:gd name="T27" fmla="*/ 98 h 98"/>
                <a:gd name="T28" fmla="*/ 123 w 137"/>
                <a:gd name="T29" fmla="*/ 90 h 98"/>
                <a:gd name="T30" fmla="*/ 109 w 137"/>
                <a:gd name="T31" fmla="*/ 83 h 98"/>
                <a:gd name="T32" fmla="*/ 80 w 137"/>
                <a:gd name="T33" fmla="*/ 72 h 98"/>
                <a:gd name="T34" fmla="*/ 50 w 137"/>
                <a:gd name="T35" fmla="*/ 62 h 98"/>
                <a:gd name="T36" fmla="*/ 20 w 137"/>
                <a:gd name="T37" fmla="*/ 53 h 98"/>
                <a:gd name="T38" fmla="*/ 21 w 137"/>
                <a:gd name="T39" fmla="*/ 56 h 98"/>
                <a:gd name="T40" fmla="*/ 46 w 137"/>
                <a:gd name="T41" fmla="*/ 30 h 98"/>
                <a:gd name="T42" fmla="*/ 50 w 137"/>
                <a:gd name="T43" fmla="*/ 25 h 98"/>
                <a:gd name="T44" fmla="*/ 44 w 137"/>
                <a:gd name="T45" fmla="*/ 26 h 98"/>
                <a:gd name="T46" fmla="*/ 25 w 137"/>
                <a:gd name="T47" fmla="*/ 31 h 98"/>
                <a:gd name="T48" fmla="*/ 7 w 137"/>
                <a:gd name="T49" fmla="*/ 35 h 98"/>
                <a:gd name="T50" fmla="*/ 8 w 137"/>
                <a:gd name="T51" fmla="*/ 36 h 98"/>
                <a:gd name="T52" fmla="*/ 4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36"/>
                    <a:pt x="26" y="44"/>
                    <a:pt x="18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39" y="62"/>
                    <a:pt x="59" y="69"/>
                    <a:pt x="79" y="75"/>
                  </a:cubicBezTo>
                  <a:cubicBezTo>
                    <a:pt x="88" y="78"/>
                    <a:pt x="98" y="82"/>
                    <a:pt x="108" y="85"/>
                  </a:cubicBezTo>
                  <a:cubicBezTo>
                    <a:pt x="118" y="89"/>
                    <a:pt x="128" y="93"/>
                    <a:pt x="137" y="98"/>
                  </a:cubicBezTo>
                  <a:cubicBezTo>
                    <a:pt x="132" y="95"/>
                    <a:pt x="128" y="92"/>
                    <a:pt x="123" y="90"/>
                  </a:cubicBezTo>
                  <a:cubicBezTo>
                    <a:pt x="118" y="88"/>
                    <a:pt x="114" y="86"/>
                    <a:pt x="109" y="83"/>
                  </a:cubicBezTo>
                  <a:cubicBezTo>
                    <a:pt x="99" y="79"/>
                    <a:pt x="90" y="75"/>
                    <a:pt x="80" y="72"/>
                  </a:cubicBezTo>
                  <a:cubicBezTo>
                    <a:pt x="70" y="68"/>
                    <a:pt x="60" y="65"/>
                    <a:pt x="50" y="62"/>
                  </a:cubicBezTo>
                  <a:cubicBezTo>
                    <a:pt x="40" y="58"/>
                    <a:pt x="30" y="55"/>
                    <a:pt x="20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9" y="47"/>
                    <a:pt x="38" y="38"/>
                    <a:pt x="46" y="30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0"/>
                    <a:pt x="5" y="24"/>
                    <a:pt x="4" y="18"/>
                  </a:cubicBezTo>
                  <a:cubicBezTo>
                    <a:pt x="3" y="12"/>
                    <a:pt x="1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0"/>
            <p:cNvSpPr>
              <a:spLocks/>
            </p:cNvSpPr>
            <p:nvPr/>
          </p:nvSpPr>
          <p:spPr bwMode="auto">
            <a:xfrm>
              <a:off x="2873682" y="4584113"/>
              <a:ext cx="87313" cy="125413"/>
            </a:xfrm>
            <a:custGeom>
              <a:avLst/>
              <a:gdLst>
                <a:gd name="T0" fmla="*/ 0 w 117"/>
                <a:gd name="T1" fmla="*/ 147 h 169"/>
                <a:gd name="T2" fmla="*/ 38 w 117"/>
                <a:gd name="T3" fmla="*/ 86 h 169"/>
                <a:gd name="T4" fmla="*/ 63 w 117"/>
                <a:gd name="T5" fmla="*/ 56 h 169"/>
                <a:gd name="T6" fmla="*/ 78 w 117"/>
                <a:gd name="T7" fmla="*/ 59 h 169"/>
                <a:gd name="T8" fmla="*/ 85 w 117"/>
                <a:gd name="T9" fmla="*/ 66 h 169"/>
                <a:gd name="T10" fmla="*/ 86 w 117"/>
                <a:gd name="T11" fmla="*/ 82 h 169"/>
                <a:gd name="T12" fmla="*/ 34 w 117"/>
                <a:gd name="T13" fmla="*/ 169 h 169"/>
                <a:gd name="T14" fmla="*/ 0 w 117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69">
                  <a:moveTo>
                    <a:pt x="0" y="147"/>
                  </a:moveTo>
                  <a:cubicBezTo>
                    <a:pt x="0" y="147"/>
                    <a:pt x="48" y="19"/>
                    <a:pt x="38" y="86"/>
                  </a:cubicBezTo>
                  <a:cubicBezTo>
                    <a:pt x="38" y="86"/>
                    <a:pt x="69" y="0"/>
                    <a:pt x="63" y="56"/>
                  </a:cubicBezTo>
                  <a:cubicBezTo>
                    <a:pt x="63" y="56"/>
                    <a:pt x="84" y="15"/>
                    <a:pt x="78" y="59"/>
                  </a:cubicBezTo>
                  <a:cubicBezTo>
                    <a:pt x="78" y="59"/>
                    <a:pt x="104" y="27"/>
                    <a:pt x="85" y="66"/>
                  </a:cubicBezTo>
                  <a:cubicBezTo>
                    <a:pt x="85" y="66"/>
                    <a:pt x="117" y="32"/>
                    <a:pt x="86" y="82"/>
                  </a:cubicBezTo>
                  <a:cubicBezTo>
                    <a:pt x="86" y="82"/>
                    <a:pt x="57" y="135"/>
                    <a:pt x="34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1"/>
            <p:cNvSpPr>
              <a:spLocks/>
            </p:cNvSpPr>
            <p:nvPr/>
          </p:nvSpPr>
          <p:spPr bwMode="auto">
            <a:xfrm>
              <a:off x="2484745" y="4923838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70 w 293"/>
                <a:gd name="T3" fmla="*/ 47 h 57"/>
                <a:gd name="T4" fmla="*/ 246 w 293"/>
                <a:gd name="T5" fmla="*/ 44 h 57"/>
                <a:gd name="T6" fmla="*/ 200 w 293"/>
                <a:gd name="T7" fmla="*/ 38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8 h 57"/>
                <a:gd name="T18" fmla="*/ 153 w 293"/>
                <a:gd name="T19" fmla="*/ 37 h 57"/>
                <a:gd name="T20" fmla="*/ 115 w 293"/>
                <a:gd name="T21" fmla="*/ 42 h 57"/>
                <a:gd name="T22" fmla="*/ 77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9 w 293"/>
                <a:gd name="T29" fmla="*/ 55 h 57"/>
                <a:gd name="T30" fmla="*/ 77 w 293"/>
                <a:gd name="T31" fmla="*/ 51 h 57"/>
                <a:gd name="T32" fmla="*/ 116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200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70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6" y="40"/>
                    <a:pt x="200" y="38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8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1" y="39"/>
                    <a:pt x="128" y="40"/>
                    <a:pt x="115" y="42"/>
                  </a:cubicBezTo>
                  <a:cubicBezTo>
                    <a:pt x="102" y="43"/>
                    <a:pt x="89" y="45"/>
                    <a:pt x="77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6" y="54"/>
                    <a:pt x="13" y="55"/>
                    <a:pt x="0" y="57"/>
                  </a:cubicBezTo>
                  <a:cubicBezTo>
                    <a:pt x="13" y="57"/>
                    <a:pt x="26" y="56"/>
                    <a:pt x="39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6" y="48"/>
                  </a:cubicBezTo>
                  <a:cubicBezTo>
                    <a:pt x="128" y="46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6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15" y="45"/>
                    <a:pt x="231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>
              <a:off x="2430770" y="4676188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6 h 272"/>
                <a:gd name="T8" fmla="*/ 589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6"/>
                  </a:cubicBezTo>
                  <a:cubicBezTo>
                    <a:pt x="446" y="199"/>
                    <a:pt x="523" y="129"/>
                    <a:pt x="589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70" y="180"/>
                    <a:pt x="475" y="261"/>
                    <a:pt x="366" y="271"/>
                  </a:cubicBezTo>
                  <a:cubicBezTo>
                    <a:pt x="359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3"/>
            <p:cNvSpPr>
              <a:spLocks noEditPoints="1"/>
            </p:cNvSpPr>
            <p:nvPr/>
          </p:nvSpPr>
          <p:spPr bwMode="auto">
            <a:xfrm>
              <a:off x="2470457" y="4904788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9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9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9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9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4"/>
            <p:cNvSpPr>
              <a:spLocks noEditPoints="1"/>
            </p:cNvSpPr>
            <p:nvPr/>
          </p:nvSpPr>
          <p:spPr bwMode="auto">
            <a:xfrm>
              <a:off x="2670482" y="4892088"/>
              <a:ext cx="60325" cy="19050"/>
            </a:xfrm>
            <a:custGeom>
              <a:avLst/>
              <a:gdLst>
                <a:gd name="T0" fmla="*/ 1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6 w 38"/>
                <a:gd name="T7" fmla="*/ 12 h 12"/>
                <a:gd name="T8" fmla="*/ 1 w 38"/>
                <a:gd name="T9" fmla="*/ 10 h 12"/>
                <a:gd name="T10" fmla="*/ 1 w 38"/>
                <a:gd name="T11" fmla="*/ 1 h 12"/>
                <a:gd name="T12" fmla="*/ 2 w 38"/>
                <a:gd name="T13" fmla="*/ 9 h 12"/>
                <a:gd name="T14" fmla="*/ 35 w 38"/>
                <a:gd name="T15" fmla="*/ 11 h 12"/>
                <a:gd name="T16" fmla="*/ 36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1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6" y="12"/>
                  </a:lnTo>
                  <a:lnTo>
                    <a:pt x="1" y="10"/>
                  </a:lnTo>
                  <a:close/>
                  <a:moveTo>
                    <a:pt x="1" y="1"/>
                  </a:moveTo>
                  <a:lnTo>
                    <a:pt x="2" y="9"/>
                  </a:lnTo>
                  <a:lnTo>
                    <a:pt x="35" y="11"/>
                  </a:lnTo>
                  <a:lnTo>
                    <a:pt x="3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5"/>
            <p:cNvSpPr>
              <a:spLocks/>
            </p:cNvSpPr>
            <p:nvPr/>
          </p:nvSpPr>
          <p:spPr bwMode="auto">
            <a:xfrm>
              <a:off x="2481570" y="4833350"/>
              <a:ext cx="44450" cy="14288"/>
            </a:xfrm>
            <a:custGeom>
              <a:avLst/>
              <a:gdLst>
                <a:gd name="T0" fmla="*/ 61 w 61"/>
                <a:gd name="T1" fmla="*/ 12 h 19"/>
                <a:gd name="T2" fmla="*/ 26 w 61"/>
                <a:gd name="T3" fmla="*/ 0 h 19"/>
                <a:gd name="T4" fmla="*/ 0 w 61"/>
                <a:gd name="T5" fmla="*/ 19 h 19"/>
                <a:gd name="T6" fmla="*/ 61 w 61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9">
                  <a:moveTo>
                    <a:pt x="61" y="12"/>
                  </a:moveTo>
                  <a:cubicBezTo>
                    <a:pt x="61" y="12"/>
                    <a:pt x="43" y="8"/>
                    <a:pt x="26" y="0"/>
                  </a:cubicBezTo>
                  <a:cubicBezTo>
                    <a:pt x="26" y="0"/>
                    <a:pt x="19" y="2"/>
                    <a:pt x="0" y="19"/>
                  </a:cubicBezTo>
                  <a:lnTo>
                    <a:pt x="61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6"/>
            <p:cNvSpPr>
              <a:spLocks/>
            </p:cNvSpPr>
            <p:nvPr/>
          </p:nvSpPr>
          <p:spPr bwMode="auto">
            <a:xfrm>
              <a:off x="2476807" y="4841288"/>
              <a:ext cx="57150" cy="7938"/>
            </a:xfrm>
            <a:custGeom>
              <a:avLst/>
              <a:gdLst>
                <a:gd name="T0" fmla="*/ 77 w 77"/>
                <a:gd name="T1" fmla="*/ 0 h 9"/>
                <a:gd name="T2" fmla="*/ 57 w 77"/>
                <a:gd name="T3" fmla="*/ 0 h 9"/>
                <a:gd name="T4" fmla="*/ 38 w 77"/>
                <a:gd name="T5" fmla="*/ 2 h 9"/>
                <a:gd name="T6" fmla="*/ 19 w 77"/>
                <a:gd name="T7" fmla="*/ 5 h 9"/>
                <a:gd name="T8" fmla="*/ 0 w 77"/>
                <a:gd name="T9" fmla="*/ 9 h 9"/>
                <a:gd name="T10" fmla="*/ 10 w 77"/>
                <a:gd name="T11" fmla="*/ 7 h 9"/>
                <a:gd name="T12" fmla="*/ 20 w 77"/>
                <a:gd name="T13" fmla="*/ 6 h 9"/>
                <a:gd name="T14" fmla="*/ 39 w 77"/>
                <a:gd name="T15" fmla="*/ 4 h 9"/>
                <a:gd name="T16" fmla="*/ 58 w 77"/>
                <a:gd name="T17" fmla="*/ 2 h 9"/>
                <a:gd name="T18" fmla="*/ 67 w 77"/>
                <a:gd name="T19" fmla="*/ 1 h 9"/>
                <a:gd name="T20" fmla="*/ 77 w 7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">
                  <a:moveTo>
                    <a:pt x="77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5" y="1"/>
                    <a:pt x="38" y="2"/>
                  </a:cubicBezTo>
                  <a:cubicBezTo>
                    <a:pt x="32" y="3"/>
                    <a:pt x="26" y="4"/>
                    <a:pt x="19" y="5"/>
                  </a:cubicBezTo>
                  <a:cubicBezTo>
                    <a:pt x="13" y="6"/>
                    <a:pt x="7" y="7"/>
                    <a:pt x="0" y="9"/>
                  </a:cubicBezTo>
                  <a:cubicBezTo>
                    <a:pt x="4" y="8"/>
                    <a:pt x="7" y="8"/>
                    <a:pt x="10" y="7"/>
                  </a:cubicBezTo>
                  <a:cubicBezTo>
                    <a:pt x="13" y="7"/>
                    <a:pt x="16" y="7"/>
                    <a:pt x="20" y="6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0"/>
                    <a:pt x="74" y="0"/>
                    <a:pt x="77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7"/>
            <p:cNvSpPr>
              <a:spLocks/>
            </p:cNvSpPr>
            <p:nvPr/>
          </p:nvSpPr>
          <p:spPr bwMode="auto">
            <a:xfrm>
              <a:off x="2321232" y="4290425"/>
              <a:ext cx="152400" cy="423863"/>
            </a:xfrm>
            <a:custGeom>
              <a:avLst/>
              <a:gdLst>
                <a:gd name="T0" fmla="*/ 107 w 205"/>
                <a:gd name="T1" fmla="*/ 528 h 565"/>
                <a:gd name="T2" fmla="*/ 205 w 205"/>
                <a:gd name="T3" fmla="*/ 321 h 565"/>
                <a:gd name="T4" fmla="*/ 87 w 205"/>
                <a:gd name="T5" fmla="*/ 126 h 565"/>
                <a:gd name="T6" fmla="*/ 1 w 205"/>
                <a:gd name="T7" fmla="*/ 295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5" y="435"/>
                    <a:pt x="205" y="321"/>
                  </a:cubicBezTo>
                  <a:cubicBezTo>
                    <a:pt x="205" y="207"/>
                    <a:pt x="141" y="126"/>
                    <a:pt x="87" y="126"/>
                  </a:cubicBezTo>
                  <a:cubicBezTo>
                    <a:pt x="33" y="126"/>
                    <a:pt x="0" y="0"/>
                    <a:pt x="1" y="295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8"/>
            <p:cNvSpPr>
              <a:spLocks/>
            </p:cNvSpPr>
            <p:nvPr/>
          </p:nvSpPr>
          <p:spPr bwMode="auto">
            <a:xfrm>
              <a:off x="2314882" y="4503150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3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1" y="22"/>
                    <a:pt x="103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6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9"/>
            <p:cNvSpPr>
              <a:spLocks/>
            </p:cNvSpPr>
            <p:nvPr/>
          </p:nvSpPr>
          <p:spPr bwMode="auto">
            <a:xfrm>
              <a:off x="2354570" y="4250738"/>
              <a:ext cx="500063" cy="538163"/>
            </a:xfrm>
            <a:custGeom>
              <a:avLst/>
              <a:gdLst>
                <a:gd name="T0" fmla="*/ 37 w 666"/>
                <a:gd name="T1" fmla="*/ 443 h 719"/>
                <a:gd name="T2" fmla="*/ 371 w 666"/>
                <a:gd name="T3" fmla="*/ 719 h 719"/>
                <a:gd name="T4" fmla="*/ 666 w 666"/>
                <a:gd name="T5" fmla="*/ 418 h 719"/>
                <a:gd name="T6" fmla="*/ 307 w 666"/>
                <a:gd name="T7" fmla="*/ 12 h 719"/>
                <a:gd name="T8" fmla="*/ 37 w 666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719">
                  <a:moveTo>
                    <a:pt x="37" y="443"/>
                  </a:moveTo>
                  <a:cubicBezTo>
                    <a:pt x="37" y="595"/>
                    <a:pt x="187" y="719"/>
                    <a:pt x="371" y="719"/>
                  </a:cubicBezTo>
                  <a:cubicBezTo>
                    <a:pt x="556" y="719"/>
                    <a:pt x="666" y="570"/>
                    <a:pt x="666" y="418"/>
                  </a:cubicBezTo>
                  <a:cubicBezTo>
                    <a:pt x="666" y="265"/>
                    <a:pt x="626" y="25"/>
                    <a:pt x="307" y="12"/>
                  </a:cubicBezTo>
                  <a:cubicBezTo>
                    <a:pt x="0" y="0"/>
                    <a:pt x="37" y="291"/>
                    <a:pt x="37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0"/>
            <p:cNvSpPr>
              <a:spLocks/>
            </p:cNvSpPr>
            <p:nvPr/>
          </p:nvSpPr>
          <p:spPr bwMode="auto">
            <a:xfrm>
              <a:off x="2706995" y="4504738"/>
              <a:ext cx="122238" cy="120650"/>
            </a:xfrm>
            <a:custGeom>
              <a:avLst/>
              <a:gdLst>
                <a:gd name="T0" fmla="*/ 13 w 162"/>
                <a:gd name="T1" fmla="*/ 103 h 161"/>
                <a:gd name="T2" fmla="*/ 104 w 162"/>
                <a:gd name="T3" fmla="*/ 149 h 161"/>
                <a:gd name="T4" fmla="*/ 150 w 162"/>
                <a:gd name="T5" fmla="*/ 58 h 161"/>
                <a:gd name="T6" fmla="*/ 59 w 162"/>
                <a:gd name="T7" fmla="*/ 12 h 161"/>
                <a:gd name="T8" fmla="*/ 13 w 162"/>
                <a:gd name="T9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13" y="103"/>
                  </a:moveTo>
                  <a:cubicBezTo>
                    <a:pt x="25" y="141"/>
                    <a:pt x="66" y="161"/>
                    <a:pt x="104" y="149"/>
                  </a:cubicBezTo>
                  <a:cubicBezTo>
                    <a:pt x="142" y="137"/>
                    <a:pt x="162" y="96"/>
                    <a:pt x="150" y="58"/>
                  </a:cubicBezTo>
                  <a:cubicBezTo>
                    <a:pt x="137" y="20"/>
                    <a:pt x="97" y="0"/>
                    <a:pt x="59" y="12"/>
                  </a:cubicBezTo>
                  <a:cubicBezTo>
                    <a:pt x="21" y="24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1"/>
            <p:cNvSpPr>
              <a:spLocks/>
            </p:cNvSpPr>
            <p:nvPr/>
          </p:nvSpPr>
          <p:spPr bwMode="auto">
            <a:xfrm>
              <a:off x="2743507" y="4530138"/>
              <a:ext cx="74613" cy="74613"/>
            </a:xfrm>
            <a:custGeom>
              <a:avLst/>
              <a:gdLst>
                <a:gd name="T0" fmla="*/ 8 w 100"/>
                <a:gd name="T1" fmla="*/ 64 h 100"/>
                <a:gd name="T2" fmla="*/ 64 w 100"/>
                <a:gd name="T3" fmla="*/ 92 h 100"/>
                <a:gd name="T4" fmla="*/ 93 w 100"/>
                <a:gd name="T5" fmla="*/ 36 h 100"/>
                <a:gd name="T6" fmla="*/ 36 w 100"/>
                <a:gd name="T7" fmla="*/ 7 h 100"/>
                <a:gd name="T8" fmla="*/ 8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8" y="64"/>
                  </a:moveTo>
                  <a:cubicBezTo>
                    <a:pt x="15" y="87"/>
                    <a:pt x="41" y="100"/>
                    <a:pt x="64" y="92"/>
                  </a:cubicBezTo>
                  <a:cubicBezTo>
                    <a:pt x="88" y="84"/>
                    <a:pt x="100" y="59"/>
                    <a:pt x="93" y="36"/>
                  </a:cubicBezTo>
                  <a:cubicBezTo>
                    <a:pt x="85" y="12"/>
                    <a:pt x="60" y="0"/>
                    <a:pt x="36" y="7"/>
                  </a:cubicBezTo>
                  <a:cubicBezTo>
                    <a:pt x="13" y="15"/>
                    <a:pt x="0" y="40"/>
                    <a:pt x="8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2"/>
            <p:cNvSpPr>
              <a:spLocks/>
            </p:cNvSpPr>
            <p:nvPr/>
          </p:nvSpPr>
          <p:spPr bwMode="auto">
            <a:xfrm>
              <a:off x="2313295" y="4104688"/>
              <a:ext cx="630238" cy="506413"/>
            </a:xfrm>
            <a:custGeom>
              <a:avLst/>
              <a:gdLst>
                <a:gd name="T0" fmla="*/ 119 w 841"/>
                <a:gd name="T1" fmla="*/ 305 h 675"/>
                <a:gd name="T2" fmla="*/ 237 w 841"/>
                <a:gd name="T3" fmla="*/ 215 h 675"/>
                <a:gd name="T4" fmla="*/ 237 w 841"/>
                <a:gd name="T5" fmla="*/ 215 h 675"/>
                <a:gd name="T6" fmla="*/ 654 w 841"/>
                <a:gd name="T7" fmla="*/ 0 h 675"/>
                <a:gd name="T8" fmla="*/ 839 w 841"/>
                <a:gd name="T9" fmla="*/ 253 h 675"/>
                <a:gd name="T10" fmla="*/ 595 w 841"/>
                <a:gd name="T11" fmla="*/ 466 h 675"/>
                <a:gd name="T12" fmla="*/ 182 w 841"/>
                <a:gd name="T13" fmla="*/ 430 h 675"/>
                <a:gd name="T14" fmla="*/ 182 w 841"/>
                <a:gd name="T15" fmla="*/ 432 h 675"/>
                <a:gd name="T16" fmla="*/ 156 w 841"/>
                <a:gd name="T17" fmla="*/ 675 h 675"/>
                <a:gd name="T18" fmla="*/ 27 w 841"/>
                <a:gd name="T19" fmla="*/ 397 h 675"/>
                <a:gd name="T20" fmla="*/ 119 w 841"/>
                <a:gd name="T21" fmla="*/ 30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675">
                  <a:moveTo>
                    <a:pt x="119" y="305"/>
                  </a:moveTo>
                  <a:cubicBezTo>
                    <a:pt x="130" y="272"/>
                    <a:pt x="169" y="237"/>
                    <a:pt x="237" y="215"/>
                  </a:cubicBezTo>
                  <a:cubicBezTo>
                    <a:pt x="237" y="215"/>
                    <a:pt x="237" y="215"/>
                    <a:pt x="237" y="215"/>
                  </a:cubicBezTo>
                  <a:cubicBezTo>
                    <a:pt x="327" y="184"/>
                    <a:pt x="678" y="206"/>
                    <a:pt x="654" y="0"/>
                  </a:cubicBezTo>
                  <a:cubicBezTo>
                    <a:pt x="654" y="0"/>
                    <a:pt x="841" y="52"/>
                    <a:pt x="839" y="253"/>
                  </a:cubicBezTo>
                  <a:cubicBezTo>
                    <a:pt x="838" y="375"/>
                    <a:pt x="738" y="452"/>
                    <a:pt x="595" y="466"/>
                  </a:cubicBezTo>
                  <a:cubicBezTo>
                    <a:pt x="489" y="476"/>
                    <a:pt x="277" y="482"/>
                    <a:pt x="182" y="430"/>
                  </a:cubicBezTo>
                  <a:cubicBezTo>
                    <a:pt x="182" y="431"/>
                    <a:pt x="182" y="432"/>
                    <a:pt x="182" y="432"/>
                  </a:cubicBezTo>
                  <a:cubicBezTo>
                    <a:pt x="182" y="503"/>
                    <a:pt x="189" y="675"/>
                    <a:pt x="156" y="675"/>
                  </a:cubicBezTo>
                  <a:cubicBezTo>
                    <a:pt x="123" y="674"/>
                    <a:pt x="70" y="497"/>
                    <a:pt x="27" y="397"/>
                  </a:cubicBezTo>
                  <a:cubicBezTo>
                    <a:pt x="0" y="334"/>
                    <a:pt x="84" y="307"/>
                    <a:pt x="119" y="3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3"/>
            <p:cNvSpPr>
              <a:spLocks/>
            </p:cNvSpPr>
            <p:nvPr/>
          </p:nvSpPr>
          <p:spPr bwMode="auto">
            <a:xfrm>
              <a:off x="2459345" y="4776200"/>
              <a:ext cx="273050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1 w 364"/>
                <a:gd name="T17" fmla="*/ 134 h 141"/>
                <a:gd name="T18" fmla="*/ 160 w 364"/>
                <a:gd name="T19" fmla="*/ 122 h 141"/>
                <a:gd name="T20" fmla="*/ 113 w 364"/>
                <a:gd name="T21" fmla="*/ 102 h 141"/>
                <a:gd name="T22" fmla="*/ 69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10" y="14"/>
                    <a:pt x="21" y="26"/>
                    <a:pt x="33" y="38"/>
                  </a:cubicBezTo>
                  <a:cubicBezTo>
                    <a:pt x="46" y="49"/>
                    <a:pt x="59" y="59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6" y="122"/>
                    <a:pt x="212" y="125"/>
                  </a:cubicBezTo>
                  <a:cubicBezTo>
                    <a:pt x="229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5" y="138"/>
                    <a:pt x="228" y="137"/>
                    <a:pt x="211" y="134"/>
                  </a:cubicBezTo>
                  <a:cubicBezTo>
                    <a:pt x="194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3" y="102"/>
                  </a:cubicBezTo>
                  <a:cubicBezTo>
                    <a:pt x="97" y="94"/>
                    <a:pt x="82" y="85"/>
                    <a:pt x="69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9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4"/>
            <p:cNvSpPr>
              <a:spLocks/>
            </p:cNvSpPr>
            <p:nvPr/>
          </p:nvSpPr>
          <p:spPr bwMode="auto">
            <a:xfrm>
              <a:off x="2645082" y="4806363"/>
              <a:ext cx="125413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8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8" y="31"/>
                    <a:pt x="72" y="30"/>
                    <a:pt x="86" y="28"/>
                  </a:cubicBezTo>
                  <a:cubicBezTo>
                    <a:pt x="101" y="27"/>
                    <a:pt x="115" y="24"/>
                    <a:pt x="128" y="19"/>
                  </a:cubicBezTo>
                  <a:cubicBezTo>
                    <a:pt x="142" y="14"/>
                    <a:pt x="155" y="8"/>
                    <a:pt x="167" y="0"/>
                  </a:cubicBezTo>
                  <a:cubicBezTo>
                    <a:pt x="156" y="10"/>
                    <a:pt x="144" y="18"/>
                    <a:pt x="130" y="24"/>
                  </a:cubicBezTo>
                  <a:cubicBezTo>
                    <a:pt x="116" y="29"/>
                    <a:pt x="102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4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5"/>
            <p:cNvSpPr>
              <a:spLocks/>
            </p:cNvSpPr>
            <p:nvPr/>
          </p:nvSpPr>
          <p:spPr bwMode="auto">
            <a:xfrm>
              <a:off x="2508557" y="4522200"/>
              <a:ext cx="112713" cy="90488"/>
            </a:xfrm>
            <a:custGeom>
              <a:avLst/>
              <a:gdLst>
                <a:gd name="T0" fmla="*/ 141 w 151"/>
                <a:gd name="T1" fmla="*/ 49 h 120"/>
                <a:gd name="T2" fmla="*/ 40 w 151"/>
                <a:gd name="T3" fmla="*/ 5 h 120"/>
                <a:gd name="T4" fmla="*/ 28 w 151"/>
                <a:gd name="T5" fmla="*/ 25 h 120"/>
                <a:gd name="T6" fmla="*/ 106 w 151"/>
                <a:gd name="T7" fmla="*/ 58 h 120"/>
                <a:gd name="T8" fmla="*/ 13 w 151"/>
                <a:gd name="T9" fmla="*/ 94 h 120"/>
                <a:gd name="T10" fmla="*/ 19 w 151"/>
                <a:gd name="T11" fmla="*/ 115 h 120"/>
                <a:gd name="T12" fmla="*/ 138 w 151"/>
                <a:gd name="T13" fmla="*/ 70 h 120"/>
                <a:gd name="T14" fmla="*/ 141 w 151"/>
                <a:gd name="T15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0">
                  <a:moveTo>
                    <a:pt x="141" y="49"/>
                  </a:moveTo>
                  <a:cubicBezTo>
                    <a:pt x="107" y="35"/>
                    <a:pt x="74" y="20"/>
                    <a:pt x="40" y="5"/>
                  </a:cubicBezTo>
                  <a:cubicBezTo>
                    <a:pt x="27" y="0"/>
                    <a:pt x="15" y="19"/>
                    <a:pt x="28" y="25"/>
                  </a:cubicBezTo>
                  <a:cubicBezTo>
                    <a:pt x="54" y="36"/>
                    <a:pt x="80" y="47"/>
                    <a:pt x="106" y="58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6" y="120"/>
                    <a:pt x="19" y="115"/>
                  </a:cubicBezTo>
                  <a:cubicBezTo>
                    <a:pt x="59" y="100"/>
                    <a:pt x="99" y="85"/>
                    <a:pt x="138" y="70"/>
                  </a:cubicBezTo>
                  <a:cubicBezTo>
                    <a:pt x="146" y="67"/>
                    <a:pt x="151" y="54"/>
                    <a:pt x="141" y="49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2884795" y="4528550"/>
              <a:ext cx="571500" cy="125413"/>
            </a:xfrm>
            <a:custGeom>
              <a:avLst/>
              <a:gdLst>
                <a:gd name="T0" fmla="*/ 18 w 360"/>
                <a:gd name="T1" fmla="*/ 18 h 79"/>
                <a:gd name="T2" fmla="*/ 18 w 360"/>
                <a:gd name="T3" fmla="*/ 24 h 79"/>
                <a:gd name="T4" fmla="*/ 189 w 360"/>
                <a:gd name="T5" fmla="*/ 24 h 79"/>
                <a:gd name="T6" fmla="*/ 189 w 360"/>
                <a:gd name="T7" fmla="*/ 16 h 79"/>
                <a:gd name="T8" fmla="*/ 303 w 360"/>
                <a:gd name="T9" fmla="*/ 16 h 79"/>
                <a:gd name="T10" fmla="*/ 303 w 360"/>
                <a:gd name="T11" fmla="*/ 0 h 79"/>
                <a:gd name="T12" fmla="*/ 360 w 360"/>
                <a:gd name="T13" fmla="*/ 0 h 79"/>
                <a:gd name="T14" fmla="*/ 360 w 360"/>
                <a:gd name="T15" fmla="*/ 79 h 79"/>
                <a:gd name="T16" fmla="*/ 303 w 360"/>
                <a:gd name="T17" fmla="*/ 79 h 79"/>
                <a:gd name="T18" fmla="*/ 303 w 360"/>
                <a:gd name="T19" fmla="*/ 65 h 79"/>
                <a:gd name="T20" fmla="*/ 189 w 360"/>
                <a:gd name="T21" fmla="*/ 65 h 79"/>
                <a:gd name="T22" fmla="*/ 189 w 360"/>
                <a:gd name="T23" fmla="*/ 57 h 79"/>
                <a:gd name="T24" fmla="*/ 18 w 360"/>
                <a:gd name="T25" fmla="*/ 57 h 79"/>
                <a:gd name="T26" fmla="*/ 18 w 360"/>
                <a:gd name="T27" fmla="*/ 62 h 79"/>
                <a:gd name="T28" fmla="*/ 0 w 360"/>
                <a:gd name="T29" fmla="*/ 62 h 79"/>
                <a:gd name="T30" fmla="*/ 0 w 360"/>
                <a:gd name="T31" fmla="*/ 18 h 79"/>
                <a:gd name="T32" fmla="*/ 18 w 360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79">
                  <a:moveTo>
                    <a:pt x="18" y="18"/>
                  </a:moveTo>
                  <a:lnTo>
                    <a:pt x="18" y="24"/>
                  </a:lnTo>
                  <a:lnTo>
                    <a:pt x="189" y="24"/>
                  </a:lnTo>
                  <a:lnTo>
                    <a:pt x="189" y="16"/>
                  </a:lnTo>
                  <a:lnTo>
                    <a:pt x="303" y="16"/>
                  </a:lnTo>
                  <a:lnTo>
                    <a:pt x="303" y="0"/>
                  </a:lnTo>
                  <a:lnTo>
                    <a:pt x="360" y="0"/>
                  </a:lnTo>
                  <a:lnTo>
                    <a:pt x="360" y="79"/>
                  </a:lnTo>
                  <a:lnTo>
                    <a:pt x="303" y="79"/>
                  </a:lnTo>
                  <a:lnTo>
                    <a:pt x="303" y="65"/>
                  </a:lnTo>
                  <a:lnTo>
                    <a:pt x="189" y="65"/>
                  </a:lnTo>
                  <a:lnTo>
                    <a:pt x="189" y="57"/>
                  </a:lnTo>
                  <a:lnTo>
                    <a:pt x="18" y="57"/>
                  </a:lnTo>
                  <a:lnTo>
                    <a:pt x="18" y="62"/>
                  </a:lnTo>
                  <a:lnTo>
                    <a:pt x="0" y="62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97"/>
            <p:cNvSpPr>
              <a:spLocks noChangeArrowheads="1"/>
            </p:cNvSpPr>
            <p:nvPr/>
          </p:nvSpPr>
          <p:spPr bwMode="auto">
            <a:xfrm>
              <a:off x="2513320" y="4661900"/>
              <a:ext cx="122238" cy="96838"/>
            </a:xfrm>
            <a:prstGeom prst="ellipse">
              <a:avLst/>
            </a:pr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8"/>
            <p:cNvSpPr>
              <a:spLocks/>
            </p:cNvSpPr>
            <p:nvPr/>
          </p:nvSpPr>
          <p:spPr bwMode="auto">
            <a:xfrm>
              <a:off x="3108632" y="3652250"/>
              <a:ext cx="688975" cy="431800"/>
            </a:xfrm>
            <a:custGeom>
              <a:avLst/>
              <a:gdLst>
                <a:gd name="T0" fmla="*/ 106 w 920"/>
                <a:gd name="T1" fmla="*/ 460 h 577"/>
                <a:gd name="T2" fmla="*/ 106 w 920"/>
                <a:gd name="T3" fmla="*/ 577 h 577"/>
                <a:gd name="T4" fmla="*/ 227 w 920"/>
                <a:gd name="T5" fmla="*/ 577 h 577"/>
                <a:gd name="T6" fmla="*/ 227 w 920"/>
                <a:gd name="T7" fmla="*/ 460 h 577"/>
                <a:gd name="T8" fmla="*/ 349 w 920"/>
                <a:gd name="T9" fmla="*/ 460 h 577"/>
                <a:gd name="T10" fmla="*/ 349 w 920"/>
                <a:gd name="T11" fmla="*/ 577 h 577"/>
                <a:gd name="T12" fmla="*/ 470 w 920"/>
                <a:gd name="T13" fmla="*/ 577 h 577"/>
                <a:gd name="T14" fmla="*/ 470 w 920"/>
                <a:gd name="T15" fmla="*/ 460 h 577"/>
                <a:gd name="T16" fmla="*/ 477 w 920"/>
                <a:gd name="T17" fmla="*/ 460 h 577"/>
                <a:gd name="T18" fmla="*/ 592 w 920"/>
                <a:gd name="T19" fmla="*/ 460 h 577"/>
                <a:gd name="T20" fmla="*/ 599 w 920"/>
                <a:gd name="T21" fmla="*/ 460 h 577"/>
                <a:gd name="T22" fmla="*/ 599 w 920"/>
                <a:gd name="T23" fmla="*/ 577 h 577"/>
                <a:gd name="T24" fmla="*/ 720 w 920"/>
                <a:gd name="T25" fmla="*/ 577 h 577"/>
                <a:gd name="T26" fmla="*/ 720 w 920"/>
                <a:gd name="T27" fmla="*/ 460 h 577"/>
                <a:gd name="T28" fmla="*/ 842 w 920"/>
                <a:gd name="T29" fmla="*/ 460 h 577"/>
                <a:gd name="T30" fmla="*/ 842 w 920"/>
                <a:gd name="T31" fmla="*/ 577 h 577"/>
                <a:gd name="T32" fmla="*/ 904 w 920"/>
                <a:gd name="T33" fmla="*/ 577 h 577"/>
                <a:gd name="T34" fmla="*/ 920 w 920"/>
                <a:gd name="T35" fmla="*/ 460 h 577"/>
                <a:gd name="T36" fmla="*/ 460 w 920"/>
                <a:gd name="T37" fmla="*/ 0 h 577"/>
                <a:gd name="T38" fmla="*/ 0 w 920"/>
                <a:gd name="T39" fmla="*/ 460 h 577"/>
                <a:gd name="T40" fmla="*/ 104 w 920"/>
                <a:gd name="T41" fmla="*/ 460 h 577"/>
                <a:gd name="T42" fmla="*/ 106 w 920"/>
                <a:gd name="T43" fmla="*/ 46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0" h="577">
                  <a:moveTo>
                    <a:pt x="106" y="460"/>
                  </a:moveTo>
                  <a:cubicBezTo>
                    <a:pt x="106" y="577"/>
                    <a:pt x="106" y="577"/>
                    <a:pt x="106" y="577"/>
                  </a:cubicBezTo>
                  <a:cubicBezTo>
                    <a:pt x="227" y="577"/>
                    <a:pt x="227" y="577"/>
                    <a:pt x="227" y="577"/>
                  </a:cubicBezTo>
                  <a:cubicBezTo>
                    <a:pt x="227" y="460"/>
                    <a:pt x="227" y="460"/>
                    <a:pt x="227" y="460"/>
                  </a:cubicBezTo>
                  <a:cubicBezTo>
                    <a:pt x="349" y="460"/>
                    <a:pt x="349" y="460"/>
                    <a:pt x="349" y="460"/>
                  </a:cubicBezTo>
                  <a:cubicBezTo>
                    <a:pt x="349" y="577"/>
                    <a:pt x="349" y="577"/>
                    <a:pt x="349" y="577"/>
                  </a:cubicBezTo>
                  <a:cubicBezTo>
                    <a:pt x="470" y="577"/>
                    <a:pt x="470" y="577"/>
                    <a:pt x="470" y="577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592" y="460"/>
                    <a:pt x="592" y="460"/>
                    <a:pt x="592" y="460"/>
                  </a:cubicBezTo>
                  <a:cubicBezTo>
                    <a:pt x="599" y="460"/>
                    <a:pt x="599" y="460"/>
                    <a:pt x="599" y="460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720" y="577"/>
                    <a:pt x="720" y="577"/>
                    <a:pt x="720" y="577"/>
                  </a:cubicBezTo>
                  <a:cubicBezTo>
                    <a:pt x="720" y="460"/>
                    <a:pt x="720" y="460"/>
                    <a:pt x="720" y="460"/>
                  </a:cubicBezTo>
                  <a:cubicBezTo>
                    <a:pt x="842" y="460"/>
                    <a:pt x="842" y="460"/>
                    <a:pt x="842" y="460"/>
                  </a:cubicBezTo>
                  <a:cubicBezTo>
                    <a:pt x="842" y="577"/>
                    <a:pt x="842" y="577"/>
                    <a:pt x="842" y="577"/>
                  </a:cubicBezTo>
                  <a:cubicBezTo>
                    <a:pt x="904" y="577"/>
                    <a:pt x="904" y="577"/>
                    <a:pt x="904" y="577"/>
                  </a:cubicBezTo>
                  <a:cubicBezTo>
                    <a:pt x="914" y="540"/>
                    <a:pt x="920" y="501"/>
                    <a:pt x="920" y="460"/>
                  </a:cubicBezTo>
                  <a:cubicBezTo>
                    <a:pt x="920" y="206"/>
                    <a:pt x="714" y="0"/>
                    <a:pt x="460" y="0"/>
                  </a:cubicBezTo>
                  <a:cubicBezTo>
                    <a:pt x="206" y="0"/>
                    <a:pt x="0" y="206"/>
                    <a:pt x="0" y="460"/>
                  </a:cubicBezTo>
                  <a:cubicBezTo>
                    <a:pt x="104" y="460"/>
                    <a:pt x="104" y="460"/>
                    <a:pt x="104" y="460"/>
                  </a:cubicBezTo>
                  <a:lnTo>
                    <a:pt x="106" y="46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99"/>
            <p:cNvSpPr>
              <a:spLocks noChangeArrowheads="1"/>
            </p:cNvSpPr>
            <p:nvPr/>
          </p:nvSpPr>
          <p:spPr bwMode="auto">
            <a:xfrm>
              <a:off x="3321357" y="3768138"/>
              <a:ext cx="9525" cy="339725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0"/>
            <p:cNvSpPr>
              <a:spLocks/>
            </p:cNvSpPr>
            <p:nvPr/>
          </p:nvSpPr>
          <p:spPr bwMode="auto">
            <a:xfrm>
              <a:off x="3330882" y="3768138"/>
              <a:ext cx="288925" cy="158750"/>
            </a:xfrm>
            <a:custGeom>
              <a:avLst/>
              <a:gdLst>
                <a:gd name="T0" fmla="*/ 0 w 182"/>
                <a:gd name="T1" fmla="*/ 0 h 100"/>
                <a:gd name="T2" fmla="*/ 0 w 182"/>
                <a:gd name="T3" fmla="*/ 100 h 100"/>
                <a:gd name="T4" fmla="*/ 182 w 182"/>
                <a:gd name="T5" fmla="*/ 0 h 100"/>
                <a:gd name="T6" fmla="*/ 0 w 182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00">
                  <a:moveTo>
                    <a:pt x="0" y="0"/>
                  </a:moveTo>
                  <a:lnTo>
                    <a:pt x="0" y="10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1"/>
            <p:cNvSpPr>
              <a:spLocks/>
            </p:cNvSpPr>
            <p:nvPr/>
          </p:nvSpPr>
          <p:spPr bwMode="auto">
            <a:xfrm>
              <a:off x="3056245" y="3996738"/>
              <a:ext cx="728663" cy="344488"/>
            </a:xfrm>
            <a:custGeom>
              <a:avLst/>
              <a:gdLst>
                <a:gd name="T0" fmla="*/ 107 w 973"/>
                <a:gd name="T1" fmla="*/ 182 h 460"/>
                <a:gd name="T2" fmla="*/ 0 w 973"/>
                <a:gd name="T3" fmla="*/ 460 h 460"/>
                <a:gd name="T4" fmla="*/ 225 w 973"/>
                <a:gd name="T5" fmla="*/ 344 h 460"/>
                <a:gd name="T6" fmla="*/ 529 w 973"/>
                <a:gd name="T7" fmla="*/ 460 h 460"/>
                <a:gd name="T8" fmla="*/ 973 w 973"/>
                <a:gd name="T9" fmla="*/ 117 h 460"/>
                <a:gd name="T10" fmla="*/ 911 w 973"/>
                <a:gd name="T11" fmla="*/ 117 h 460"/>
                <a:gd name="T12" fmla="*/ 911 w 973"/>
                <a:gd name="T13" fmla="*/ 0 h 460"/>
                <a:gd name="T14" fmla="*/ 789 w 973"/>
                <a:gd name="T15" fmla="*/ 0 h 460"/>
                <a:gd name="T16" fmla="*/ 789 w 973"/>
                <a:gd name="T17" fmla="*/ 117 h 460"/>
                <a:gd name="T18" fmla="*/ 668 w 973"/>
                <a:gd name="T19" fmla="*/ 117 h 460"/>
                <a:gd name="T20" fmla="*/ 668 w 973"/>
                <a:gd name="T21" fmla="*/ 0 h 460"/>
                <a:gd name="T22" fmla="*/ 661 w 973"/>
                <a:gd name="T23" fmla="*/ 0 h 460"/>
                <a:gd name="T24" fmla="*/ 546 w 973"/>
                <a:gd name="T25" fmla="*/ 0 h 460"/>
                <a:gd name="T26" fmla="*/ 539 w 973"/>
                <a:gd name="T27" fmla="*/ 0 h 460"/>
                <a:gd name="T28" fmla="*/ 539 w 973"/>
                <a:gd name="T29" fmla="*/ 117 h 460"/>
                <a:gd name="T30" fmla="*/ 418 w 973"/>
                <a:gd name="T31" fmla="*/ 117 h 460"/>
                <a:gd name="T32" fmla="*/ 418 w 973"/>
                <a:gd name="T33" fmla="*/ 0 h 460"/>
                <a:gd name="T34" fmla="*/ 296 w 973"/>
                <a:gd name="T35" fmla="*/ 0 h 460"/>
                <a:gd name="T36" fmla="*/ 296 w 973"/>
                <a:gd name="T37" fmla="*/ 117 h 460"/>
                <a:gd name="T38" fmla="*/ 175 w 973"/>
                <a:gd name="T39" fmla="*/ 117 h 460"/>
                <a:gd name="T40" fmla="*/ 175 w 973"/>
                <a:gd name="T41" fmla="*/ 0 h 460"/>
                <a:gd name="T42" fmla="*/ 173 w 973"/>
                <a:gd name="T43" fmla="*/ 0 h 460"/>
                <a:gd name="T44" fmla="*/ 69 w 973"/>
                <a:gd name="T45" fmla="*/ 0 h 460"/>
                <a:gd name="T46" fmla="*/ 69 w 973"/>
                <a:gd name="T47" fmla="*/ 0 h 460"/>
                <a:gd name="T48" fmla="*/ 107 w 973"/>
                <a:gd name="T49" fmla="*/ 1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3" h="460">
                  <a:moveTo>
                    <a:pt x="107" y="182"/>
                  </a:moveTo>
                  <a:cubicBezTo>
                    <a:pt x="0" y="460"/>
                    <a:pt x="0" y="460"/>
                    <a:pt x="0" y="460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306" y="416"/>
                    <a:pt x="412" y="460"/>
                    <a:pt x="529" y="460"/>
                  </a:cubicBezTo>
                  <a:cubicBezTo>
                    <a:pt x="742" y="460"/>
                    <a:pt x="922" y="314"/>
                    <a:pt x="973" y="117"/>
                  </a:cubicBezTo>
                  <a:cubicBezTo>
                    <a:pt x="911" y="117"/>
                    <a:pt x="911" y="117"/>
                    <a:pt x="911" y="117"/>
                  </a:cubicBezTo>
                  <a:cubicBezTo>
                    <a:pt x="911" y="0"/>
                    <a:pt x="911" y="0"/>
                    <a:pt x="911" y="0"/>
                  </a:cubicBezTo>
                  <a:cubicBezTo>
                    <a:pt x="789" y="0"/>
                    <a:pt x="789" y="0"/>
                    <a:pt x="789" y="0"/>
                  </a:cubicBezTo>
                  <a:cubicBezTo>
                    <a:pt x="789" y="117"/>
                    <a:pt x="789" y="117"/>
                    <a:pt x="789" y="117"/>
                  </a:cubicBezTo>
                  <a:cubicBezTo>
                    <a:pt x="668" y="117"/>
                    <a:pt x="668" y="117"/>
                    <a:pt x="668" y="117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539" y="117"/>
                    <a:pt x="539" y="117"/>
                    <a:pt x="539" y="117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6" y="117"/>
                    <a:pt x="296" y="117"/>
                    <a:pt x="296" y="117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65"/>
                    <a:pt x="83" y="126"/>
                    <a:pt x="107" y="182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文本框 142"/>
          <p:cNvSpPr txBox="1"/>
          <p:nvPr/>
        </p:nvSpPr>
        <p:spPr>
          <a:xfrm>
            <a:off x="6245993" y="3245689"/>
            <a:ext cx="426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6.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两个小框架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088705" y="3946718"/>
            <a:ext cx="59970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boot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spring </a:t>
            </a:r>
            <a:r>
              <a:rPr lang="en-US" altLang="zh-CN" sz="2000" dirty="0" smtClean="0"/>
              <a:t>Boot</a:t>
            </a:r>
            <a:r>
              <a:rPr lang="zh-CN" altLang="en-US" sz="2000" dirty="0"/>
              <a:t>是</a:t>
            </a:r>
            <a:r>
              <a:rPr lang="en-US" altLang="zh-CN" sz="2000" dirty="0"/>
              <a:t>Spring</a:t>
            </a:r>
            <a:r>
              <a:rPr lang="zh-CN" altLang="en-US" sz="2000" dirty="0"/>
              <a:t>社区发布的一个开源项目，旨在帮助开发者快速并且更简单的构建项目。大多数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项目只需要很少的配置文件。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Maven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/>
              <a:t>maven</a:t>
            </a:r>
            <a:r>
              <a:rPr lang="zh-CN" altLang="en-US" sz="2000" dirty="0"/>
              <a:t>是一个项目构建和管理的工具，提供了帮助管理 构建、文档、报告、依赖、</a:t>
            </a:r>
            <a:r>
              <a:rPr lang="en-US" altLang="zh-CN" sz="2000" dirty="0" err="1"/>
              <a:t>scms</a:t>
            </a:r>
            <a:r>
              <a:rPr lang="zh-CN" altLang="en-US" sz="2000" dirty="0"/>
              <a:t>、发布、分发的方法。可以方便的编译代码、进行依赖管理、管理二进制库等等</a:t>
            </a:r>
            <a:r>
              <a:rPr lang="zh-CN" altLang="en-US" sz="2000" dirty="0" smtClean="0"/>
              <a:t>。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5294671" y="3886203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任意多边形 148"/>
          <p:cNvSpPr/>
          <p:nvPr/>
        </p:nvSpPr>
        <p:spPr>
          <a:xfrm>
            <a:off x="1124184" y="1857397"/>
            <a:ext cx="4640437" cy="752876"/>
          </a:xfrm>
          <a:custGeom>
            <a:avLst/>
            <a:gdLst>
              <a:gd name="connsiteX0" fmla="*/ 90913 w 4640437"/>
              <a:gd name="connsiteY0" fmla="*/ 0 h 752876"/>
              <a:gd name="connsiteX1" fmla="*/ 4263999 w 4640437"/>
              <a:gd name="connsiteY1" fmla="*/ 0 h 752876"/>
              <a:gd name="connsiteX2" fmla="*/ 4640437 w 4640437"/>
              <a:gd name="connsiteY2" fmla="*/ 376438 h 752876"/>
              <a:gd name="connsiteX3" fmla="*/ 4640436 w 4640437"/>
              <a:gd name="connsiteY3" fmla="*/ 376438 h 752876"/>
              <a:gd name="connsiteX4" fmla="*/ 4263998 w 4640437"/>
              <a:gd name="connsiteY4" fmla="*/ 752876 h 752876"/>
              <a:gd name="connsiteX5" fmla="*/ 90913 w 4640437"/>
              <a:gd name="connsiteY5" fmla="*/ 752875 h 752876"/>
              <a:gd name="connsiteX6" fmla="*/ 15048 w 4640437"/>
              <a:gd name="connsiteY6" fmla="*/ 745227 h 752876"/>
              <a:gd name="connsiteX7" fmla="*/ 0 w 4640437"/>
              <a:gd name="connsiteY7" fmla="*/ 740556 h 752876"/>
              <a:gd name="connsiteX8" fmla="*/ 0 w 4640437"/>
              <a:gd name="connsiteY8" fmla="*/ 12319 h 752876"/>
              <a:gd name="connsiteX9" fmla="*/ 15048 w 4640437"/>
              <a:gd name="connsiteY9" fmla="*/ 7648 h 752876"/>
              <a:gd name="connsiteX10" fmla="*/ 90913 w 4640437"/>
              <a:gd name="connsiteY10" fmla="*/ 0 h 7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0437" h="752876">
                <a:moveTo>
                  <a:pt x="90913" y="0"/>
                </a:moveTo>
                <a:lnTo>
                  <a:pt x="4263999" y="0"/>
                </a:lnTo>
                <a:cubicBezTo>
                  <a:pt x="4471900" y="0"/>
                  <a:pt x="4640437" y="168537"/>
                  <a:pt x="4640437" y="376438"/>
                </a:cubicBezTo>
                <a:lnTo>
                  <a:pt x="4640436" y="376438"/>
                </a:lnTo>
                <a:cubicBezTo>
                  <a:pt x="4640436" y="584339"/>
                  <a:pt x="4471899" y="752876"/>
                  <a:pt x="4263998" y="752876"/>
                </a:cubicBezTo>
                <a:lnTo>
                  <a:pt x="90913" y="752875"/>
                </a:lnTo>
                <a:cubicBezTo>
                  <a:pt x="64926" y="752875"/>
                  <a:pt x="39553" y="750242"/>
                  <a:pt x="15048" y="745227"/>
                </a:cubicBezTo>
                <a:lnTo>
                  <a:pt x="0" y="740556"/>
                </a:lnTo>
                <a:lnTo>
                  <a:pt x="0" y="12319"/>
                </a:lnTo>
                <a:lnTo>
                  <a:pt x="15048" y="7648"/>
                </a:lnTo>
                <a:cubicBezTo>
                  <a:pt x="39553" y="2633"/>
                  <a:pt x="64926" y="0"/>
                  <a:pt x="90913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2429" y="1965221"/>
            <a:ext cx="362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什么是</a:t>
            </a:r>
            <a:r>
              <a:rPr lang="en-US" altLang="zh-CN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Spring</a:t>
            </a:r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？</a:t>
            </a:r>
            <a:endParaRPr lang="zh-CN" altLang="en-US" sz="36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9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335" y="-914399"/>
            <a:ext cx="9982200" cy="6267449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1123950" y="4210050"/>
            <a:ext cx="9982200" cy="1143000"/>
          </a:xfrm>
          <a:prstGeom prst="rect">
            <a:avLst/>
          </a:prstGeom>
          <a:solidFill>
            <a:srgbClr val="FFCE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5515" y="677747"/>
            <a:ext cx="8179363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600" b="1" i="0" dirty="0" smtClean="0">
                <a:solidFill>
                  <a:srgbClr val="C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Segoe UI Black" panose="020B0A02040204020203" pitchFamily="34" charset="0"/>
              </a:rPr>
              <a:t>谢谢</a:t>
            </a:r>
            <a:endParaRPr lang="en-US" altLang="zh-CN" sz="9600" b="1" i="0" dirty="0" smtClean="0">
              <a:solidFill>
                <a:srgbClr val="C00000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123950" y="-425308"/>
            <a:ext cx="9981585" cy="842683"/>
          </a:xfrm>
          <a:custGeom>
            <a:avLst/>
            <a:gdLst>
              <a:gd name="connsiteX0" fmla="*/ 9944196 w 9944196"/>
              <a:gd name="connsiteY0" fmla="*/ 0 h 842683"/>
              <a:gd name="connsiteX1" fmla="*/ 9545990 w 9944196"/>
              <a:gd name="connsiteY1" fmla="*/ 752168 h 842683"/>
              <a:gd name="connsiteX2" fmla="*/ 8056403 w 9944196"/>
              <a:gd name="connsiteY2" fmla="*/ 88490 h 842683"/>
              <a:gd name="connsiteX3" fmla="*/ 6876532 w 9944196"/>
              <a:gd name="connsiteY3" fmla="*/ 398206 h 842683"/>
              <a:gd name="connsiteX4" fmla="*/ 5121474 w 9944196"/>
              <a:gd name="connsiteY4" fmla="*/ 147484 h 842683"/>
              <a:gd name="connsiteX5" fmla="*/ 3838364 w 9944196"/>
              <a:gd name="connsiteY5" fmla="*/ 825910 h 842683"/>
              <a:gd name="connsiteX6" fmla="*/ 2584751 w 9944196"/>
              <a:gd name="connsiteY6" fmla="*/ 457200 h 842683"/>
              <a:gd name="connsiteX7" fmla="*/ 1537616 w 9944196"/>
              <a:gd name="connsiteY7" fmla="*/ 840658 h 842683"/>
              <a:gd name="connsiteX8" fmla="*/ 239758 w 9944196"/>
              <a:gd name="connsiteY8" fmla="*/ 250723 h 842683"/>
              <a:gd name="connsiteX9" fmla="*/ 3784 w 9944196"/>
              <a:gd name="connsiteY9" fmla="*/ 44245 h 8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44196" h="842683">
                <a:moveTo>
                  <a:pt x="9944196" y="0"/>
                </a:moveTo>
                <a:cubicBezTo>
                  <a:pt x="9902409" y="368710"/>
                  <a:pt x="9860622" y="737420"/>
                  <a:pt x="9545990" y="752168"/>
                </a:cubicBezTo>
                <a:cubicBezTo>
                  <a:pt x="9231358" y="766916"/>
                  <a:pt x="8501312" y="147484"/>
                  <a:pt x="8056403" y="88490"/>
                </a:cubicBezTo>
                <a:cubicBezTo>
                  <a:pt x="7611494" y="29496"/>
                  <a:pt x="7365687" y="388374"/>
                  <a:pt x="6876532" y="398206"/>
                </a:cubicBezTo>
                <a:cubicBezTo>
                  <a:pt x="6387377" y="408038"/>
                  <a:pt x="5627835" y="76200"/>
                  <a:pt x="5121474" y="147484"/>
                </a:cubicBezTo>
                <a:cubicBezTo>
                  <a:pt x="4615113" y="218768"/>
                  <a:pt x="4261151" y="774291"/>
                  <a:pt x="3838364" y="825910"/>
                </a:cubicBezTo>
                <a:cubicBezTo>
                  <a:pt x="3415577" y="877529"/>
                  <a:pt x="2968209" y="454742"/>
                  <a:pt x="2584751" y="457200"/>
                </a:cubicBezTo>
                <a:cubicBezTo>
                  <a:pt x="2201293" y="459658"/>
                  <a:pt x="1928448" y="875071"/>
                  <a:pt x="1537616" y="840658"/>
                </a:cubicBezTo>
                <a:cubicBezTo>
                  <a:pt x="1146784" y="806245"/>
                  <a:pt x="495397" y="383458"/>
                  <a:pt x="239758" y="250723"/>
                </a:cubicBezTo>
                <a:cubicBezTo>
                  <a:pt x="-15881" y="117988"/>
                  <a:pt x="-6049" y="81116"/>
                  <a:pt x="3784" y="44245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任意多边形 370"/>
          <p:cNvSpPr/>
          <p:nvPr/>
        </p:nvSpPr>
        <p:spPr>
          <a:xfrm>
            <a:off x="1123951" y="3516281"/>
            <a:ext cx="9981585" cy="949910"/>
          </a:xfrm>
          <a:custGeom>
            <a:avLst/>
            <a:gdLst>
              <a:gd name="connsiteX0" fmla="*/ 1729754 w 9981585"/>
              <a:gd name="connsiteY0" fmla="*/ 427 h 1138294"/>
              <a:gd name="connsiteX1" fmla="*/ 4203300 w 9981585"/>
              <a:gd name="connsiteY1" fmla="*/ 770085 h 1138294"/>
              <a:gd name="connsiteX2" fmla="*/ 5414128 w 9981585"/>
              <a:gd name="connsiteY2" fmla="*/ 323187 h 1138294"/>
              <a:gd name="connsiteX3" fmla="*/ 6711442 w 9981585"/>
              <a:gd name="connsiteY3" fmla="*/ 894225 h 1138294"/>
              <a:gd name="connsiteX4" fmla="*/ 8060650 w 9981585"/>
              <a:gd name="connsiteY4" fmla="*/ 348014 h 1138294"/>
              <a:gd name="connsiteX5" fmla="*/ 9600129 w 9981585"/>
              <a:gd name="connsiteY5" fmla="*/ 621119 h 1138294"/>
              <a:gd name="connsiteX6" fmla="*/ 9969323 w 9981585"/>
              <a:gd name="connsiteY6" fmla="*/ 858534 h 1138294"/>
              <a:gd name="connsiteX7" fmla="*/ 9981585 w 9981585"/>
              <a:gd name="connsiteY7" fmla="*/ 874976 h 1138294"/>
              <a:gd name="connsiteX8" fmla="*/ 9981585 w 9981585"/>
              <a:gd name="connsiteY8" fmla="*/ 1138294 h 1138294"/>
              <a:gd name="connsiteX9" fmla="*/ 0 w 9981585"/>
              <a:gd name="connsiteY9" fmla="*/ 894225 h 1138294"/>
              <a:gd name="connsiteX10" fmla="*/ 1729754 w 9981585"/>
              <a:gd name="connsiteY10" fmla="*/ 427 h 113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81585" h="1138294">
                <a:moveTo>
                  <a:pt x="1729754" y="427"/>
                </a:moveTo>
                <a:cubicBezTo>
                  <a:pt x="2430304" y="-20263"/>
                  <a:pt x="3589238" y="716292"/>
                  <a:pt x="4203300" y="770085"/>
                </a:cubicBezTo>
                <a:cubicBezTo>
                  <a:pt x="4817362" y="823879"/>
                  <a:pt x="4996104" y="302497"/>
                  <a:pt x="5414128" y="323187"/>
                </a:cubicBezTo>
                <a:cubicBezTo>
                  <a:pt x="5832151" y="343876"/>
                  <a:pt x="6270355" y="890087"/>
                  <a:pt x="6711442" y="894225"/>
                </a:cubicBezTo>
                <a:cubicBezTo>
                  <a:pt x="7152529" y="898362"/>
                  <a:pt x="7579202" y="393531"/>
                  <a:pt x="8060650" y="348014"/>
                </a:cubicBezTo>
                <a:cubicBezTo>
                  <a:pt x="8542097" y="302497"/>
                  <a:pt x="9251295" y="488705"/>
                  <a:pt x="9600129" y="621119"/>
                </a:cubicBezTo>
                <a:cubicBezTo>
                  <a:pt x="9774545" y="687326"/>
                  <a:pt x="9887340" y="769051"/>
                  <a:pt x="9969323" y="858534"/>
                </a:cubicBezTo>
                <a:lnTo>
                  <a:pt x="9981585" y="874976"/>
                </a:lnTo>
                <a:lnTo>
                  <a:pt x="9981585" y="1138294"/>
                </a:lnTo>
                <a:lnTo>
                  <a:pt x="0" y="894225"/>
                </a:lnTo>
                <a:cubicBezTo>
                  <a:pt x="514602" y="457670"/>
                  <a:pt x="1029204" y="21116"/>
                  <a:pt x="1729754" y="427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2210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1.1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.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具体描述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34453" y="1188584"/>
            <a:ext cx="454281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1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轻量级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1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1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是非侵入性的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基于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开发的应用中的对象可以不依赖于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</a:p>
          <a:p>
            <a:pPr lvl="1"/>
            <a:r>
              <a:rPr lang="zh-CN" altLang="en-US" sz="21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依赖注入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(DI --- dependency injection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IOC)</a:t>
            </a:r>
          </a:p>
          <a:p>
            <a:pPr lvl="1"/>
            <a:r>
              <a:rPr lang="zh-CN" altLang="en-US" sz="21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面向切面编程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(AOP --- aspect oriented programming)</a:t>
            </a:r>
          </a:p>
          <a:p>
            <a:pPr lvl="1"/>
            <a:r>
              <a:rPr lang="zh-CN" altLang="en-US" sz="21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Spring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是一个容器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因为它包含并且管理应用对象的生命周期</a:t>
            </a:r>
          </a:p>
          <a:p>
            <a:pPr lvl="1"/>
            <a:r>
              <a:rPr lang="zh-CN" altLang="en-US" sz="21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框架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Spring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实现了使用简单的组件配置组合成一个复杂的应用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中可以使用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XML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注解组合这些</a:t>
            </a:r>
            <a:r>
              <a:rPr lang="zh-CN" altLang="en-US" sz="2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7442200" y="622300"/>
            <a:ext cx="3531531" cy="2996582"/>
            <a:chOff x="3967" y="112"/>
            <a:chExt cx="2796" cy="231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7" y="115"/>
              <a:ext cx="2796" cy="2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245" y="1733"/>
              <a:ext cx="593" cy="593"/>
            </a:xfrm>
            <a:prstGeom prst="ellipse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969" y="1883"/>
              <a:ext cx="407" cy="408"/>
            </a:xfrm>
            <a:prstGeom prst="ellipse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31" y="851"/>
              <a:ext cx="351" cy="1098"/>
            </a:xfrm>
            <a:custGeom>
              <a:avLst/>
              <a:gdLst>
                <a:gd name="T0" fmla="*/ 309 w 351"/>
                <a:gd name="T1" fmla="*/ 0 h 1098"/>
                <a:gd name="T2" fmla="*/ 0 w 351"/>
                <a:gd name="T3" fmla="*/ 1075 h 1098"/>
                <a:gd name="T4" fmla="*/ 103 w 351"/>
                <a:gd name="T5" fmla="*/ 1098 h 1098"/>
                <a:gd name="T6" fmla="*/ 351 w 351"/>
                <a:gd name="T7" fmla="*/ 10 h 1098"/>
                <a:gd name="T8" fmla="*/ 309 w 351"/>
                <a:gd name="T9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098">
                  <a:moveTo>
                    <a:pt x="309" y="0"/>
                  </a:moveTo>
                  <a:lnTo>
                    <a:pt x="0" y="1075"/>
                  </a:lnTo>
                  <a:lnTo>
                    <a:pt x="103" y="1098"/>
                  </a:lnTo>
                  <a:lnTo>
                    <a:pt x="351" y="1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034" y="861"/>
              <a:ext cx="292" cy="1113"/>
            </a:xfrm>
            <a:custGeom>
              <a:avLst/>
              <a:gdLst>
                <a:gd name="T0" fmla="*/ 292 w 292"/>
                <a:gd name="T1" fmla="*/ 10 h 1113"/>
                <a:gd name="T2" fmla="*/ 248 w 292"/>
                <a:gd name="T3" fmla="*/ 0 h 1113"/>
                <a:gd name="T4" fmla="*/ 0 w 292"/>
                <a:gd name="T5" fmla="*/ 1088 h 1113"/>
                <a:gd name="T6" fmla="*/ 105 w 292"/>
                <a:gd name="T7" fmla="*/ 1113 h 1113"/>
                <a:gd name="T8" fmla="*/ 292 w 292"/>
                <a:gd name="T9" fmla="*/ 1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113">
                  <a:moveTo>
                    <a:pt x="292" y="10"/>
                  </a:moveTo>
                  <a:lnTo>
                    <a:pt x="248" y="0"/>
                  </a:lnTo>
                  <a:lnTo>
                    <a:pt x="0" y="1088"/>
                  </a:lnTo>
                  <a:lnTo>
                    <a:pt x="105" y="1113"/>
                  </a:lnTo>
                  <a:lnTo>
                    <a:pt x="292" y="1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228" y="760"/>
              <a:ext cx="110" cy="258"/>
            </a:xfrm>
            <a:custGeom>
              <a:avLst/>
              <a:gdLst>
                <a:gd name="T0" fmla="*/ 64 w 72"/>
                <a:gd name="T1" fmla="*/ 73 h 169"/>
                <a:gd name="T2" fmla="*/ 13 w 72"/>
                <a:gd name="T3" fmla="*/ 169 h 169"/>
                <a:gd name="T4" fmla="*/ 8 w 72"/>
                <a:gd name="T5" fmla="*/ 60 h 169"/>
                <a:gd name="T6" fmla="*/ 50 w 72"/>
                <a:gd name="T7" fmla="*/ 3 h 169"/>
                <a:gd name="T8" fmla="*/ 64 w 72"/>
                <a:gd name="T9" fmla="*/ 7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9">
                  <a:moveTo>
                    <a:pt x="64" y="73"/>
                  </a:moveTo>
                  <a:cubicBezTo>
                    <a:pt x="56" y="108"/>
                    <a:pt x="13" y="169"/>
                    <a:pt x="13" y="169"/>
                  </a:cubicBezTo>
                  <a:cubicBezTo>
                    <a:pt x="13" y="169"/>
                    <a:pt x="0" y="95"/>
                    <a:pt x="8" y="60"/>
                  </a:cubicBezTo>
                  <a:cubicBezTo>
                    <a:pt x="16" y="25"/>
                    <a:pt x="35" y="0"/>
                    <a:pt x="50" y="3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228" y="760"/>
              <a:ext cx="110" cy="258"/>
            </a:xfrm>
            <a:custGeom>
              <a:avLst/>
              <a:gdLst>
                <a:gd name="T0" fmla="*/ 64 w 72"/>
                <a:gd name="T1" fmla="*/ 73 h 169"/>
                <a:gd name="T2" fmla="*/ 13 w 72"/>
                <a:gd name="T3" fmla="*/ 169 h 169"/>
                <a:gd name="T4" fmla="*/ 8 w 72"/>
                <a:gd name="T5" fmla="*/ 60 h 169"/>
                <a:gd name="T6" fmla="*/ 50 w 72"/>
                <a:gd name="T7" fmla="*/ 3 h 169"/>
                <a:gd name="T8" fmla="*/ 64 w 72"/>
                <a:gd name="T9" fmla="*/ 7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9">
                  <a:moveTo>
                    <a:pt x="64" y="73"/>
                  </a:moveTo>
                  <a:cubicBezTo>
                    <a:pt x="56" y="108"/>
                    <a:pt x="13" y="169"/>
                    <a:pt x="13" y="169"/>
                  </a:cubicBezTo>
                  <a:cubicBezTo>
                    <a:pt x="13" y="169"/>
                    <a:pt x="0" y="95"/>
                    <a:pt x="8" y="60"/>
                  </a:cubicBezTo>
                  <a:cubicBezTo>
                    <a:pt x="16" y="25"/>
                    <a:pt x="35" y="0"/>
                    <a:pt x="50" y="3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243" y="691"/>
              <a:ext cx="110" cy="260"/>
            </a:xfrm>
            <a:custGeom>
              <a:avLst/>
              <a:gdLst>
                <a:gd name="T0" fmla="*/ 64 w 72"/>
                <a:gd name="T1" fmla="*/ 73 h 170"/>
                <a:gd name="T2" fmla="*/ 13 w 72"/>
                <a:gd name="T3" fmla="*/ 170 h 170"/>
                <a:gd name="T4" fmla="*/ 8 w 72"/>
                <a:gd name="T5" fmla="*/ 61 h 170"/>
                <a:gd name="T6" fmla="*/ 51 w 72"/>
                <a:gd name="T7" fmla="*/ 4 h 170"/>
                <a:gd name="T8" fmla="*/ 64 w 72"/>
                <a:gd name="T9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70">
                  <a:moveTo>
                    <a:pt x="64" y="73"/>
                  </a:moveTo>
                  <a:cubicBezTo>
                    <a:pt x="56" y="108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0F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5236" y="833"/>
              <a:ext cx="102" cy="44"/>
            </a:xfrm>
            <a:custGeom>
              <a:avLst/>
              <a:gdLst>
                <a:gd name="T0" fmla="*/ 0 w 67"/>
                <a:gd name="T1" fmla="*/ 0 h 29"/>
                <a:gd name="T2" fmla="*/ 3 w 67"/>
                <a:gd name="T3" fmla="*/ 12 h 29"/>
                <a:gd name="T4" fmla="*/ 59 w 67"/>
                <a:gd name="T5" fmla="*/ 25 h 29"/>
                <a:gd name="T6" fmla="*/ 67 w 67"/>
                <a:gd name="T7" fmla="*/ 15 h 29"/>
                <a:gd name="T8" fmla="*/ 0 w 6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">
                  <a:moveTo>
                    <a:pt x="0" y="0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6"/>
                    <a:pt x="58" y="29"/>
                    <a:pt x="59" y="25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52" y="16"/>
                    <a:pt x="12" y="7"/>
                    <a:pt x="0" y="0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5223" y="775"/>
              <a:ext cx="150" cy="83"/>
            </a:xfrm>
            <a:custGeom>
              <a:avLst/>
              <a:gdLst>
                <a:gd name="T0" fmla="*/ 0 w 98"/>
                <a:gd name="T1" fmla="*/ 0 h 54"/>
                <a:gd name="T2" fmla="*/ 8 w 98"/>
                <a:gd name="T3" fmla="*/ 38 h 54"/>
                <a:gd name="T4" fmla="*/ 75 w 98"/>
                <a:gd name="T5" fmla="*/ 53 h 54"/>
                <a:gd name="T6" fmla="*/ 98 w 98"/>
                <a:gd name="T7" fmla="*/ 23 h 54"/>
                <a:gd name="T8" fmla="*/ 0 w 9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4">
                  <a:moveTo>
                    <a:pt x="0" y="0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5"/>
                    <a:pt x="60" y="54"/>
                    <a:pt x="75" y="53"/>
                  </a:cubicBezTo>
                  <a:cubicBezTo>
                    <a:pt x="98" y="23"/>
                    <a:pt x="98" y="23"/>
                    <a:pt x="98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5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220" y="305"/>
              <a:ext cx="261" cy="519"/>
            </a:xfrm>
            <a:custGeom>
              <a:avLst/>
              <a:gdLst>
                <a:gd name="T0" fmla="*/ 100 w 170"/>
                <a:gd name="T1" fmla="*/ 329 h 339"/>
                <a:gd name="T2" fmla="*/ 2 w 170"/>
                <a:gd name="T3" fmla="*/ 307 h 339"/>
                <a:gd name="T4" fmla="*/ 72 w 170"/>
                <a:gd name="T5" fmla="*/ 0 h 339"/>
                <a:gd name="T6" fmla="*/ 170 w 170"/>
                <a:gd name="T7" fmla="*/ 23 h 339"/>
                <a:gd name="T8" fmla="*/ 100 w 170"/>
                <a:gd name="T9" fmla="*/ 32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39">
                  <a:moveTo>
                    <a:pt x="100" y="329"/>
                  </a:moveTo>
                  <a:cubicBezTo>
                    <a:pt x="98" y="339"/>
                    <a:pt x="0" y="317"/>
                    <a:pt x="2" y="30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00" y="329"/>
                  </a:lnTo>
                  <a:close/>
                </a:path>
              </a:pathLst>
            </a:custGeom>
            <a:solidFill>
              <a:srgbClr val="F86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5344" y="332"/>
              <a:ext cx="137" cy="481"/>
            </a:xfrm>
            <a:custGeom>
              <a:avLst/>
              <a:gdLst>
                <a:gd name="T0" fmla="*/ 71 w 89"/>
                <a:gd name="T1" fmla="*/ 0 h 314"/>
                <a:gd name="T2" fmla="*/ 0 w 89"/>
                <a:gd name="T3" fmla="*/ 313 h 314"/>
                <a:gd name="T4" fmla="*/ 19 w 89"/>
                <a:gd name="T5" fmla="*/ 311 h 314"/>
                <a:gd name="T6" fmla="*/ 89 w 89"/>
                <a:gd name="T7" fmla="*/ 5 h 314"/>
                <a:gd name="T8" fmla="*/ 71 w 89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14">
                  <a:moveTo>
                    <a:pt x="71" y="0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11" y="314"/>
                    <a:pt x="19" y="314"/>
                    <a:pt x="19" y="311"/>
                  </a:cubicBezTo>
                  <a:cubicBezTo>
                    <a:pt x="89" y="5"/>
                    <a:pt x="89" y="5"/>
                    <a:pt x="89" y="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D95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5326" y="244"/>
              <a:ext cx="155" cy="119"/>
            </a:xfrm>
            <a:custGeom>
              <a:avLst/>
              <a:gdLst>
                <a:gd name="T0" fmla="*/ 58 w 101"/>
                <a:gd name="T1" fmla="*/ 2 h 78"/>
                <a:gd name="T2" fmla="*/ 3 w 101"/>
                <a:gd name="T3" fmla="*/ 40 h 78"/>
                <a:gd name="T4" fmla="*/ 101 w 101"/>
                <a:gd name="T5" fmla="*/ 63 h 78"/>
                <a:gd name="T6" fmla="*/ 68 w 101"/>
                <a:gd name="T7" fmla="*/ 5 h 78"/>
                <a:gd name="T8" fmla="*/ 58 w 101"/>
                <a:gd name="T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8">
                  <a:moveTo>
                    <a:pt x="58" y="2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0" y="55"/>
                    <a:pt x="98" y="78"/>
                    <a:pt x="101" y="6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1"/>
                    <a:pt x="61" y="0"/>
                    <a:pt x="58" y="2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343" y="260"/>
              <a:ext cx="70" cy="69"/>
            </a:xfrm>
            <a:custGeom>
              <a:avLst/>
              <a:gdLst>
                <a:gd name="T0" fmla="*/ 46 w 46"/>
                <a:gd name="T1" fmla="*/ 0 h 45"/>
                <a:gd name="T2" fmla="*/ 0 w 46"/>
                <a:gd name="T3" fmla="*/ 38 h 45"/>
                <a:gd name="T4" fmla="*/ 14 w 46"/>
                <a:gd name="T5" fmla="*/ 45 h 45"/>
                <a:gd name="T6" fmla="*/ 46 w 46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5">
                  <a:moveTo>
                    <a:pt x="46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42"/>
                    <a:pt x="11" y="44"/>
                    <a:pt x="14" y="45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0F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8"/>
            <p:cNvSpPr>
              <a:spLocks/>
            </p:cNvSpPr>
            <p:nvPr/>
          </p:nvSpPr>
          <p:spPr bwMode="auto">
            <a:xfrm>
              <a:off x="5254" y="319"/>
              <a:ext cx="110" cy="444"/>
            </a:xfrm>
            <a:custGeom>
              <a:avLst/>
              <a:gdLst>
                <a:gd name="T0" fmla="*/ 0 w 110"/>
                <a:gd name="T1" fmla="*/ 444 h 444"/>
                <a:gd name="T2" fmla="*/ 0 w 110"/>
                <a:gd name="T3" fmla="*/ 444 h 444"/>
                <a:gd name="T4" fmla="*/ 89 w 110"/>
                <a:gd name="T5" fmla="*/ 0 h 444"/>
                <a:gd name="T6" fmla="*/ 110 w 110"/>
                <a:gd name="T7" fmla="*/ 10 h 444"/>
                <a:gd name="T8" fmla="*/ 0 w 110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44">
                  <a:moveTo>
                    <a:pt x="0" y="444"/>
                  </a:moveTo>
                  <a:lnTo>
                    <a:pt x="0" y="444"/>
                  </a:lnTo>
                  <a:lnTo>
                    <a:pt x="89" y="0"/>
                  </a:lnTo>
                  <a:lnTo>
                    <a:pt x="110" y="10"/>
                  </a:lnTo>
                  <a:lnTo>
                    <a:pt x="0" y="444"/>
                  </a:lnTo>
                  <a:close/>
                </a:path>
              </a:pathLst>
            </a:custGeom>
            <a:solidFill>
              <a:srgbClr val="F88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9"/>
            <p:cNvSpPr>
              <a:spLocks/>
            </p:cNvSpPr>
            <p:nvPr/>
          </p:nvSpPr>
          <p:spPr bwMode="auto">
            <a:xfrm>
              <a:off x="5404" y="455"/>
              <a:ext cx="410" cy="306"/>
            </a:xfrm>
            <a:custGeom>
              <a:avLst/>
              <a:gdLst>
                <a:gd name="T0" fmla="*/ 360 w 410"/>
                <a:gd name="T1" fmla="*/ 306 h 306"/>
                <a:gd name="T2" fmla="*/ 0 w 410"/>
                <a:gd name="T3" fmla="*/ 223 h 306"/>
                <a:gd name="T4" fmla="*/ 50 w 410"/>
                <a:gd name="T5" fmla="*/ 0 h 306"/>
                <a:gd name="T6" fmla="*/ 410 w 410"/>
                <a:gd name="T7" fmla="*/ 81 h 306"/>
                <a:gd name="T8" fmla="*/ 360 w 410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306">
                  <a:moveTo>
                    <a:pt x="360" y="306"/>
                  </a:moveTo>
                  <a:lnTo>
                    <a:pt x="0" y="223"/>
                  </a:lnTo>
                  <a:lnTo>
                    <a:pt x="50" y="0"/>
                  </a:lnTo>
                  <a:lnTo>
                    <a:pt x="410" y="81"/>
                  </a:lnTo>
                  <a:lnTo>
                    <a:pt x="360" y="306"/>
                  </a:lnTo>
                  <a:close/>
                </a:path>
              </a:pathLst>
            </a:custGeom>
            <a:solidFill>
              <a:srgbClr val="DE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0"/>
            <p:cNvSpPr>
              <a:spLocks/>
            </p:cNvSpPr>
            <p:nvPr/>
          </p:nvSpPr>
          <p:spPr bwMode="auto">
            <a:xfrm>
              <a:off x="5432" y="965"/>
              <a:ext cx="350" cy="1097"/>
            </a:xfrm>
            <a:custGeom>
              <a:avLst/>
              <a:gdLst>
                <a:gd name="T0" fmla="*/ 307 w 350"/>
                <a:gd name="T1" fmla="*/ 0 h 1097"/>
                <a:gd name="T2" fmla="*/ 0 w 350"/>
                <a:gd name="T3" fmla="*/ 1074 h 1097"/>
                <a:gd name="T4" fmla="*/ 102 w 350"/>
                <a:gd name="T5" fmla="*/ 1097 h 1097"/>
                <a:gd name="T6" fmla="*/ 350 w 350"/>
                <a:gd name="T7" fmla="*/ 10 h 1097"/>
                <a:gd name="T8" fmla="*/ 307 w 350"/>
                <a:gd name="T9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097">
                  <a:moveTo>
                    <a:pt x="307" y="0"/>
                  </a:moveTo>
                  <a:lnTo>
                    <a:pt x="0" y="1074"/>
                  </a:lnTo>
                  <a:lnTo>
                    <a:pt x="102" y="1097"/>
                  </a:lnTo>
                  <a:lnTo>
                    <a:pt x="350" y="1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1"/>
            <p:cNvSpPr>
              <a:spLocks/>
            </p:cNvSpPr>
            <p:nvPr/>
          </p:nvSpPr>
          <p:spPr bwMode="auto">
            <a:xfrm>
              <a:off x="5534" y="975"/>
              <a:ext cx="292" cy="1112"/>
            </a:xfrm>
            <a:custGeom>
              <a:avLst/>
              <a:gdLst>
                <a:gd name="T0" fmla="*/ 292 w 292"/>
                <a:gd name="T1" fmla="*/ 10 h 1112"/>
                <a:gd name="T2" fmla="*/ 248 w 292"/>
                <a:gd name="T3" fmla="*/ 0 h 1112"/>
                <a:gd name="T4" fmla="*/ 0 w 292"/>
                <a:gd name="T5" fmla="*/ 1087 h 1112"/>
                <a:gd name="T6" fmla="*/ 106 w 292"/>
                <a:gd name="T7" fmla="*/ 1112 h 1112"/>
                <a:gd name="T8" fmla="*/ 292 w 292"/>
                <a:gd name="T9" fmla="*/ 1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112">
                  <a:moveTo>
                    <a:pt x="292" y="10"/>
                  </a:moveTo>
                  <a:lnTo>
                    <a:pt x="248" y="0"/>
                  </a:lnTo>
                  <a:lnTo>
                    <a:pt x="0" y="1087"/>
                  </a:lnTo>
                  <a:lnTo>
                    <a:pt x="106" y="1112"/>
                  </a:lnTo>
                  <a:lnTo>
                    <a:pt x="292" y="1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5727" y="873"/>
              <a:ext cx="110" cy="260"/>
            </a:xfrm>
            <a:custGeom>
              <a:avLst/>
              <a:gdLst>
                <a:gd name="T0" fmla="*/ 64 w 72"/>
                <a:gd name="T1" fmla="*/ 73 h 170"/>
                <a:gd name="T2" fmla="*/ 13 w 72"/>
                <a:gd name="T3" fmla="*/ 170 h 170"/>
                <a:gd name="T4" fmla="*/ 8 w 72"/>
                <a:gd name="T5" fmla="*/ 61 h 170"/>
                <a:gd name="T6" fmla="*/ 51 w 72"/>
                <a:gd name="T7" fmla="*/ 4 h 170"/>
                <a:gd name="T8" fmla="*/ 64 w 72"/>
                <a:gd name="T9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70">
                  <a:moveTo>
                    <a:pt x="64" y="73"/>
                  </a:moveTo>
                  <a:cubicBezTo>
                    <a:pt x="57" y="108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727" y="873"/>
              <a:ext cx="110" cy="260"/>
            </a:xfrm>
            <a:custGeom>
              <a:avLst/>
              <a:gdLst>
                <a:gd name="T0" fmla="*/ 64 w 72"/>
                <a:gd name="T1" fmla="*/ 73 h 170"/>
                <a:gd name="T2" fmla="*/ 13 w 72"/>
                <a:gd name="T3" fmla="*/ 170 h 170"/>
                <a:gd name="T4" fmla="*/ 8 w 72"/>
                <a:gd name="T5" fmla="*/ 61 h 170"/>
                <a:gd name="T6" fmla="*/ 51 w 72"/>
                <a:gd name="T7" fmla="*/ 4 h 170"/>
                <a:gd name="T8" fmla="*/ 64 w 72"/>
                <a:gd name="T9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70">
                  <a:moveTo>
                    <a:pt x="64" y="73"/>
                  </a:moveTo>
                  <a:cubicBezTo>
                    <a:pt x="57" y="108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742" y="804"/>
              <a:ext cx="112" cy="260"/>
            </a:xfrm>
            <a:custGeom>
              <a:avLst/>
              <a:gdLst>
                <a:gd name="T0" fmla="*/ 65 w 73"/>
                <a:gd name="T1" fmla="*/ 74 h 170"/>
                <a:gd name="T2" fmla="*/ 13 w 73"/>
                <a:gd name="T3" fmla="*/ 170 h 170"/>
                <a:gd name="T4" fmla="*/ 8 w 73"/>
                <a:gd name="T5" fmla="*/ 61 h 170"/>
                <a:gd name="T6" fmla="*/ 51 w 73"/>
                <a:gd name="T7" fmla="*/ 4 h 170"/>
                <a:gd name="T8" fmla="*/ 65 w 73"/>
                <a:gd name="T9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0">
                  <a:moveTo>
                    <a:pt x="65" y="74"/>
                  </a:moveTo>
                  <a:cubicBezTo>
                    <a:pt x="57" y="109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7" y="7"/>
                    <a:pt x="73" y="39"/>
                    <a:pt x="65" y="74"/>
                  </a:cubicBezTo>
                  <a:close/>
                </a:path>
              </a:pathLst>
            </a:custGeom>
            <a:solidFill>
              <a:srgbClr val="F0F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35" y="946"/>
              <a:ext cx="102" cy="45"/>
            </a:xfrm>
            <a:custGeom>
              <a:avLst/>
              <a:gdLst>
                <a:gd name="T0" fmla="*/ 0 w 67"/>
                <a:gd name="T1" fmla="*/ 0 h 29"/>
                <a:gd name="T2" fmla="*/ 3 w 67"/>
                <a:gd name="T3" fmla="*/ 12 h 29"/>
                <a:gd name="T4" fmla="*/ 60 w 67"/>
                <a:gd name="T5" fmla="*/ 25 h 29"/>
                <a:gd name="T6" fmla="*/ 67 w 67"/>
                <a:gd name="T7" fmla="*/ 16 h 29"/>
                <a:gd name="T8" fmla="*/ 0 w 6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">
                  <a:moveTo>
                    <a:pt x="0" y="0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7"/>
                    <a:pt x="59" y="29"/>
                    <a:pt x="60" y="25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53" y="17"/>
                    <a:pt x="13" y="7"/>
                    <a:pt x="0" y="0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6"/>
            <p:cNvSpPr>
              <a:spLocks/>
            </p:cNvSpPr>
            <p:nvPr/>
          </p:nvSpPr>
          <p:spPr bwMode="auto">
            <a:xfrm>
              <a:off x="5724" y="890"/>
              <a:ext cx="150" cy="82"/>
            </a:xfrm>
            <a:custGeom>
              <a:avLst/>
              <a:gdLst>
                <a:gd name="T0" fmla="*/ 0 w 98"/>
                <a:gd name="T1" fmla="*/ 0 h 54"/>
                <a:gd name="T2" fmla="*/ 7 w 98"/>
                <a:gd name="T3" fmla="*/ 37 h 54"/>
                <a:gd name="T4" fmla="*/ 74 w 98"/>
                <a:gd name="T5" fmla="*/ 53 h 54"/>
                <a:gd name="T6" fmla="*/ 98 w 98"/>
                <a:gd name="T7" fmla="*/ 22 h 54"/>
                <a:gd name="T8" fmla="*/ 0 w 9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4">
                  <a:moveTo>
                    <a:pt x="0" y="0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20" y="44"/>
                    <a:pt x="60" y="54"/>
                    <a:pt x="74" y="53"/>
                  </a:cubicBezTo>
                  <a:cubicBezTo>
                    <a:pt x="98" y="22"/>
                    <a:pt x="98" y="22"/>
                    <a:pt x="98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5721" y="420"/>
              <a:ext cx="232" cy="506"/>
            </a:xfrm>
            <a:custGeom>
              <a:avLst/>
              <a:gdLst>
                <a:gd name="T0" fmla="*/ 72 w 152"/>
                <a:gd name="T1" fmla="*/ 0 h 331"/>
                <a:gd name="T2" fmla="*/ 2 w 152"/>
                <a:gd name="T3" fmla="*/ 306 h 331"/>
                <a:gd name="T4" fmla="*/ 81 w 152"/>
                <a:gd name="T5" fmla="*/ 331 h 331"/>
                <a:gd name="T6" fmla="*/ 152 w 152"/>
                <a:gd name="T7" fmla="*/ 18 h 331"/>
                <a:gd name="T8" fmla="*/ 72 w 1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331">
                  <a:moveTo>
                    <a:pt x="72" y="0"/>
                  </a:moveTo>
                  <a:cubicBezTo>
                    <a:pt x="2" y="306"/>
                    <a:pt x="2" y="306"/>
                    <a:pt x="2" y="306"/>
                  </a:cubicBezTo>
                  <a:cubicBezTo>
                    <a:pt x="0" y="314"/>
                    <a:pt x="52" y="327"/>
                    <a:pt x="81" y="331"/>
                  </a:cubicBezTo>
                  <a:cubicBezTo>
                    <a:pt x="152" y="18"/>
                    <a:pt x="152" y="18"/>
                    <a:pt x="152" y="18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B5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"/>
            <p:cNvSpPr>
              <a:spLocks/>
            </p:cNvSpPr>
            <p:nvPr/>
          </p:nvSpPr>
          <p:spPr bwMode="auto">
            <a:xfrm>
              <a:off x="5753" y="433"/>
              <a:ext cx="112" cy="443"/>
            </a:xfrm>
            <a:custGeom>
              <a:avLst/>
              <a:gdLst>
                <a:gd name="T0" fmla="*/ 0 w 112"/>
                <a:gd name="T1" fmla="*/ 443 h 443"/>
                <a:gd name="T2" fmla="*/ 0 w 112"/>
                <a:gd name="T3" fmla="*/ 443 h 443"/>
                <a:gd name="T4" fmla="*/ 90 w 112"/>
                <a:gd name="T5" fmla="*/ 0 h 443"/>
                <a:gd name="T6" fmla="*/ 112 w 112"/>
                <a:gd name="T7" fmla="*/ 10 h 443"/>
                <a:gd name="T8" fmla="*/ 0 w 112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443">
                  <a:moveTo>
                    <a:pt x="0" y="443"/>
                  </a:moveTo>
                  <a:lnTo>
                    <a:pt x="0" y="443"/>
                  </a:lnTo>
                  <a:lnTo>
                    <a:pt x="90" y="0"/>
                  </a:lnTo>
                  <a:lnTo>
                    <a:pt x="112" y="10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F87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5845" y="447"/>
              <a:ext cx="136" cy="481"/>
            </a:xfrm>
            <a:custGeom>
              <a:avLst/>
              <a:gdLst>
                <a:gd name="T0" fmla="*/ 71 w 89"/>
                <a:gd name="T1" fmla="*/ 0 h 314"/>
                <a:gd name="T2" fmla="*/ 0 w 89"/>
                <a:gd name="T3" fmla="*/ 313 h 314"/>
                <a:gd name="T4" fmla="*/ 19 w 89"/>
                <a:gd name="T5" fmla="*/ 311 h 314"/>
                <a:gd name="T6" fmla="*/ 89 w 89"/>
                <a:gd name="T7" fmla="*/ 4 h 314"/>
                <a:gd name="T8" fmla="*/ 71 w 89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14">
                  <a:moveTo>
                    <a:pt x="71" y="0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10" y="314"/>
                    <a:pt x="18" y="313"/>
                    <a:pt x="19" y="311"/>
                  </a:cubicBezTo>
                  <a:cubicBezTo>
                    <a:pt x="89" y="4"/>
                    <a:pt x="89" y="4"/>
                    <a:pt x="89" y="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D95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5825" y="357"/>
              <a:ext cx="156" cy="119"/>
            </a:xfrm>
            <a:custGeom>
              <a:avLst/>
              <a:gdLst>
                <a:gd name="T0" fmla="*/ 58 w 102"/>
                <a:gd name="T1" fmla="*/ 3 h 78"/>
                <a:gd name="T2" fmla="*/ 4 w 102"/>
                <a:gd name="T3" fmla="*/ 41 h 78"/>
                <a:gd name="T4" fmla="*/ 102 w 102"/>
                <a:gd name="T5" fmla="*/ 63 h 78"/>
                <a:gd name="T6" fmla="*/ 68 w 102"/>
                <a:gd name="T7" fmla="*/ 5 h 78"/>
                <a:gd name="T8" fmla="*/ 58 w 102"/>
                <a:gd name="T9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8">
                  <a:moveTo>
                    <a:pt x="58" y="3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0" y="56"/>
                    <a:pt x="98" y="78"/>
                    <a:pt x="102" y="6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2"/>
                    <a:pt x="62" y="0"/>
                    <a:pt x="58" y="3"/>
                  </a:cubicBezTo>
                  <a:close/>
                </a:path>
              </a:pathLst>
            </a:custGeom>
            <a:solidFill>
              <a:srgbClr val="E8B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5843" y="375"/>
              <a:ext cx="69" cy="68"/>
            </a:xfrm>
            <a:custGeom>
              <a:avLst/>
              <a:gdLst>
                <a:gd name="T0" fmla="*/ 45 w 45"/>
                <a:gd name="T1" fmla="*/ 0 h 44"/>
                <a:gd name="T2" fmla="*/ 0 w 45"/>
                <a:gd name="T3" fmla="*/ 38 h 44"/>
                <a:gd name="T4" fmla="*/ 14 w 45"/>
                <a:gd name="T5" fmla="*/ 44 h 44"/>
                <a:gd name="T6" fmla="*/ 45 w 45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4">
                  <a:moveTo>
                    <a:pt x="45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41"/>
                    <a:pt x="10" y="43"/>
                    <a:pt x="14" y="4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E1E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32"/>
            <p:cNvSpPr>
              <a:spLocks/>
            </p:cNvSpPr>
            <p:nvPr/>
          </p:nvSpPr>
          <p:spPr bwMode="auto">
            <a:xfrm>
              <a:off x="5555" y="796"/>
              <a:ext cx="147" cy="403"/>
            </a:xfrm>
            <a:custGeom>
              <a:avLst/>
              <a:gdLst>
                <a:gd name="T0" fmla="*/ 58 w 96"/>
                <a:gd name="T1" fmla="*/ 0 h 263"/>
                <a:gd name="T2" fmla="*/ 0 w 96"/>
                <a:gd name="T3" fmla="*/ 258 h 263"/>
                <a:gd name="T4" fmla="*/ 0 w 96"/>
                <a:gd name="T5" fmla="*/ 258 h 263"/>
                <a:gd name="T6" fmla="*/ 51 w 96"/>
                <a:gd name="T7" fmla="*/ 226 h 263"/>
                <a:gd name="T8" fmla="*/ 90 w 96"/>
                <a:gd name="T9" fmla="*/ 52 h 263"/>
                <a:gd name="T10" fmla="*/ 58 w 96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263">
                  <a:moveTo>
                    <a:pt x="58" y="0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23" y="263"/>
                    <a:pt x="45" y="249"/>
                    <a:pt x="51" y="226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6" y="28"/>
                    <a:pt x="81" y="5"/>
                    <a:pt x="58" y="0"/>
                  </a:cubicBez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3"/>
            <p:cNvSpPr>
              <a:spLocks/>
            </p:cNvSpPr>
            <p:nvPr/>
          </p:nvSpPr>
          <p:spPr bwMode="auto">
            <a:xfrm>
              <a:off x="5496" y="789"/>
              <a:ext cx="148" cy="402"/>
            </a:xfrm>
            <a:custGeom>
              <a:avLst/>
              <a:gdLst>
                <a:gd name="T0" fmla="*/ 97 w 97"/>
                <a:gd name="T1" fmla="*/ 5 h 263"/>
                <a:gd name="T2" fmla="*/ 45 w 97"/>
                <a:gd name="T3" fmla="*/ 38 h 263"/>
                <a:gd name="T4" fmla="*/ 5 w 97"/>
                <a:gd name="T5" fmla="*/ 212 h 263"/>
                <a:gd name="T6" fmla="*/ 38 w 97"/>
                <a:gd name="T7" fmla="*/ 263 h 263"/>
                <a:gd name="T8" fmla="*/ 39 w 97"/>
                <a:gd name="T9" fmla="*/ 263 h 263"/>
                <a:gd name="T10" fmla="*/ 97 w 97"/>
                <a:gd name="T11" fmla="*/ 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263">
                  <a:moveTo>
                    <a:pt x="97" y="5"/>
                  </a:moveTo>
                  <a:cubicBezTo>
                    <a:pt x="74" y="0"/>
                    <a:pt x="50" y="14"/>
                    <a:pt x="45" y="38"/>
                  </a:cubicBezTo>
                  <a:cubicBezTo>
                    <a:pt x="5" y="212"/>
                    <a:pt x="5" y="212"/>
                    <a:pt x="5" y="212"/>
                  </a:cubicBezTo>
                  <a:cubicBezTo>
                    <a:pt x="0" y="235"/>
                    <a:pt x="15" y="258"/>
                    <a:pt x="38" y="263"/>
                  </a:cubicBezTo>
                  <a:cubicBezTo>
                    <a:pt x="38" y="263"/>
                    <a:pt x="38" y="263"/>
                    <a:pt x="39" y="263"/>
                  </a:cubicBezTo>
                  <a:cubicBezTo>
                    <a:pt x="97" y="5"/>
                    <a:pt x="97" y="5"/>
                    <a:pt x="97" y="5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5398" y="761"/>
              <a:ext cx="147" cy="403"/>
            </a:xfrm>
            <a:custGeom>
              <a:avLst/>
              <a:gdLst>
                <a:gd name="T0" fmla="*/ 58 w 96"/>
                <a:gd name="T1" fmla="*/ 0 h 263"/>
                <a:gd name="T2" fmla="*/ 0 w 96"/>
                <a:gd name="T3" fmla="*/ 258 h 263"/>
                <a:gd name="T4" fmla="*/ 51 w 96"/>
                <a:gd name="T5" fmla="*/ 225 h 263"/>
                <a:gd name="T6" fmla="*/ 91 w 96"/>
                <a:gd name="T7" fmla="*/ 51 h 263"/>
                <a:gd name="T8" fmla="*/ 58 w 96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63">
                  <a:moveTo>
                    <a:pt x="58" y="0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23" y="263"/>
                    <a:pt x="46" y="248"/>
                    <a:pt x="51" y="22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6" y="28"/>
                    <a:pt x="81" y="5"/>
                    <a:pt x="58" y="0"/>
                  </a:cubicBez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5338" y="752"/>
              <a:ext cx="149" cy="404"/>
            </a:xfrm>
            <a:custGeom>
              <a:avLst/>
              <a:gdLst>
                <a:gd name="T0" fmla="*/ 97 w 97"/>
                <a:gd name="T1" fmla="*/ 6 h 264"/>
                <a:gd name="T2" fmla="*/ 45 w 97"/>
                <a:gd name="T3" fmla="*/ 38 h 264"/>
                <a:gd name="T4" fmla="*/ 6 w 97"/>
                <a:gd name="T5" fmla="*/ 212 h 264"/>
                <a:gd name="T6" fmla="*/ 38 w 97"/>
                <a:gd name="T7" fmla="*/ 264 h 264"/>
                <a:gd name="T8" fmla="*/ 39 w 97"/>
                <a:gd name="T9" fmla="*/ 264 h 264"/>
                <a:gd name="T10" fmla="*/ 39 w 97"/>
                <a:gd name="T11" fmla="*/ 264 h 264"/>
                <a:gd name="T12" fmla="*/ 97 w 97"/>
                <a:gd name="T13" fmla="*/ 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64">
                  <a:moveTo>
                    <a:pt x="97" y="6"/>
                  </a:moveTo>
                  <a:cubicBezTo>
                    <a:pt x="74" y="0"/>
                    <a:pt x="51" y="15"/>
                    <a:pt x="45" y="38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0" y="235"/>
                    <a:pt x="15" y="259"/>
                    <a:pt x="38" y="264"/>
                  </a:cubicBezTo>
                  <a:cubicBezTo>
                    <a:pt x="38" y="264"/>
                    <a:pt x="38" y="264"/>
                    <a:pt x="39" y="264"/>
                  </a:cubicBezTo>
                  <a:cubicBezTo>
                    <a:pt x="39" y="264"/>
                    <a:pt x="39" y="264"/>
                    <a:pt x="39" y="264"/>
                  </a:cubicBezTo>
                  <a:cubicBezTo>
                    <a:pt x="97" y="6"/>
                    <a:pt x="97" y="6"/>
                    <a:pt x="97" y="6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6"/>
            <p:cNvSpPr>
              <a:spLocks/>
            </p:cNvSpPr>
            <p:nvPr/>
          </p:nvSpPr>
          <p:spPr bwMode="auto">
            <a:xfrm>
              <a:off x="5311" y="443"/>
              <a:ext cx="304" cy="289"/>
            </a:xfrm>
            <a:custGeom>
              <a:avLst/>
              <a:gdLst>
                <a:gd name="T0" fmla="*/ 27 w 199"/>
                <a:gd name="T1" fmla="*/ 186 h 189"/>
                <a:gd name="T2" fmla="*/ 23 w 199"/>
                <a:gd name="T3" fmla="*/ 185 h 189"/>
                <a:gd name="T4" fmla="*/ 6 w 199"/>
                <a:gd name="T5" fmla="*/ 145 h 189"/>
                <a:gd name="T6" fmla="*/ 11 w 199"/>
                <a:gd name="T7" fmla="*/ 107 h 189"/>
                <a:gd name="T8" fmla="*/ 21 w 199"/>
                <a:gd name="T9" fmla="*/ 87 h 189"/>
                <a:gd name="T10" fmla="*/ 21 w 199"/>
                <a:gd name="T11" fmla="*/ 87 h 189"/>
                <a:gd name="T12" fmla="*/ 115 w 199"/>
                <a:gd name="T13" fmla="*/ 14 h 189"/>
                <a:gd name="T14" fmla="*/ 181 w 199"/>
                <a:gd name="T15" fmla="*/ 10 h 189"/>
                <a:gd name="T16" fmla="*/ 186 w 199"/>
                <a:gd name="T17" fmla="*/ 35 h 189"/>
                <a:gd name="T18" fmla="*/ 72 w 199"/>
                <a:gd name="T19" fmla="*/ 124 h 189"/>
                <a:gd name="T20" fmla="*/ 64 w 199"/>
                <a:gd name="T21" fmla="*/ 139 h 189"/>
                <a:gd name="T22" fmla="*/ 62 w 199"/>
                <a:gd name="T23" fmla="*/ 168 h 189"/>
                <a:gd name="T24" fmla="*/ 27 w 199"/>
                <a:gd name="T25" fmla="*/ 1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89">
                  <a:moveTo>
                    <a:pt x="27" y="186"/>
                  </a:moveTo>
                  <a:cubicBezTo>
                    <a:pt x="26" y="186"/>
                    <a:pt x="24" y="185"/>
                    <a:pt x="23" y="185"/>
                  </a:cubicBezTo>
                  <a:cubicBezTo>
                    <a:pt x="7" y="179"/>
                    <a:pt x="0" y="161"/>
                    <a:pt x="6" y="145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2" y="99"/>
                    <a:pt x="15" y="92"/>
                    <a:pt x="21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36" y="0"/>
                    <a:pt x="155" y="4"/>
                    <a:pt x="181" y="10"/>
                  </a:cubicBezTo>
                  <a:cubicBezTo>
                    <a:pt x="196" y="14"/>
                    <a:pt x="199" y="25"/>
                    <a:pt x="186" y="35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67" y="128"/>
                    <a:pt x="65" y="133"/>
                    <a:pt x="64" y="139"/>
                  </a:cubicBezTo>
                  <a:cubicBezTo>
                    <a:pt x="62" y="168"/>
                    <a:pt x="62" y="168"/>
                    <a:pt x="62" y="168"/>
                  </a:cubicBezTo>
                  <a:cubicBezTo>
                    <a:pt x="57" y="182"/>
                    <a:pt x="42" y="189"/>
                    <a:pt x="27" y="186"/>
                  </a:cubicBez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7"/>
            <p:cNvSpPr>
              <a:spLocks/>
            </p:cNvSpPr>
            <p:nvPr/>
          </p:nvSpPr>
          <p:spPr bwMode="auto">
            <a:xfrm>
              <a:off x="5334" y="749"/>
              <a:ext cx="41" cy="34"/>
            </a:xfrm>
            <a:custGeom>
              <a:avLst/>
              <a:gdLst>
                <a:gd name="T0" fmla="*/ 25 w 27"/>
                <a:gd name="T1" fmla="*/ 15 h 22"/>
                <a:gd name="T2" fmla="*/ 1 w 27"/>
                <a:gd name="T3" fmla="*/ 10 h 22"/>
                <a:gd name="T4" fmla="*/ 3 w 27"/>
                <a:gd name="T5" fmla="*/ 0 h 22"/>
                <a:gd name="T6" fmla="*/ 27 w 27"/>
                <a:gd name="T7" fmla="*/ 6 h 22"/>
                <a:gd name="T8" fmla="*/ 25 w 27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5" y="15"/>
                  </a:moveTo>
                  <a:cubicBezTo>
                    <a:pt x="18" y="22"/>
                    <a:pt x="4" y="18"/>
                    <a:pt x="1" y="10"/>
                  </a:cubicBezTo>
                  <a:cubicBezTo>
                    <a:pt x="0" y="8"/>
                    <a:pt x="3" y="0"/>
                    <a:pt x="3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14"/>
                    <a:pt x="25" y="15"/>
                  </a:cubicBez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8"/>
            <p:cNvSpPr>
              <a:spLocks/>
            </p:cNvSpPr>
            <p:nvPr/>
          </p:nvSpPr>
          <p:spPr bwMode="auto">
            <a:xfrm>
              <a:off x="5565" y="484"/>
              <a:ext cx="134" cy="127"/>
            </a:xfrm>
            <a:custGeom>
              <a:avLst/>
              <a:gdLst>
                <a:gd name="T0" fmla="*/ 111 w 134"/>
                <a:gd name="T1" fmla="*/ 127 h 127"/>
                <a:gd name="T2" fmla="*/ 0 w 134"/>
                <a:gd name="T3" fmla="*/ 101 h 127"/>
                <a:gd name="T4" fmla="*/ 23 w 134"/>
                <a:gd name="T5" fmla="*/ 0 h 127"/>
                <a:gd name="T6" fmla="*/ 134 w 134"/>
                <a:gd name="T7" fmla="*/ 26 h 127"/>
                <a:gd name="T8" fmla="*/ 111 w 134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27">
                  <a:moveTo>
                    <a:pt x="111" y="127"/>
                  </a:moveTo>
                  <a:lnTo>
                    <a:pt x="0" y="101"/>
                  </a:lnTo>
                  <a:lnTo>
                    <a:pt x="23" y="0"/>
                  </a:lnTo>
                  <a:lnTo>
                    <a:pt x="134" y="26"/>
                  </a:lnTo>
                  <a:lnTo>
                    <a:pt x="111" y="127"/>
                  </a:ln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9"/>
            <p:cNvSpPr>
              <a:spLocks/>
            </p:cNvSpPr>
            <p:nvPr/>
          </p:nvSpPr>
          <p:spPr bwMode="auto">
            <a:xfrm>
              <a:off x="5540" y="485"/>
              <a:ext cx="244" cy="429"/>
            </a:xfrm>
            <a:custGeom>
              <a:avLst/>
              <a:gdLst>
                <a:gd name="T0" fmla="*/ 152 w 159"/>
                <a:gd name="T1" fmla="*/ 72 h 280"/>
                <a:gd name="T2" fmla="*/ 107 w 159"/>
                <a:gd name="T3" fmla="*/ 0 h 280"/>
                <a:gd name="T4" fmla="*/ 54 w 159"/>
                <a:gd name="T5" fmla="*/ 20 h 280"/>
                <a:gd name="T6" fmla="*/ 0 w 159"/>
                <a:gd name="T7" fmla="*/ 258 h 280"/>
                <a:gd name="T8" fmla="*/ 93 w 159"/>
                <a:gd name="T9" fmla="*/ 279 h 280"/>
                <a:gd name="T10" fmla="*/ 107 w 159"/>
                <a:gd name="T11" fmla="*/ 271 h 280"/>
                <a:gd name="T12" fmla="*/ 152 w 159"/>
                <a:gd name="T13" fmla="*/ 7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280">
                  <a:moveTo>
                    <a:pt x="152" y="72"/>
                  </a:moveTo>
                  <a:cubicBezTo>
                    <a:pt x="159" y="39"/>
                    <a:pt x="139" y="7"/>
                    <a:pt x="107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93" y="279"/>
                    <a:pt x="93" y="279"/>
                    <a:pt x="93" y="279"/>
                  </a:cubicBezTo>
                  <a:cubicBezTo>
                    <a:pt x="99" y="280"/>
                    <a:pt x="105" y="276"/>
                    <a:pt x="107" y="271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40"/>
            <p:cNvSpPr>
              <a:spLocks/>
            </p:cNvSpPr>
            <p:nvPr/>
          </p:nvSpPr>
          <p:spPr bwMode="auto">
            <a:xfrm>
              <a:off x="5386" y="443"/>
              <a:ext cx="237" cy="437"/>
            </a:xfrm>
            <a:custGeom>
              <a:avLst/>
              <a:gdLst>
                <a:gd name="T0" fmla="*/ 119 w 155"/>
                <a:gd name="T1" fmla="*/ 8 h 286"/>
                <a:gd name="T2" fmla="*/ 47 w 155"/>
                <a:gd name="T3" fmla="*/ 53 h 286"/>
                <a:gd name="T4" fmla="*/ 2 w 155"/>
                <a:gd name="T5" fmla="*/ 252 h 286"/>
                <a:gd name="T6" fmla="*/ 10 w 155"/>
                <a:gd name="T7" fmla="*/ 265 h 286"/>
                <a:gd name="T8" fmla="*/ 101 w 155"/>
                <a:gd name="T9" fmla="*/ 286 h 286"/>
                <a:gd name="T10" fmla="*/ 155 w 155"/>
                <a:gd name="T11" fmla="*/ 48 h 286"/>
                <a:gd name="T12" fmla="*/ 119 w 155"/>
                <a:gd name="T13" fmla="*/ 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286">
                  <a:moveTo>
                    <a:pt x="119" y="8"/>
                  </a:moveTo>
                  <a:cubicBezTo>
                    <a:pt x="87" y="0"/>
                    <a:pt x="54" y="21"/>
                    <a:pt x="47" y="53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0" y="258"/>
                    <a:pt x="4" y="263"/>
                    <a:pt x="10" y="265"/>
                  </a:cubicBezTo>
                  <a:cubicBezTo>
                    <a:pt x="101" y="286"/>
                    <a:pt x="101" y="286"/>
                    <a:pt x="101" y="286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19" y="8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41"/>
            <p:cNvSpPr>
              <a:spLocks/>
            </p:cNvSpPr>
            <p:nvPr/>
          </p:nvSpPr>
          <p:spPr bwMode="auto">
            <a:xfrm>
              <a:off x="5653" y="245"/>
              <a:ext cx="352" cy="455"/>
            </a:xfrm>
            <a:custGeom>
              <a:avLst/>
              <a:gdLst>
                <a:gd name="T0" fmla="*/ 203 w 230"/>
                <a:gd name="T1" fmla="*/ 4 h 297"/>
                <a:gd name="T2" fmla="*/ 207 w 230"/>
                <a:gd name="T3" fmla="*/ 5 h 297"/>
                <a:gd name="T4" fmla="*/ 224 w 230"/>
                <a:gd name="T5" fmla="*/ 44 h 297"/>
                <a:gd name="T6" fmla="*/ 182 w 230"/>
                <a:gd name="T7" fmla="*/ 150 h 297"/>
                <a:gd name="T8" fmla="*/ 173 w 230"/>
                <a:gd name="T9" fmla="*/ 165 h 297"/>
                <a:gd name="T10" fmla="*/ 76 w 230"/>
                <a:gd name="T11" fmla="*/ 267 h 297"/>
                <a:gd name="T12" fmla="*/ 62 w 230"/>
                <a:gd name="T13" fmla="*/ 297 h 297"/>
                <a:gd name="T14" fmla="*/ 38 w 230"/>
                <a:gd name="T15" fmla="*/ 158 h 297"/>
                <a:gd name="T16" fmla="*/ 74 w 230"/>
                <a:gd name="T17" fmla="*/ 166 h 297"/>
                <a:gd name="T18" fmla="*/ 122 w 230"/>
                <a:gd name="T19" fmla="*/ 129 h 297"/>
                <a:gd name="T20" fmla="*/ 130 w 230"/>
                <a:gd name="T21" fmla="*/ 114 h 297"/>
                <a:gd name="T22" fmla="*/ 168 w 230"/>
                <a:gd name="T23" fmla="*/ 22 h 297"/>
                <a:gd name="T24" fmla="*/ 203 w 230"/>
                <a:gd name="T25" fmla="*/ 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297">
                  <a:moveTo>
                    <a:pt x="203" y="4"/>
                  </a:moveTo>
                  <a:cubicBezTo>
                    <a:pt x="204" y="4"/>
                    <a:pt x="206" y="4"/>
                    <a:pt x="207" y="5"/>
                  </a:cubicBezTo>
                  <a:cubicBezTo>
                    <a:pt x="223" y="11"/>
                    <a:pt x="230" y="29"/>
                    <a:pt x="224" y="44"/>
                  </a:cubicBezTo>
                  <a:cubicBezTo>
                    <a:pt x="182" y="150"/>
                    <a:pt x="182" y="150"/>
                    <a:pt x="182" y="150"/>
                  </a:cubicBezTo>
                  <a:cubicBezTo>
                    <a:pt x="180" y="155"/>
                    <a:pt x="177" y="161"/>
                    <a:pt x="173" y="165"/>
                  </a:cubicBezTo>
                  <a:cubicBezTo>
                    <a:pt x="143" y="204"/>
                    <a:pt x="111" y="239"/>
                    <a:pt x="76" y="267"/>
                  </a:cubicBezTo>
                  <a:cubicBezTo>
                    <a:pt x="68" y="273"/>
                    <a:pt x="67" y="279"/>
                    <a:pt x="62" y="297"/>
                  </a:cubicBezTo>
                  <a:cubicBezTo>
                    <a:pt x="47" y="293"/>
                    <a:pt x="0" y="150"/>
                    <a:pt x="38" y="158"/>
                  </a:cubicBezTo>
                  <a:cubicBezTo>
                    <a:pt x="45" y="160"/>
                    <a:pt x="68" y="165"/>
                    <a:pt x="74" y="166"/>
                  </a:cubicBezTo>
                  <a:cubicBezTo>
                    <a:pt x="90" y="170"/>
                    <a:pt x="112" y="143"/>
                    <a:pt x="122" y="129"/>
                  </a:cubicBezTo>
                  <a:cubicBezTo>
                    <a:pt x="126" y="124"/>
                    <a:pt x="128" y="119"/>
                    <a:pt x="130" y="114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74" y="8"/>
                    <a:pt x="189" y="0"/>
                    <a:pt x="203" y="4"/>
                  </a:cubicBez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2"/>
            <p:cNvSpPr>
              <a:spLocks/>
            </p:cNvSpPr>
            <p:nvPr/>
          </p:nvSpPr>
          <p:spPr bwMode="auto">
            <a:xfrm>
              <a:off x="5571" y="427"/>
              <a:ext cx="124" cy="98"/>
            </a:xfrm>
            <a:custGeom>
              <a:avLst/>
              <a:gdLst>
                <a:gd name="T0" fmla="*/ 107 w 124"/>
                <a:gd name="T1" fmla="*/ 98 h 98"/>
                <a:gd name="T2" fmla="*/ 0 w 124"/>
                <a:gd name="T3" fmla="*/ 74 h 98"/>
                <a:gd name="T4" fmla="*/ 17 w 124"/>
                <a:gd name="T5" fmla="*/ 0 h 98"/>
                <a:gd name="T6" fmla="*/ 124 w 124"/>
                <a:gd name="T7" fmla="*/ 25 h 98"/>
                <a:gd name="T8" fmla="*/ 107 w 124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98">
                  <a:moveTo>
                    <a:pt x="107" y="98"/>
                  </a:moveTo>
                  <a:lnTo>
                    <a:pt x="0" y="74"/>
                  </a:lnTo>
                  <a:lnTo>
                    <a:pt x="17" y="0"/>
                  </a:lnTo>
                  <a:lnTo>
                    <a:pt x="124" y="25"/>
                  </a:lnTo>
                  <a:lnTo>
                    <a:pt x="107" y="98"/>
                  </a:lnTo>
                  <a:close/>
                </a:path>
              </a:pathLst>
            </a:custGeom>
            <a:solidFill>
              <a:srgbClr val="E0C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3"/>
            <p:cNvSpPr>
              <a:spLocks/>
            </p:cNvSpPr>
            <p:nvPr/>
          </p:nvSpPr>
          <p:spPr bwMode="auto">
            <a:xfrm>
              <a:off x="5901" y="213"/>
              <a:ext cx="115" cy="115"/>
            </a:xfrm>
            <a:custGeom>
              <a:avLst/>
              <a:gdLst>
                <a:gd name="T0" fmla="*/ 71 w 75"/>
                <a:gd name="T1" fmla="*/ 45 h 75"/>
                <a:gd name="T2" fmla="*/ 30 w 75"/>
                <a:gd name="T3" fmla="*/ 71 h 75"/>
                <a:gd name="T4" fmla="*/ 4 w 75"/>
                <a:gd name="T5" fmla="*/ 30 h 75"/>
                <a:gd name="T6" fmla="*/ 45 w 75"/>
                <a:gd name="T7" fmla="*/ 4 h 75"/>
                <a:gd name="T8" fmla="*/ 71 w 75"/>
                <a:gd name="T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71" y="45"/>
                  </a:moveTo>
                  <a:cubicBezTo>
                    <a:pt x="67" y="64"/>
                    <a:pt x="49" y="75"/>
                    <a:pt x="30" y="71"/>
                  </a:cubicBezTo>
                  <a:cubicBezTo>
                    <a:pt x="12" y="67"/>
                    <a:pt x="0" y="48"/>
                    <a:pt x="4" y="30"/>
                  </a:cubicBezTo>
                  <a:cubicBezTo>
                    <a:pt x="9" y="12"/>
                    <a:pt x="27" y="0"/>
                    <a:pt x="45" y="4"/>
                  </a:cubicBezTo>
                  <a:cubicBezTo>
                    <a:pt x="64" y="8"/>
                    <a:pt x="75" y="27"/>
                    <a:pt x="71" y="45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5503" y="133"/>
              <a:ext cx="204" cy="322"/>
            </a:xfrm>
            <a:custGeom>
              <a:avLst/>
              <a:gdLst>
                <a:gd name="T0" fmla="*/ 12 w 133"/>
                <a:gd name="T1" fmla="*/ 88 h 210"/>
                <a:gd name="T2" fmla="*/ 87 w 133"/>
                <a:gd name="T3" fmla="*/ 210 h 210"/>
                <a:gd name="T4" fmla="*/ 133 w 133"/>
                <a:gd name="T5" fmla="*/ 11 h 210"/>
                <a:gd name="T6" fmla="*/ 12 w 133"/>
                <a:gd name="T7" fmla="*/ 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10">
                  <a:moveTo>
                    <a:pt x="12" y="88"/>
                  </a:moveTo>
                  <a:cubicBezTo>
                    <a:pt x="0" y="143"/>
                    <a:pt x="33" y="197"/>
                    <a:pt x="87" y="210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78" y="0"/>
                    <a:pt x="24" y="34"/>
                    <a:pt x="12" y="88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45"/>
            <p:cNvSpPr>
              <a:spLocks/>
            </p:cNvSpPr>
            <p:nvPr/>
          </p:nvSpPr>
          <p:spPr bwMode="auto">
            <a:xfrm>
              <a:off x="5637" y="150"/>
              <a:ext cx="208" cy="323"/>
            </a:xfrm>
            <a:custGeom>
              <a:avLst/>
              <a:gdLst>
                <a:gd name="T0" fmla="*/ 47 w 136"/>
                <a:gd name="T1" fmla="*/ 1 h 211"/>
                <a:gd name="T2" fmla="*/ 46 w 136"/>
                <a:gd name="T3" fmla="*/ 0 h 211"/>
                <a:gd name="T4" fmla="*/ 0 w 136"/>
                <a:gd name="T5" fmla="*/ 199 h 211"/>
                <a:gd name="T6" fmla="*/ 2 w 136"/>
                <a:gd name="T7" fmla="*/ 199 h 211"/>
                <a:gd name="T8" fmla="*/ 123 w 136"/>
                <a:gd name="T9" fmla="*/ 122 h 211"/>
                <a:gd name="T10" fmla="*/ 47 w 136"/>
                <a:gd name="T11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211">
                  <a:moveTo>
                    <a:pt x="47" y="1"/>
                  </a:moveTo>
                  <a:cubicBezTo>
                    <a:pt x="46" y="1"/>
                    <a:pt x="46" y="1"/>
                    <a:pt x="46" y="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199"/>
                    <a:pt x="1" y="199"/>
                    <a:pt x="2" y="199"/>
                  </a:cubicBezTo>
                  <a:cubicBezTo>
                    <a:pt x="56" y="211"/>
                    <a:pt x="111" y="177"/>
                    <a:pt x="123" y="122"/>
                  </a:cubicBezTo>
                  <a:cubicBezTo>
                    <a:pt x="136" y="68"/>
                    <a:pt x="101" y="13"/>
                    <a:pt x="47" y="1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5510" y="112"/>
              <a:ext cx="344" cy="308"/>
            </a:xfrm>
            <a:custGeom>
              <a:avLst/>
              <a:gdLst>
                <a:gd name="T0" fmla="*/ 224 w 225"/>
                <a:gd name="T1" fmla="*/ 103 h 201"/>
                <a:gd name="T2" fmla="*/ 220 w 225"/>
                <a:gd name="T3" fmla="*/ 81 h 201"/>
                <a:gd name="T4" fmla="*/ 210 w 225"/>
                <a:gd name="T5" fmla="*/ 62 h 201"/>
                <a:gd name="T6" fmla="*/ 201 w 225"/>
                <a:gd name="T7" fmla="*/ 48 h 201"/>
                <a:gd name="T8" fmla="*/ 192 w 225"/>
                <a:gd name="T9" fmla="*/ 37 h 201"/>
                <a:gd name="T10" fmla="*/ 181 w 225"/>
                <a:gd name="T11" fmla="*/ 27 h 201"/>
                <a:gd name="T12" fmla="*/ 167 w 225"/>
                <a:gd name="T13" fmla="*/ 16 h 201"/>
                <a:gd name="T14" fmla="*/ 158 w 225"/>
                <a:gd name="T15" fmla="*/ 10 h 201"/>
                <a:gd name="T16" fmla="*/ 147 w 225"/>
                <a:gd name="T17" fmla="*/ 7 h 201"/>
                <a:gd name="T18" fmla="*/ 145 w 225"/>
                <a:gd name="T19" fmla="*/ 6 h 201"/>
                <a:gd name="T20" fmla="*/ 124 w 225"/>
                <a:gd name="T21" fmla="*/ 1 h 201"/>
                <a:gd name="T22" fmla="*/ 130 w 225"/>
                <a:gd name="T23" fmla="*/ 3 h 201"/>
                <a:gd name="T24" fmla="*/ 111 w 225"/>
                <a:gd name="T25" fmla="*/ 1 h 201"/>
                <a:gd name="T26" fmla="*/ 92 w 225"/>
                <a:gd name="T27" fmla="*/ 3 h 201"/>
                <a:gd name="T28" fmla="*/ 81 w 225"/>
                <a:gd name="T29" fmla="*/ 5 h 201"/>
                <a:gd name="T30" fmla="*/ 69 w 225"/>
                <a:gd name="T31" fmla="*/ 9 h 201"/>
                <a:gd name="T32" fmla="*/ 57 w 225"/>
                <a:gd name="T33" fmla="*/ 14 h 201"/>
                <a:gd name="T34" fmla="*/ 35 w 225"/>
                <a:gd name="T35" fmla="*/ 27 h 201"/>
                <a:gd name="T36" fmla="*/ 24 w 225"/>
                <a:gd name="T37" fmla="*/ 36 h 201"/>
                <a:gd name="T38" fmla="*/ 15 w 225"/>
                <a:gd name="T39" fmla="*/ 48 h 201"/>
                <a:gd name="T40" fmla="*/ 8 w 225"/>
                <a:gd name="T41" fmla="*/ 59 h 201"/>
                <a:gd name="T42" fmla="*/ 2 w 225"/>
                <a:gd name="T43" fmla="*/ 73 h 201"/>
                <a:gd name="T44" fmla="*/ 0 w 225"/>
                <a:gd name="T45" fmla="*/ 88 h 201"/>
                <a:gd name="T46" fmla="*/ 0 w 225"/>
                <a:gd name="T47" fmla="*/ 124 h 201"/>
                <a:gd name="T48" fmla="*/ 1 w 225"/>
                <a:gd name="T49" fmla="*/ 132 h 201"/>
                <a:gd name="T50" fmla="*/ 3 w 225"/>
                <a:gd name="T51" fmla="*/ 139 h 201"/>
                <a:gd name="T52" fmla="*/ 11 w 225"/>
                <a:gd name="T53" fmla="*/ 163 h 201"/>
                <a:gd name="T54" fmla="*/ 19 w 225"/>
                <a:gd name="T55" fmla="*/ 120 h 201"/>
                <a:gd name="T56" fmla="*/ 29 w 225"/>
                <a:gd name="T57" fmla="*/ 81 h 201"/>
                <a:gd name="T58" fmla="*/ 43 w 225"/>
                <a:gd name="T59" fmla="*/ 109 h 201"/>
                <a:gd name="T60" fmla="*/ 64 w 225"/>
                <a:gd name="T61" fmla="*/ 76 h 201"/>
                <a:gd name="T62" fmla="*/ 156 w 225"/>
                <a:gd name="T63" fmla="*/ 146 h 201"/>
                <a:gd name="T64" fmla="*/ 171 w 225"/>
                <a:gd name="T65" fmla="*/ 134 h 201"/>
                <a:gd name="T66" fmla="*/ 171 w 225"/>
                <a:gd name="T67" fmla="*/ 139 h 201"/>
                <a:gd name="T68" fmla="*/ 196 w 225"/>
                <a:gd name="T69" fmla="*/ 119 h 201"/>
                <a:gd name="T70" fmla="*/ 189 w 225"/>
                <a:gd name="T71" fmla="*/ 158 h 201"/>
                <a:gd name="T72" fmla="*/ 177 w 225"/>
                <a:gd name="T73" fmla="*/ 201 h 201"/>
                <a:gd name="T74" fmla="*/ 193 w 225"/>
                <a:gd name="T75" fmla="*/ 185 h 201"/>
                <a:gd name="T76" fmla="*/ 199 w 225"/>
                <a:gd name="T77" fmla="*/ 177 h 201"/>
                <a:gd name="T78" fmla="*/ 204 w 225"/>
                <a:gd name="T79" fmla="*/ 168 h 201"/>
                <a:gd name="T80" fmla="*/ 220 w 225"/>
                <a:gd name="T81" fmla="*/ 136 h 201"/>
                <a:gd name="T82" fmla="*/ 224 w 225"/>
                <a:gd name="T83" fmla="*/ 124 h 201"/>
                <a:gd name="T84" fmla="*/ 225 w 225"/>
                <a:gd name="T85" fmla="*/ 111 h 201"/>
                <a:gd name="T86" fmla="*/ 224 w 225"/>
                <a:gd name="T87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5" h="201">
                  <a:moveTo>
                    <a:pt x="224" y="103"/>
                  </a:moveTo>
                  <a:cubicBezTo>
                    <a:pt x="223" y="96"/>
                    <a:pt x="222" y="88"/>
                    <a:pt x="220" y="81"/>
                  </a:cubicBezTo>
                  <a:cubicBezTo>
                    <a:pt x="217" y="74"/>
                    <a:pt x="214" y="68"/>
                    <a:pt x="210" y="62"/>
                  </a:cubicBezTo>
                  <a:cubicBezTo>
                    <a:pt x="201" y="48"/>
                    <a:pt x="201" y="48"/>
                    <a:pt x="201" y="48"/>
                  </a:cubicBezTo>
                  <a:cubicBezTo>
                    <a:pt x="198" y="44"/>
                    <a:pt x="195" y="40"/>
                    <a:pt x="192" y="37"/>
                  </a:cubicBezTo>
                  <a:cubicBezTo>
                    <a:pt x="188" y="33"/>
                    <a:pt x="185" y="30"/>
                    <a:pt x="181" y="27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4" y="14"/>
                    <a:pt x="161" y="12"/>
                    <a:pt x="158" y="10"/>
                  </a:cubicBezTo>
                  <a:cubicBezTo>
                    <a:pt x="154" y="9"/>
                    <a:pt x="151" y="7"/>
                    <a:pt x="147" y="7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24" y="1"/>
                    <a:pt x="117" y="1"/>
                    <a:pt x="111" y="1"/>
                  </a:cubicBezTo>
                  <a:cubicBezTo>
                    <a:pt x="105" y="0"/>
                    <a:pt x="98" y="1"/>
                    <a:pt x="92" y="3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77" y="6"/>
                    <a:pt x="73" y="7"/>
                    <a:pt x="69" y="9"/>
                  </a:cubicBezTo>
                  <a:cubicBezTo>
                    <a:pt x="65" y="10"/>
                    <a:pt x="61" y="12"/>
                    <a:pt x="57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1" y="30"/>
                    <a:pt x="27" y="33"/>
                    <a:pt x="24" y="36"/>
                  </a:cubicBezTo>
                  <a:cubicBezTo>
                    <a:pt x="20" y="40"/>
                    <a:pt x="17" y="44"/>
                    <a:pt x="15" y="4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5" y="64"/>
                    <a:pt x="3" y="68"/>
                    <a:pt x="2" y="73"/>
                  </a:cubicBezTo>
                  <a:cubicBezTo>
                    <a:pt x="1" y="78"/>
                    <a:pt x="0" y="83"/>
                    <a:pt x="0" y="8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29"/>
                    <a:pt x="1" y="132"/>
                  </a:cubicBezTo>
                  <a:cubicBezTo>
                    <a:pt x="2" y="134"/>
                    <a:pt x="2" y="137"/>
                    <a:pt x="3" y="139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156" y="146"/>
                    <a:pt x="156" y="146"/>
                    <a:pt x="156" y="146"/>
                  </a:cubicBezTo>
                  <a:cubicBezTo>
                    <a:pt x="171" y="134"/>
                    <a:pt x="171" y="134"/>
                    <a:pt x="171" y="134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96" y="119"/>
                    <a:pt x="196" y="119"/>
                    <a:pt x="196" y="119"/>
                  </a:cubicBezTo>
                  <a:cubicBezTo>
                    <a:pt x="189" y="158"/>
                    <a:pt x="189" y="158"/>
                    <a:pt x="189" y="158"/>
                  </a:cubicBezTo>
                  <a:cubicBezTo>
                    <a:pt x="177" y="201"/>
                    <a:pt x="177" y="201"/>
                    <a:pt x="177" y="201"/>
                  </a:cubicBezTo>
                  <a:cubicBezTo>
                    <a:pt x="193" y="185"/>
                    <a:pt x="193" y="185"/>
                    <a:pt x="193" y="185"/>
                  </a:cubicBezTo>
                  <a:cubicBezTo>
                    <a:pt x="195" y="182"/>
                    <a:pt x="197" y="180"/>
                    <a:pt x="199" y="177"/>
                  </a:cubicBezTo>
                  <a:cubicBezTo>
                    <a:pt x="201" y="174"/>
                    <a:pt x="203" y="171"/>
                    <a:pt x="204" y="168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2" y="132"/>
                    <a:pt x="223" y="128"/>
                    <a:pt x="224" y="124"/>
                  </a:cubicBezTo>
                  <a:cubicBezTo>
                    <a:pt x="225" y="120"/>
                    <a:pt x="225" y="115"/>
                    <a:pt x="225" y="111"/>
                  </a:cubicBezTo>
                  <a:lnTo>
                    <a:pt x="224" y="103"/>
                  </a:ln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47"/>
            <p:cNvSpPr>
              <a:spLocks/>
            </p:cNvSpPr>
            <p:nvPr/>
          </p:nvSpPr>
          <p:spPr bwMode="auto">
            <a:xfrm>
              <a:off x="5601" y="668"/>
              <a:ext cx="26" cy="26"/>
            </a:xfrm>
            <a:custGeom>
              <a:avLst/>
              <a:gdLst>
                <a:gd name="T0" fmla="*/ 1 w 17"/>
                <a:gd name="T1" fmla="*/ 7 h 17"/>
                <a:gd name="T2" fmla="*/ 10 w 17"/>
                <a:gd name="T3" fmla="*/ 1 h 17"/>
                <a:gd name="T4" fmla="*/ 16 w 17"/>
                <a:gd name="T5" fmla="*/ 10 h 17"/>
                <a:gd name="T6" fmla="*/ 6 w 17"/>
                <a:gd name="T7" fmla="*/ 16 h 17"/>
                <a:gd name="T8" fmla="*/ 1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7"/>
                  </a:move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ubicBezTo>
                    <a:pt x="15" y="14"/>
                    <a:pt x="11" y="17"/>
                    <a:pt x="6" y="16"/>
                  </a:cubicBezTo>
                  <a:cubicBezTo>
                    <a:pt x="2" y="15"/>
                    <a:pt x="0" y="11"/>
                    <a:pt x="1" y="7"/>
                  </a:cubicBezTo>
                  <a:close/>
                </a:path>
              </a:pathLst>
            </a:custGeom>
            <a:solidFill>
              <a:srgbClr val="4A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8"/>
            <p:cNvSpPr>
              <a:spLocks/>
            </p:cNvSpPr>
            <p:nvPr/>
          </p:nvSpPr>
          <p:spPr bwMode="auto">
            <a:xfrm>
              <a:off x="5585" y="740"/>
              <a:ext cx="26" cy="26"/>
            </a:xfrm>
            <a:custGeom>
              <a:avLst/>
              <a:gdLst>
                <a:gd name="T0" fmla="*/ 1 w 17"/>
                <a:gd name="T1" fmla="*/ 7 h 17"/>
                <a:gd name="T2" fmla="*/ 10 w 17"/>
                <a:gd name="T3" fmla="*/ 1 h 17"/>
                <a:gd name="T4" fmla="*/ 16 w 17"/>
                <a:gd name="T5" fmla="*/ 10 h 17"/>
                <a:gd name="T6" fmla="*/ 7 w 17"/>
                <a:gd name="T7" fmla="*/ 16 h 17"/>
                <a:gd name="T8" fmla="*/ 1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7"/>
                  </a:move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lose/>
                </a:path>
              </a:pathLst>
            </a:custGeom>
            <a:solidFill>
              <a:srgbClr val="4A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5568" y="812"/>
              <a:ext cx="26" cy="26"/>
            </a:xfrm>
            <a:custGeom>
              <a:avLst/>
              <a:gdLst>
                <a:gd name="T0" fmla="*/ 1 w 17"/>
                <a:gd name="T1" fmla="*/ 7 h 17"/>
                <a:gd name="T2" fmla="*/ 10 w 17"/>
                <a:gd name="T3" fmla="*/ 1 h 17"/>
                <a:gd name="T4" fmla="*/ 16 w 17"/>
                <a:gd name="T5" fmla="*/ 10 h 17"/>
                <a:gd name="T6" fmla="*/ 7 w 17"/>
                <a:gd name="T7" fmla="*/ 16 h 17"/>
                <a:gd name="T8" fmla="*/ 1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7"/>
                  </a:moveTo>
                  <a:cubicBezTo>
                    <a:pt x="2" y="3"/>
                    <a:pt x="6" y="0"/>
                    <a:pt x="10" y="1"/>
                  </a:cubicBezTo>
                  <a:cubicBezTo>
                    <a:pt x="15" y="2"/>
                    <a:pt x="17" y="6"/>
                    <a:pt x="16" y="10"/>
                  </a:cubicBez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lose/>
                </a:path>
              </a:pathLst>
            </a:custGeom>
            <a:solidFill>
              <a:srgbClr val="4A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0"/>
            <p:cNvSpPr>
              <a:spLocks/>
            </p:cNvSpPr>
            <p:nvPr/>
          </p:nvSpPr>
          <p:spPr bwMode="auto">
            <a:xfrm>
              <a:off x="5474" y="597"/>
              <a:ext cx="77" cy="51"/>
            </a:xfrm>
            <a:custGeom>
              <a:avLst/>
              <a:gdLst>
                <a:gd name="T0" fmla="*/ 69 w 77"/>
                <a:gd name="T1" fmla="*/ 51 h 51"/>
                <a:gd name="T2" fmla="*/ 0 w 77"/>
                <a:gd name="T3" fmla="*/ 35 h 51"/>
                <a:gd name="T4" fmla="*/ 10 w 77"/>
                <a:gd name="T5" fmla="*/ 0 h 51"/>
                <a:gd name="T6" fmla="*/ 77 w 77"/>
                <a:gd name="T7" fmla="*/ 16 h 51"/>
                <a:gd name="T8" fmla="*/ 69 w 77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1">
                  <a:moveTo>
                    <a:pt x="69" y="51"/>
                  </a:moveTo>
                  <a:lnTo>
                    <a:pt x="0" y="35"/>
                  </a:lnTo>
                  <a:lnTo>
                    <a:pt x="10" y="0"/>
                  </a:lnTo>
                  <a:lnTo>
                    <a:pt x="77" y="16"/>
                  </a:lnTo>
                  <a:lnTo>
                    <a:pt x="69" y="51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51"/>
            <p:cNvSpPr>
              <a:spLocks noChangeArrowheads="1"/>
            </p:cNvSpPr>
            <p:nvPr/>
          </p:nvSpPr>
          <p:spPr bwMode="auto">
            <a:xfrm>
              <a:off x="5580" y="455"/>
              <a:ext cx="1" cy="1"/>
            </a:xfrm>
            <a:prstGeom prst="rect">
              <a:avLst/>
            </a:pr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2"/>
            <p:cNvSpPr>
              <a:spLocks/>
            </p:cNvSpPr>
            <p:nvPr/>
          </p:nvSpPr>
          <p:spPr bwMode="auto">
            <a:xfrm>
              <a:off x="5627" y="478"/>
              <a:ext cx="60" cy="83"/>
            </a:xfrm>
            <a:custGeom>
              <a:avLst/>
              <a:gdLst>
                <a:gd name="T0" fmla="*/ 39 w 39"/>
                <a:gd name="T1" fmla="*/ 3 h 54"/>
                <a:gd name="T2" fmla="*/ 5 w 39"/>
                <a:gd name="T3" fmla="*/ 54 h 54"/>
                <a:gd name="T4" fmla="*/ 2 w 39"/>
                <a:gd name="T5" fmla="*/ 35 h 54"/>
                <a:gd name="T6" fmla="*/ 0 w 39"/>
                <a:gd name="T7" fmla="*/ 27 h 54"/>
                <a:gd name="T8" fmla="*/ 12 w 39"/>
                <a:gd name="T9" fmla="*/ 14 h 54"/>
                <a:gd name="T10" fmla="*/ 26 w 39"/>
                <a:gd name="T11" fmla="*/ 0 h 54"/>
                <a:gd name="T12" fmla="*/ 39 w 39"/>
                <a:gd name="T13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4">
                  <a:moveTo>
                    <a:pt x="39" y="3"/>
                  </a:moveTo>
                  <a:cubicBezTo>
                    <a:pt x="5" y="54"/>
                    <a:pt x="5" y="54"/>
                    <a:pt x="5" y="54"/>
                  </a:cubicBezTo>
                  <a:cubicBezTo>
                    <a:pt x="5" y="47"/>
                    <a:pt x="4" y="41"/>
                    <a:pt x="2" y="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39" y="3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53"/>
            <p:cNvSpPr>
              <a:spLocks/>
            </p:cNvSpPr>
            <p:nvPr/>
          </p:nvSpPr>
          <p:spPr bwMode="auto">
            <a:xfrm>
              <a:off x="5580" y="458"/>
              <a:ext cx="41" cy="98"/>
            </a:xfrm>
            <a:custGeom>
              <a:avLst/>
              <a:gdLst>
                <a:gd name="T0" fmla="*/ 27 w 27"/>
                <a:gd name="T1" fmla="*/ 40 h 64"/>
                <a:gd name="T2" fmla="*/ 22 w 27"/>
                <a:gd name="T3" fmla="*/ 45 h 64"/>
                <a:gd name="T4" fmla="*/ 10 w 27"/>
                <a:gd name="T5" fmla="*/ 64 h 64"/>
                <a:gd name="T6" fmla="*/ 9 w 27"/>
                <a:gd name="T7" fmla="*/ 64 h 64"/>
                <a:gd name="T8" fmla="*/ 0 w 27"/>
                <a:gd name="T9" fmla="*/ 0 h 64"/>
                <a:gd name="T10" fmla="*/ 16 w 27"/>
                <a:gd name="T11" fmla="*/ 3 h 64"/>
                <a:gd name="T12" fmla="*/ 22 w 27"/>
                <a:gd name="T13" fmla="*/ 22 h 64"/>
                <a:gd name="T14" fmla="*/ 27 w 27"/>
                <a:gd name="T1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4">
                  <a:moveTo>
                    <a:pt x="27" y="40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7" y="51"/>
                    <a:pt x="13" y="57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54"/>
            <p:cNvSpPr>
              <a:spLocks/>
            </p:cNvSpPr>
            <p:nvPr/>
          </p:nvSpPr>
          <p:spPr bwMode="auto">
            <a:xfrm>
              <a:off x="5604" y="463"/>
              <a:ext cx="31" cy="56"/>
            </a:xfrm>
            <a:custGeom>
              <a:avLst/>
              <a:gdLst>
                <a:gd name="T0" fmla="*/ 31 w 31"/>
                <a:gd name="T1" fmla="*/ 7 h 56"/>
                <a:gd name="T2" fmla="*/ 22 w 31"/>
                <a:gd name="T3" fmla="*/ 50 h 56"/>
                <a:gd name="T4" fmla="*/ 17 w 31"/>
                <a:gd name="T5" fmla="*/ 56 h 56"/>
                <a:gd name="T6" fmla="*/ 10 w 31"/>
                <a:gd name="T7" fmla="*/ 29 h 56"/>
                <a:gd name="T8" fmla="*/ 0 w 31"/>
                <a:gd name="T9" fmla="*/ 0 h 56"/>
                <a:gd name="T10" fmla="*/ 31 w 31"/>
                <a:gd name="T11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6">
                  <a:moveTo>
                    <a:pt x="31" y="7"/>
                  </a:moveTo>
                  <a:lnTo>
                    <a:pt x="22" y="50"/>
                  </a:lnTo>
                  <a:lnTo>
                    <a:pt x="17" y="56"/>
                  </a:lnTo>
                  <a:lnTo>
                    <a:pt x="10" y="29"/>
                  </a:lnTo>
                  <a:lnTo>
                    <a:pt x="0" y="0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55"/>
            <p:cNvSpPr>
              <a:spLocks/>
            </p:cNvSpPr>
            <p:nvPr/>
          </p:nvSpPr>
          <p:spPr bwMode="auto">
            <a:xfrm>
              <a:off x="5626" y="470"/>
              <a:ext cx="41" cy="49"/>
            </a:xfrm>
            <a:custGeom>
              <a:avLst/>
              <a:gdLst>
                <a:gd name="T0" fmla="*/ 41 w 41"/>
                <a:gd name="T1" fmla="*/ 8 h 49"/>
                <a:gd name="T2" fmla="*/ 20 w 41"/>
                <a:gd name="T3" fmla="*/ 29 h 49"/>
                <a:gd name="T4" fmla="*/ 1 w 41"/>
                <a:gd name="T5" fmla="*/ 49 h 49"/>
                <a:gd name="T6" fmla="*/ 0 w 41"/>
                <a:gd name="T7" fmla="*/ 43 h 49"/>
                <a:gd name="T8" fmla="*/ 9 w 41"/>
                <a:gd name="T9" fmla="*/ 0 h 49"/>
                <a:gd name="T10" fmla="*/ 41 w 41"/>
                <a:gd name="T11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9">
                  <a:moveTo>
                    <a:pt x="41" y="8"/>
                  </a:moveTo>
                  <a:lnTo>
                    <a:pt x="20" y="29"/>
                  </a:lnTo>
                  <a:lnTo>
                    <a:pt x="1" y="49"/>
                  </a:lnTo>
                  <a:lnTo>
                    <a:pt x="0" y="43"/>
                  </a:lnTo>
                  <a:lnTo>
                    <a:pt x="9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56"/>
            <p:cNvSpPr>
              <a:spLocks/>
            </p:cNvSpPr>
            <p:nvPr/>
          </p:nvSpPr>
          <p:spPr bwMode="auto">
            <a:xfrm>
              <a:off x="5594" y="519"/>
              <a:ext cx="29" cy="91"/>
            </a:xfrm>
            <a:custGeom>
              <a:avLst/>
              <a:gdLst>
                <a:gd name="T0" fmla="*/ 19 w 19"/>
                <a:gd name="T1" fmla="*/ 3 h 59"/>
                <a:gd name="T2" fmla="*/ 18 w 19"/>
                <a:gd name="T3" fmla="*/ 0 h 59"/>
                <a:gd name="T4" fmla="*/ 13 w 19"/>
                <a:gd name="T5" fmla="*/ 5 h 59"/>
                <a:gd name="T6" fmla="*/ 1 w 19"/>
                <a:gd name="T7" fmla="*/ 24 h 59"/>
                <a:gd name="T8" fmla="*/ 0 w 19"/>
                <a:gd name="T9" fmla="*/ 24 h 59"/>
                <a:gd name="T10" fmla="*/ 5 w 19"/>
                <a:gd name="T11" fmla="*/ 59 h 59"/>
                <a:gd name="T12" fmla="*/ 7 w 19"/>
                <a:gd name="T13" fmla="*/ 57 h 59"/>
                <a:gd name="T14" fmla="*/ 19 w 19"/>
                <a:gd name="T15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9">
                  <a:moveTo>
                    <a:pt x="19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11"/>
                    <a:pt x="4" y="17"/>
                    <a:pt x="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57"/>
            <p:cNvSpPr>
              <a:spLocks/>
            </p:cNvSpPr>
            <p:nvPr/>
          </p:nvSpPr>
          <p:spPr bwMode="auto">
            <a:xfrm>
              <a:off x="5621" y="513"/>
              <a:ext cx="5" cy="11"/>
            </a:xfrm>
            <a:custGeom>
              <a:avLst/>
              <a:gdLst>
                <a:gd name="T0" fmla="*/ 0 w 5"/>
                <a:gd name="T1" fmla="*/ 6 h 11"/>
                <a:gd name="T2" fmla="*/ 2 w 5"/>
                <a:gd name="T3" fmla="*/ 11 h 11"/>
                <a:gd name="T4" fmla="*/ 5 w 5"/>
                <a:gd name="T5" fmla="*/ 0 h 11"/>
                <a:gd name="T6" fmla="*/ 0 w 5"/>
                <a:gd name="T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0" y="6"/>
                  </a:moveTo>
                  <a:lnTo>
                    <a:pt x="2" y="11"/>
                  </a:lnTo>
                  <a:lnTo>
                    <a:pt x="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58"/>
            <p:cNvSpPr>
              <a:spLocks/>
            </p:cNvSpPr>
            <p:nvPr/>
          </p:nvSpPr>
          <p:spPr bwMode="auto">
            <a:xfrm>
              <a:off x="5604" y="519"/>
              <a:ext cx="31" cy="87"/>
            </a:xfrm>
            <a:custGeom>
              <a:avLst/>
              <a:gdLst>
                <a:gd name="T0" fmla="*/ 15 w 20"/>
                <a:gd name="T1" fmla="*/ 0 h 57"/>
                <a:gd name="T2" fmla="*/ 12 w 20"/>
                <a:gd name="T3" fmla="*/ 3 h 57"/>
                <a:gd name="T4" fmla="*/ 0 w 20"/>
                <a:gd name="T5" fmla="*/ 57 h 57"/>
                <a:gd name="T6" fmla="*/ 20 w 20"/>
                <a:gd name="T7" fmla="*/ 27 h 57"/>
                <a:gd name="T8" fmla="*/ 17 w 20"/>
                <a:gd name="T9" fmla="*/ 8 h 57"/>
                <a:gd name="T10" fmla="*/ 15 w 20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57">
                  <a:moveTo>
                    <a:pt x="15" y="0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0"/>
                    <a:pt x="19" y="14"/>
                    <a:pt x="17" y="8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59"/>
            <p:cNvSpPr>
              <a:spLocks/>
            </p:cNvSpPr>
            <p:nvPr/>
          </p:nvSpPr>
          <p:spPr bwMode="auto">
            <a:xfrm>
              <a:off x="5623" y="513"/>
              <a:ext cx="4" cy="11"/>
            </a:xfrm>
            <a:custGeom>
              <a:avLst/>
              <a:gdLst>
                <a:gd name="T0" fmla="*/ 3 w 4"/>
                <a:gd name="T1" fmla="*/ 0 h 11"/>
                <a:gd name="T2" fmla="*/ 0 w 4"/>
                <a:gd name="T3" fmla="*/ 11 h 11"/>
                <a:gd name="T4" fmla="*/ 4 w 4"/>
                <a:gd name="T5" fmla="*/ 6 h 11"/>
                <a:gd name="T6" fmla="*/ 3 w 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1">
                  <a:moveTo>
                    <a:pt x="3" y="0"/>
                  </a:moveTo>
                  <a:lnTo>
                    <a:pt x="0" y="11"/>
                  </a:lnTo>
                  <a:lnTo>
                    <a:pt x="4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0"/>
            <p:cNvSpPr>
              <a:spLocks/>
            </p:cNvSpPr>
            <p:nvPr/>
          </p:nvSpPr>
          <p:spPr bwMode="auto">
            <a:xfrm>
              <a:off x="5542" y="452"/>
              <a:ext cx="59" cy="217"/>
            </a:xfrm>
            <a:custGeom>
              <a:avLst/>
              <a:gdLst>
                <a:gd name="T0" fmla="*/ 59 w 59"/>
                <a:gd name="T1" fmla="*/ 158 h 217"/>
                <a:gd name="T2" fmla="*/ 46 w 59"/>
                <a:gd name="T3" fmla="*/ 217 h 217"/>
                <a:gd name="T4" fmla="*/ 3 w 59"/>
                <a:gd name="T5" fmla="*/ 78 h 217"/>
                <a:gd name="T6" fmla="*/ 33 w 59"/>
                <a:gd name="T7" fmla="*/ 75 h 217"/>
                <a:gd name="T8" fmla="*/ 0 w 59"/>
                <a:gd name="T9" fmla="*/ 61 h 217"/>
                <a:gd name="T10" fmla="*/ 13 w 59"/>
                <a:gd name="T11" fmla="*/ 0 h 217"/>
                <a:gd name="T12" fmla="*/ 38 w 59"/>
                <a:gd name="T13" fmla="*/ 6 h 217"/>
                <a:gd name="T14" fmla="*/ 52 w 59"/>
                <a:gd name="T15" fmla="*/ 104 h 217"/>
                <a:gd name="T16" fmla="*/ 59 w 59"/>
                <a:gd name="T17" fmla="*/ 1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17">
                  <a:moveTo>
                    <a:pt x="59" y="158"/>
                  </a:moveTo>
                  <a:lnTo>
                    <a:pt x="46" y="217"/>
                  </a:lnTo>
                  <a:lnTo>
                    <a:pt x="3" y="78"/>
                  </a:lnTo>
                  <a:lnTo>
                    <a:pt x="33" y="75"/>
                  </a:lnTo>
                  <a:lnTo>
                    <a:pt x="0" y="61"/>
                  </a:lnTo>
                  <a:lnTo>
                    <a:pt x="13" y="0"/>
                  </a:lnTo>
                  <a:lnTo>
                    <a:pt x="38" y="6"/>
                  </a:lnTo>
                  <a:lnTo>
                    <a:pt x="52" y="104"/>
                  </a:lnTo>
                  <a:lnTo>
                    <a:pt x="59" y="158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61"/>
            <p:cNvSpPr>
              <a:spLocks noChangeArrowheads="1"/>
            </p:cNvSpPr>
            <p:nvPr/>
          </p:nvSpPr>
          <p:spPr bwMode="auto">
            <a:xfrm>
              <a:off x="5588" y="669"/>
              <a:ext cx="1" cy="1"/>
            </a:xfrm>
            <a:prstGeom prst="rect">
              <a:avLst/>
            </a:pr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2"/>
            <p:cNvSpPr>
              <a:spLocks/>
            </p:cNvSpPr>
            <p:nvPr/>
          </p:nvSpPr>
          <p:spPr bwMode="auto">
            <a:xfrm>
              <a:off x="5588" y="482"/>
              <a:ext cx="124" cy="187"/>
            </a:xfrm>
            <a:custGeom>
              <a:avLst/>
              <a:gdLst>
                <a:gd name="T0" fmla="*/ 110 w 124"/>
                <a:gd name="T1" fmla="*/ 66 h 187"/>
                <a:gd name="T2" fmla="*/ 73 w 124"/>
                <a:gd name="T3" fmla="*/ 65 h 187"/>
                <a:gd name="T4" fmla="*/ 101 w 124"/>
                <a:gd name="T5" fmla="*/ 82 h 187"/>
                <a:gd name="T6" fmla="*/ 0 w 124"/>
                <a:gd name="T7" fmla="*/ 187 h 187"/>
                <a:gd name="T8" fmla="*/ 13 w 124"/>
                <a:gd name="T9" fmla="*/ 128 h 187"/>
                <a:gd name="T10" fmla="*/ 16 w 124"/>
                <a:gd name="T11" fmla="*/ 124 h 187"/>
                <a:gd name="T12" fmla="*/ 47 w 124"/>
                <a:gd name="T13" fmla="*/ 80 h 187"/>
                <a:gd name="T14" fmla="*/ 102 w 124"/>
                <a:gd name="T15" fmla="*/ 0 h 187"/>
                <a:gd name="T16" fmla="*/ 124 w 124"/>
                <a:gd name="T17" fmla="*/ 5 h 187"/>
                <a:gd name="T18" fmla="*/ 110 w 124"/>
                <a:gd name="T19" fmla="*/ 6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87">
                  <a:moveTo>
                    <a:pt x="110" y="66"/>
                  </a:moveTo>
                  <a:lnTo>
                    <a:pt x="73" y="65"/>
                  </a:lnTo>
                  <a:lnTo>
                    <a:pt x="101" y="82"/>
                  </a:lnTo>
                  <a:lnTo>
                    <a:pt x="0" y="187"/>
                  </a:lnTo>
                  <a:lnTo>
                    <a:pt x="13" y="128"/>
                  </a:lnTo>
                  <a:lnTo>
                    <a:pt x="16" y="124"/>
                  </a:lnTo>
                  <a:lnTo>
                    <a:pt x="47" y="80"/>
                  </a:lnTo>
                  <a:lnTo>
                    <a:pt x="102" y="0"/>
                  </a:lnTo>
                  <a:lnTo>
                    <a:pt x="124" y="5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63"/>
            <p:cNvSpPr>
              <a:spLocks noChangeArrowheads="1"/>
            </p:cNvSpPr>
            <p:nvPr/>
          </p:nvSpPr>
          <p:spPr bwMode="auto">
            <a:xfrm>
              <a:off x="5588" y="669"/>
              <a:ext cx="1" cy="1"/>
            </a:xfrm>
            <a:prstGeom prst="rect">
              <a:avLst/>
            </a:pr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4"/>
            <p:cNvSpPr>
              <a:spLocks/>
            </p:cNvSpPr>
            <p:nvPr/>
          </p:nvSpPr>
          <p:spPr bwMode="auto">
            <a:xfrm>
              <a:off x="5635" y="482"/>
              <a:ext cx="55" cy="80"/>
            </a:xfrm>
            <a:custGeom>
              <a:avLst/>
              <a:gdLst>
                <a:gd name="T0" fmla="*/ 36 w 36"/>
                <a:gd name="T1" fmla="*/ 0 h 52"/>
                <a:gd name="T2" fmla="*/ 0 w 36"/>
                <a:gd name="T3" fmla="*/ 52 h 52"/>
                <a:gd name="T4" fmla="*/ 0 w 36"/>
                <a:gd name="T5" fmla="*/ 51 h 52"/>
                <a:gd name="T6" fmla="*/ 34 w 36"/>
                <a:gd name="T7" fmla="*/ 0 h 52"/>
                <a:gd name="T8" fmla="*/ 36 w 36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2">
                  <a:moveTo>
                    <a:pt x="36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1"/>
                    <a:pt x="0" y="51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5601" y="562"/>
              <a:ext cx="34" cy="48"/>
            </a:xfrm>
            <a:custGeom>
              <a:avLst/>
              <a:gdLst>
                <a:gd name="T0" fmla="*/ 0 w 34"/>
                <a:gd name="T1" fmla="*/ 48 h 48"/>
                <a:gd name="T2" fmla="*/ 34 w 34"/>
                <a:gd name="T3" fmla="*/ 0 h 48"/>
                <a:gd name="T4" fmla="*/ 3 w 34"/>
                <a:gd name="T5" fmla="*/ 44 h 48"/>
                <a:gd name="T6" fmla="*/ 0 w 3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8">
                  <a:moveTo>
                    <a:pt x="0" y="48"/>
                  </a:moveTo>
                  <a:lnTo>
                    <a:pt x="34" y="0"/>
                  </a:lnTo>
                  <a:lnTo>
                    <a:pt x="3" y="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5601" y="606"/>
              <a:ext cx="3" cy="4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3 w 3"/>
                <a:gd name="T5" fmla="*/ 0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5604" y="561"/>
              <a:ext cx="31" cy="45"/>
            </a:xfrm>
            <a:custGeom>
              <a:avLst/>
              <a:gdLst>
                <a:gd name="T0" fmla="*/ 0 w 20"/>
                <a:gd name="T1" fmla="*/ 30 h 30"/>
                <a:gd name="T2" fmla="*/ 0 w 20"/>
                <a:gd name="T3" fmla="*/ 30 h 30"/>
                <a:gd name="T4" fmla="*/ 20 w 20"/>
                <a:gd name="T5" fmla="*/ 1 h 30"/>
                <a:gd name="T6" fmla="*/ 20 w 20"/>
                <a:gd name="T7" fmla="*/ 0 h 30"/>
                <a:gd name="T8" fmla="*/ 0 w 20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5588" y="610"/>
              <a:ext cx="13" cy="59"/>
            </a:xfrm>
            <a:custGeom>
              <a:avLst/>
              <a:gdLst>
                <a:gd name="T0" fmla="*/ 0 w 13"/>
                <a:gd name="T1" fmla="*/ 59 h 59"/>
                <a:gd name="T2" fmla="*/ 0 w 13"/>
                <a:gd name="T3" fmla="*/ 59 h 59"/>
                <a:gd name="T4" fmla="*/ 0 w 13"/>
                <a:gd name="T5" fmla="*/ 59 h 59"/>
                <a:gd name="T6" fmla="*/ 13 w 13"/>
                <a:gd name="T7" fmla="*/ 0 h 59"/>
                <a:gd name="T8" fmla="*/ 0 w 1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9">
                  <a:moveTo>
                    <a:pt x="0" y="59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13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5915" y="207"/>
              <a:ext cx="43" cy="63"/>
            </a:xfrm>
            <a:custGeom>
              <a:avLst/>
              <a:gdLst>
                <a:gd name="T0" fmla="*/ 17 w 28"/>
                <a:gd name="T1" fmla="*/ 36 h 41"/>
                <a:gd name="T2" fmla="*/ 7 w 28"/>
                <a:gd name="T3" fmla="*/ 39 h 41"/>
                <a:gd name="T4" fmla="*/ 7 w 28"/>
                <a:gd name="T5" fmla="*/ 39 h 41"/>
                <a:gd name="T6" fmla="*/ 1 w 28"/>
                <a:gd name="T7" fmla="*/ 31 h 41"/>
                <a:gd name="T8" fmla="*/ 9 w 28"/>
                <a:gd name="T9" fmla="*/ 8 h 41"/>
                <a:gd name="T10" fmla="*/ 21 w 28"/>
                <a:gd name="T11" fmla="*/ 2 h 41"/>
                <a:gd name="T12" fmla="*/ 21 w 28"/>
                <a:gd name="T13" fmla="*/ 2 h 41"/>
                <a:gd name="T14" fmla="*/ 27 w 28"/>
                <a:gd name="T15" fmla="*/ 10 h 41"/>
                <a:gd name="T16" fmla="*/ 17 w 28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1">
                  <a:moveTo>
                    <a:pt x="17" y="36"/>
                  </a:moveTo>
                  <a:cubicBezTo>
                    <a:pt x="16" y="39"/>
                    <a:pt x="11" y="41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0" y="34"/>
                    <a:pt x="1" y="3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1"/>
                    <a:pt x="16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4"/>
                    <a:pt x="28" y="7"/>
                    <a:pt x="27" y="10"/>
                  </a:cubicBezTo>
                  <a:lnTo>
                    <a:pt x="17" y="36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5901" y="221"/>
              <a:ext cx="45" cy="62"/>
            </a:xfrm>
            <a:custGeom>
              <a:avLst/>
              <a:gdLst>
                <a:gd name="T0" fmla="*/ 26 w 29"/>
                <a:gd name="T1" fmla="*/ 7 h 41"/>
                <a:gd name="T2" fmla="*/ 19 w 29"/>
                <a:gd name="T3" fmla="*/ 1 h 41"/>
                <a:gd name="T4" fmla="*/ 7 w 29"/>
                <a:gd name="T5" fmla="*/ 7 h 41"/>
                <a:gd name="T6" fmla="*/ 2 w 29"/>
                <a:gd name="T7" fmla="*/ 25 h 41"/>
                <a:gd name="T8" fmla="*/ 5 w 29"/>
                <a:gd name="T9" fmla="*/ 38 h 41"/>
                <a:gd name="T10" fmla="*/ 14 w 29"/>
                <a:gd name="T11" fmla="*/ 41 h 41"/>
                <a:gd name="T12" fmla="*/ 21 w 29"/>
                <a:gd name="T13" fmla="*/ 35 h 41"/>
                <a:gd name="T14" fmla="*/ 18 w 29"/>
                <a:gd name="T15" fmla="*/ 21 h 41"/>
                <a:gd name="T16" fmla="*/ 26 w 29"/>
                <a:gd name="T17" fmla="*/ 16 h 41"/>
                <a:gd name="T18" fmla="*/ 26 w 29"/>
                <a:gd name="T1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1">
                  <a:moveTo>
                    <a:pt x="26" y="7"/>
                  </a:moveTo>
                  <a:cubicBezTo>
                    <a:pt x="24" y="3"/>
                    <a:pt x="21" y="0"/>
                    <a:pt x="19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2" y="11"/>
                    <a:pt x="0" y="17"/>
                    <a:pt x="2" y="2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0"/>
                    <a:pt x="9" y="41"/>
                    <a:pt x="14" y="41"/>
                  </a:cubicBezTo>
                  <a:cubicBezTo>
                    <a:pt x="18" y="40"/>
                    <a:pt x="21" y="37"/>
                    <a:pt x="21" y="35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9" y="15"/>
                    <a:pt x="29" y="11"/>
                    <a:pt x="26" y="7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5941" y="210"/>
              <a:ext cx="45" cy="63"/>
            </a:xfrm>
            <a:custGeom>
              <a:avLst/>
              <a:gdLst>
                <a:gd name="T0" fmla="*/ 17 w 29"/>
                <a:gd name="T1" fmla="*/ 37 h 41"/>
                <a:gd name="T2" fmla="*/ 7 w 29"/>
                <a:gd name="T3" fmla="*/ 40 h 41"/>
                <a:gd name="T4" fmla="*/ 7 w 29"/>
                <a:gd name="T5" fmla="*/ 40 h 41"/>
                <a:gd name="T6" fmla="*/ 1 w 29"/>
                <a:gd name="T7" fmla="*/ 31 h 41"/>
                <a:gd name="T8" fmla="*/ 8 w 29"/>
                <a:gd name="T9" fmla="*/ 6 h 41"/>
                <a:gd name="T10" fmla="*/ 21 w 29"/>
                <a:gd name="T11" fmla="*/ 2 h 41"/>
                <a:gd name="T12" fmla="*/ 21 w 29"/>
                <a:gd name="T13" fmla="*/ 2 h 41"/>
                <a:gd name="T14" fmla="*/ 28 w 29"/>
                <a:gd name="T15" fmla="*/ 13 h 41"/>
                <a:gd name="T16" fmla="*/ 17 w 29"/>
                <a:gd name="T17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1">
                  <a:moveTo>
                    <a:pt x="17" y="37"/>
                  </a:moveTo>
                  <a:cubicBezTo>
                    <a:pt x="16" y="40"/>
                    <a:pt x="11" y="41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2" y="38"/>
                    <a:pt x="0" y="34"/>
                    <a:pt x="1" y="3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3"/>
                    <a:pt x="16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4"/>
                    <a:pt x="29" y="9"/>
                    <a:pt x="28" y="13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5963" y="225"/>
              <a:ext cx="41" cy="61"/>
            </a:xfrm>
            <a:custGeom>
              <a:avLst/>
              <a:gdLst>
                <a:gd name="T0" fmla="*/ 15 w 27"/>
                <a:gd name="T1" fmla="*/ 35 h 40"/>
                <a:gd name="T2" fmla="*/ 6 w 27"/>
                <a:gd name="T3" fmla="*/ 38 h 40"/>
                <a:gd name="T4" fmla="*/ 6 w 27"/>
                <a:gd name="T5" fmla="*/ 38 h 40"/>
                <a:gd name="T6" fmla="*/ 1 w 27"/>
                <a:gd name="T7" fmla="*/ 30 h 40"/>
                <a:gd name="T8" fmla="*/ 10 w 27"/>
                <a:gd name="T9" fmla="*/ 4 h 40"/>
                <a:gd name="T10" fmla="*/ 19 w 27"/>
                <a:gd name="T11" fmla="*/ 1 h 40"/>
                <a:gd name="T12" fmla="*/ 19 w 27"/>
                <a:gd name="T13" fmla="*/ 1 h 40"/>
                <a:gd name="T14" fmla="*/ 26 w 27"/>
                <a:gd name="T15" fmla="*/ 13 h 40"/>
                <a:gd name="T16" fmla="*/ 15 w 27"/>
                <a:gd name="T1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0">
                  <a:moveTo>
                    <a:pt x="15" y="35"/>
                  </a:moveTo>
                  <a:cubicBezTo>
                    <a:pt x="14" y="38"/>
                    <a:pt x="10" y="40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2" y="37"/>
                    <a:pt x="0" y="33"/>
                    <a:pt x="1" y="3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3" y="3"/>
                    <a:pt x="27" y="6"/>
                    <a:pt x="26" y="13"/>
                  </a:cubicBezTo>
                  <a:lnTo>
                    <a:pt x="15" y="35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73"/>
            <p:cNvSpPr>
              <a:spLocks/>
            </p:cNvSpPr>
            <p:nvPr/>
          </p:nvSpPr>
          <p:spPr bwMode="auto">
            <a:xfrm>
              <a:off x="5981" y="239"/>
              <a:ext cx="37" cy="64"/>
            </a:xfrm>
            <a:custGeom>
              <a:avLst/>
              <a:gdLst>
                <a:gd name="T0" fmla="*/ 16 w 24"/>
                <a:gd name="T1" fmla="*/ 37 h 42"/>
                <a:gd name="T2" fmla="*/ 6 w 24"/>
                <a:gd name="T3" fmla="*/ 40 h 42"/>
                <a:gd name="T4" fmla="*/ 6 w 24"/>
                <a:gd name="T5" fmla="*/ 40 h 42"/>
                <a:gd name="T6" fmla="*/ 1 w 24"/>
                <a:gd name="T7" fmla="*/ 32 h 42"/>
                <a:gd name="T8" fmla="*/ 10 w 24"/>
                <a:gd name="T9" fmla="*/ 6 h 42"/>
                <a:gd name="T10" fmla="*/ 18 w 24"/>
                <a:gd name="T11" fmla="*/ 2 h 42"/>
                <a:gd name="T12" fmla="*/ 23 w 24"/>
                <a:gd name="T13" fmla="*/ 17 h 42"/>
                <a:gd name="T14" fmla="*/ 16 w 24"/>
                <a:gd name="T15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2">
                  <a:moveTo>
                    <a:pt x="16" y="37"/>
                  </a:moveTo>
                  <a:cubicBezTo>
                    <a:pt x="15" y="40"/>
                    <a:pt x="10" y="42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39"/>
                    <a:pt x="0" y="35"/>
                    <a:pt x="1" y="3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3"/>
                    <a:pt x="13" y="0"/>
                    <a:pt x="18" y="2"/>
                  </a:cubicBezTo>
                  <a:cubicBezTo>
                    <a:pt x="23" y="4"/>
                    <a:pt x="24" y="14"/>
                    <a:pt x="23" y="17"/>
                  </a:cubicBezTo>
                  <a:lnTo>
                    <a:pt x="16" y="3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74"/>
            <p:cNvSpPr>
              <a:spLocks/>
            </p:cNvSpPr>
            <p:nvPr/>
          </p:nvSpPr>
          <p:spPr bwMode="auto">
            <a:xfrm>
              <a:off x="5301" y="651"/>
              <a:ext cx="112" cy="112"/>
            </a:xfrm>
            <a:custGeom>
              <a:avLst/>
              <a:gdLst>
                <a:gd name="T0" fmla="*/ 31 w 73"/>
                <a:gd name="T1" fmla="*/ 70 h 73"/>
                <a:gd name="T2" fmla="*/ 3 w 73"/>
                <a:gd name="T3" fmla="*/ 31 h 73"/>
                <a:gd name="T4" fmla="*/ 42 w 73"/>
                <a:gd name="T5" fmla="*/ 3 h 73"/>
                <a:gd name="T6" fmla="*/ 70 w 73"/>
                <a:gd name="T7" fmla="*/ 42 h 73"/>
                <a:gd name="T8" fmla="*/ 31 w 73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31" y="70"/>
                  </a:moveTo>
                  <a:cubicBezTo>
                    <a:pt x="12" y="67"/>
                    <a:pt x="0" y="50"/>
                    <a:pt x="3" y="31"/>
                  </a:cubicBezTo>
                  <a:cubicBezTo>
                    <a:pt x="6" y="12"/>
                    <a:pt x="23" y="0"/>
                    <a:pt x="42" y="3"/>
                  </a:cubicBezTo>
                  <a:cubicBezTo>
                    <a:pt x="61" y="6"/>
                    <a:pt x="73" y="23"/>
                    <a:pt x="70" y="42"/>
                  </a:cubicBezTo>
                  <a:cubicBezTo>
                    <a:pt x="67" y="61"/>
                    <a:pt x="50" y="73"/>
                    <a:pt x="31" y="70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75"/>
            <p:cNvSpPr>
              <a:spLocks/>
            </p:cNvSpPr>
            <p:nvPr/>
          </p:nvSpPr>
          <p:spPr bwMode="auto">
            <a:xfrm>
              <a:off x="5357" y="662"/>
              <a:ext cx="62" cy="39"/>
            </a:xfrm>
            <a:custGeom>
              <a:avLst/>
              <a:gdLst>
                <a:gd name="T0" fmla="*/ 5 w 41"/>
                <a:gd name="T1" fmla="*/ 17 h 26"/>
                <a:gd name="T2" fmla="*/ 2 w 41"/>
                <a:gd name="T3" fmla="*/ 8 h 26"/>
                <a:gd name="T4" fmla="*/ 2 w 41"/>
                <a:gd name="T5" fmla="*/ 8 h 26"/>
                <a:gd name="T6" fmla="*/ 10 w 41"/>
                <a:gd name="T7" fmla="*/ 1 h 26"/>
                <a:gd name="T8" fmla="*/ 33 w 41"/>
                <a:gd name="T9" fmla="*/ 8 h 26"/>
                <a:gd name="T10" fmla="*/ 39 w 41"/>
                <a:gd name="T11" fmla="*/ 19 h 26"/>
                <a:gd name="T12" fmla="*/ 39 w 41"/>
                <a:gd name="T13" fmla="*/ 19 h 26"/>
                <a:gd name="T14" fmla="*/ 32 w 41"/>
                <a:gd name="T15" fmla="*/ 25 h 26"/>
                <a:gd name="T16" fmla="*/ 5 w 41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6">
                  <a:moveTo>
                    <a:pt x="5" y="17"/>
                  </a:moveTo>
                  <a:cubicBezTo>
                    <a:pt x="2" y="16"/>
                    <a:pt x="0" y="12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3"/>
                    <a:pt x="6" y="0"/>
                    <a:pt x="10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40" y="10"/>
                    <a:pt x="41" y="14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23"/>
                    <a:pt x="35" y="26"/>
                    <a:pt x="32" y="25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76"/>
            <p:cNvSpPr>
              <a:spLocks/>
            </p:cNvSpPr>
            <p:nvPr/>
          </p:nvSpPr>
          <p:spPr bwMode="auto">
            <a:xfrm>
              <a:off x="5341" y="646"/>
              <a:ext cx="65" cy="45"/>
            </a:xfrm>
            <a:custGeom>
              <a:avLst/>
              <a:gdLst>
                <a:gd name="T0" fmla="*/ 35 w 42"/>
                <a:gd name="T1" fmla="*/ 27 h 29"/>
                <a:gd name="T2" fmla="*/ 41 w 42"/>
                <a:gd name="T3" fmla="*/ 19 h 29"/>
                <a:gd name="T4" fmla="*/ 34 w 42"/>
                <a:gd name="T5" fmla="*/ 8 h 29"/>
                <a:gd name="T6" fmla="*/ 16 w 42"/>
                <a:gd name="T7" fmla="*/ 3 h 29"/>
                <a:gd name="T8" fmla="*/ 3 w 42"/>
                <a:gd name="T9" fmla="*/ 7 h 29"/>
                <a:gd name="T10" fmla="*/ 1 w 42"/>
                <a:gd name="T11" fmla="*/ 16 h 29"/>
                <a:gd name="T12" fmla="*/ 7 w 42"/>
                <a:gd name="T13" fmla="*/ 23 h 29"/>
                <a:gd name="T14" fmla="*/ 21 w 42"/>
                <a:gd name="T15" fmla="*/ 19 h 29"/>
                <a:gd name="T16" fmla="*/ 26 w 42"/>
                <a:gd name="T17" fmla="*/ 27 h 29"/>
                <a:gd name="T18" fmla="*/ 35 w 42"/>
                <a:gd name="T1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9">
                  <a:moveTo>
                    <a:pt x="35" y="27"/>
                  </a:moveTo>
                  <a:cubicBezTo>
                    <a:pt x="39" y="24"/>
                    <a:pt x="42" y="21"/>
                    <a:pt x="41" y="1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0" y="2"/>
                    <a:pt x="24" y="0"/>
                    <a:pt x="16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11"/>
                    <a:pt x="1" y="16"/>
                  </a:cubicBezTo>
                  <a:cubicBezTo>
                    <a:pt x="2" y="20"/>
                    <a:pt x="5" y="23"/>
                    <a:pt x="7" y="2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7" y="29"/>
                    <a:pt x="31" y="29"/>
                    <a:pt x="35" y="27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77"/>
            <p:cNvSpPr>
              <a:spLocks/>
            </p:cNvSpPr>
            <p:nvPr/>
          </p:nvSpPr>
          <p:spPr bwMode="auto">
            <a:xfrm>
              <a:off x="5355" y="688"/>
              <a:ext cx="63" cy="42"/>
            </a:xfrm>
            <a:custGeom>
              <a:avLst/>
              <a:gdLst>
                <a:gd name="T0" fmla="*/ 4 w 41"/>
                <a:gd name="T1" fmla="*/ 17 h 28"/>
                <a:gd name="T2" fmla="*/ 1 w 41"/>
                <a:gd name="T3" fmla="*/ 7 h 28"/>
                <a:gd name="T4" fmla="*/ 1 w 41"/>
                <a:gd name="T5" fmla="*/ 7 h 28"/>
                <a:gd name="T6" fmla="*/ 9 w 41"/>
                <a:gd name="T7" fmla="*/ 1 h 28"/>
                <a:gd name="T8" fmla="*/ 35 w 41"/>
                <a:gd name="T9" fmla="*/ 7 h 28"/>
                <a:gd name="T10" fmla="*/ 40 w 41"/>
                <a:gd name="T11" fmla="*/ 19 h 28"/>
                <a:gd name="T12" fmla="*/ 40 w 41"/>
                <a:gd name="T13" fmla="*/ 19 h 28"/>
                <a:gd name="T14" fmla="*/ 30 w 41"/>
                <a:gd name="T15" fmla="*/ 27 h 28"/>
                <a:gd name="T16" fmla="*/ 4 w 41"/>
                <a:gd name="T17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8">
                  <a:moveTo>
                    <a:pt x="4" y="17"/>
                  </a:moveTo>
                  <a:cubicBezTo>
                    <a:pt x="1" y="17"/>
                    <a:pt x="0" y="12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3"/>
                    <a:pt x="6" y="0"/>
                    <a:pt x="9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8" y="8"/>
                    <a:pt x="41" y="14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8" y="23"/>
                    <a:pt x="33" y="28"/>
                    <a:pt x="30" y="27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78"/>
            <p:cNvSpPr>
              <a:spLocks/>
            </p:cNvSpPr>
            <p:nvPr/>
          </p:nvSpPr>
          <p:spPr bwMode="auto">
            <a:xfrm>
              <a:off x="5343" y="711"/>
              <a:ext cx="61" cy="38"/>
            </a:xfrm>
            <a:custGeom>
              <a:avLst/>
              <a:gdLst>
                <a:gd name="T0" fmla="*/ 5 w 40"/>
                <a:gd name="T1" fmla="*/ 15 h 25"/>
                <a:gd name="T2" fmla="*/ 2 w 40"/>
                <a:gd name="T3" fmla="*/ 6 h 25"/>
                <a:gd name="T4" fmla="*/ 2 w 40"/>
                <a:gd name="T5" fmla="*/ 6 h 25"/>
                <a:gd name="T6" fmla="*/ 9 w 40"/>
                <a:gd name="T7" fmla="*/ 1 h 25"/>
                <a:gd name="T8" fmla="*/ 36 w 40"/>
                <a:gd name="T9" fmla="*/ 8 h 25"/>
                <a:gd name="T10" fmla="*/ 39 w 40"/>
                <a:gd name="T11" fmla="*/ 17 h 25"/>
                <a:gd name="T12" fmla="*/ 39 w 40"/>
                <a:gd name="T13" fmla="*/ 17 h 25"/>
                <a:gd name="T14" fmla="*/ 28 w 40"/>
                <a:gd name="T15" fmla="*/ 24 h 25"/>
                <a:gd name="T16" fmla="*/ 5 w 40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5">
                  <a:moveTo>
                    <a:pt x="5" y="15"/>
                  </a:moveTo>
                  <a:cubicBezTo>
                    <a:pt x="2" y="14"/>
                    <a:pt x="0" y="10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2"/>
                    <a:pt x="6" y="0"/>
                    <a:pt x="9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9" y="9"/>
                    <a:pt x="40" y="13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21"/>
                    <a:pt x="35" y="25"/>
                    <a:pt x="28" y="24"/>
                  </a:cubicBezTo>
                  <a:lnTo>
                    <a:pt x="5" y="15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79"/>
            <p:cNvSpPr>
              <a:spLocks/>
            </p:cNvSpPr>
            <p:nvPr/>
          </p:nvSpPr>
          <p:spPr bwMode="auto">
            <a:xfrm>
              <a:off x="5327" y="729"/>
              <a:ext cx="65" cy="37"/>
            </a:xfrm>
            <a:custGeom>
              <a:avLst/>
              <a:gdLst>
                <a:gd name="T0" fmla="*/ 5 w 42"/>
                <a:gd name="T1" fmla="*/ 16 h 24"/>
                <a:gd name="T2" fmla="*/ 1 w 42"/>
                <a:gd name="T3" fmla="*/ 7 h 24"/>
                <a:gd name="T4" fmla="*/ 1 w 42"/>
                <a:gd name="T5" fmla="*/ 7 h 24"/>
                <a:gd name="T6" fmla="*/ 9 w 42"/>
                <a:gd name="T7" fmla="*/ 1 h 24"/>
                <a:gd name="T8" fmla="*/ 36 w 42"/>
                <a:gd name="T9" fmla="*/ 9 h 24"/>
                <a:gd name="T10" fmla="*/ 40 w 42"/>
                <a:gd name="T11" fmla="*/ 16 h 24"/>
                <a:gd name="T12" fmla="*/ 26 w 42"/>
                <a:gd name="T13" fmla="*/ 23 h 24"/>
                <a:gd name="T14" fmla="*/ 5 w 42"/>
                <a:gd name="T1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4">
                  <a:moveTo>
                    <a:pt x="5" y="16"/>
                  </a:moveTo>
                  <a:cubicBezTo>
                    <a:pt x="2" y="16"/>
                    <a:pt x="0" y="11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3"/>
                    <a:pt x="6" y="0"/>
                    <a:pt x="9" y="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9" y="10"/>
                    <a:pt x="42" y="11"/>
                    <a:pt x="40" y="16"/>
                  </a:cubicBezTo>
                  <a:cubicBezTo>
                    <a:pt x="39" y="22"/>
                    <a:pt x="29" y="24"/>
                    <a:pt x="26" y="23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80"/>
            <p:cNvSpPr>
              <a:spLocks/>
            </p:cNvSpPr>
            <p:nvPr/>
          </p:nvSpPr>
          <p:spPr bwMode="auto">
            <a:xfrm>
              <a:off x="5357" y="660"/>
              <a:ext cx="38" cy="23"/>
            </a:xfrm>
            <a:custGeom>
              <a:avLst/>
              <a:gdLst>
                <a:gd name="T0" fmla="*/ 24 w 25"/>
                <a:gd name="T1" fmla="*/ 12 h 15"/>
                <a:gd name="T2" fmla="*/ 0 w 25"/>
                <a:gd name="T3" fmla="*/ 7 h 15"/>
                <a:gd name="T4" fmla="*/ 1 w 25"/>
                <a:gd name="T5" fmla="*/ 0 h 15"/>
                <a:gd name="T6" fmla="*/ 25 w 25"/>
                <a:gd name="T7" fmla="*/ 6 h 15"/>
                <a:gd name="T8" fmla="*/ 24 w 2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4" y="12"/>
                  </a:moveTo>
                  <a:cubicBezTo>
                    <a:pt x="14" y="15"/>
                    <a:pt x="6" y="12"/>
                    <a:pt x="0" y="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5" y="6"/>
                    <a:pt x="25" y="6"/>
                    <a:pt x="25" y="6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81"/>
            <p:cNvSpPr>
              <a:spLocks/>
            </p:cNvSpPr>
            <p:nvPr/>
          </p:nvSpPr>
          <p:spPr bwMode="auto">
            <a:xfrm>
              <a:off x="5358" y="655"/>
              <a:ext cx="38" cy="19"/>
            </a:xfrm>
            <a:custGeom>
              <a:avLst/>
              <a:gdLst>
                <a:gd name="T0" fmla="*/ 24 w 25"/>
                <a:gd name="T1" fmla="*/ 9 h 12"/>
                <a:gd name="T2" fmla="*/ 11 w 25"/>
                <a:gd name="T3" fmla="*/ 11 h 12"/>
                <a:gd name="T4" fmla="*/ 0 w 25"/>
                <a:gd name="T5" fmla="*/ 3 h 12"/>
                <a:gd name="T6" fmla="*/ 13 w 25"/>
                <a:gd name="T7" fmla="*/ 2 h 12"/>
                <a:gd name="T8" fmla="*/ 24 w 2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">
                  <a:moveTo>
                    <a:pt x="24" y="9"/>
                  </a:moveTo>
                  <a:cubicBezTo>
                    <a:pt x="24" y="11"/>
                    <a:pt x="18" y="12"/>
                    <a:pt x="11" y="11"/>
                  </a:cubicBezTo>
                  <a:cubicBezTo>
                    <a:pt x="5" y="9"/>
                    <a:pt x="0" y="6"/>
                    <a:pt x="0" y="3"/>
                  </a:cubicBezTo>
                  <a:cubicBezTo>
                    <a:pt x="1" y="1"/>
                    <a:pt x="7" y="0"/>
                    <a:pt x="13" y="2"/>
                  </a:cubicBezTo>
                  <a:cubicBezTo>
                    <a:pt x="20" y="3"/>
                    <a:pt x="25" y="6"/>
                    <a:pt x="24" y="9"/>
                  </a:cubicBez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82"/>
            <p:cNvSpPr>
              <a:spLocks/>
            </p:cNvSpPr>
            <p:nvPr/>
          </p:nvSpPr>
          <p:spPr bwMode="auto">
            <a:xfrm>
              <a:off x="5424" y="605"/>
              <a:ext cx="34" cy="67"/>
            </a:xfrm>
            <a:custGeom>
              <a:avLst/>
              <a:gdLst>
                <a:gd name="T0" fmla="*/ 12 w 34"/>
                <a:gd name="T1" fmla="*/ 17 h 67"/>
                <a:gd name="T2" fmla="*/ 34 w 34"/>
                <a:gd name="T3" fmla="*/ 0 h 67"/>
                <a:gd name="T4" fmla="*/ 0 w 34"/>
                <a:gd name="T5" fmla="*/ 67 h 67"/>
                <a:gd name="T6" fmla="*/ 12 w 34"/>
                <a:gd name="T7" fmla="*/ 1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12" y="17"/>
                  </a:moveTo>
                  <a:lnTo>
                    <a:pt x="34" y="0"/>
                  </a:lnTo>
                  <a:lnTo>
                    <a:pt x="0" y="67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83"/>
            <p:cNvSpPr>
              <a:spLocks/>
            </p:cNvSpPr>
            <p:nvPr/>
          </p:nvSpPr>
          <p:spPr bwMode="auto">
            <a:xfrm>
              <a:off x="5373" y="1736"/>
              <a:ext cx="458" cy="458"/>
            </a:xfrm>
            <a:custGeom>
              <a:avLst/>
              <a:gdLst>
                <a:gd name="T0" fmla="*/ 282 w 299"/>
                <a:gd name="T1" fmla="*/ 180 h 299"/>
                <a:gd name="T2" fmla="*/ 119 w 299"/>
                <a:gd name="T3" fmla="*/ 282 h 299"/>
                <a:gd name="T4" fmla="*/ 17 w 299"/>
                <a:gd name="T5" fmla="*/ 119 h 299"/>
                <a:gd name="T6" fmla="*/ 180 w 299"/>
                <a:gd name="T7" fmla="*/ 17 h 299"/>
                <a:gd name="T8" fmla="*/ 282 w 299"/>
                <a:gd name="T9" fmla="*/ 1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99">
                  <a:moveTo>
                    <a:pt x="282" y="180"/>
                  </a:moveTo>
                  <a:cubicBezTo>
                    <a:pt x="266" y="253"/>
                    <a:pt x="193" y="299"/>
                    <a:pt x="119" y="282"/>
                  </a:cubicBezTo>
                  <a:cubicBezTo>
                    <a:pt x="46" y="266"/>
                    <a:pt x="0" y="193"/>
                    <a:pt x="17" y="119"/>
                  </a:cubicBezTo>
                  <a:cubicBezTo>
                    <a:pt x="34" y="46"/>
                    <a:pt x="107" y="0"/>
                    <a:pt x="180" y="17"/>
                  </a:cubicBezTo>
                  <a:cubicBezTo>
                    <a:pt x="253" y="34"/>
                    <a:pt x="299" y="107"/>
                    <a:pt x="282" y="18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84"/>
            <p:cNvSpPr>
              <a:spLocks/>
            </p:cNvSpPr>
            <p:nvPr/>
          </p:nvSpPr>
          <p:spPr bwMode="auto">
            <a:xfrm>
              <a:off x="6354" y="1981"/>
              <a:ext cx="216" cy="218"/>
            </a:xfrm>
            <a:custGeom>
              <a:avLst/>
              <a:gdLst>
                <a:gd name="T0" fmla="*/ 133 w 141"/>
                <a:gd name="T1" fmla="*/ 85 h 142"/>
                <a:gd name="T2" fmla="*/ 56 w 141"/>
                <a:gd name="T3" fmla="*/ 134 h 142"/>
                <a:gd name="T4" fmla="*/ 8 w 141"/>
                <a:gd name="T5" fmla="*/ 57 h 142"/>
                <a:gd name="T6" fmla="*/ 85 w 141"/>
                <a:gd name="T7" fmla="*/ 8 h 142"/>
                <a:gd name="T8" fmla="*/ 133 w 141"/>
                <a:gd name="T9" fmla="*/ 8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2">
                  <a:moveTo>
                    <a:pt x="133" y="85"/>
                  </a:moveTo>
                  <a:cubicBezTo>
                    <a:pt x="126" y="120"/>
                    <a:pt x="91" y="142"/>
                    <a:pt x="56" y="134"/>
                  </a:cubicBezTo>
                  <a:cubicBezTo>
                    <a:pt x="22" y="126"/>
                    <a:pt x="0" y="91"/>
                    <a:pt x="8" y="57"/>
                  </a:cubicBezTo>
                  <a:cubicBezTo>
                    <a:pt x="16" y="22"/>
                    <a:pt x="50" y="0"/>
                    <a:pt x="85" y="8"/>
                  </a:cubicBezTo>
                  <a:cubicBezTo>
                    <a:pt x="120" y="16"/>
                    <a:pt x="141" y="51"/>
                    <a:pt x="133" y="85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85"/>
            <p:cNvSpPr>
              <a:spLocks/>
            </p:cNvSpPr>
            <p:nvPr/>
          </p:nvSpPr>
          <p:spPr bwMode="auto">
            <a:xfrm>
              <a:off x="4434" y="1314"/>
              <a:ext cx="652" cy="500"/>
            </a:xfrm>
            <a:custGeom>
              <a:avLst/>
              <a:gdLst>
                <a:gd name="T0" fmla="*/ 21 w 426"/>
                <a:gd name="T1" fmla="*/ 213 h 327"/>
                <a:gd name="T2" fmla="*/ 278 w 426"/>
                <a:gd name="T3" fmla="*/ 51 h 327"/>
                <a:gd name="T4" fmla="*/ 426 w 426"/>
                <a:gd name="T5" fmla="*/ 170 h 327"/>
                <a:gd name="T6" fmla="*/ 269 w 426"/>
                <a:gd name="T7" fmla="*/ 27 h 327"/>
                <a:gd name="T8" fmla="*/ 11 w 426"/>
                <a:gd name="T9" fmla="*/ 189 h 327"/>
                <a:gd name="T10" fmla="*/ 26 w 426"/>
                <a:gd name="T11" fmla="*/ 327 h 327"/>
                <a:gd name="T12" fmla="*/ 21 w 426"/>
                <a:gd name="T13" fmla="*/ 2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327">
                  <a:moveTo>
                    <a:pt x="21" y="213"/>
                  </a:moveTo>
                  <a:cubicBezTo>
                    <a:pt x="47" y="97"/>
                    <a:pt x="163" y="24"/>
                    <a:pt x="278" y="51"/>
                  </a:cubicBezTo>
                  <a:cubicBezTo>
                    <a:pt x="346" y="66"/>
                    <a:pt x="399" y="112"/>
                    <a:pt x="426" y="170"/>
                  </a:cubicBezTo>
                  <a:cubicBezTo>
                    <a:pt x="403" y="101"/>
                    <a:pt x="346" y="44"/>
                    <a:pt x="269" y="27"/>
                  </a:cubicBezTo>
                  <a:cubicBezTo>
                    <a:pt x="153" y="0"/>
                    <a:pt x="38" y="73"/>
                    <a:pt x="11" y="189"/>
                  </a:cubicBezTo>
                  <a:cubicBezTo>
                    <a:pt x="0" y="237"/>
                    <a:pt x="7" y="285"/>
                    <a:pt x="26" y="327"/>
                  </a:cubicBezTo>
                  <a:cubicBezTo>
                    <a:pt x="14" y="291"/>
                    <a:pt x="12" y="252"/>
                    <a:pt x="21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86"/>
            <p:cNvSpPr>
              <a:spLocks/>
            </p:cNvSpPr>
            <p:nvPr/>
          </p:nvSpPr>
          <p:spPr bwMode="auto">
            <a:xfrm>
              <a:off x="4452" y="1351"/>
              <a:ext cx="655" cy="687"/>
            </a:xfrm>
            <a:custGeom>
              <a:avLst/>
              <a:gdLst>
                <a:gd name="T0" fmla="*/ 419 w 428"/>
                <a:gd name="T1" fmla="*/ 260 h 449"/>
                <a:gd name="T2" fmla="*/ 161 w 428"/>
                <a:gd name="T3" fmla="*/ 422 h 449"/>
                <a:gd name="T4" fmla="*/ 14 w 428"/>
                <a:gd name="T5" fmla="*/ 303 h 449"/>
                <a:gd name="T6" fmla="*/ 9 w 428"/>
                <a:gd name="T7" fmla="*/ 189 h 449"/>
                <a:gd name="T8" fmla="*/ 266 w 428"/>
                <a:gd name="T9" fmla="*/ 27 h 449"/>
                <a:gd name="T10" fmla="*/ 414 w 428"/>
                <a:gd name="T11" fmla="*/ 146 h 449"/>
                <a:gd name="T12" fmla="*/ 419 w 428"/>
                <a:gd name="T13" fmla="*/ 26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449">
                  <a:moveTo>
                    <a:pt x="419" y="260"/>
                  </a:moveTo>
                  <a:cubicBezTo>
                    <a:pt x="393" y="376"/>
                    <a:pt x="277" y="449"/>
                    <a:pt x="161" y="422"/>
                  </a:cubicBezTo>
                  <a:cubicBezTo>
                    <a:pt x="94" y="407"/>
                    <a:pt x="41" y="361"/>
                    <a:pt x="14" y="303"/>
                  </a:cubicBezTo>
                  <a:cubicBezTo>
                    <a:pt x="2" y="267"/>
                    <a:pt x="0" y="228"/>
                    <a:pt x="9" y="189"/>
                  </a:cubicBezTo>
                  <a:cubicBezTo>
                    <a:pt x="35" y="73"/>
                    <a:pt x="150" y="0"/>
                    <a:pt x="266" y="27"/>
                  </a:cubicBezTo>
                  <a:cubicBezTo>
                    <a:pt x="334" y="42"/>
                    <a:pt x="387" y="88"/>
                    <a:pt x="414" y="146"/>
                  </a:cubicBezTo>
                  <a:cubicBezTo>
                    <a:pt x="425" y="182"/>
                    <a:pt x="428" y="221"/>
                    <a:pt x="419" y="26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87"/>
            <p:cNvSpPr>
              <a:spLocks/>
            </p:cNvSpPr>
            <p:nvPr/>
          </p:nvSpPr>
          <p:spPr bwMode="auto">
            <a:xfrm>
              <a:off x="5210" y="1746"/>
              <a:ext cx="300" cy="208"/>
            </a:xfrm>
            <a:custGeom>
              <a:avLst/>
              <a:gdLst>
                <a:gd name="T0" fmla="*/ 6 w 196"/>
                <a:gd name="T1" fmla="*/ 95 h 136"/>
                <a:gd name="T2" fmla="*/ 124 w 196"/>
                <a:gd name="T3" fmla="*/ 22 h 136"/>
                <a:gd name="T4" fmla="*/ 196 w 196"/>
                <a:gd name="T5" fmla="*/ 89 h 136"/>
                <a:gd name="T6" fmla="*/ 121 w 196"/>
                <a:gd name="T7" fmla="*/ 12 h 136"/>
                <a:gd name="T8" fmla="*/ 4 w 196"/>
                <a:gd name="T9" fmla="*/ 86 h 136"/>
                <a:gd name="T10" fmla="*/ 6 w 196"/>
                <a:gd name="T11" fmla="*/ 136 h 136"/>
                <a:gd name="T12" fmla="*/ 6 w 196"/>
                <a:gd name="T13" fmla="*/ 9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36">
                  <a:moveTo>
                    <a:pt x="6" y="95"/>
                  </a:moveTo>
                  <a:cubicBezTo>
                    <a:pt x="18" y="42"/>
                    <a:pt x="71" y="10"/>
                    <a:pt x="124" y="22"/>
                  </a:cubicBezTo>
                  <a:cubicBezTo>
                    <a:pt x="159" y="30"/>
                    <a:pt x="186" y="56"/>
                    <a:pt x="196" y="89"/>
                  </a:cubicBezTo>
                  <a:cubicBezTo>
                    <a:pt x="188" y="52"/>
                    <a:pt x="160" y="21"/>
                    <a:pt x="121" y="12"/>
                  </a:cubicBezTo>
                  <a:cubicBezTo>
                    <a:pt x="69" y="0"/>
                    <a:pt x="16" y="33"/>
                    <a:pt x="4" y="86"/>
                  </a:cubicBezTo>
                  <a:cubicBezTo>
                    <a:pt x="0" y="103"/>
                    <a:pt x="1" y="120"/>
                    <a:pt x="6" y="136"/>
                  </a:cubicBezTo>
                  <a:cubicBezTo>
                    <a:pt x="3" y="123"/>
                    <a:pt x="3" y="109"/>
                    <a:pt x="6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88"/>
            <p:cNvSpPr>
              <a:spLocks/>
            </p:cNvSpPr>
            <p:nvPr/>
          </p:nvSpPr>
          <p:spPr bwMode="auto">
            <a:xfrm>
              <a:off x="5214" y="1761"/>
              <a:ext cx="299" cy="314"/>
            </a:xfrm>
            <a:custGeom>
              <a:avLst/>
              <a:gdLst>
                <a:gd name="T0" fmla="*/ 192 w 195"/>
                <a:gd name="T1" fmla="*/ 120 h 205"/>
                <a:gd name="T2" fmla="*/ 75 w 195"/>
                <a:gd name="T3" fmla="*/ 193 h 205"/>
                <a:gd name="T4" fmla="*/ 3 w 195"/>
                <a:gd name="T5" fmla="*/ 126 h 205"/>
                <a:gd name="T6" fmla="*/ 3 w 195"/>
                <a:gd name="T7" fmla="*/ 85 h 205"/>
                <a:gd name="T8" fmla="*/ 121 w 195"/>
                <a:gd name="T9" fmla="*/ 12 h 205"/>
                <a:gd name="T10" fmla="*/ 193 w 195"/>
                <a:gd name="T11" fmla="*/ 79 h 205"/>
                <a:gd name="T12" fmla="*/ 192 w 195"/>
                <a:gd name="T13" fmla="*/ 1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5">
                  <a:moveTo>
                    <a:pt x="192" y="120"/>
                  </a:moveTo>
                  <a:cubicBezTo>
                    <a:pt x="180" y="172"/>
                    <a:pt x="128" y="205"/>
                    <a:pt x="75" y="193"/>
                  </a:cubicBezTo>
                  <a:cubicBezTo>
                    <a:pt x="39" y="185"/>
                    <a:pt x="13" y="159"/>
                    <a:pt x="3" y="126"/>
                  </a:cubicBezTo>
                  <a:cubicBezTo>
                    <a:pt x="0" y="113"/>
                    <a:pt x="0" y="99"/>
                    <a:pt x="3" y="85"/>
                  </a:cubicBezTo>
                  <a:cubicBezTo>
                    <a:pt x="15" y="32"/>
                    <a:pt x="68" y="0"/>
                    <a:pt x="121" y="12"/>
                  </a:cubicBezTo>
                  <a:cubicBezTo>
                    <a:pt x="156" y="20"/>
                    <a:pt x="183" y="46"/>
                    <a:pt x="193" y="79"/>
                  </a:cubicBezTo>
                  <a:cubicBezTo>
                    <a:pt x="195" y="92"/>
                    <a:pt x="195" y="106"/>
                    <a:pt x="192" y="12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90"/>
            <p:cNvSpPr>
              <a:spLocks/>
            </p:cNvSpPr>
            <p:nvPr/>
          </p:nvSpPr>
          <p:spPr bwMode="auto">
            <a:xfrm>
              <a:off x="4770" y="1827"/>
              <a:ext cx="375" cy="376"/>
            </a:xfrm>
            <a:custGeom>
              <a:avLst/>
              <a:gdLst>
                <a:gd name="T0" fmla="*/ 231 w 245"/>
                <a:gd name="T1" fmla="*/ 148 h 246"/>
                <a:gd name="T2" fmla="*/ 98 w 245"/>
                <a:gd name="T3" fmla="*/ 232 h 246"/>
                <a:gd name="T4" fmla="*/ 13 w 245"/>
                <a:gd name="T5" fmla="*/ 98 h 246"/>
                <a:gd name="T6" fmla="*/ 147 w 245"/>
                <a:gd name="T7" fmla="*/ 14 h 246"/>
                <a:gd name="T8" fmla="*/ 231 w 245"/>
                <a:gd name="T9" fmla="*/ 14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6">
                  <a:moveTo>
                    <a:pt x="231" y="148"/>
                  </a:moveTo>
                  <a:cubicBezTo>
                    <a:pt x="218" y="208"/>
                    <a:pt x="158" y="246"/>
                    <a:pt x="98" y="232"/>
                  </a:cubicBezTo>
                  <a:cubicBezTo>
                    <a:pt x="37" y="218"/>
                    <a:pt x="0" y="158"/>
                    <a:pt x="13" y="98"/>
                  </a:cubicBezTo>
                  <a:cubicBezTo>
                    <a:pt x="27" y="38"/>
                    <a:pt x="87" y="0"/>
                    <a:pt x="147" y="14"/>
                  </a:cubicBezTo>
                  <a:cubicBezTo>
                    <a:pt x="207" y="28"/>
                    <a:pt x="245" y="88"/>
                    <a:pt x="231" y="14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1"/>
            <p:cNvSpPr>
              <a:spLocks/>
            </p:cNvSpPr>
            <p:nvPr/>
          </p:nvSpPr>
          <p:spPr bwMode="auto">
            <a:xfrm>
              <a:off x="5566" y="1917"/>
              <a:ext cx="377" cy="375"/>
            </a:xfrm>
            <a:custGeom>
              <a:avLst/>
              <a:gdLst>
                <a:gd name="T0" fmla="*/ 232 w 246"/>
                <a:gd name="T1" fmla="*/ 147 h 245"/>
                <a:gd name="T2" fmla="*/ 98 w 246"/>
                <a:gd name="T3" fmla="*/ 231 h 245"/>
                <a:gd name="T4" fmla="*/ 14 w 246"/>
                <a:gd name="T5" fmla="*/ 97 h 245"/>
                <a:gd name="T6" fmla="*/ 148 w 246"/>
                <a:gd name="T7" fmla="*/ 13 h 245"/>
                <a:gd name="T8" fmla="*/ 232 w 246"/>
                <a:gd name="T9" fmla="*/ 14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45">
                  <a:moveTo>
                    <a:pt x="232" y="147"/>
                  </a:moveTo>
                  <a:cubicBezTo>
                    <a:pt x="218" y="207"/>
                    <a:pt x="158" y="245"/>
                    <a:pt x="98" y="231"/>
                  </a:cubicBezTo>
                  <a:cubicBezTo>
                    <a:pt x="38" y="218"/>
                    <a:pt x="0" y="158"/>
                    <a:pt x="14" y="97"/>
                  </a:cubicBezTo>
                  <a:cubicBezTo>
                    <a:pt x="28" y="37"/>
                    <a:pt x="88" y="0"/>
                    <a:pt x="148" y="13"/>
                  </a:cubicBezTo>
                  <a:cubicBezTo>
                    <a:pt x="208" y="27"/>
                    <a:pt x="246" y="87"/>
                    <a:pt x="232" y="147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92"/>
            <p:cNvSpPr>
              <a:spLocks/>
            </p:cNvSpPr>
            <p:nvPr/>
          </p:nvSpPr>
          <p:spPr bwMode="auto">
            <a:xfrm>
              <a:off x="5227" y="1851"/>
              <a:ext cx="448" cy="371"/>
            </a:xfrm>
            <a:custGeom>
              <a:avLst/>
              <a:gdLst>
                <a:gd name="T0" fmla="*/ 15 w 293"/>
                <a:gd name="T1" fmla="*/ 143 h 242"/>
                <a:gd name="T2" fmla="*/ 196 w 293"/>
                <a:gd name="T3" fmla="*/ 30 h 242"/>
                <a:gd name="T4" fmla="*/ 293 w 293"/>
                <a:gd name="T5" fmla="*/ 101 h 242"/>
                <a:gd name="T6" fmla="*/ 190 w 293"/>
                <a:gd name="T7" fmla="*/ 18 h 242"/>
                <a:gd name="T8" fmla="*/ 9 w 293"/>
                <a:gd name="T9" fmla="*/ 132 h 242"/>
                <a:gd name="T10" fmla="*/ 26 w 293"/>
                <a:gd name="T11" fmla="*/ 242 h 242"/>
                <a:gd name="T12" fmla="*/ 15 w 293"/>
                <a:gd name="T13" fmla="*/ 143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42">
                  <a:moveTo>
                    <a:pt x="15" y="143"/>
                  </a:moveTo>
                  <a:cubicBezTo>
                    <a:pt x="34" y="62"/>
                    <a:pt x="115" y="11"/>
                    <a:pt x="196" y="30"/>
                  </a:cubicBezTo>
                  <a:cubicBezTo>
                    <a:pt x="239" y="39"/>
                    <a:pt x="273" y="66"/>
                    <a:pt x="293" y="101"/>
                  </a:cubicBezTo>
                  <a:cubicBezTo>
                    <a:pt x="274" y="60"/>
                    <a:pt x="237" y="29"/>
                    <a:pt x="190" y="18"/>
                  </a:cubicBezTo>
                  <a:cubicBezTo>
                    <a:pt x="109" y="0"/>
                    <a:pt x="28" y="51"/>
                    <a:pt x="9" y="132"/>
                  </a:cubicBezTo>
                  <a:cubicBezTo>
                    <a:pt x="0" y="171"/>
                    <a:pt x="7" y="210"/>
                    <a:pt x="26" y="242"/>
                  </a:cubicBezTo>
                  <a:cubicBezTo>
                    <a:pt x="12" y="212"/>
                    <a:pt x="7" y="178"/>
                    <a:pt x="15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93"/>
            <p:cNvSpPr>
              <a:spLocks/>
            </p:cNvSpPr>
            <p:nvPr/>
          </p:nvSpPr>
          <p:spPr bwMode="auto">
            <a:xfrm>
              <a:off x="5243" y="1865"/>
              <a:ext cx="467" cy="491"/>
            </a:xfrm>
            <a:custGeom>
              <a:avLst/>
              <a:gdLst>
                <a:gd name="T0" fmla="*/ 297 w 305"/>
                <a:gd name="T1" fmla="*/ 188 h 321"/>
                <a:gd name="T2" fmla="*/ 116 w 305"/>
                <a:gd name="T3" fmla="*/ 302 h 321"/>
                <a:gd name="T4" fmla="*/ 19 w 305"/>
                <a:gd name="T5" fmla="*/ 231 h 321"/>
                <a:gd name="T6" fmla="*/ 8 w 305"/>
                <a:gd name="T7" fmla="*/ 132 h 321"/>
                <a:gd name="T8" fmla="*/ 189 w 305"/>
                <a:gd name="T9" fmla="*/ 19 h 321"/>
                <a:gd name="T10" fmla="*/ 286 w 305"/>
                <a:gd name="T11" fmla="*/ 90 h 321"/>
                <a:gd name="T12" fmla="*/ 297 w 305"/>
                <a:gd name="T13" fmla="*/ 1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321">
                  <a:moveTo>
                    <a:pt x="297" y="188"/>
                  </a:moveTo>
                  <a:cubicBezTo>
                    <a:pt x="279" y="270"/>
                    <a:pt x="197" y="321"/>
                    <a:pt x="116" y="302"/>
                  </a:cubicBezTo>
                  <a:cubicBezTo>
                    <a:pt x="73" y="293"/>
                    <a:pt x="39" y="266"/>
                    <a:pt x="19" y="231"/>
                  </a:cubicBezTo>
                  <a:cubicBezTo>
                    <a:pt x="5" y="201"/>
                    <a:pt x="0" y="167"/>
                    <a:pt x="8" y="132"/>
                  </a:cubicBezTo>
                  <a:cubicBezTo>
                    <a:pt x="27" y="51"/>
                    <a:pt x="108" y="0"/>
                    <a:pt x="189" y="19"/>
                  </a:cubicBezTo>
                  <a:cubicBezTo>
                    <a:pt x="232" y="28"/>
                    <a:pt x="266" y="55"/>
                    <a:pt x="286" y="90"/>
                  </a:cubicBezTo>
                  <a:cubicBezTo>
                    <a:pt x="300" y="119"/>
                    <a:pt x="305" y="154"/>
                    <a:pt x="297" y="18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4876" y="1589"/>
              <a:ext cx="441" cy="441"/>
            </a:xfrm>
            <a:custGeom>
              <a:avLst/>
              <a:gdLst>
                <a:gd name="T0" fmla="*/ 272 w 288"/>
                <a:gd name="T1" fmla="*/ 173 h 288"/>
                <a:gd name="T2" fmla="*/ 115 w 288"/>
                <a:gd name="T3" fmla="*/ 272 h 288"/>
                <a:gd name="T4" fmla="*/ 16 w 288"/>
                <a:gd name="T5" fmla="*/ 115 h 288"/>
                <a:gd name="T6" fmla="*/ 173 w 288"/>
                <a:gd name="T7" fmla="*/ 16 h 288"/>
                <a:gd name="T8" fmla="*/ 272 w 288"/>
                <a:gd name="T9" fmla="*/ 17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272" y="173"/>
                  </a:moveTo>
                  <a:cubicBezTo>
                    <a:pt x="256" y="244"/>
                    <a:pt x="185" y="288"/>
                    <a:pt x="115" y="272"/>
                  </a:cubicBezTo>
                  <a:cubicBezTo>
                    <a:pt x="44" y="256"/>
                    <a:pt x="0" y="186"/>
                    <a:pt x="16" y="115"/>
                  </a:cubicBezTo>
                  <a:cubicBezTo>
                    <a:pt x="32" y="44"/>
                    <a:pt x="102" y="0"/>
                    <a:pt x="173" y="16"/>
                  </a:cubicBezTo>
                  <a:cubicBezTo>
                    <a:pt x="244" y="32"/>
                    <a:pt x="288" y="102"/>
                    <a:pt x="272" y="173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5663" y="1648"/>
              <a:ext cx="566" cy="566"/>
            </a:xfrm>
            <a:custGeom>
              <a:avLst/>
              <a:gdLst>
                <a:gd name="T0" fmla="*/ 349 w 370"/>
                <a:gd name="T1" fmla="*/ 222 h 370"/>
                <a:gd name="T2" fmla="*/ 147 w 370"/>
                <a:gd name="T3" fmla="*/ 350 h 370"/>
                <a:gd name="T4" fmla="*/ 20 w 370"/>
                <a:gd name="T5" fmla="*/ 147 h 370"/>
                <a:gd name="T6" fmla="*/ 222 w 370"/>
                <a:gd name="T7" fmla="*/ 20 h 370"/>
                <a:gd name="T8" fmla="*/ 349 w 370"/>
                <a:gd name="T9" fmla="*/ 22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70">
                  <a:moveTo>
                    <a:pt x="349" y="222"/>
                  </a:moveTo>
                  <a:cubicBezTo>
                    <a:pt x="329" y="313"/>
                    <a:pt x="238" y="370"/>
                    <a:pt x="147" y="350"/>
                  </a:cubicBezTo>
                  <a:cubicBezTo>
                    <a:pt x="56" y="329"/>
                    <a:pt x="0" y="238"/>
                    <a:pt x="20" y="147"/>
                  </a:cubicBezTo>
                  <a:cubicBezTo>
                    <a:pt x="41" y="57"/>
                    <a:pt x="131" y="0"/>
                    <a:pt x="222" y="20"/>
                  </a:cubicBezTo>
                  <a:cubicBezTo>
                    <a:pt x="313" y="41"/>
                    <a:pt x="370" y="132"/>
                    <a:pt x="349" y="222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4781" y="1848"/>
              <a:ext cx="279" cy="188"/>
            </a:xfrm>
            <a:custGeom>
              <a:avLst/>
              <a:gdLst>
                <a:gd name="T0" fmla="*/ 17 w 182"/>
                <a:gd name="T1" fmla="*/ 51 h 123"/>
                <a:gd name="T2" fmla="*/ 142 w 182"/>
                <a:gd name="T3" fmla="*/ 39 h 123"/>
                <a:gd name="T4" fmla="*/ 173 w 182"/>
                <a:gd name="T5" fmla="*/ 123 h 123"/>
                <a:gd name="T6" fmla="*/ 144 w 182"/>
                <a:gd name="T7" fmla="*/ 31 h 123"/>
                <a:gd name="T8" fmla="*/ 19 w 182"/>
                <a:gd name="T9" fmla="*/ 43 h 123"/>
                <a:gd name="T10" fmla="*/ 0 w 182"/>
                <a:gd name="T11" fmla="*/ 84 h 123"/>
                <a:gd name="T12" fmla="*/ 17 w 182"/>
                <a:gd name="T13" fmla="*/ 5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23">
                  <a:moveTo>
                    <a:pt x="17" y="51"/>
                  </a:moveTo>
                  <a:cubicBezTo>
                    <a:pt x="49" y="13"/>
                    <a:pt x="105" y="8"/>
                    <a:pt x="142" y="39"/>
                  </a:cubicBezTo>
                  <a:cubicBezTo>
                    <a:pt x="168" y="61"/>
                    <a:pt x="178" y="93"/>
                    <a:pt x="173" y="123"/>
                  </a:cubicBezTo>
                  <a:cubicBezTo>
                    <a:pt x="182" y="91"/>
                    <a:pt x="172" y="54"/>
                    <a:pt x="144" y="31"/>
                  </a:cubicBezTo>
                  <a:cubicBezTo>
                    <a:pt x="107" y="0"/>
                    <a:pt x="51" y="5"/>
                    <a:pt x="19" y="43"/>
                  </a:cubicBezTo>
                  <a:cubicBezTo>
                    <a:pt x="9" y="55"/>
                    <a:pt x="3" y="69"/>
                    <a:pt x="0" y="84"/>
                  </a:cubicBezTo>
                  <a:cubicBezTo>
                    <a:pt x="4" y="72"/>
                    <a:pt x="9" y="61"/>
                    <a:pt x="17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4773" y="1860"/>
              <a:ext cx="281" cy="293"/>
            </a:xfrm>
            <a:custGeom>
              <a:avLst/>
              <a:gdLst>
                <a:gd name="T0" fmla="*/ 161 w 183"/>
                <a:gd name="T1" fmla="*/ 148 h 191"/>
                <a:gd name="T2" fmla="*/ 36 w 183"/>
                <a:gd name="T3" fmla="*/ 160 h 191"/>
                <a:gd name="T4" fmla="*/ 5 w 183"/>
                <a:gd name="T5" fmla="*/ 76 h 191"/>
                <a:gd name="T6" fmla="*/ 22 w 183"/>
                <a:gd name="T7" fmla="*/ 43 h 191"/>
                <a:gd name="T8" fmla="*/ 147 w 183"/>
                <a:gd name="T9" fmla="*/ 31 h 191"/>
                <a:gd name="T10" fmla="*/ 178 w 183"/>
                <a:gd name="T11" fmla="*/ 115 h 191"/>
                <a:gd name="T12" fmla="*/ 161 w 183"/>
                <a:gd name="T13" fmla="*/ 14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91">
                  <a:moveTo>
                    <a:pt x="161" y="148"/>
                  </a:moveTo>
                  <a:cubicBezTo>
                    <a:pt x="130" y="186"/>
                    <a:pt x="74" y="191"/>
                    <a:pt x="36" y="160"/>
                  </a:cubicBezTo>
                  <a:cubicBezTo>
                    <a:pt x="10" y="138"/>
                    <a:pt x="0" y="106"/>
                    <a:pt x="5" y="76"/>
                  </a:cubicBezTo>
                  <a:cubicBezTo>
                    <a:pt x="9" y="64"/>
                    <a:pt x="14" y="53"/>
                    <a:pt x="22" y="43"/>
                  </a:cubicBezTo>
                  <a:cubicBezTo>
                    <a:pt x="54" y="5"/>
                    <a:pt x="110" y="0"/>
                    <a:pt x="147" y="31"/>
                  </a:cubicBezTo>
                  <a:cubicBezTo>
                    <a:pt x="173" y="53"/>
                    <a:pt x="183" y="85"/>
                    <a:pt x="178" y="115"/>
                  </a:cubicBezTo>
                  <a:cubicBezTo>
                    <a:pt x="175" y="127"/>
                    <a:pt x="169" y="138"/>
                    <a:pt x="161" y="14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4968" y="1816"/>
              <a:ext cx="356" cy="300"/>
            </a:xfrm>
            <a:custGeom>
              <a:avLst/>
              <a:gdLst>
                <a:gd name="T0" fmla="*/ 133 w 233"/>
                <a:gd name="T1" fmla="*/ 16 h 196"/>
                <a:gd name="T2" fmla="*/ 233 w 233"/>
                <a:gd name="T3" fmla="*/ 67 h 196"/>
                <a:gd name="T4" fmla="*/ 123 w 233"/>
                <a:gd name="T5" fmla="*/ 0 h 196"/>
                <a:gd name="T6" fmla="*/ 0 w 233"/>
                <a:gd name="T7" fmla="*/ 124 h 196"/>
                <a:gd name="T8" fmla="*/ 23 w 233"/>
                <a:gd name="T9" fmla="*/ 196 h 196"/>
                <a:gd name="T10" fmla="*/ 10 w 233"/>
                <a:gd name="T11" fmla="*/ 140 h 196"/>
                <a:gd name="T12" fmla="*/ 133 w 233"/>
                <a:gd name="T13" fmla="*/ 1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96">
                  <a:moveTo>
                    <a:pt x="133" y="16"/>
                  </a:moveTo>
                  <a:cubicBezTo>
                    <a:pt x="174" y="16"/>
                    <a:pt x="211" y="36"/>
                    <a:pt x="233" y="67"/>
                  </a:cubicBezTo>
                  <a:cubicBezTo>
                    <a:pt x="213" y="28"/>
                    <a:pt x="171" y="0"/>
                    <a:pt x="123" y="0"/>
                  </a:cubicBezTo>
                  <a:cubicBezTo>
                    <a:pt x="55" y="0"/>
                    <a:pt x="0" y="56"/>
                    <a:pt x="0" y="124"/>
                  </a:cubicBezTo>
                  <a:cubicBezTo>
                    <a:pt x="0" y="151"/>
                    <a:pt x="9" y="176"/>
                    <a:pt x="23" y="196"/>
                  </a:cubicBezTo>
                  <a:cubicBezTo>
                    <a:pt x="15" y="179"/>
                    <a:pt x="10" y="160"/>
                    <a:pt x="10" y="140"/>
                  </a:cubicBezTo>
                  <a:cubicBezTo>
                    <a:pt x="10" y="72"/>
                    <a:pt x="65" y="16"/>
                    <a:pt x="1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4983" y="1840"/>
              <a:ext cx="363" cy="354"/>
            </a:xfrm>
            <a:custGeom>
              <a:avLst/>
              <a:gdLst>
                <a:gd name="T0" fmla="*/ 237 w 237"/>
                <a:gd name="T1" fmla="*/ 108 h 231"/>
                <a:gd name="T2" fmla="*/ 113 w 237"/>
                <a:gd name="T3" fmla="*/ 231 h 231"/>
                <a:gd name="T4" fmla="*/ 13 w 237"/>
                <a:gd name="T5" fmla="*/ 180 h 231"/>
                <a:gd name="T6" fmla="*/ 0 w 237"/>
                <a:gd name="T7" fmla="*/ 124 h 231"/>
                <a:gd name="T8" fmla="*/ 123 w 237"/>
                <a:gd name="T9" fmla="*/ 0 h 231"/>
                <a:gd name="T10" fmla="*/ 223 w 237"/>
                <a:gd name="T11" fmla="*/ 51 h 231"/>
                <a:gd name="T12" fmla="*/ 237 w 237"/>
                <a:gd name="T13" fmla="*/ 10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31">
                  <a:moveTo>
                    <a:pt x="237" y="108"/>
                  </a:moveTo>
                  <a:cubicBezTo>
                    <a:pt x="237" y="176"/>
                    <a:pt x="182" y="231"/>
                    <a:pt x="113" y="231"/>
                  </a:cubicBezTo>
                  <a:cubicBezTo>
                    <a:pt x="72" y="231"/>
                    <a:pt x="36" y="211"/>
                    <a:pt x="13" y="180"/>
                  </a:cubicBezTo>
                  <a:cubicBezTo>
                    <a:pt x="5" y="163"/>
                    <a:pt x="0" y="144"/>
                    <a:pt x="0" y="124"/>
                  </a:cubicBezTo>
                  <a:cubicBezTo>
                    <a:pt x="0" y="56"/>
                    <a:pt x="55" y="0"/>
                    <a:pt x="123" y="0"/>
                  </a:cubicBezTo>
                  <a:cubicBezTo>
                    <a:pt x="164" y="0"/>
                    <a:pt x="201" y="20"/>
                    <a:pt x="223" y="51"/>
                  </a:cubicBezTo>
                  <a:cubicBezTo>
                    <a:pt x="232" y="68"/>
                    <a:pt x="237" y="87"/>
                    <a:pt x="237" y="10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5715" y="1802"/>
              <a:ext cx="298" cy="207"/>
            </a:xfrm>
            <a:custGeom>
              <a:avLst/>
              <a:gdLst>
                <a:gd name="T0" fmla="*/ 6 w 195"/>
                <a:gd name="T1" fmla="*/ 94 h 135"/>
                <a:gd name="T2" fmla="*/ 123 w 195"/>
                <a:gd name="T3" fmla="*/ 21 h 135"/>
                <a:gd name="T4" fmla="*/ 195 w 195"/>
                <a:gd name="T5" fmla="*/ 88 h 135"/>
                <a:gd name="T6" fmla="*/ 121 w 195"/>
                <a:gd name="T7" fmla="*/ 12 h 135"/>
                <a:gd name="T8" fmla="*/ 4 w 195"/>
                <a:gd name="T9" fmla="*/ 85 h 135"/>
                <a:gd name="T10" fmla="*/ 5 w 195"/>
                <a:gd name="T11" fmla="*/ 135 h 135"/>
                <a:gd name="T12" fmla="*/ 6 w 195"/>
                <a:gd name="T13" fmla="*/ 9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35">
                  <a:moveTo>
                    <a:pt x="6" y="94"/>
                  </a:moveTo>
                  <a:cubicBezTo>
                    <a:pt x="18" y="42"/>
                    <a:pt x="70" y="9"/>
                    <a:pt x="123" y="21"/>
                  </a:cubicBezTo>
                  <a:cubicBezTo>
                    <a:pt x="159" y="29"/>
                    <a:pt x="185" y="56"/>
                    <a:pt x="195" y="88"/>
                  </a:cubicBezTo>
                  <a:cubicBezTo>
                    <a:pt x="188" y="51"/>
                    <a:pt x="160" y="21"/>
                    <a:pt x="121" y="12"/>
                  </a:cubicBezTo>
                  <a:cubicBezTo>
                    <a:pt x="68" y="0"/>
                    <a:pt x="16" y="33"/>
                    <a:pt x="4" y="85"/>
                  </a:cubicBezTo>
                  <a:cubicBezTo>
                    <a:pt x="0" y="102"/>
                    <a:pt x="1" y="120"/>
                    <a:pt x="5" y="135"/>
                  </a:cubicBezTo>
                  <a:cubicBezTo>
                    <a:pt x="3" y="122"/>
                    <a:pt x="3" y="108"/>
                    <a:pt x="6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5719" y="1816"/>
              <a:ext cx="299" cy="315"/>
            </a:xfrm>
            <a:custGeom>
              <a:avLst/>
              <a:gdLst>
                <a:gd name="T0" fmla="*/ 191 w 195"/>
                <a:gd name="T1" fmla="*/ 120 h 206"/>
                <a:gd name="T2" fmla="*/ 74 w 195"/>
                <a:gd name="T3" fmla="*/ 194 h 206"/>
                <a:gd name="T4" fmla="*/ 2 w 195"/>
                <a:gd name="T5" fmla="*/ 126 h 206"/>
                <a:gd name="T6" fmla="*/ 3 w 195"/>
                <a:gd name="T7" fmla="*/ 85 h 206"/>
                <a:gd name="T8" fmla="*/ 120 w 195"/>
                <a:gd name="T9" fmla="*/ 12 h 206"/>
                <a:gd name="T10" fmla="*/ 192 w 195"/>
                <a:gd name="T11" fmla="*/ 79 h 206"/>
                <a:gd name="T12" fmla="*/ 191 w 195"/>
                <a:gd name="T13" fmla="*/ 1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6">
                  <a:moveTo>
                    <a:pt x="191" y="120"/>
                  </a:moveTo>
                  <a:cubicBezTo>
                    <a:pt x="179" y="173"/>
                    <a:pt x="127" y="206"/>
                    <a:pt x="74" y="194"/>
                  </a:cubicBezTo>
                  <a:cubicBezTo>
                    <a:pt x="39" y="185"/>
                    <a:pt x="12" y="159"/>
                    <a:pt x="2" y="126"/>
                  </a:cubicBezTo>
                  <a:cubicBezTo>
                    <a:pt x="0" y="113"/>
                    <a:pt x="0" y="99"/>
                    <a:pt x="3" y="85"/>
                  </a:cubicBezTo>
                  <a:cubicBezTo>
                    <a:pt x="15" y="33"/>
                    <a:pt x="67" y="0"/>
                    <a:pt x="120" y="12"/>
                  </a:cubicBezTo>
                  <a:cubicBezTo>
                    <a:pt x="156" y="20"/>
                    <a:pt x="182" y="47"/>
                    <a:pt x="192" y="79"/>
                  </a:cubicBezTo>
                  <a:cubicBezTo>
                    <a:pt x="195" y="92"/>
                    <a:pt x="195" y="106"/>
                    <a:pt x="191" y="12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6460" y="2021"/>
              <a:ext cx="298" cy="208"/>
            </a:xfrm>
            <a:custGeom>
              <a:avLst/>
              <a:gdLst>
                <a:gd name="T0" fmla="*/ 6 w 195"/>
                <a:gd name="T1" fmla="*/ 95 h 136"/>
                <a:gd name="T2" fmla="*/ 123 w 195"/>
                <a:gd name="T3" fmla="*/ 21 h 136"/>
                <a:gd name="T4" fmla="*/ 195 w 195"/>
                <a:gd name="T5" fmla="*/ 89 h 136"/>
                <a:gd name="T6" fmla="*/ 121 w 195"/>
                <a:gd name="T7" fmla="*/ 12 h 136"/>
                <a:gd name="T8" fmla="*/ 4 w 195"/>
                <a:gd name="T9" fmla="*/ 86 h 136"/>
                <a:gd name="T10" fmla="*/ 6 w 195"/>
                <a:gd name="T11" fmla="*/ 136 h 136"/>
                <a:gd name="T12" fmla="*/ 6 w 195"/>
                <a:gd name="T13" fmla="*/ 9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36">
                  <a:moveTo>
                    <a:pt x="6" y="95"/>
                  </a:moveTo>
                  <a:cubicBezTo>
                    <a:pt x="18" y="42"/>
                    <a:pt x="71" y="9"/>
                    <a:pt x="123" y="21"/>
                  </a:cubicBezTo>
                  <a:cubicBezTo>
                    <a:pt x="159" y="29"/>
                    <a:pt x="186" y="56"/>
                    <a:pt x="195" y="89"/>
                  </a:cubicBezTo>
                  <a:cubicBezTo>
                    <a:pt x="188" y="52"/>
                    <a:pt x="160" y="21"/>
                    <a:pt x="121" y="12"/>
                  </a:cubicBezTo>
                  <a:cubicBezTo>
                    <a:pt x="68" y="0"/>
                    <a:pt x="16" y="33"/>
                    <a:pt x="4" y="86"/>
                  </a:cubicBezTo>
                  <a:cubicBezTo>
                    <a:pt x="0" y="103"/>
                    <a:pt x="1" y="120"/>
                    <a:pt x="6" y="136"/>
                  </a:cubicBezTo>
                  <a:cubicBezTo>
                    <a:pt x="3" y="123"/>
                    <a:pt x="3" y="109"/>
                    <a:pt x="6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6465" y="2035"/>
              <a:ext cx="298" cy="315"/>
            </a:xfrm>
            <a:custGeom>
              <a:avLst/>
              <a:gdLst>
                <a:gd name="T0" fmla="*/ 192 w 195"/>
                <a:gd name="T1" fmla="*/ 120 h 206"/>
                <a:gd name="T2" fmla="*/ 75 w 195"/>
                <a:gd name="T3" fmla="*/ 194 h 206"/>
                <a:gd name="T4" fmla="*/ 3 w 195"/>
                <a:gd name="T5" fmla="*/ 127 h 206"/>
                <a:gd name="T6" fmla="*/ 3 w 195"/>
                <a:gd name="T7" fmla="*/ 86 h 206"/>
                <a:gd name="T8" fmla="*/ 120 w 195"/>
                <a:gd name="T9" fmla="*/ 12 h 206"/>
                <a:gd name="T10" fmla="*/ 192 w 195"/>
                <a:gd name="T11" fmla="*/ 80 h 206"/>
                <a:gd name="T12" fmla="*/ 192 w 195"/>
                <a:gd name="T13" fmla="*/ 1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6">
                  <a:moveTo>
                    <a:pt x="192" y="120"/>
                  </a:moveTo>
                  <a:cubicBezTo>
                    <a:pt x="180" y="173"/>
                    <a:pt x="127" y="206"/>
                    <a:pt x="75" y="194"/>
                  </a:cubicBezTo>
                  <a:cubicBezTo>
                    <a:pt x="39" y="186"/>
                    <a:pt x="13" y="159"/>
                    <a:pt x="3" y="127"/>
                  </a:cubicBezTo>
                  <a:cubicBezTo>
                    <a:pt x="0" y="114"/>
                    <a:pt x="0" y="100"/>
                    <a:pt x="3" y="86"/>
                  </a:cubicBezTo>
                  <a:cubicBezTo>
                    <a:pt x="15" y="33"/>
                    <a:pt x="68" y="0"/>
                    <a:pt x="120" y="12"/>
                  </a:cubicBezTo>
                  <a:cubicBezTo>
                    <a:pt x="156" y="20"/>
                    <a:pt x="183" y="47"/>
                    <a:pt x="192" y="80"/>
                  </a:cubicBezTo>
                  <a:cubicBezTo>
                    <a:pt x="195" y="93"/>
                    <a:pt x="195" y="107"/>
                    <a:pt x="192" y="12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4264" y="1720"/>
              <a:ext cx="379" cy="263"/>
            </a:xfrm>
            <a:custGeom>
              <a:avLst/>
              <a:gdLst>
                <a:gd name="T0" fmla="*/ 7 w 248"/>
                <a:gd name="T1" fmla="*/ 120 h 172"/>
                <a:gd name="T2" fmla="*/ 156 w 248"/>
                <a:gd name="T3" fmla="*/ 27 h 172"/>
                <a:gd name="T4" fmla="*/ 248 w 248"/>
                <a:gd name="T5" fmla="*/ 112 h 172"/>
                <a:gd name="T6" fmla="*/ 153 w 248"/>
                <a:gd name="T7" fmla="*/ 15 h 172"/>
                <a:gd name="T8" fmla="*/ 5 w 248"/>
                <a:gd name="T9" fmla="*/ 109 h 172"/>
                <a:gd name="T10" fmla="*/ 7 w 248"/>
                <a:gd name="T11" fmla="*/ 172 h 172"/>
                <a:gd name="T12" fmla="*/ 7 w 248"/>
                <a:gd name="T13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72">
                  <a:moveTo>
                    <a:pt x="7" y="120"/>
                  </a:moveTo>
                  <a:cubicBezTo>
                    <a:pt x="23" y="53"/>
                    <a:pt x="89" y="11"/>
                    <a:pt x="156" y="27"/>
                  </a:cubicBezTo>
                  <a:cubicBezTo>
                    <a:pt x="202" y="37"/>
                    <a:pt x="235" y="71"/>
                    <a:pt x="248" y="112"/>
                  </a:cubicBezTo>
                  <a:cubicBezTo>
                    <a:pt x="239" y="65"/>
                    <a:pt x="203" y="26"/>
                    <a:pt x="153" y="15"/>
                  </a:cubicBezTo>
                  <a:cubicBezTo>
                    <a:pt x="86" y="0"/>
                    <a:pt x="20" y="42"/>
                    <a:pt x="5" y="109"/>
                  </a:cubicBezTo>
                  <a:cubicBezTo>
                    <a:pt x="0" y="130"/>
                    <a:pt x="1" y="152"/>
                    <a:pt x="7" y="172"/>
                  </a:cubicBezTo>
                  <a:cubicBezTo>
                    <a:pt x="3" y="155"/>
                    <a:pt x="3" y="138"/>
                    <a:pt x="7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4268" y="1736"/>
              <a:ext cx="380" cy="401"/>
            </a:xfrm>
            <a:custGeom>
              <a:avLst/>
              <a:gdLst>
                <a:gd name="T0" fmla="*/ 244 w 248"/>
                <a:gd name="T1" fmla="*/ 153 h 262"/>
                <a:gd name="T2" fmla="*/ 95 w 248"/>
                <a:gd name="T3" fmla="*/ 246 h 262"/>
                <a:gd name="T4" fmla="*/ 4 w 248"/>
                <a:gd name="T5" fmla="*/ 161 h 262"/>
                <a:gd name="T6" fmla="*/ 4 w 248"/>
                <a:gd name="T7" fmla="*/ 109 h 262"/>
                <a:gd name="T8" fmla="*/ 153 w 248"/>
                <a:gd name="T9" fmla="*/ 16 h 262"/>
                <a:gd name="T10" fmla="*/ 245 w 248"/>
                <a:gd name="T11" fmla="*/ 101 h 262"/>
                <a:gd name="T12" fmla="*/ 244 w 248"/>
                <a:gd name="T13" fmla="*/ 15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262">
                  <a:moveTo>
                    <a:pt x="244" y="153"/>
                  </a:moveTo>
                  <a:cubicBezTo>
                    <a:pt x="229" y="220"/>
                    <a:pt x="162" y="262"/>
                    <a:pt x="95" y="246"/>
                  </a:cubicBezTo>
                  <a:cubicBezTo>
                    <a:pt x="50" y="236"/>
                    <a:pt x="16" y="202"/>
                    <a:pt x="4" y="161"/>
                  </a:cubicBezTo>
                  <a:cubicBezTo>
                    <a:pt x="0" y="144"/>
                    <a:pt x="0" y="127"/>
                    <a:pt x="4" y="109"/>
                  </a:cubicBezTo>
                  <a:cubicBezTo>
                    <a:pt x="20" y="42"/>
                    <a:pt x="86" y="0"/>
                    <a:pt x="153" y="16"/>
                  </a:cubicBezTo>
                  <a:cubicBezTo>
                    <a:pt x="199" y="26"/>
                    <a:pt x="232" y="60"/>
                    <a:pt x="245" y="101"/>
                  </a:cubicBezTo>
                  <a:cubicBezTo>
                    <a:pt x="248" y="118"/>
                    <a:pt x="248" y="135"/>
                    <a:pt x="244" y="153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5597" y="1877"/>
              <a:ext cx="162" cy="118"/>
            </a:xfrm>
            <a:custGeom>
              <a:avLst/>
              <a:gdLst>
                <a:gd name="T0" fmla="*/ 69 w 106"/>
                <a:gd name="T1" fmla="*/ 17 h 77"/>
                <a:gd name="T2" fmla="*/ 106 w 106"/>
                <a:gd name="T3" fmla="*/ 49 h 77"/>
                <a:gd name="T4" fmla="*/ 66 w 106"/>
                <a:gd name="T5" fmla="*/ 6 h 77"/>
                <a:gd name="T6" fmla="*/ 3 w 106"/>
                <a:gd name="T7" fmla="*/ 46 h 77"/>
                <a:gd name="T8" fmla="*/ 5 w 106"/>
                <a:gd name="T9" fmla="*/ 77 h 77"/>
                <a:gd name="T10" fmla="*/ 6 w 106"/>
                <a:gd name="T11" fmla="*/ 56 h 77"/>
                <a:gd name="T12" fmla="*/ 69 w 106"/>
                <a:gd name="T13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77">
                  <a:moveTo>
                    <a:pt x="69" y="17"/>
                  </a:moveTo>
                  <a:cubicBezTo>
                    <a:pt x="87" y="21"/>
                    <a:pt x="100" y="34"/>
                    <a:pt x="106" y="49"/>
                  </a:cubicBezTo>
                  <a:cubicBezTo>
                    <a:pt x="103" y="29"/>
                    <a:pt x="88" y="11"/>
                    <a:pt x="66" y="6"/>
                  </a:cubicBezTo>
                  <a:cubicBezTo>
                    <a:pt x="38" y="0"/>
                    <a:pt x="10" y="17"/>
                    <a:pt x="3" y="46"/>
                  </a:cubicBezTo>
                  <a:cubicBezTo>
                    <a:pt x="0" y="56"/>
                    <a:pt x="1" y="67"/>
                    <a:pt x="5" y="77"/>
                  </a:cubicBezTo>
                  <a:cubicBezTo>
                    <a:pt x="4" y="70"/>
                    <a:pt x="4" y="63"/>
                    <a:pt x="6" y="56"/>
                  </a:cubicBezTo>
                  <a:cubicBezTo>
                    <a:pt x="13" y="28"/>
                    <a:pt x="41" y="11"/>
                    <a:pt x="69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5603" y="1894"/>
              <a:ext cx="158" cy="161"/>
            </a:xfrm>
            <a:custGeom>
              <a:avLst/>
              <a:gdLst>
                <a:gd name="T0" fmla="*/ 102 w 103"/>
                <a:gd name="T1" fmla="*/ 59 h 105"/>
                <a:gd name="T2" fmla="*/ 38 w 103"/>
                <a:gd name="T3" fmla="*/ 98 h 105"/>
                <a:gd name="T4" fmla="*/ 1 w 103"/>
                <a:gd name="T5" fmla="*/ 66 h 105"/>
                <a:gd name="T6" fmla="*/ 2 w 103"/>
                <a:gd name="T7" fmla="*/ 45 h 105"/>
                <a:gd name="T8" fmla="*/ 65 w 103"/>
                <a:gd name="T9" fmla="*/ 6 h 105"/>
                <a:gd name="T10" fmla="*/ 102 w 103"/>
                <a:gd name="T11" fmla="*/ 38 h 105"/>
                <a:gd name="T12" fmla="*/ 102 w 103"/>
                <a:gd name="T13" fmla="*/ 5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05">
                  <a:moveTo>
                    <a:pt x="102" y="59"/>
                  </a:moveTo>
                  <a:cubicBezTo>
                    <a:pt x="95" y="87"/>
                    <a:pt x="66" y="105"/>
                    <a:pt x="38" y="98"/>
                  </a:cubicBezTo>
                  <a:cubicBezTo>
                    <a:pt x="21" y="94"/>
                    <a:pt x="7" y="81"/>
                    <a:pt x="1" y="66"/>
                  </a:cubicBezTo>
                  <a:cubicBezTo>
                    <a:pt x="0" y="59"/>
                    <a:pt x="0" y="52"/>
                    <a:pt x="2" y="45"/>
                  </a:cubicBezTo>
                  <a:cubicBezTo>
                    <a:pt x="9" y="17"/>
                    <a:pt x="37" y="0"/>
                    <a:pt x="65" y="6"/>
                  </a:cubicBezTo>
                  <a:cubicBezTo>
                    <a:pt x="83" y="10"/>
                    <a:pt x="96" y="23"/>
                    <a:pt x="102" y="38"/>
                  </a:cubicBezTo>
                  <a:cubicBezTo>
                    <a:pt x="103" y="45"/>
                    <a:pt x="103" y="52"/>
                    <a:pt x="102" y="59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6045" y="1920"/>
              <a:ext cx="387" cy="294"/>
            </a:xfrm>
            <a:custGeom>
              <a:avLst/>
              <a:gdLst>
                <a:gd name="T0" fmla="*/ 7 w 253"/>
                <a:gd name="T1" fmla="*/ 138 h 192"/>
                <a:gd name="T2" fmla="*/ 144 w 253"/>
                <a:gd name="T3" fmla="*/ 16 h 192"/>
                <a:gd name="T4" fmla="*/ 253 w 253"/>
                <a:gd name="T5" fmla="*/ 88 h 192"/>
                <a:gd name="T6" fmla="*/ 139 w 253"/>
                <a:gd name="T7" fmla="*/ 4 h 192"/>
                <a:gd name="T8" fmla="*/ 2 w 253"/>
                <a:gd name="T9" fmla="*/ 127 h 192"/>
                <a:gd name="T10" fmla="*/ 15 w 253"/>
                <a:gd name="T11" fmla="*/ 192 h 192"/>
                <a:gd name="T12" fmla="*/ 7 w 253"/>
                <a:gd name="T13" fmla="*/ 13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" h="192">
                  <a:moveTo>
                    <a:pt x="7" y="138"/>
                  </a:moveTo>
                  <a:cubicBezTo>
                    <a:pt x="11" y="66"/>
                    <a:pt x="72" y="12"/>
                    <a:pt x="144" y="16"/>
                  </a:cubicBezTo>
                  <a:cubicBezTo>
                    <a:pt x="192" y="18"/>
                    <a:pt x="233" y="47"/>
                    <a:pt x="253" y="88"/>
                  </a:cubicBezTo>
                  <a:cubicBezTo>
                    <a:pt x="236" y="41"/>
                    <a:pt x="192" y="7"/>
                    <a:pt x="139" y="4"/>
                  </a:cubicBezTo>
                  <a:cubicBezTo>
                    <a:pt x="67" y="0"/>
                    <a:pt x="6" y="55"/>
                    <a:pt x="2" y="127"/>
                  </a:cubicBezTo>
                  <a:cubicBezTo>
                    <a:pt x="0" y="150"/>
                    <a:pt x="5" y="172"/>
                    <a:pt x="15" y="192"/>
                  </a:cubicBezTo>
                  <a:cubicBezTo>
                    <a:pt x="8" y="175"/>
                    <a:pt x="5" y="157"/>
                    <a:pt x="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6053" y="1938"/>
              <a:ext cx="395" cy="392"/>
            </a:xfrm>
            <a:custGeom>
              <a:avLst/>
              <a:gdLst>
                <a:gd name="T0" fmla="*/ 257 w 258"/>
                <a:gd name="T1" fmla="*/ 130 h 256"/>
                <a:gd name="T2" fmla="*/ 119 w 258"/>
                <a:gd name="T3" fmla="*/ 252 h 256"/>
                <a:gd name="T4" fmla="*/ 10 w 258"/>
                <a:gd name="T5" fmla="*/ 180 h 256"/>
                <a:gd name="T6" fmla="*/ 2 w 258"/>
                <a:gd name="T7" fmla="*/ 126 h 256"/>
                <a:gd name="T8" fmla="*/ 139 w 258"/>
                <a:gd name="T9" fmla="*/ 4 h 256"/>
                <a:gd name="T10" fmla="*/ 248 w 258"/>
                <a:gd name="T11" fmla="*/ 76 h 256"/>
                <a:gd name="T12" fmla="*/ 257 w 258"/>
                <a:gd name="T13" fmla="*/ 13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56">
                  <a:moveTo>
                    <a:pt x="257" y="130"/>
                  </a:moveTo>
                  <a:cubicBezTo>
                    <a:pt x="253" y="201"/>
                    <a:pt x="191" y="256"/>
                    <a:pt x="119" y="252"/>
                  </a:cubicBezTo>
                  <a:cubicBezTo>
                    <a:pt x="71" y="250"/>
                    <a:pt x="30" y="221"/>
                    <a:pt x="10" y="180"/>
                  </a:cubicBezTo>
                  <a:cubicBezTo>
                    <a:pt x="3" y="163"/>
                    <a:pt x="0" y="145"/>
                    <a:pt x="2" y="126"/>
                  </a:cubicBezTo>
                  <a:cubicBezTo>
                    <a:pt x="6" y="54"/>
                    <a:pt x="67" y="0"/>
                    <a:pt x="139" y="4"/>
                  </a:cubicBezTo>
                  <a:cubicBezTo>
                    <a:pt x="187" y="6"/>
                    <a:pt x="228" y="35"/>
                    <a:pt x="248" y="76"/>
                  </a:cubicBezTo>
                  <a:cubicBezTo>
                    <a:pt x="255" y="93"/>
                    <a:pt x="258" y="111"/>
                    <a:pt x="257" y="13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4388" y="1955"/>
              <a:ext cx="434" cy="302"/>
            </a:xfrm>
            <a:custGeom>
              <a:avLst/>
              <a:gdLst>
                <a:gd name="T0" fmla="*/ 9 w 284"/>
                <a:gd name="T1" fmla="*/ 138 h 197"/>
                <a:gd name="T2" fmla="*/ 179 w 284"/>
                <a:gd name="T3" fmla="*/ 31 h 197"/>
                <a:gd name="T4" fmla="*/ 284 w 284"/>
                <a:gd name="T5" fmla="*/ 129 h 197"/>
                <a:gd name="T6" fmla="*/ 176 w 284"/>
                <a:gd name="T7" fmla="*/ 18 h 197"/>
                <a:gd name="T8" fmla="*/ 6 w 284"/>
                <a:gd name="T9" fmla="*/ 125 h 197"/>
                <a:gd name="T10" fmla="*/ 8 w 284"/>
                <a:gd name="T11" fmla="*/ 197 h 197"/>
                <a:gd name="T12" fmla="*/ 9 w 284"/>
                <a:gd name="T13" fmla="*/ 13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197">
                  <a:moveTo>
                    <a:pt x="9" y="138"/>
                  </a:moveTo>
                  <a:cubicBezTo>
                    <a:pt x="27" y="61"/>
                    <a:pt x="103" y="13"/>
                    <a:pt x="179" y="31"/>
                  </a:cubicBezTo>
                  <a:cubicBezTo>
                    <a:pt x="231" y="43"/>
                    <a:pt x="270" y="81"/>
                    <a:pt x="284" y="129"/>
                  </a:cubicBezTo>
                  <a:cubicBezTo>
                    <a:pt x="273" y="75"/>
                    <a:pt x="232" y="31"/>
                    <a:pt x="176" y="18"/>
                  </a:cubicBezTo>
                  <a:cubicBezTo>
                    <a:pt x="100" y="0"/>
                    <a:pt x="23" y="48"/>
                    <a:pt x="6" y="125"/>
                  </a:cubicBezTo>
                  <a:cubicBezTo>
                    <a:pt x="0" y="149"/>
                    <a:pt x="2" y="174"/>
                    <a:pt x="8" y="197"/>
                  </a:cubicBezTo>
                  <a:cubicBezTo>
                    <a:pt x="5" y="178"/>
                    <a:pt x="5" y="158"/>
                    <a:pt x="9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4395" y="1969"/>
              <a:ext cx="434" cy="458"/>
            </a:xfrm>
            <a:custGeom>
              <a:avLst/>
              <a:gdLst>
                <a:gd name="T0" fmla="*/ 278 w 283"/>
                <a:gd name="T1" fmla="*/ 175 h 299"/>
                <a:gd name="T2" fmla="*/ 108 w 283"/>
                <a:gd name="T3" fmla="*/ 282 h 299"/>
                <a:gd name="T4" fmla="*/ 3 w 283"/>
                <a:gd name="T5" fmla="*/ 184 h 299"/>
                <a:gd name="T6" fmla="*/ 4 w 283"/>
                <a:gd name="T7" fmla="*/ 125 h 299"/>
                <a:gd name="T8" fmla="*/ 174 w 283"/>
                <a:gd name="T9" fmla="*/ 18 h 299"/>
                <a:gd name="T10" fmla="*/ 279 w 283"/>
                <a:gd name="T11" fmla="*/ 116 h 299"/>
                <a:gd name="T12" fmla="*/ 278 w 283"/>
                <a:gd name="T13" fmla="*/ 17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99">
                  <a:moveTo>
                    <a:pt x="278" y="175"/>
                  </a:moveTo>
                  <a:cubicBezTo>
                    <a:pt x="261" y="251"/>
                    <a:pt x="184" y="299"/>
                    <a:pt x="108" y="282"/>
                  </a:cubicBezTo>
                  <a:cubicBezTo>
                    <a:pt x="56" y="270"/>
                    <a:pt x="18" y="231"/>
                    <a:pt x="3" y="184"/>
                  </a:cubicBezTo>
                  <a:cubicBezTo>
                    <a:pt x="0" y="165"/>
                    <a:pt x="0" y="145"/>
                    <a:pt x="4" y="125"/>
                  </a:cubicBezTo>
                  <a:cubicBezTo>
                    <a:pt x="22" y="48"/>
                    <a:pt x="98" y="0"/>
                    <a:pt x="174" y="18"/>
                  </a:cubicBezTo>
                  <a:cubicBezTo>
                    <a:pt x="226" y="30"/>
                    <a:pt x="265" y="68"/>
                    <a:pt x="279" y="116"/>
                  </a:cubicBezTo>
                  <a:cubicBezTo>
                    <a:pt x="283" y="135"/>
                    <a:pt x="283" y="155"/>
                    <a:pt x="278" y="175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63516" y="3344415"/>
            <a:ext cx="359135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1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一站式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：在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的基础上可以整合各种企业应用的开源框架和优秀的第三方类库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（实际上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自身也提供了展现层的 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持久层的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JDBC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 sz="2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1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095750" y="367292"/>
            <a:ext cx="615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1.2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、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Spring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模块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矩形 580"/>
          <p:cNvSpPr/>
          <p:nvPr/>
        </p:nvSpPr>
        <p:spPr>
          <a:xfrm>
            <a:off x="2937656" y="8034046"/>
            <a:ext cx="232574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十二场大咖的分享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7518256" y="8034046"/>
            <a:ext cx="1878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筛选群里牛逼小伙伴做分享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33" y="1461182"/>
            <a:ext cx="765163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4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3513" y="0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14748 w 9982199"/>
              <a:gd name="connsiteY11" fmla="*/ 14223 h 1540588"/>
              <a:gd name="connsiteX12" fmla="*/ 9982199 w 9982199"/>
              <a:gd name="connsiteY12" fmla="*/ 68647 h 1540588"/>
              <a:gd name="connsiteX0" fmla="*/ 9982199 w 9982199"/>
              <a:gd name="connsiteY0" fmla="*/ 68647 h 1540588"/>
              <a:gd name="connsiteX1" fmla="*/ 9982199 w 9982199"/>
              <a:gd name="connsiteY1" fmla="*/ 761920 h 1540588"/>
              <a:gd name="connsiteX2" fmla="*/ 9942907 w 9982199"/>
              <a:gd name="connsiteY2" fmla="*/ 813855 h 1540588"/>
              <a:gd name="connsiteX3" fmla="*/ 9355212 w 9982199"/>
              <a:gd name="connsiteY3" fmla="*/ 1216123 h 1540588"/>
              <a:gd name="connsiteX4" fmla="*/ 8023387 w 9982199"/>
              <a:gd name="connsiteY4" fmla="*/ 567194 h 1540588"/>
              <a:gd name="connsiteX5" fmla="*/ 6319891 w 9982199"/>
              <a:gd name="connsiteY5" fmla="*/ 1540588 h 1540588"/>
              <a:gd name="connsiteX6" fmla="*/ 4678340 w 9982199"/>
              <a:gd name="connsiteY6" fmla="*/ 567194 h 1540588"/>
              <a:gd name="connsiteX7" fmla="*/ 3222625 w 9982199"/>
              <a:gd name="connsiteY7" fmla="*/ 1186626 h 1540588"/>
              <a:gd name="connsiteX8" fmla="*/ 2045664 w 9982199"/>
              <a:gd name="connsiteY8" fmla="*/ 685181 h 1540588"/>
              <a:gd name="connsiteX9" fmla="*/ 1468 w 9982199"/>
              <a:gd name="connsiteY9" fmla="*/ 1422601 h 1540588"/>
              <a:gd name="connsiteX10" fmla="*/ 0 w 9982199"/>
              <a:gd name="connsiteY10" fmla="*/ 1422388 h 1540588"/>
              <a:gd name="connsiteX11" fmla="*/ 2048 w 9982199"/>
              <a:gd name="connsiteY11" fmla="*/ 14223 h 1540588"/>
              <a:gd name="connsiteX12" fmla="*/ 9982199 w 9982199"/>
              <a:gd name="connsiteY12" fmla="*/ 68647 h 1540588"/>
              <a:gd name="connsiteX0" fmla="*/ 9986558 w 9986558"/>
              <a:gd name="connsiteY0" fmla="*/ 116806 h 1588747"/>
              <a:gd name="connsiteX1" fmla="*/ 9986558 w 9986558"/>
              <a:gd name="connsiteY1" fmla="*/ 810079 h 1588747"/>
              <a:gd name="connsiteX2" fmla="*/ 9947266 w 9986558"/>
              <a:gd name="connsiteY2" fmla="*/ 862014 h 1588747"/>
              <a:gd name="connsiteX3" fmla="*/ 9359571 w 9986558"/>
              <a:gd name="connsiteY3" fmla="*/ 1264282 h 1588747"/>
              <a:gd name="connsiteX4" fmla="*/ 8027746 w 9986558"/>
              <a:gd name="connsiteY4" fmla="*/ 615353 h 1588747"/>
              <a:gd name="connsiteX5" fmla="*/ 6324250 w 9986558"/>
              <a:gd name="connsiteY5" fmla="*/ 1588747 h 1588747"/>
              <a:gd name="connsiteX6" fmla="*/ 4682699 w 9986558"/>
              <a:gd name="connsiteY6" fmla="*/ 615353 h 1588747"/>
              <a:gd name="connsiteX7" fmla="*/ 3226984 w 9986558"/>
              <a:gd name="connsiteY7" fmla="*/ 1234785 h 1588747"/>
              <a:gd name="connsiteX8" fmla="*/ 2050023 w 9986558"/>
              <a:gd name="connsiteY8" fmla="*/ 733340 h 1588747"/>
              <a:gd name="connsiteX9" fmla="*/ 5827 w 9986558"/>
              <a:gd name="connsiteY9" fmla="*/ 1470760 h 1588747"/>
              <a:gd name="connsiteX10" fmla="*/ 4359 w 9986558"/>
              <a:gd name="connsiteY10" fmla="*/ 1470547 h 1588747"/>
              <a:gd name="connsiteX11" fmla="*/ 57 w 9986558"/>
              <a:gd name="connsiteY11" fmla="*/ 11582 h 1588747"/>
              <a:gd name="connsiteX12" fmla="*/ 9986558 w 9986558"/>
              <a:gd name="connsiteY12" fmla="*/ 116806 h 1588747"/>
              <a:gd name="connsiteX0" fmla="*/ 10001072 w 10001072"/>
              <a:gd name="connsiteY0" fmla="*/ 0 h 1602569"/>
              <a:gd name="connsiteX1" fmla="*/ 9986558 w 10001072"/>
              <a:gd name="connsiteY1" fmla="*/ 823901 h 1602569"/>
              <a:gd name="connsiteX2" fmla="*/ 9947266 w 10001072"/>
              <a:gd name="connsiteY2" fmla="*/ 875836 h 1602569"/>
              <a:gd name="connsiteX3" fmla="*/ 9359571 w 10001072"/>
              <a:gd name="connsiteY3" fmla="*/ 1278104 h 1602569"/>
              <a:gd name="connsiteX4" fmla="*/ 8027746 w 10001072"/>
              <a:gd name="connsiteY4" fmla="*/ 629175 h 1602569"/>
              <a:gd name="connsiteX5" fmla="*/ 6324250 w 10001072"/>
              <a:gd name="connsiteY5" fmla="*/ 1602569 h 1602569"/>
              <a:gd name="connsiteX6" fmla="*/ 4682699 w 10001072"/>
              <a:gd name="connsiteY6" fmla="*/ 629175 h 1602569"/>
              <a:gd name="connsiteX7" fmla="*/ 3226984 w 10001072"/>
              <a:gd name="connsiteY7" fmla="*/ 1248607 h 1602569"/>
              <a:gd name="connsiteX8" fmla="*/ 2050023 w 10001072"/>
              <a:gd name="connsiteY8" fmla="*/ 747162 h 1602569"/>
              <a:gd name="connsiteX9" fmla="*/ 5827 w 10001072"/>
              <a:gd name="connsiteY9" fmla="*/ 1484582 h 1602569"/>
              <a:gd name="connsiteX10" fmla="*/ 4359 w 10001072"/>
              <a:gd name="connsiteY10" fmla="*/ 1484369 h 1602569"/>
              <a:gd name="connsiteX11" fmla="*/ 57 w 10001072"/>
              <a:gd name="connsiteY11" fmla="*/ 25404 h 1602569"/>
              <a:gd name="connsiteX12" fmla="*/ 10001072 w 10001072"/>
              <a:gd name="connsiteY12" fmla="*/ 0 h 16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1119592" y="3007275"/>
            <a:ext cx="3559538" cy="3340100"/>
            <a:chOff x="238069" y="2390188"/>
            <a:chExt cx="3559538" cy="3340100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38069" y="3986627"/>
              <a:ext cx="3083288" cy="1743075"/>
            </a:xfrm>
            <a:custGeom>
              <a:avLst/>
              <a:gdLst>
                <a:gd name="T0" fmla="*/ 692 w 1384"/>
                <a:gd name="T1" fmla="*/ 653 h 1098"/>
                <a:gd name="T2" fmla="*/ 692 w 1384"/>
                <a:gd name="T3" fmla="*/ 0 h 1098"/>
                <a:gd name="T4" fmla="*/ 0 w 1384"/>
                <a:gd name="T5" fmla="*/ 0 h 1098"/>
                <a:gd name="T6" fmla="*/ 0 w 1384"/>
                <a:gd name="T7" fmla="*/ 1098 h 1098"/>
                <a:gd name="T8" fmla="*/ 692 w 1384"/>
                <a:gd name="T9" fmla="*/ 1098 h 1098"/>
                <a:gd name="T10" fmla="*/ 1384 w 1384"/>
                <a:gd name="T11" fmla="*/ 1098 h 1098"/>
                <a:gd name="T12" fmla="*/ 1384 w 1384"/>
                <a:gd name="T13" fmla="*/ 653 h 1098"/>
                <a:gd name="T14" fmla="*/ 692 w 1384"/>
                <a:gd name="T15" fmla="*/ 653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98">
                  <a:moveTo>
                    <a:pt x="692" y="653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692" y="1098"/>
                  </a:lnTo>
                  <a:lnTo>
                    <a:pt x="1384" y="1098"/>
                  </a:lnTo>
                  <a:lnTo>
                    <a:pt x="1384" y="653"/>
                  </a:lnTo>
                  <a:lnTo>
                    <a:pt x="692" y="653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721157" y="3985625"/>
              <a:ext cx="501650" cy="1744663"/>
            </a:xfrm>
            <a:custGeom>
              <a:avLst/>
              <a:gdLst>
                <a:gd name="T0" fmla="*/ 0 w 316"/>
                <a:gd name="T1" fmla="*/ 161 h 1099"/>
                <a:gd name="T2" fmla="*/ 1 w 316"/>
                <a:gd name="T3" fmla="*/ 1099 h 1099"/>
                <a:gd name="T4" fmla="*/ 316 w 316"/>
                <a:gd name="T5" fmla="*/ 1099 h 1099"/>
                <a:gd name="T6" fmla="*/ 316 w 316"/>
                <a:gd name="T7" fmla="*/ 0 h 1099"/>
                <a:gd name="T8" fmla="*/ 0 w 316"/>
                <a:gd name="T9" fmla="*/ 1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099">
                  <a:moveTo>
                    <a:pt x="0" y="161"/>
                  </a:moveTo>
                  <a:lnTo>
                    <a:pt x="1" y="1099"/>
                  </a:lnTo>
                  <a:lnTo>
                    <a:pt x="316" y="1099"/>
                  </a:lnTo>
                  <a:lnTo>
                    <a:pt x="316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24257" y="3985625"/>
              <a:ext cx="1098550" cy="255588"/>
            </a:xfrm>
            <a:custGeom>
              <a:avLst/>
              <a:gdLst>
                <a:gd name="T0" fmla="*/ 0 w 692"/>
                <a:gd name="T1" fmla="*/ 0 h 161"/>
                <a:gd name="T2" fmla="*/ 0 w 692"/>
                <a:gd name="T3" fmla="*/ 161 h 161"/>
                <a:gd name="T4" fmla="*/ 376 w 692"/>
                <a:gd name="T5" fmla="*/ 161 h 161"/>
                <a:gd name="T6" fmla="*/ 692 w 692"/>
                <a:gd name="T7" fmla="*/ 0 h 161"/>
                <a:gd name="T8" fmla="*/ 0 w 69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61">
                  <a:moveTo>
                    <a:pt x="0" y="0"/>
                  </a:moveTo>
                  <a:lnTo>
                    <a:pt x="0" y="161"/>
                  </a:lnTo>
                  <a:lnTo>
                    <a:pt x="376" y="161"/>
                  </a:lnTo>
                  <a:lnTo>
                    <a:pt x="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716395" y="5022263"/>
              <a:ext cx="1604963" cy="255588"/>
            </a:xfrm>
            <a:custGeom>
              <a:avLst/>
              <a:gdLst>
                <a:gd name="T0" fmla="*/ 317 w 1011"/>
                <a:gd name="T1" fmla="*/ 0 h 161"/>
                <a:gd name="T2" fmla="*/ 0 w 1011"/>
                <a:gd name="T3" fmla="*/ 161 h 161"/>
                <a:gd name="T4" fmla="*/ 696 w 1011"/>
                <a:gd name="T5" fmla="*/ 161 h 161"/>
                <a:gd name="T6" fmla="*/ 1011 w 1011"/>
                <a:gd name="T7" fmla="*/ 0 h 161"/>
                <a:gd name="T8" fmla="*/ 317 w 1011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61">
                  <a:moveTo>
                    <a:pt x="317" y="0"/>
                  </a:moveTo>
                  <a:lnTo>
                    <a:pt x="0" y="161"/>
                  </a:lnTo>
                  <a:lnTo>
                    <a:pt x="696" y="161"/>
                  </a:lnTo>
                  <a:lnTo>
                    <a:pt x="1011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2821295" y="5022263"/>
              <a:ext cx="501650" cy="708025"/>
            </a:xfrm>
            <a:custGeom>
              <a:avLst/>
              <a:gdLst>
                <a:gd name="T0" fmla="*/ 0 w 316"/>
                <a:gd name="T1" fmla="*/ 161 h 446"/>
                <a:gd name="T2" fmla="*/ 0 w 316"/>
                <a:gd name="T3" fmla="*/ 446 h 446"/>
                <a:gd name="T4" fmla="*/ 316 w 316"/>
                <a:gd name="T5" fmla="*/ 446 h 446"/>
                <a:gd name="T6" fmla="*/ 315 w 316"/>
                <a:gd name="T7" fmla="*/ 0 h 446"/>
                <a:gd name="T8" fmla="*/ 0 w 316"/>
                <a:gd name="T9" fmla="*/ 16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46">
                  <a:moveTo>
                    <a:pt x="0" y="161"/>
                  </a:moveTo>
                  <a:lnTo>
                    <a:pt x="0" y="446"/>
                  </a:lnTo>
                  <a:lnTo>
                    <a:pt x="316" y="446"/>
                  </a:lnTo>
                  <a:lnTo>
                    <a:pt x="315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441757" y="5278852"/>
              <a:ext cx="1379538" cy="447676"/>
            </a:xfrm>
            <a:prstGeom prst="rect">
              <a:avLst/>
            </a:pr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049770" y="2390188"/>
              <a:ext cx="1106488" cy="1030288"/>
            </a:xfrm>
            <a:custGeom>
              <a:avLst/>
              <a:gdLst>
                <a:gd name="T0" fmla="*/ 791 w 1479"/>
                <a:gd name="T1" fmla="*/ 0 h 1375"/>
                <a:gd name="T2" fmla="*/ 104 w 1479"/>
                <a:gd name="T3" fmla="*/ 688 h 1375"/>
                <a:gd name="T4" fmla="*/ 160 w 1479"/>
                <a:gd name="T5" fmla="*/ 959 h 1375"/>
                <a:gd name="T6" fmla="*/ 0 w 1479"/>
                <a:gd name="T7" fmla="*/ 1375 h 1375"/>
                <a:gd name="T8" fmla="*/ 336 w 1479"/>
                <a:gd name="T9" fmla="*/ 1203 h 1375"/>
                <a:gd name="T10" fmla="*/ 791 w 1479"/>
                <a:gd name="T11" fmla="*/ 1375 h 1375"/>
                <a:gd name="T12" fmla="*/ 1479 w 1479"/>
                <a:gd name="T13" fmla="*/ 688 h 1375"/>
                <a:gd name="T14" fmla="*/ 791 w 1479"/>
                <a:gd name="T15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375">
                  <a:moveTo>
                    <a:pt x="791" y="0"/>
                  </a:moveTo>
                  <a:cubicBezTo>
                    <a:pt x="412" y="0"/>
                    <a:pt x="104" y="308"/>
                    <a:pt x="104" y="688"/>
                  </a:cubicBezTo>
                  <a:cubicBezTo>
                    <a:pt x="104" y="784"/>
                    <a:pt x="124" y="876"/>
                    <a:pt x="160" y="959"/>
                  </a:cubicBezTo>
                  <a:cubicBezTo>
                    <a:pt x="0" y="1375"/>
                    <a:pt x="0" y="1375"/>
                    <a:pt x="0" y="1375"/>
                  </a:cubicBezTo>
                  <a:cubicBezTo>
                    <a:pt x="336" y="1203"/>
                    <a:pt x="336" y="1203"/>
                    <a:pt x="336" y="1203"/>
                  </a:cubicBezTo>
                  <a:cubicBezTo>
                    <a:pt x="457" y="1310"/>
                    <a:pt x="617" y="1375"/>
                    <a:pt x="791" y="1375"/>
                  </a:cubicBezTo>
                  <a:cubicBezTo>
                    <a:pt x="1171" y="1375"/>
                    <a:pt x="1479" y="1067"/>
                    <a:pt x="1479" y="688"/>
                  </a:cubicBezTo>
                  <a:cubicBezTo>
                    <a:pt x="1479" y="308"/>
                    <a:pt x="1171" y="0"/>
                    <a:pt x="791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2286307" y="2634663"/>
              <a:ext cx="509588" cy="100013"/>
            </a:xfrm>
            <a:custGeom>
              <a:avLst/>
              <a:gdLst>
                <a:gd name="T0" fmla="*/ 320 w 321"/>
                <a:gd name="T1" fmla="*/ 0 h 63"/>
                <a:gd name="T2" fmla="*/ 9 w 321"/>
                <a:gd name="T3" fmla="*/ 0 h 63"/>
                <a:gd name="T4" fmla="*/ 0 w 321"/>
                <a:gd name="T5" fmla="*/ 63 h 63"/>
                <a:gd name="T6" fmla="*/ 321 w 321"/>
                <a:gd name="T7" fmla="*/ 63 h 63"/>
                <a:gd name="T8" fmla="*/ 320 w 32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3">
                  <a:moveTo>
                    <a:pt x="320" y="0"/>
                  </a:moveTo>
                  <a:lnTo>
                    <a:pt x="9" y="0"/>
                  </a:lnTo>
                  <a:lnTo>
                    <a:pt x="0" y="63"/>
                  </a:lnTo>
                  <a:lnTo>
                    <a:pt x="321" y="63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292657" y="2922000"/>
              <a:ext cx="703263" cy="328613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3286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56132" y="2621963"/>
              <a:ext cx="249238" cy="247650"/>
            </a:xfrm>
            <a:custGeom>
              <a:avLst/>
              <a:gdLst>
                <a:gd name="T0" fmla="*/ 69 w 331"/>
                <a:gd name="T1" fmla="*/ 70 h 331"/>
                <a:gd name="T2" fmla="*/ 70 w 331"/>
                <a:gd name="T3" fmla="*/ 319 h 331"/>
                <a:gd name="T4" fmla="*/ 83 w 331"/>
                <a:gd name="T5" fmla="*/ 331 h 331"/>
                <a:gd name="T6" fmla="*/ 331 w 331"/>
                <a:gd name="T7" fmla="*/ 81 h 331"/>
                <a:gd name="T8" fmla="*/ 318 w 331"/>
                <a:gd name="T9" fmla="*/ 68 h 331"/>
                <a:gd name="T10" fmla="*/ 69 w 331"/>
                <a:gd name="T11" fmla="*/ 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331">
                  <a:moveTo>
                    <a:pt x="69" y="70"/>
                  </a:move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18" y="68"/>
                    <a:pt x="318" y="68"/>
                    <a:pt x="318" y="68"/>
                  </a:cubicBezTo>
                  <a:cubicBezTo>
                    <a:pt x="248" y="0"/>
                    <a:pt x="137" y="0"/>
                    <a:pt x="69" y="7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219632" y="2682288"/>
              <a:ext cx="238125" cy="239713"/>
            </a:xfrm>
            <a:custGeom>
              <a:avLst/>
              <a:gdLst>
                <a:gd name="T0" fmla="*/ 33 w 150"/>
                <a:gd name="T1" fmla="*/ 151 h 151"/>
                <a:gd name="T2" fmla="*/ 150 w 150"/>
                <a:gd name="T3" fmla="*/ 33 h 151"/>
                <a:gd name="T4" fmla="*/ 117 w 150"/>
                <a:gd name="T5" fmla="*/ 0 h 151"/>
                <a:gd name="T6" fmla="*/ 0 w 150"/>
                <a:gd name="T7" fmla="*/ 118 h 151"/>
                <a:gd name="T8" fmla="*/ 33 w 150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1">
                  <a:moveTo>
                    <a:pt x="33" y="151"/>
                  </a:moveTo>
                  <a:lnTo>
                    <a:pt x="150" y="33"/>
                  </a:lnTo>
                  <a:lnTo>
                    <a:pt x="117" y="0"/>
                  </a:lnTo>
                  <a:lnTo>
                    <a:pt x="0" y="118"/>
                  </a:lnTo>
                  <a:lnTo>
                    <a:pt x="33" y="15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2648257" y="2621963"/>
              <a:ext cx="300038" cy="300038"/>
            </a:xfrm>
            <a:custGeom>
              <a:avLst/>
              <a:gdLst>
                <a:gd name="T0" fmla="*/ 331 w 401"/>
                <a:gd name="T1" fmla="*/ 81 h 401"/>
                <a:gd name="T2" fmla="*/ 318 w 401"/>
                <a:gd name="T3" fmla="*/ 68 h 401"/>
                <a:gd name="T4" fmla="*/ 69 w 401"/>
                <a:gd name="T5" fmla="*/ 70 h 401"/>
                <a:gd name="T6" fmla="*/ 70 w 401"/>
                <a:gd name="T7" fmla="*/ 319 h 401"/>
                <a:gd name="T8" fmla="*/ 83 w 401"/>
                <a:gd name="T9" fmla="*/ 331 h 401"/>
                <a:gd name="T10" fmla="*/ 154 w 401"/>
                <a:gd name="T11" fmla="*/ 401 h 401"/>
                <a:gd name="T12" fmla="*/ 401 w 401"/>
                <a:gd name="T13" fmla="*/ 150 h 401"/>
                <a:gd name="T14" fmla="*/ 331 w 401"/>
                <a:gd name="T15" fmla="*/ 8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" h="401">
                  <a:moveTo>
                    <a:pt x="331" y="81"/>
                  </a:moveTo>
                  <a:cubicBezTo>
                    <a:pt x="318" y="68"/>
                    <a:pt x="318" y="68"/>
                    <a:pt x="318" y="68"/>
                  </a:cubicBezTo>
                  <a:cubicBezTo>
                    <a:pt x="249" y="0"/>
                    <a:pt x="137" y="0"/>
                    <a:pt x="69" y="70"/>
                  </a:cubicBez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154" y="401"/>
                    <a:pt x="154" y="401"/>
                    <a:pt x="154" y="401"/>
                  </a:cubicBezTo>
                  <a:cubicBezTo>
                    <a:pt x="401" y="150"/>
                    <a:pt x="401" y="150"/>
                    <a:pt x="401" y="150"/>
                  </a:cubicBezTo>
                  <a:lnTo>
                    <a:pt x="331" y="8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272020" y="2734675"/>
              <a:ext cx="676275" cy="187325"/>
            </a:xfrm>
            <a:custGeom>
              <a:avLst/>
              <a:gdLst>
                <a:gd name="T0" fmla="*/ 117 w 426"/>
                <a:gd name="T1" fmla="*/ 0 h 118"/>
                <a:gd name="T2" fmla="*/ 426 w 426"/>
                <a:gd name="T3" fmla="*/ 0 h 118"/>
                <a:gd name="T4" fmla="*/ 310 w 426"/>
                <a:gd name="T5" fmla="*/ 118 h 118"/>
                <a:gd name="T6" fmla="*/ 0 w 426"/>
                <a:gd name="T7" fmla="*/ 118 h 118"/>
                <a:gd name="T8" fmla="*/ 117 w 42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18">
                  <a:moveTo>
                    <a:pt x="117" y="0"/>
                  </a:moveTo>
                  <a:lnTo>
                    <a:pt x="426" y="0"/>
                  </a:lnTo>
                  <a:lnTo>
                    <a:pt x="310" y="118"/>
                  </a:lnTo>
                  <a:lnTo>
                    <a:pt x="0" y="11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405370" y="2682288"/>
              <a:ext cx="542925" cy="52388"/>
            </a:xfrm>
            <a:custGeom>
              <a:avLst/>
              <a:gdLst>
                <a:gd name="T0" fmla="*/ 309 w 342"/>
                <a:gd name="T1" fmla="*/ 0 h 33"/>
                <a:gd name="T2" fmla="*/ 0 w 342"/>
                <a:gd name="T3" fmla="*/ 0 h 33"/>
                <a:gd name="T4" fmla="*/ 33 w 342"/>
                <a:gd name="T5" fmla="*/ 33 h 33"/>
                <a:gd name="T6" fmla="*/ 342 w 342"/>
                <a:gd name="T7" fmla="*/ 33 h 33"/>
                <a:gd name="T8" fmla="*/ 309 w 34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3">
                  <a:moveTo>
                    <a:pt x="309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342" y="3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2395845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70 w 132"/>
                <a:gd name="T5" fmla="*/ 0 h 44"/>
                <a:gd name="T6" fmla="*/ 11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2376795" y="2852150"/>
              <a:ext cx="117475" cy="69850"/>
            </a:xfrm>
            <a:custGeom>
              <a:avLst/>
              <a:gdLst>
                <a:gd name="T0" fmla="*/ 19 w 74"/>
                <a:gd name="T1" fmla="*/ 0 h 44"/>
                <a:gd name="T2" fmla="*/ 63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19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19" y="0"/>
                  </a:moveTo>
                  <a:lnTo>
                    <a:pt x="63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535545" y="2852150"/>
              <a:ext cx="211138" cy="69850"/>
            </a:xfrm>
            <a:custGeom>
              <a:avLst/>
              <a:gdLst>
                <a:gd name="T0" fmla="*/ 118 w 133"/>
                <a:gd name="T1" fmla="*/ 0 h 44"/>
                <a:gd name="T2" fmla="*/ 115 w 133"/>
                <a:gd name="T3" fmla="*/ 0 h 44"/>
                <a:gd name="T4" fmla="*/ 70 w 133"/>
                <a:gd name="T5" fmla="*/ 0 h 44"/>
                <a:gd name="T6" fmla="*/ 11 w 133"/>
                <a:gd name="T7" fmla="*/ 0 h 44"/>
                <a:gd name="T8" fmla="*/ 0 w 133"/>
                <a:gd name="T9" fmla="*/ 44 h 44"/>
                <a:gd name="T10" fmla="*/ 58 w 133"/>
                <a:gd name="T11" fmla="*/ 44 h 44"/>
                <a:gd name="T12" fmla="*/ 115 w 133"/>
                <a:gd name="T13" fmla="*/ 44 h 44"/>
                <a:gd name="T14" fmla="*/ 133 w 133"/>
                <a:gd name="T15" fmla="*/ 44 h 44"/>
                <a:gd name="T16" fmla="*/ 118 w 13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8" y="44"/>
                  </a:lnTo>
                  <a:lnTo>
                    <a:pt x="115" y="44"/>
                  </a:lnTo>
                  <a:lnTo>
                    <a:pt x="133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2516495" y="2852150"/>
              <a:ext cx="117475" cy="69850"/>
            </a:xfrm>
            <a:custGeom>
              <a:avLst/>
              <a:gdLst>
                <a:gd name="T0" fmla="*/ 20 w 74"/>
                <a:gd name="T1" fmla="*/ 0 h 44"/>
                <a:gd name="T2" fmla="*/ 64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20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20" y="0"/>
                  </a:moveTo>
                  <a:lnTo>
                    <a:pt x="64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67307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69 w 132"/>
                <a:gd name="T5" fmla="*/ 0 h 44"/>
                <a:gd name="T6" fmla="*/ 10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69" y="0"/>
                  </a:lnTo>
                  <a:lnTo>
                    <a:pt x="10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2646670" y="2852150"/>
              <a:ext cx="119063" cy="69850"/>
            </a:xfrm>
            <a:custGeom>
              <a:avLst/>
              <a:gdLst>
                <a:gd name="T0" fmla="*/ 20 w 75"/>
                <a:gd name="T1" fmla="*/ 0 h 44"/>
                <a:gd name="T2" fmla="*/ 64 w 75"/>
                <a:gd name="T3" fmla="*/ 0 h 44"/>
                <a:gd name="T4" fmla="*/ 75 w 75"/>
                <a:gd name="T5" fmla="*/ 44 h 44"/>
                <a:gd name="T6" fmla="*/ 0 w 75"/>
                <a:gd name="T7" fmla="*/ 44 h 44"/>
                <a:gd name="T8" fmla="*/ 20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20" y="0"/>
                  </a:moveTo>
                  <a:lnTo>
                    <a:pt x="64" y="0"/>
                  </a:lnTo>
                  <a:lnTo>
                    <a:pt x="75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472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8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8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451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2599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7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7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578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73025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2537132" y="2922000"/>
              <a:ext cx="458788" cy="730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2718107" y="2922000"/>
              <a:ext cx="103188" cy="1492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1436995" y="4022138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524307" y="3901488"/>
              <a:ext cx="274638" cy="161925"/>
            </a:xfrm>
            <a:custGeom>
              <a:avLst/>
              <a:gdLst>
                <a:gd name="T0" fmla="*/ 0 w 366"/>
                <a:gd name="T1" fmla="*/ 0 h 216"/>
                <a:gd name="T2" fmla="*/ 307 w 366"/>
                <a:gd name="T3" fmla="*/ 44 h 216"/>
                <a:gd name="T4" fmla="*/ 315 w 366"/>
                <a:gd name="T5" fmla="*/ 44 h 216"/>
                <a:gd name="T6" fmla="*/ 315 w 366"/>
                <a:gd name="T7" fmla="*/ 45 h 216"/>
                <a:gd name="T8" fmla="*/ 327 w 366"/>
                <a:gd name="T9" fmla="*/ 47 h 216"/>
                <a:gd name="T10" fmla="*/ 315 w 366"/>
                <a:gd name="T11" fmla="*/ 53 h 216"/>
                <a:gd name="T12" fmla="*/ 295 w 366"/>
                <a:gd name="T13" fmla="*/ 178 h 216"/>
                <a:gd name="T14" fmla="*/ 365 w 366"/>
                <a:gd name="T15" fmla="*/ 203 h 216"/>
                <a:gd name="T16" fmla="*/ 265 w 366"/>
                <a:gd name="T17" fmla="*/ 204 h 216"/>
                <a:gd name="T18" fmla="*/ 257 w 366"/>
                <a:gd name="T19" fmla="*/ 76 h 216"/>
                <a:gd name="T20" fmla="*/ 89 w 366"/>
                <a:gd name="T21" fmla="*/ 68 h 216"/>
                <a:gd name="T22" fmla="*/ 63 w 366"/>
                <a:gd name="T23" fmla="*/ 178 h 216"/>
                <a:gd name="T24" fmla="*/ 131 w 366"/>
                <a:gd name="T25" fmla="*/ 201 h 216"/>
                <a:gd name="T26" fmla="*/ 43 w 366"/>
                <a:gd name="T27" fmla="*/ 203 h 216"/>
                <a:gd name="T28" fmla="*/ 31 w 366"/>
                <a:gd name="T29" fmla="*/ 202 h 216"/>
                <a:gd name="T30" fmla="*/ 31 w 366"/>
                <a:gd name="T31" fmla="*/ 32 h 216"/>
                <a:gd name="T32" fmla="*/ 0 w 366"/>
                <a:gd name="T3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216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328" y="182"/>
                    <a:pt x="366" y="191"/>
                    <a:pt x="365" y="203"/>
                  </a:cubicBezTo>
                  <a:cubicBezTo>
                    <a:pt x="365" y="216"/>
                    <a:pt x="302" y="205"/>
                    <a:pt x="265" y="204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7" y="97"/>
                    <a:pt x="131" y="86"/>
                    <a:pt x="89" y="6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97" y="181"/>
                    <a:pt x="131" y="188"/>
                    <a:pt x="131" y="201"/>
                  </a:cubicBezTo>
                  <a:cubicBezTo>
                    <a:pt x="131" y="214"/>
                    <a:pt x="79" y="204"/>
                    <a:pt x="43" y="203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1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2111682" y="3539538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1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8" y="133"/>
                    <a:pt x="31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744970" y="3626850"/>
              <a:ext cx="414338" cy="257175"/>
            </a:xfrm>
            <a:custGeom>
              <a:avLst/>
              <a:gdLst>
                <a:gd name="T0" fmla="*/ 232 w 553"/>
                <a:gd name="T1" fmla="*/ 344 h 344"/>
                <a:gd name="T2" fmla="*/ 197 w 553"/>
                <a:gd name="T3" fmla="*/ 341 h 344"/>
                <a:gd name="T4" fmla="*/ 0 w 553"/>
                <a:gd name="T5" fmla="*/ 132 h 344"/>
                <a:gd name="T6" fmla="*/ 62 w 553"/>
                <a:gd name="T7" fmla="*/ 113 h 344"/>
                <a:gd name="T8" fmla="*/ 210 w 553"/>
                <a:gd name="T9" fmla="*/ 277 h 344"/>
                <a:gd name="T10" fmla="*/ 489 w 553"/>
                <a:gd name="T11" fmla="*/ 0 h 344"/>
                <a:gd name="T12" fmla="*/ 553 w 553"/>
                <a:gd name="T13" fmla="*/ 36 h 344"/>
                <a:gd name="T14" fmla="*/ 232 w 553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344">
                  <a:moveTo>
                    <a:pt x="232" y="344"/>
                  </a:moveTo>
                  <a:cubicBezTo>
                    <a:pt x="221" y="344"/>
                    <a:pt x="209" y="343"/>
                    <a:pt x="197" y="341"/>
                  </a:cubicBezTo>
                  <a:cubicBezTo>
                    <a:pt x="58" y="314"/>
                    <a:pt x="2" y="139"/>
                    <a:pt x="0" y="132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454" y="186"/>
                    <a:pt x="386" y="333"/>
                    <a:pt x="232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506845" y="3661775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546532" y="3693525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1652895" y="3745913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4 w 25"/>
                <a:gd name="T3" fmla="*/ 0 h 109"/>
                <a:gd name="T4" fmla="*/ 1 w 25"/>
                <a:gd name="T5" fmla="*/ 9 h 109"/>
                <a:gd name="T6" fmla="*/ 10 w 25"/>
                <a:gd name="T7" fmla="*/ 22 h 109"/>
                <a:gd name="T8" fmla="*/ 0 w 25"/>
                <a:gd name="T9" fmla="*/ 90 h 109"/>
                <a:gd name="T10" fmla="*/ 13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4" y="0"/>
                  </a:lnTo>
                  <a:lnTo>
                    <a:pt x="1" y="9"/>
                  </a:lnTo>
                  <a:lnTo>
                    <a:pt x="10" y="22"/>
                  </a:lnTo>
                  <a:lnTo>
                    <a:pt x="0" y="90"/>
                  </a:lnTo>
                  <a:lnTo>
                    <a:pt x="13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1683057" y="3736388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3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3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1683057" y="3734800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3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59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3 w 93"/>
                <a:gd name="T23" fmla="*/ 49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5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3" y="12"/>
                  </a:cubicBezTo>
                  <a:cubicBezTo>
                    <a:pt x="58" y="8"/>
                    <a:pt x="72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3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2" y="65"/>
                    <a:pt x="18" y="57"/>
                    <a:pt x="13" y="49"/>
                  </a:cubicBezTo>
                  <a:cubicBezTo>
                    <a:pt x="9" y="40"/>
                    <a:pt x="4" y="32"/>
                    <a:pt x="0" y="23"/>
                  </a:cubicBezTo>
                  <a:cubicBezTo>
                    <a:pt x="7" y="21"/>
                    <a:pt x="14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6" y="48"/>
                    <a:pt x="51" y="43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2"/>
                    <a:pt x="44" y="15"/>
                  </a:cubicBezTo>
                  <a:cubicBezTo>
                    <a:pt x="37" y="16"/>
                    <a:pt x="29" y="18"/>
                    <a:pt x="22" y="19"/>
                  </a:cubicBezTo>
                  <a:cubicBezTo>
                    <a:pt x="15" y="20"/>
                    <a:pt x="7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1597332" y="3742738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29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29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1592570" y="3741150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7 w 94"/>
                <a:gd name="T7" fmla="*/ 2 h 72"/>
                <a:gd name="T8" fmla="*/ 23 w 94"/>
                <a:gd name="T9" fmla="*/ 19 h 72"/>
                <a:gd name="T10" fmla="*/ 39 w 94"/>
                <a:gd name="T11" fmla="*/ 35 h 72"/>
                <a:gd name="T12" fmla="*/ 54 w 94"/>
                <a:gd name="T13" fmla="*/ 52 h 72"/>
                <a:gd name="T14" fmla="*/ 70 w 94"/>
                <a:gd name="T15" fmla="*/ 69 h 72"/>
                <a:gd name="T16" fmla="*/ 67 w 94"/>
                <a:gd name="T17" fmla="*/ 69 h 72"/>
                <a:gd name="T18" fmla="*/ 80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7 w 94"/>
                <a:gd name="T31" fmla="*/ 71 h 72"/>
                <a:gd name="T32" fmla="*/ 51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4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4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4" y="52"/>
                  </a:cubicBezTo>
                  <a:cubicBezTo>
                    <a:pt x="59" y="57"/>
                    <a:pt x="65" y="63"/>
                    <a:pt x="70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1" y="60"/>
                    <a:pt x="76" y="52"/>
                    <a:pt x="80" y="43"/>
                  </a:cubicBezTo>
                  <a:cubicBezTo>
                    <a:pt x="85" y="35"/>
                    <a:pt x="89" y="27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2" y="65"/>
                    <a:pt x="57" y="60"/>
                    <a:pt x="51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7" y="11"/>
                    <a:pt x="65" y="12"/>
                    <a:pt x="72" y="14"/>
                  </a:cubicBezTo>
                  <a:cubicBezTo>
                    <a:pt x="79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1546532" y="3718925"/>
              <a:ext cx="230188" cy="211138"/>
            </a:xfrm>
            <a:custGeom>
              <a:avLst/>
              <a:gdLst>
                <a:gd name="T0" fmla="*/ 117 w 145"/>
                <a:gd name="T1" fmla="*/ 19 h 133"/>
                <a:gd name="T2" fmla="*/ 80 w 145"/>
                <a:gd name="T3" fmla="*/ 65 h 133"/>
                <a:gd name="T4" fmla="*/ 37 w 145"/>
                <a:gd name="T5" fmla="*/ 20 h 133"/>
                <a:gd name="T6" fmla="*/ 0 w 145"/>
                <a:gd name="T7" fmla="*/ 0 h 133"/>
                <a:gd name="T8" fmla="*/ 17 w 145"/>
                <a:gd name="T9" fmla="*/ 93 h 133"/>
                <a:gd name="T10" fmla="*/ 86 w 145"/>
                <a:gd name="T11" fmla="*/ 133 h 133"/>
                <a:gd name="T12" fmla="*/ 142 w 145"/>
                <a:gd name="T13" fmla="*/ 78 h 133"/>
                <a:gd name="T14" fmla="*/ 145 w 145"/>
                <a:gd name="T15" fmla="*/ 4 h 133"/>
                <a:gd name="T16" fmla="*/ 117 w 145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33">
                  <a:moveTo>
                    <a:pt x="117" y="19"/>
                  </a:moveTo>
                  <a:lnTo>
                    <a:pt x="80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7" y="93"/>
                  </a:lnTo>
                  <a:lnTo>
                    <a:pt x="86" y="133"/>
                  </a:lnTo>
                  <a:lnTo>
                    <a:pt x="142" y="78"/>
                  </a:lnTo>
                  <a:lnTo>
                    <a:pt x="145" y="4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>
              <a:off x="1684645" y="3725275"/>
              <a:ext cx="85725" cy="93663"/>
            </a:xfrm>
            <a:custGeom>
              <a:avLst/>
              <a:gdLst>
                <a:gd name="T0" fmla="*/ 114 w 115"/>
                <a:gd name="T1" fmla="*/ 0 h 124"/>
                <a:gd name="T2" fmla="*/ 115 w 115"/>
                <a:gd name="T3" fmla="*/ 18 h 124"/>
                <a:gd name="T4" fmla="*/ 115 w 115"/>
                <a:gd name="T5" fmla="*/ 37 h 124"/>
                <a:gd name="T6" fmla="*/ 115 w 115"/>
                <a:gd name="T7" fmla="*/ 38 h 124"/>
                <a:gd name="T8" fmla="*/ 114 w 115"/>
                <a:gd name="T9" fmla="*/ 38 h 124"/>
                <a:gd name="T10" fmla="*/ 95 w 115"/>
                <a:gd name="T11" fmla="*/ 38 h 124"/>
                <a:gd name="T12" fmla="*/ 75 w 115"/>
                <a:gd name="T13" fmla="*/ 39 h 124"/>
                <a:gd name="T14" fmla="*/ 76 w 115"/>
                <a:gd name="T15" fmla="*/ 36 h 124"/>
                <a:gd name="T16" fmla="*/ 107 w 115"/>
                <a:gd name="T17" fmla="*/ 56 h 124"/>
                <a:gd name="T18" fmla="*/ 110 w 115"/>
                <a:gd name="T19" fmla="*/ 58 h 124"/>
                <a:gd name="T20" fmla="*/ 107 w 115"/>
                <a:gd name="T21" fmla="*/ 59 h 124"/>
                <a:gd name="T22" fmla="*/ 52 w 115"/>
                <a:gd name="T23" fmla="*/ 90 h 124"/>
                <a:gd name="T24" fmla="*/ 25 w 115"/>
                <a:gd name="T25" fmla="*/ 106 h 124"/>
                <a:gd name="T26" fmla="*/ 0 w 115"/>
                <a:gd name="T27" fmla="*/ 124 h 124"/>
                <a:gd name="T28" fmla="*/ 12 w 115"/>
                <a:gd name="T29" fmla="*/ 114 h 124"/>
                <a:gd name="T30" fmla="*/ 24 w 115"/>
                <a:gd name="T31" fmla="*/ 104 h 124"/>
                <a:gd name="T32" fmla="*/ 50 w 115"/>
                <a:gd name="T33" fmla="*/ 87 h 124"/>
                <a:gd name="T34" fmla="*/ 77 w 115"/>
                <a:gd name="T35" fmla="*/ 71 h 124"/>
                <a:gd name="T36" fmla="*/ 105 w 115"/>
                <a:gd name="T37" fmla="*/ 56 h 124"/>
                <a:gd name="T38" fmla="*/ 105 w 115"/>
                <a:gd name="T39" fmla="*/ 59 h 124"/>
                <a:gd name="T40" fmla="*/ 74 w 115"/>
                <a:gd name="T41" fmla="*/ 39 h 124"/>
                <a:gd name="T42" fmla="*/ 69 w 115"/>
                <a:gd name="T43" fmla="*/ 35 h 124"/>
                <a:gd name="T44" fmla="*/ 75 w 115"/>
                <a:gd name="T45" fmla="*/ 35 h 124"/>
                <a:gd name="T46" fmla="*/ 95 w 115"/>
                <a:gd name="T47" fmla="*/ 35 h 124"/>
                <a:gd name="T48" fmla="*/ 114 w 115"/>
                <a:gd name="T49" fmla="*/ 35 h 124"/>
                <a:gd name="T50" fmla="*/ 113 w 115"/>
                <a:gd name="T51" fmla="*/ 37 h 124"/>
                <a:gd name="T52" fmla="*/ 113 w 115"/>
                <a:gd name="T53" fmla="*/ 18 h 124"/>
                <a:gd name="T54" fmla="*/ 114 w 115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1"/>
                    <a:pt x="115" y="37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8" y="69"/>
                    <a:pt x="70" y="79"/>
                    <a:pt x="52" y="90"/>
                  </a:cubicBezTo>
                  <a:cubicBezTo>
                    <a:pt x="43" y="95"/>
                    <a:pt x="34" y="100"/>
                    <a:pt x="25" y="106"/>
                  </a:cubicBezTo>
                  <a:cubicBezTo>
                    <a:pt x="17" y="112"/>
                    <a:pt x="8" y="118"/>
                    <a:pt x="0" y="124"/>
                  </a:cubicBezTo>
                  <a:cubicBezTo>
                    <a:pt x="4" y="121"/>
                    <a:pt x="7" y="117"/>
                    <a:pt x="12" y="114"/>
                  </a:cubicBezTo>
                  <a:cubicBezTo>
                    <a:pt x="16" y="111"/>
                    <a:pt x="20" y="107"/>
                    <a:pt x="24" y="104"/>
                  </a:cubicBezTo>
                  <a:cubicBezTo>
                    <a:pt x="33" y="98"/>
                    <a:pt x="41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6" y="66"/>
                    <a:pt x="95" y="60"/>
                    <a:pt x="105" y="56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4" y="52"/>
                    <a:pt x="84" y="46"/>
                    <a:pt x="74" y="3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1"/>
                    <a:pt x="113" y="24"/>
                    <a:pt x="113" y="18"/>
                  </a:cubicBezTo>
                  <a:cubicBezTo>
                    <a:pt x="113" y="12"/>
                    <a:pt x="113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1560820" y="3744325"/>
              <a:ext cx="103188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7 w 137"/>
                <a:gd name="T7" fmla="*/ 37 h 98"/>
                <a:gd name="T8" fmla="*/ 8 w 137"/>
                <a:gd name="T9" fmla="*/ 37 h 98"/>
                <a:gd name="T10" fmla="*/ 27 w 137"/>
                <a:gd name="T11" fmla="*/ 34 h 98"/>
                <a:gd name="T12" fmla="*/ 46 w 137"/>
                <a:gd name="T13" fmla="*/ 30 h 98"/>
                <a:gd name="T14" fmla="*/ 44 w 137"/>
                <a:gd name="T15" fmla="*/ 27 h 98"/>
                <a:gd name="T16" fmla="*/ 19 w 137"/>
                <a:gd name="T17" fmla="*/ 53 h 98"/>
                <a:gd name="T18" fmla="*/ 16 w 137"/>
                <a:gd name="T19" fmla="*/ 56 h 98"/>
                <a:gd name="T20" fmla="*/ 20 w 137"/>
                <a:gd name="T21" fmla="*/ 57 h 98"/>
                <a:gd name="T22" fmla="*/ 79 w 137"/>
                <a:gd name="T23" fmla="*/ 75 h 98"/>
                <a:gd name="T24" fmla="*/ 109 w 137"/>
                <a:gd name="T25" fmla="*/ 86 h 98"/>
                <a:gd name="T26" fmla="*/ 137 w 137"/>
                <a:gd name="T27" fmla="*/ 98 h 98"/>
                <a:gd name="T28" fmla="*/ 124 w 137"/>
                <a:gd name="T29" fmla="*/ 90 h 98"/>
                <a:gd name="T30" fmla="*/ 110 w 137"/>
                <a:gd name="T31" fmla="*/ 83 h 98"/>
                <a:gd name="T32" fmla="*/ 80 w 137"/>
                <a:gd name="T33" fmla="*/ 72 h 98"/>
                <a:gd name="T34" fmla="*/ 51 w 137"/>
                <a:gd name="T35" fmla="*/ 62 h 98"/>
                <a:gd name="T36" fmla="*/ 21 w 137"/>
                <a:gd name="T37" fmla="*/ 53 h 98"/>
                <a:gd name="T38" fmla="*/ 22 w 137"/>
                <a:gd name="T39" fmla="*/ 56 h 98"/>
                <a:gd name="T40" fmla="*/ 47 w 137"/>
                <a:gd name="T41" fmla="*/ 30 h 98"/>
                <a:gd name="T42" fmla="*/ 51 w 137"/>
                <a:gd name="T43" fmla="*/ 25 h 98"/>
                <a:gd name="T44" fmla="*/ 45 w 137"/>
                <a:gd name="T45" fmla="*/ 27 h 98"/>
                <a:gd name="T46" fmla="*/ 26 w 137"/>
                <a:gd name="T47" fmla="*/ 31 h 98"/>
                <a:gd name="T48" fmla="*/ 7 w 137"/>
                <a:gd name="T49" fmla="*/ 35 h 98"/>
                <a:gd name="T50" fmla="*/ 9 w 137"/>
                <a:gd name="T51" fmla="*/ 36 h 98"/>
                <a:gd name="T52" fmla="*/ 5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6" y="36"/>
                    <a:pt x="27" y="44"/>
                    <a:pt x="19" y="53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0" y="62"/>
                    <a:pt x="60" y="69"/>
                    <a:pt x="79" y="75"/>
                  </a:cubicBezTo>
                  <a:cubicBezTo>
                    <a:pt x="89" y="78"/>
                    <a:pt x="99" y="82"/>
                    <a:pt x="109" y="86"/>
                  </a:cubicBezTo>
                  <a:cubicBezTo>
                    <a:pt x="119" y="89"/>
                    <a:pt x="128" y="93"/>
                    <a:pt x="137" y="98"/>
                  </a:cubicBezTo>
                  <a:cubicBezTo>
                    <a:pt x="133" y="95"/>
                    <a:pt x="129" y="93"/>
                    <a:pt x="124" y="90"/>
                  </a:cubicBezTo>
                  <a:cubicBezTo>
                    <a:pt x="119" y="88"/>
                    <a:pt x="114" y="86"/>
                    <a:pt x="110" y="83"/>
                  </a:cubicBezTo>
                  <a:cubicBezTo>
                    <a:pt x="100" y="79"/>
                    <a:pt x="90" y="75"/>
                    <a:pt x="80" y="72"/>
                  </a:cubicBezTo>
                  <a:cubicBezTo>
                    <a:pt x="71" y="68"/>
                    <a:pt x="61" y="65"/>
                    <a:pt x="51" y="62"/>
                  </a:cubicBezTo>
                  <a:cubicBezTo>
                    <a:pt x="41" y="59"/>
                    <a:pt x="31" y="55"/>
                    <a:pt x="21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30" y="47"/>
                    <a:pt x="38" y="39"/>
                    <a:pt x="47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0"/>
                    <a:pt x="6" y="24"/>
                    <a:pt x="5" y="18"/>
                  </a:cubicBezTo>
                  <a:cubicBezTo>
                    <a:pt x="3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1929120" y="3558588"/>
              <a:ext cx="87313" cy="125413"/>
            </a:xfrm>
            <a:custGeom>
              <a:avLst/>
              <a:gdLst>
                <a:gd name="T0" fmla="*/ 0 w 118"/>
                <a:gd name="T1" fmla="*/ 147 h 169"/>
                <a:gd name="T2" fmla="*/ 39 w 118"/>
                <a:gd name="T3" fmla="*/ 87 h 169"/>
                <a:gd name="T4" fmla="*/ 63 w 118"/>
                <a:gd name="T5" fmla="*/ 56 h 169"/>
                <a:gd name="T6" fmla="*/ 79 w 118"/>
                <a:gd name="T7" fmla="*/ 59 h 169"/>
                <a:gd name="T8" fmla="*/ 86 w 118"/>
                <a:gd name="T9" fmla="*/ 66 h 169"/>
                <a:gd name="T10" fmla="*/ 87 w 118"/>
                <a:gd name="T11" fmla="*/ 82 h 169"/>
                <a:gd name="T12" fmla="*/ 35 w 118"/>
                <a:gd name="T13" fmla="*/ 169 h 169"/>
                <a:gd name="T14" fmla="*/ 0 w 118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9">
                  <a:moveTo>
                    <a:pt x="0" y="147"/>
                  </a:moveTo>
                  <a:cubicBezTo>
                    <a:pt x="0" y="147"/>
                    <a:pt x="49" y="19"/>
                    <a:pt x="39" y="87"/>
                  </a:cubicBezTo>
                  <a:cubicBezTo>
                    <a:pt x="39" y="87"/>
                    <a:pt x="69" y="0"/>
                    <a:pt x="63" y="56"/>
                  </a:cubicBezTo>
                  <a:cubicBezTo>
                    <a:pt x="63" y="56"/>
                    <a:pt x="85" y="15"/>
                    <a:pt x="79" y="59"/>
                  </a:cubicBezTo>
                  <a:cubicBezTo>
                    <a:pt x="79" y="59"/>
                    <a:pt x="105" y="27"/>
                    <a:pt x="86" y="66"/>
                  </a:cubicBezTo>
                  <a:cubicBezTo>
                    <a:pt x="86" y="66"/>
                    <a:pt x="118" y="32"/>
                    <a:pt x="87" y="82"/>
                  </a:cubicBezTo>
                  <a:cubicBezTo>
                    <a:pt x="87" y="82"/>
                    <a:pt x="58" y="135"/>
                    <a:pt x="35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>
              <a:off x="1540182" y="3898313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69 w 293"/>
                <a:gd name="T3" fmla="*/ 47 h 57"/>
                <a:gd name="T4" fmla="*/ 246 w 293"/>
                <a:gd name="T5" fmla="*/ 44 h 57"/>
                <a:gd name="T6" fmla="*/ 200 w 293"/>
                <a:gd name="T7" fmla="*/ 39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9 h 57"/>
                <a:gd name="T18" fmla="*/ 153 w 293"/>
                <a:gd name="T19" fmla="*/ 37 h 57"/>
                <a:gd name="T20" fmla="*/ 115 w 293"/>
                <a:gd name="T21" fmla="*/ 42 h 57"/>
                <a:gd name="T22" fmla="*/ 76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8 w 293"/>
                <a:gd name="T29" fmla="*/ 55 h 57"/>
                <a:gd name="T30" fmla="*/ 77 w 293"/>
                <a:gd name="T31" fmla="*/ 51 h 57"/>
                <a:gd name="T32" fmla="*/ 115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199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69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5" y="40"/>
                    <a:pt x="200" y="3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0" y="39"/>
                    <a:pt x="128" y="40"/>
                    <a:pt x="115" y="42"/>
                  </a:cubicBezTo>
                  <a:cubicBezTo>
                    <a:pt x="102" y="43"/>
                    <a:pt x="89" y="45"/>
                    <a:pt x="76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5" y="54"/>
                    <a:pt x="13" y="55"/>
                    <a:pt x="0" y="57"/>
                  </a:cubicBezTo>
                  <a:cubicBezTo>
                    <a:pt x="13" y="57"/>
                    <a:pt x="26" y="56"/>
                    <a:pt x="38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5" y="48"/>
                  </a:cubicBezTo>
                  <a:cubicBezTo>
                    <a:pt x="128" y="47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5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15" y="45"/>
                    <a:pt x="230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>
              <a:off x="1486207" y="3650663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7 h 272"/>
                <a:gd name="T8" fmla="*/ 588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7"/>
                  </a:cubicBezTo>
                  <a:cubicBezTo>
                    <a:pt x="446" y="199"/>
                    <a:pt x="523" y="129"/>
                    <a:pt x="588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69" y="180"/>
                    <a:pt x="475" y="261"/>
                    <a:pt x="366" y="271"/>
                  </a:cubicBezTo>
                  <a:cubicBezTo>
                    <a:pt x="358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1"/>
            <p:cNvSpPr>
              <a:spLocks noEditPoints="1"/>
            </p:cNvSpPr>
            <p:nvPr/>
          </p:nvSpPr>
          <p:spPr bwMode="auto">
            <a:xfrm>
              <a:off x="1525895" y="3879263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8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8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8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8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1724332" y="3866563"/>
              <a:ext cx="60325" cy="19050"/>
            </a:xfrm>
            <a:custGeom>
              <a:avLst/>
              <a:gdLst>
                <a:gd name="T0" fmla="*/ 2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7 w 38"/>
                <a:gd name="T7" fmla="*/ 12 h 12"/>
                <a:gd name="T8" fmla="*/ 2 w 38"/>
                <a:gd name="T9" fmla="*/ 10 h 12"/>
                <a:gd name="T10" fmla="*/ 1 w 38"/>
                <a:gd name="T11" fmla="*/ 1 h 12"/>
                <a:gd name="T12" fmla="*/ 3 w 38"/>
                <a:gd name="T13" fmla="*/ 9 h 12"/>
                <a:gd name="T14" fmla="*/ 36 w 38"/>
                <a:gd name="T15" fmla="*/ 11 h 12"/>
                <a:gd name="T16" fmla="*/ 37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2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7" y="12"/>
                  </a:lnTo>
                  <a:lnTo>
                    <a:pt x="2" y="10"/>
                  </a:lnTo>
                  <a:close/>
                  <a:moveTo>
                    <a:pt x="1" y="1"/>
                  </a:moveTo>
                  <a:lnTo>
                    <a:pt x="3" y="9"/>
                  </a:lnTo>
                  <a:lnTo>
                    <a:pt x="36" y="11"/>
                  </a:lnTo>
                  <a:lnTo>
                    <a:pt x="3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1535420" y="3807825"/>
              <a:ext cx="46038" cy="14288"/>
            </a:xfrm>
            <a:custGeom>
              <a:avLst/>
              <a:gdLst>
                <a:gd name="T0" fmla="*/ 60 w 60"/>
                <a:gd name="T1" fmla="*/ 12 h 19"/>
                <a:gd name="T2" fmla="*/ 26 w 60"/>
                <a:gd name="T3" fmla="*/ 0 h 19"/>
                <a:gd name="T4" fmla="*/ 0 w 60"/>
                <a:gd name="T5" fmla="*/ 19 h 19"/>
                <a:gd name="T6" fmla="*/ 60 w 60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9">
                  <a:moveTo>
                    <a:pt x="60" y="12"/>
                  </a:moveTo>
                  <a:cubicBezTo>
                    <a:pt x="60" y="12"/>
                    <a:pt x="43" y="8"/>
                    <a:pt x="26" y="0"/>
                  </a:cubicBezTo>
                  <a:cubicBezTo>
                    <a:pt x="26" y="0"/>
                    <a:pt x="18" y="2"/>
                    <a:pt x="0" y="19"/>
                  </a:cubicBezTo>
                  <a:lnTo>
                    <a:pt x="60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4"/>
            <p:cNvSpPr>
              <a:spLocks/>
            </p:cNvSpPr>
            <p:nvPr/>
          </p:nvSpPr>
          <p:spPr bwMode="auto">
            <a:xfrm>
              <a:off x="1532245" y="3815763"/>
              <a:ext cx="55563" cy="7938"/>
            </a:xfrm>
            <a:custGeom>
              <a:avLst/>
              <a:gdLst>
                <a:gd name="T0" fmla="*/ 76 w 76"/>
                <a:gd name="T1" fmla="*/ 0 h 9"/>
                <a:gd name="T2" fmla="*/ 57 w 76"/>
                <a:gd name="T3" fmla="*/ 0 h 9"/>
                <a:gd name="T4" fmla="*/ 38 w 76"/>
                <a:gd name="T5" fmla="*/ 2 h 9"/>
                <a:gd name="T6" fmla="*/ 19 w 76"/>
                <a:gd name="T7" fmla="*/ 5 h 9"/>
                <a:gd name="T8" fmla="*/ 0 w 76"/>
                <a:gd name="T9" fmla="*/ 9 h 9"/>
                <a:gd name="T10" fmla="*/ 10 w 76"/>
                <a:gd name="T11" fmla="*/ 7 h 9"/>
                <a:gd name="T12" fmla="*/ 19 w 76"/>
                <a:gd name="T13" fmla="*/ 6 h 9"/>
                <a:gd name="T14" fmla="*/ 38 w 76"/>
                <a:gd name="T15" fmla="*/ 4 h 9"/>
                <a:gd name="T16" fmla="*/ 57 w 76"/>
                <a:gd name="T17" fmla="*/ 2 h 9"/>
                <a:gd name="T18" fmla="*/ 67 w 76"/>
                <a:gd name="T19" fmla="*/ 1 h 9"/>
                <a:gd name="T20" fmla="*/ 76 w 7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9">
                  <a:moveTo>
                    <a:pt x="76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4" y="1"/>
                    <a:pt x="38" y="2"/>
                  </a:cubicBezTo>
                  <a:cubicBezTo>
                    <a:pt x="32" y="3"/>
                    <a:pt x="25" y="4"/>
                    <a:pt x="19" y="5"/>
                  </a:cubicBezTo>
                  <a:cubicBezTo>
                    <a:pt x="13" y="6"/>
                    <a:pt x="6" y="7"/>
                    <a:pt x="0" y="9"/>
                  </a:cubicBezTo>
                  <a:cubicBezTo>
                    <a:pt x="3" y="8"/>
                    <a:pt x="7" y="8"/>
                    <a:pt x="10" y="7"/>
                  </a:cubicBezTo>
                  <a:cubicBezTo>
                    <a:pt x="13" y="7"/>
                    <a:pt x="16" y="7"/>
                    <a:pt x="19" y="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1"/>
                    <a:pt x="73" y="0"/>
                    <a:pt x="76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5"/>
            <p:cNvSpPr>
              <a:spLocks/>
            </p:cNvSpPr>
            <p:nvPr/>
          </p:nvSpPr>
          <p:spPr bwMode="auto">
            <a:xfrm>
              <a:off x="1375082" y="3264900"/>
              <a:ext cx="153988" cy="423863"/>
            </a:xfrm>
            <a:custGeom>
              <a:avLst/>
              <a:gdLst>
                <a:gd name="T0" fmla="*/ 107 w 205"/>
                <a:gd name="T1" fmla="*/ 528 h 565"/>
                <a:gd name="T2" fmla="*/ 204 w 205"/>
                <a:gd name="T3" fmla="*/ 321 h 565"/>
                <a:gd name="T4" fmla="*/ 86 w 205"/>
                <a:gd name="T5" fmla="*/ 126 h 565"/>
                <a:gd name="T6" fmla="*/ 1 w 205"/>
                <a:gd name="T7" fmla="*/ 296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4" y="435"/>
                    <a:pt x="204" y="321"/>
                  </a:cubicBezTo>
                  <a:cubicBezTo>
                    <a:pt x="205" y="207"/>
                    <a:pt x="140" y="126"/>
                    <a:pt x="86" y="126"/>
                  </a:cubicBezTo>
                  <a:cubicBezTo>
                    <a:pt x="33" y="126"/>
                    <a:pt x="0" y="0"/>
                    <a:pt x="1" y="296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6"/>
            <p:cNvSpPr>
              <a:spLocks/>
            </p:cNvSpPr>
            <p:nvPr/>
          </p:nvSpPr>
          <p:spPr bwMode="auto">
            <a:xfrm>
              <a:off x="1370320" y="3477625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2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0" y="22"/>
                    <a:pt x="102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5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7"/>
            <p:cNvSpPr>
              <a:spLocks/>
            </p:cNvSpPr>
            <p:nvPr/>
          </p:nvSpPr>
          <p:spPr bwMode="auto">
            <a:xfrm>
              <a:off x="1410007" y="3225213"/>
              <a:ext cx="498475" cy="538163"/>
            </a:xfrm>
            <a:custGeom>
              <a:avLst/>
              <a:gdLst>
                <a:gd name="T0" fmla="*/ 38 w 667"/>
                <a:gd name="T1" fmla="*/ 443 h 719"/>
                <a:gd name="T2" fmla="*/ 372 w 667"/>
                <a:gd name="T3" fmla="*/ 719 h 719"/>
                <a:gd name="T4" fmla="*/ 667 w 667"/>
                <a:gd name="T5" fmla="*/ 418 h 719"/>
                <a:gd name="T6" fmla="*/ 307 w 667"/>
                <a:gd name="T7" fmla="*/ 12 h 719"/>
                <a:gd name="T8" fmla="*/ 38 w 667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719">
                  <a:moveTo>
                    <a:pt x="38" y="443"/>
                  </a:moveTo>
                  <a:cubicBezTo>
                    <a:pt x="38" y="595"/>
                    <a:pt x="187" y="719"/>
                    <a:pt x="372" y="719"/>
                  </a:cubicBezTo>
                  <a:cubicBezTo>
                    <a:pt x="557" y="719"/>
                    <a:pt x="667" y="570"/>
                    <a:pt x="667" y="418"/>
                  </a:cubicBezTo>
                  <a:cubicBezTo>
                    <a:pt x="667" y="266"/>
                    <a:pt x="627" y="25"/>
                    <a:pt x="307" y="12"/>
                  </a:cubicBezTo>
                  <a:cubicBezTo>
                    <a:pt x="0" y="0"/>
                    <a:pt x="38" y="291"/>
                    <a:pt x="38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"/>
            <p:cNvSpPr>
              <a:spLocks/>
            </p:cNvSpPr>
            <p:nvPr/>
          </p:nvSpPr>
          <p:spPr bwMode="auto">
            <a:xfrm>
              <a:off x="1762432" y="3479213"/>
              <a:ext cx="120650" cy="120650"/>
            </a:xfrm>
            <a:custGeom>
              <a:avLst/>
              <a:gdLst>
                <a:gd name="T0" fmla="*/ 13 w 162"/>
                <a:gd name="T1" fmla="*/ 103 h 162"/>
                <a:gd name="T2" fmla="*/ 104 w 162"/>
                <a:gd name="T3" fmla="*/ 149 h 162"/>
                <a:gd name="T4" fmla="*/ 150 w 162"/>
                <a:gd name="T5" fmla="*/ 58 h 162"/>
                <a:gd name="T6" fmla="*/ 59 w 162"/>
                <a:gd name="T7" fmla="*/ 12 h 162"/>
                <a:gd name="T8" fmla="*/ 13 w 162"/>
                <a:gd name="T9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3" y="103"/>
                  </a:moveTo>
                  <a:cubicBezTo>
                    <a:pt x="25" y="141"/>
                    <a:pt x="66" y="162"/>
                    <a:pt x="104" y="149"/>
                  </a:cubicBezTo>
                  <a:cubicBezTo>
                    <a:pt x="141" y="137"/>
                    <a:pt x="162" y="96"/>
                    <a:pt x="150" y="58"/>
                  </a:cubicBezTo>
                  <a:cubicBezTo>
                    <a:pt x="137" y="20"/>
                    <a:pt x="96" y="0"/>
                    <a:pt x="59" y="12"/>
                  </a:cubicBezTo>
                  <a:cubicBezTo>
                    <a:pt x="21" y="25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9"/>
            <p:cNvSpPr>
              <a:spLocks/>
            </p:cNvSpPr>
            <p:nvPr/>
          </p:nvSpPr>
          <p:spPr bwMode="auto">
            <a:xfrm>
              <a:off x="1798945" y="3504613"/>
              <a:ext cx="74613" cy="74613"/>
            </a:xfrm>
            <a:custGeom>
              <a:avLst/>
              <a:gdLst>
                <a:gd name="T0" fmla="*/ 7 w 100"/>
                <a:gd name="T1" fmla="*/ 64 h 100"/>
                <a:gd name="T2" fmla="*/ 64 w 100"/>
                <a:gd name="T3" fmla="*/ 92 h 100"/>
                <a:gd name="T4" fmla="*/ 92 w 100"/>
                <a:gd name="T5" fmla="*/ 36 h 100"/>
                <a:gd name="T6" fmla="*/ 36 w 100"/>
                <a:gd name="T7" fmla="*/ 7 h 100"/>
                <a:gd name="T8" fmla="*/ 7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7" y="64"/>
                  </a:moveTo>
                  <a:cubicBezTo>
                    <a:pt x="15" y="87"/>
                    <a:pt x="40" y="100"/>
                    <a:pt x="64" y="92"/>
                  </a:cubicBezTo>
                  <a:cubicBezTo>
                    <a:pt x="87" y="85"/>
                    <a:pt x="100" y="59"/>
                    <a:pt x="92" y="36"/>
                  </a:cubicBezTo>
                  <a:cubicBezTo>
                    <a:pt x="85" y="12"/>
                    <a:pt x="59" y="0"/>
                    <a:pt x="36" y="7"/>
                  </a:cubicBezTo>
                  <a:cubicBezTo>
                    <a:pt x="12" y="15"/>
                    <a:pt x="0" y="40"/>
                    <a:pt x="7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0"/>
            <p:cNvSpPr>
              <a:spLocks/>
            </p:cNvSpPr>
            <p:nvPr/>
          </p:nvSpPr>
          <p:spPr bwMode="auto">
            <a:xfrm>
              <a:off x="1368732" y="3072813"/>
              <a:ext cx="630238" cy="512763"/>
            </a:xfrm>
            <a:custGeom>
              <a:avLst/>
              <a:gdLst>
                <a:gd name="T0" fmla="*/ 119 w 841"/>
                <a:gd name="T1" fmla="*/ 313 h 683"/>
                <a:gd name="T2" fmla="*/ 236 w 841"/>
                <a:gd name="T3" fmla="*/ 223 h 683"/>
                <a:gd name="T4" fmla="*/ 236 w 841"/>
                <a:gd name="T5" fmla="*/ 223 h 683"/>
                <a:gd name="T6" fmla="*/ 416 w 841"/>
                <a:gd name="T7" fmla="*/ 0 h 683"/>
                <a:gd name="T8" fmla="*/ 633 w 841"/>
                <a:gd name="T9" fmla="*/ 166 h 683"/>
                <a:gd name="T10" fmla="*/ 654 w 841"/>
                <a:gd name="T11" fmla="*/ 9 h 683"/>
                <a:gd name="T12" fmla="*/ 839 w 841"/>
                <a:gd name="T13" fmla="*/ 261 h 683"/>
                <a:gd name="T14" fmla="*/ 595 w 841"/>
                <a:gd name="T15" fmla="*/ 474 h 683"/>
                <a:gd name="T16" fmla="*/ 182 w 841"/>
                <a:gd name="T17" fmla="*/ 439 h 683"/>
                <a:gd name="T18" fmla="*/ 182 w 841"/>
                <a:gd name="T19" fmla="*/ 441 h 683"/>
                <a:gd name="T20" fmla="*/ 156 w 841"/>
                <a:gd name="T21" fmla="*/ 683 h 683"/>
                <a:gd name="T22" fmla="*/ 26 w 841"/>
                <a:gd name="T23" fmla="*/ 405 h 683"/>
                <a:gd name="T24" fmla="*/ 119 w 841"/>
                <a:gd name="T25" fmla="*/ 31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1" h="683">
                  <a:moveTo>
                    <a:pt x="119" y="313"/>
                  </a:moveTo>
                  <a:cubicBezTo>
                    <a:pt x="130" y="281"/>
                    <a:pt x="169" y="245"/>
                    <a:pt x="236" y="223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327" y="192"/>
                    <a:pt x="507" y="118"/>
                    <a:pt x="416" y="0"/>
                  </a:cubicBezTo>
                  <a:cubicBezTo>
                    <a:pt x="416" y="0"/>
                    <a:pt x="577" y="13"/>
                    <a:pt x="633" y="166"/>
                  </a:cubicBezTo>
                  <a:cubicBezTo>
                    <a:pt x="675" y="137"/>
                    <a:pt x="694" y="89"/>
                    <a:pt x="654" y="9"/>
                  </a:cubicBezTo>
                  <a:cubicBezTo>
                    <a:pt x="654" y="9"/>
                    <a:pt x="841" y="60"/>
                    <a:pt x="839" y="261"/>
                  </a:cubicBezTo>
                  <a:cubicBezTo>
                    <a:pt x="838" y="383"/>
                    <a:pt x="737" y="460"/>
                    <a:pt x="595" y="474"/>
                  </a:cubicBezTo>
                  <a:cubicBezTo>
                    <a:pt x="488" y="484"/>
                    <a:pt x="276" y="490"/>
                    <a:pt x="182" y="439"/>
                  </a:cubicBezTo>
                  <a:cubicBezTo>
                    <a:pt x="182" y="439"/>
                    <a:pt x="182" y="440"/>
                    <a:pt x="182" y="441"/>
                  </a:cubicBezTo>
                  <a:cubicBezTo>
                    <a:pt x="182" y="511"/>
                    <a:pt x="189" y="683"/>
                    <a:pt x="156" y="683"/>
                  </a:cubicBezTo>
                  <a:cubicBezTo>
                    <a:pt x="123" y="683"/>
                    <a:pt x="69" y="505"/>
                    <a:pt x="26" y="405"/>
                  </a:cubicBezTo>
                  <a:cubicBezTo>
                    <a:pt x="0" y="342"/>
                    <a:pt x="84" y="315"/>
                    <a:pt x="119" y="31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1514782" y="3750675"/>
              <a:ext cx="271463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0 w 364"/>
                <a:gd name="T17" fmla="*/ 134 h 141"/>
                <a:gd name="T18" fmla="*/ 160 w 364"/>
                <a:gd name="T19" fmla="*/ 122 h 141"/>
                <a:gd name="T20" fmla="*/ 112 w 364"/>
                <a:gd name="T21" fmla="*/ 102 h 141"/>
                <a:gd name="T22" fmla="*/ 68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9" y="14"/>
                    <a:pt x="21" y="26"/>
                    <a:pt x="33" y="38"/>
                  </a:cubicBezTo>
                  <a:cubicBezTo>
                    <a:pt x="46" y="49"/>
                    <a:pt x="59" y="60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5" y="122"/>
                    <a:pt x="212" y="125"/>
                  </a:cubicBezTo>
                  <a:cubicBezTo>
                    <a:pt x="228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4" y="139"/>
                    <a:pt x="227" y="137"/>
                    <a:pt x="210" y="134"/>
                  </a:cubicBezTo>
                  <a:cubicBezTo>
                    <a:pt x="193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2" y="102"/>
                  </a:cubicBezTo>
                  <a:cubicBezTo>
                    <a:pt x="97" y="94"/>
                    <a:pt x="82" y="85"/>
                    <a:pt x="68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8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1700520" y="3780838"/>
              <a:ext cx="123825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9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7" y="31"/>
                    <a:pt x="72" y="30"/>
                    <a:pt x="86" y="29"/>
                  </a:cubicBezTo>
                  <a:cubicBezTo>
                    <a:pt x="100" y="27"/>
                    <a:pt x="114" y="24"/>
                    <a:pt x="128" y="19"/>
                  </a:cubicBezTo>
                  <a:cubicBezTo>
                    <a:pt x="141" y="14"/>
                    <a:pt x="154" y="8"/>
                    <a:pt x="167" y="0"/>
                  </a:cubicBezTo>
                  <a:cubicBezTo>
                    <a:pt x="156" y="10"/>
                    <a:pt x="143" y="18"/>
                    <a:pt x="130" y="24"/>
                  </a:cubicBezTo>
                  <a:cubicBezTo>
                    <a:pt x="116" y="29"/>
                    <a:pt x="101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3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1563995" y="3496675"/>
              <a:ext cx="112713" cy="90488"/>
            </a:xfrm>
            <a:custGeom>
              <a:avLst/>
              <a:gdLst>
                <a:gd name="T0" fmla="*/ 141 w 151"/>
                <a:gd name="T1" fmla="*/ 50 h 121"/>
                <a:gd name="T2" fmla="*/ 39 w 151"/>
                <a:gd name="T3" fmla="*/ 5 h 121"/>
                <a:gd name="T4" fmla="*/ 28 w 151"/>
                <a:gd name="T5" fmla="*/ 25 h 121"/>
                <a:gd name="T6" fmla="*/ 105 w 151"/>
                <a:gd name="T7" fmla="*/ 59 h 121"/>
                <a:gd name="T8" fmla="*/ 13 w 151"/>
                <a:gd name="T9" fmla="*/ 94 h 121"/>
                <a:gd name="T10" fmla="*/ 19 w 151"/>
                <a:gd name="T11" fmla="*/ 115 h 121"/>
                <a:gd name="T12" fmla="*/ 138 w 151"/>
                <a:gd name="T13" fmla="*/ 70 h 121"/>
                <a:gd name="T14" fmla="*/ 141 w 151"/>
                <a:gd name="T15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1">
                  <a:moveTo>
                    <a:pt x="141" y="50"/>
                  </a:moveTo>
                  <a:cubicBezTo>
                    <a:pt x="107" y="35"/>
                    <a:pt x="73" y="20"/>
                    <a:pt x="39" y="5"/>
                  </a:cubicBezTo>
                  <a:cubicBezTo>
                    <a:pt x="26" y="0"/>
                    <a:pt x="15" y="19"/>
                    <a:pt x="28" y="25"/>
                  </a:cubicBezTo>
                  <a:cubicBezTo>
                    <a:pt x="54" y="36"/>
                    <a:pt x="80" y="47"/>
                    <a:pt x="105" y="59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5" y="121"/>
                    <a:pt x="19" y="115"/>
                  </a:cubicBezTo>
                  <a:cubicBezTo>
                    <a:pt x="59" y="100"/>
                    <a:pt x="98" y="85"/>
                    <a:pt x="138" y="70"/>
                  </a:cubicBezTo>
                  <a:cubicBezTo>
                    <a:pt x="146" y="67"/>
                    <a:pt x="151" y="54"/>
                    <a:pt x="141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1940232" y="3503025"/>
              <a:ext cx="569913" cy="125413"/>
            </a:xfrm>
            <a:custGeom>
              <a:avLst/>
              <a:gdLst>
                <a:gd name="T0" fmla="*/ 18 w 359"/>
                <a:gd name="T1" fmla="*/ 18 h 79"/>
                <a:gd name="T2" fmla="*/ 18 w 359"/>
                <a:gd name="T3" fmla="*/ 24 h 79"/>
                <a:gd name="T4" fmla="*/ 188 w 359"/>
                <a:gd name="T5" fmla="*/ 24 h 79"/>
                <a:gd name="T6" fmla="*/ 188 w 359"/>
                <a:gd name="T7" fmla="*/ 16 h 79"/>
                <a:gd name="T8" fmla="*/ 302 w 359"/>
                <a:gd name="T9" fmla="*/ 16 h 79"/>
                <a:gd name="T10" fmla="*/ 302 w 359"/>
                <a:gd name="T11" fmla="*/ 0 h 79"/>
                <a:gd name="T12" fmla="*/ 359 w 359"/>
                <a:gd name="T13" fmla="*/ 0 h 79"/>
                <a:gd name="T14" fmla="*/ 359 w 359"/>
                <a:gd name="T15" fmla="*/ 79 h 79"/>
                <a:gd name="T16" fmla="*/ 302 w 359"/>
                <a:gd name="T17" fmla="*/ 79 h 79"/>
                <a:gd name="T18" fmla="*/ 302 w 359"/>
                <a:gd name="T19" fmla="*/ 66 h 79"/>
                <a:gd name="T20" fmla="*/ 188 w 359"/>
                <a:gd name="T21" fmla="*/ 66 h 79"/>
                <a:gd name="T22" fmla="*/ 188 w 359"/>
                <a:gd name="T23" fmla="*/ 57 h 79"/>
                <a:gd name="T24" fmla="*/ 18 w 359"/>
                <a:gd name="T25" fmla="*/ 57 h 79"/>
                <a:gd name="T26" fmla="*/ 18 w 359"/>
                <a:gd name="T27" fmla="*/ 63 h 79"/>
                <a:gd name="T28" fmla="*/ 0 w 359"/>
                <a:gd name="T29" fmla="*/ 63 h 79"/>
                <a:gd name="T30" fmla="*/ 0 w 359"/>
                <a:gd name="T31" fmla="*/ 18 h 79"/>
                <a:gd name="T32" fmla="*/ 18 w 359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9" h="79">
                  <a:moveTo>
                    <a:pt x="18" y="18"/>
                  </a:moveTo>
                  <a:lnTo>
                    <a:pt x="18" y="24"/>
                  </a:lnTo>
                  <a:lnTo>
                    <a:pt x="188" y="24"/>
                  </a:lnTo>
                  <a:lnTo>
                    <a:pt x="188" y="16"/>
                  </a:lnTo>
                  <a:lnTo>
                    <a:pt x="302" y="16"/>
                  </a:lnTo>
                  <a:lnTo>
                    <a:pt x="302" y="0"/>
                  </a:lnTo>
                  <a:lnTo>
                    <a:pt x="359" y="0"/>
                  </a:lnTo>
                  <a:lnTo>
                    <a:pt x="359" y="79"/>
                  </a:lnTo>
                  <a:lnTo>
                    <a:pt x="302" y="79"/>
                  </a:lnTo>
                  <a:lnTo>
                    <a:pt x="302" y="66"/>
                  </a:lnTo>
                  <a:lnTo>
                    <a:pt x="188" y="66"/>
                  </a:lnTo>
                  <a:lnTo>
                    <a:pt x="188" y="57"/>
                  </a:lnTo>
                  <a:lnTo>
                    <a:pt x="18" y="57"/>
                  </a:lnTo>
                  <a:lnTo>
                    <a:pt x="18" y="63"/>
                  </a:lnTo>
                  <a:lnTo>
                    <a:pt x="0" y="63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5"/>
            <p:cNvSpPr>
              <a:spLocks/>
            </p:cNvSpPr>
            <p:nvPr/>
          </p:nvSpPr>
          <p:spPr bwMode="auto">
            <a:xfrm>
              <a:off x="1471920" y="3612563"/>
              <a:ext cx="192088" cy="123825"/>
            </a:xfrm>
            <a:custGeom>
              <a:avLst/>
              <a:gdLst>
                <a:gd name="T0" fmla="*/ 256 w 256"/>
                <a:gd name="T1" fmla="*/ 134 h 164"/>
                <a:gd name="T2" fmla="*/ 92 w 256"/>
                <a:gd name="T3" fmla="*/ 0 h 164"/>
                <a:gd name="T4" fmla="*/ 256 w 256"/>
                <a:gd name="T5" fmla="*/ 1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164">
                  <a:moveTo>
                    <a:pt x="256" y="134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0" y="164"/>
                    <a:pt x="256" y="134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66"/>
            <p:cNvSpPr>
              <a:spLocks noChangeArrowheads="1"/>
            </p:cNvSpPr>
            <p:nvPr/>
          </p:nvSpPr>
          <p:spPr bwMode="auto">
            <a:xfrm>
              <a:off x="2416482" y="5047663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7"/>
            <p:cNvSpPr>
              <a:spLocks/>
            </p:cNvSpPr>
            <p:nvPr/>
          </p:nvSpPr>
          <p:spPr bwMode="auto">
            <a:xfrm>
              <a:off x="2468870" y="4927013"/>
              <a:ext cx="277813" cy="160338"/>
            </a:xfrm>
            <a:custGeom>
              <a:avLst/>
              <a:gdLst>
                <a:gd name="T0" fmla="*/ 0 w 370"/>
                <a:gd name="T1" fmla="*/ 0 h 214"/>
                <a:gd name="T2" fmla="*/ 307 w 370"/>
                <a:gd name="T3" fmla="*/ 44 h 214"/>
                <a:gd name="T4" fmla="*/ 315 w 370"/>
                <a:gd name="T5" fmla="*/ 44 h 214"/>
                <a:gd name="T6" fmla="*/ 315 w 370"/>
                <a:gd name="T7" fmla="*/ 45 h 214"/>
                <a:gd name="T8" fmla="*/ 327 w 370"/>
                <a:gd name="T9" fmla="*/ 47 h 214"/>
                <a:gd name="T10" fmla="*/ 315 w 370"/>
                <a:gd name="T11" fmla="*/ 53 h 214"/>
                <a:gd name="T12" fmla="*/ 298 w 370"/>
                <a:gd name="T13" fmla="*/ 175 h 214"/>
                <a:gd name="T14" fmla="*/ 369 w 370"/>
                <a:gd name="T15" fmla="*/ 201 h 214"/>
                <a:gd name="T16" fmla="*/ 268 w 370"/>
                <a:gd name="T17" fmla="*/ 202 h 214"/>
                <a:gd name="T18" fmla="*/ 257 w 370"/>
                <a:gd name="T19" fmla="*/ 76 h 214"/>
                <a:gd name="T20" fmla="*/ 89 w 370"/>
                <a:gd name="T21" fmla="*/ 67 h 214"/>
                <a:gd name="T22" fmla="*/ 64 w 370"/>
                <a:gd name="T23" fmla="*/ 177 h 214"/>
                <a:gd name="T24" fmla="*/ 131 w 370"/>
                <a:gd name="T25" fmla="*/ 201 h 214"/>
                <a:gd name="T26" fmla="*/ 43 w 370"/>
                <a:gd name="T27" fmla="*/ 203 h 214"/>
                <a:gd name="T28" fmla="*/ 32 w 370"/>
                <a:gd name="T29" fmla="*/ 202 h 214"/>
                <a:gd name="T30" fmla="*/ 32 w 370"/>
                <a:gd name="T31" fmla="*/ 32 h 214"/>
                <a:gd name="T32" fmla="*/ 0 w 370"/>
                <a:gd name="T3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0" h="214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8" y="175"/>
                    <a:pt x="298" y="175"/>
                    <a:pt x="298" y="175"/>
                  </a:cubicBezTo>
                  <a:cubicBezTo>
                    <a:pt x="330" y="179"/>
                    <a:pt x="370" y="189"/>
                    <a:pt x="369" y="201"/>
                  </a:cubicBezTo>
                  <a:cubicBezTo>
                    <a:pt x="369" y="214"/>
                    <a:pt x="304" y="203"/>
                    <a:pt x="268" y="202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8" y="97"/>
                    <a:pt x="131" y="86"/>
                    <a:pt x="89" y="6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8" y="181"/>
                    <a:pt x="132" y="188"/>
                    <a:pt x="131" y="201"/>
                  </a:cubicBezTo>
                  <a:cubicBezTo>
                    <a:pt x="131" y="214"/>
                    <a:pt x="80" y="204"/>
                    <a:pt x="43" y="203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1" y="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8"/>
            <p:cNvSpPr>
              <a:spLocks/>
            </p:cNvSpPr>
            <p:nvPr/>
          </p:nvSpPr>
          <p:spPr bwMode="auto">
            <a:xfrm>
              <a:off x="3056245" y="4565063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2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9" y="133"/>
                    <a:pt x="32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9"/>
            <p:cNvSpPr>
              <a:spLocks/>
            </p:cNvSpPr>
            <p:nvPr/>
          </p:nvSpPr>
          <p:spPr bwMode="auto">
            <a:xfrm>
              <a:off x="2691120" y="4652375"/>
              <a:ext cx="414338" cy="257175"/>
            </a:xfrm>
            <a:custGeom>
              <a:avLst/>
              <a:gdLst>
                <a:gd name="T0" fmla="*/ 233 w 554"/>
                <a:gd name="T1" fmla="*/ 344 h 344"/>
                <a:gd name="T2" fmla="*/ 198 w 554"/>
                <a:gd name="T3" fmla="*/ 340 h 344"/>
                <a:gd name="T4" fmla="*/ 0 w 554"/>
                <a:gd name="T5" fmla="*/ 132 h 344"/>
                <a:gd name="T6" fmla="*/ 62 w 554"/>
                <a:gd name="T7" fmla="*/ 112 h 344"/>
                <a:gd name="T8" fmla="*/ 210 w 554"/>
                <a:gd name="T9" fmla="*/ 277 h 344"/>
                <a:gd name="T10" fmla="*/ 489 w 554"/>
                <a:gd name="T11" fmla="*/ 0 h 344"/>
                <a:gd name="T12" fmla="*/ 554 w 554"/>
                <a:gd name="T13" fmla="*/ 36 h 344"/>
                <a:gd name="T14" fmla="*/ 233 w 554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344">
                  <a:moveTo>
                    <a:pt x="233" y="344"/>
                  </a:moveTo>
                  <a:cubicBezTo>
                    <a:pt x="221" y="344"/>
                    <a:pt x="209" y="343"/>
                    <a:pt x="198" y="340"/>
                  </a:cubicBezTo>
                  <a:cubicBezTo>
                    <a:pt x="59" y="314"/>
                    <a:pt x="3" y="139"/>
                    <a:pt x="0" y="13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4" y="36"/>
                    <a:pt x="554" y="36"/>
                    <a:pt x="554" y="36"/>
                  </a:cubicBezTo>
                  <a:cubicBezTo>
                    <a:pt x="454" y="186"/>
                    <a:pt x="386" y="333"/>
                    <a:pt x="233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0"/>
            <p:cNvSpPr>
              <a:spLocks/>
            </p:cNvSpPr>
            <p:nvPr/>
          </p:nvSpPr>
          <p:spPr bwMode="auto">
            <a:xfrm>
              <a:off x="2451407" y="4687300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1"/>
            <p:cNvSpPr>
              <a:spLocks/>
            </p:cNvSpPr>
            <p:nvPr/>
          </p:nvSpPr>
          <p:spPr bwMode="auto">
            <a:xfrm>
              <a:off x="2492682" y="4719050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2"/>
            <p:cNvSpPr>
              <a:spLocks/>
            </p:cNvSpPr>
            <p:nvPr/>
          </p:nvSpPr>
          <p:spPr bwMode="auto">
            <a:xfrm>
              <a:off x="2599045" y="4771438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3 w 25"/>
                <a:gd name="T3" fmla="*/ 0 h 109"/>
                <a:gd name="T4" fmla="*/ 1 w 25"/>
                <a:gd name="T5" fmla="*/ 9 h 109"/>
                <a:gd name="T6" fmla="*/ 9 w 25"/>
                <a:gd name="T7" fmla="*/ 22 h 109"/>
                <a:gd name="T8" fmla="*/ 0 w 25"/>
                <a:gd name="T9" fmla="*/ 90 h 109"/>
                <a:gd name="T10" fmla="*/ 12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3" y="0"/>
                  </a:lnTo>
                  <a:lnTo>
                    <a:pt x="1" y="9"/>
                  </a:lnTo>
                  <a:lnTo>
                    <a:pt x="9" y="22"/>
                  </a:lnTo>
                  <a:lnTo>
                    <a:pt x="0" y="90"/>
                  </a:lnTo>
                  <a:lnTo>
                    <a:pt x="12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3"/>
            <p:cNvSpPr>
              <a:spLocks/>
            </p:cNvSpPr>
            <p:nvPr/>
          </p:nvSpPr>
          <p:spPr bwMode="auto">
            <a:xfrm>
              <a:off x="2627620" y="4761913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4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4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4"/>
            <p:cNvSpPr>
              <a:spLocks noEditPoints="1"/>
            </p:cNvSpPr>
            <p:nvPr/>
          </p:nvSpPr>
          <p:spPr bwMode="auto">
            <a:xfrm>
              <a:off x="2627620" y="4760325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4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60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4 w 93"/>
                <a:gd name="T23" fmla="*/ 48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4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4" y="12"/>
                  </a:cubicBezTo>
                  <a:cubicBezTo>
                    <a:pt x="58" y="8"/>
                    <a:pt x="73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2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3" y="65"/>
                    <a:pt x="18" y="57"/>
                    <a:pt x="14" y="48"/>
                  </a:cubicBezTo>
                  <a:cubicBezTo>
                    <a:pt x="9" y="40"/>
                    <a:pt x="5" y="32"/>
                    <a:pt x="0" y="23"/>
                  </a:cubicBezTo>
                  <a:cubicBezTo>
                    <a:pt x="8" y="21"/>
                    <a:pt x="15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7" y="48"/>
                    <a:pt x="52" y="42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1"/>
                    <a:pt x="44" y="14"/>
                  </a:cubicBezTo>
                  <a:cubicBezTo>
                    <a:pt x="37" y="16"/>
                    <a:pt x="30" y="17"/>
                    <a:pt x="22" y="19"/>
                  </a:cubicBezTo>
                  <a:cubicBezTo>
                    <a:pt x="15" y="20"/>
                    <a:pt x="8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5"/>
            <p:cNvSpPr>
              <a:spLocks/>
            </p:cNvSpPr>
            <p:nvPr/>
          </p:nvSpPr>
          <p:spPr bwMode="auto">
            <a:xfrm>
              <a:off x="2541895" y="4768263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30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30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6"/>
            <p:cNvSpPr>
              <a:spLocks noEditPoints="1"/>
            </p:cNvSpPr>
            <p:nvPr/>
          </p:nvSpPr>
          <p:spPr bwMode="auto">
            <a:xfrm>
              <a:off x="2537132" y="4766675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8 w 94"/>
                <a:gd name="T7" fmla="*/ 2 h 72"/>
                <a:gd name="T8" fmla="*/ 23 w 94"/>
                <a:gd name="T9" fmla="*/ 18 h 72"/>
                <a:gd name="T10" fmla="*/ 39 w 94"/>
                <a:gd name="T11" fmla="*/ 35 h 72"/>
                <a:gd name="T12" fmla="*/ 55 w 94"/>
                <a:gd name="T13" fmla="*/ 52 h 72"/>
                <a:gd name="T14" fmla="*/ 70 w 94"/>
                <a:gd name="T15" fmla="*/ 68 h 72"/>
                <a:gd name="T16" fmla="*/ 67 w 94"/>
                <a:gd name="T17" fmla="*/ 69 h 72"/>
                <a:gd name="T18" fmla="*/ 81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8 w 94"/>
                <a:gd name="T31" fmla="*/ 71 h 72"/>
                <a:gd name="T32" fmla="*/ 52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5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5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5" y="52"/>
                  </a:cubicBezTo>
                  <a:cubicBezTo>
                    <a:pt x="60" y="57"/>
                    <a:pt x="65" y="63"/>
                    <a:pt x="70" y="68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2" y="60"/>
                    <a:pt x="76" y="52"/>
                    <a:pt x="81" y="43"/>
                  </a:cubicBezTo>
                  <a:cubicBezTo>
                    <a:pt x="85" y="35"/>
                    <a:pt x="90" y="26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2" y="65"/>
                    <a:pt x="57" y="60"/>
                    <a:pt x="52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8" y="11"/>
                    <a:pt x="65" y="12"/>
                    <a:pt x="72" y="14"/>
                  </a:cubicBezTo>
                  <a:cubicBezTo>
                    <a:pt x="80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2492682" y="4744450"/>
              <a:ext cx="228600" cy="211138"/>
            </a:xfrm>
            <a:custGeom>
              <a:avLst/>
              <a:gdLst>
                <a:gd name="T0" fmla="*/ 116 w 144"/>
                <a:gd name="T1" fmla="*/ 19 h 133"/>
                <a:gd name="T2" fmla="*/ 79 w 144"/>
                <a:gd name="T3" fmla="*/ 65 h 133"/>
                <a:gd name="T4" fmla="*/ 37 w 144"/>
                <a:gd name="T5" fmla="*/ 20 h 133"/>
                <a:gd name="T6" fmla="*/ 0 w 144"/>
                <a:gd name="T7" fmla="*/ 0 h 133"/>
                <a:gd name="T8" fmla="*/ 16 w 144"/>
                <a:gd name="T9" fmla="*/ 93 h 133"/>
                <a:gd name="T10" fmla="*/ 85 w 144"/>
                <a:gd name="T11" fmla="*/ 133 h 133"/>
                <a:gd name="T12" fmla="*/ 142 w 144"/>
                <a:gd name="T13" fmla="*/ 78 h 133"/>
                <a:gd name="T14" fmla="*/ 144 w 144"/>
                <a:gd name="T15" fmla="*/ 4 h 133"/>
                <a:gd name="T16" fmla="*/ 116 w 144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3">
                  <a:moveTo>
                    <a:pt x="116" y="19"/>
                  </a:moveTo>
                  <a:lnTo>
                    <a:pt x="79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6" y="93"/>
                  </a:lnTo>
                  <a:lnTo>
                    <a:pt x="85" y="133"/>
                  </a:lnTo>
                  <a:lnTo>
                    <a:pt x="142" y="78"/>
                  </a:lnTo>
                  <a:lnTo>
                    <a:pt x="144" y="4"/>
                  </a:lnTo>
                  <a:lnTo>
                    <a:pt x="116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8"/>
            <p:cNvSpPr>
              <a:spLocks/>
            </p:cNvSpPr>
            <p:nvPr/>
          </p:nvSpPr>
          <p:spPr bwMode="auto">
            <a:xfrm>
              <a:off x="2629207" y="4750800"/>
              <a:ext cx="87313" cy="93663"/>
            </a:xfrm>
            <a:custGeom>
              <a:avLst/>
              <a:gdLst>
                <a:gd name="T0" fmla="*/ 114 w 116"/>
                <a:gd name="T1" fmla="*/ 0 h 124"/>
                <a:gd name="T2" fmla="*/ 115 w 116"/>
                <a:gd name="T3" fmla="*/ 18 h 124"/>
                <a:gd name="T4" fmla="*/ 116 w 116"/>
                <a:gd name="T5" fmla="*/ 37 h 124"/>
                <a:gd name="T6" fmla="*/ 116 w 116"/>
                <a:gd name="T7" fmla="*/ 38 h 124"/>
                <a:gd name="T8" fmla="*/ 114 w 116"/>
                <a:gd name="T9" fmla="*/ 38 h 124"/>
                <a:gd name="T10" fmla="*/ 95 w 116"/>
                <a:gd name="T11" fmla="*/ 38 h 124"/>
                <a:gd name="T12" fmla="*/ 76 w 116"/>
                <a:gd name="T13" fmla="*/ 39 h 124"/>
                <a:gd name="T14" fmla="*/ 77 w 116"/>
                <a:gd name="T15" fmla="*/ 35 h 124"/>
                <a:gd name="T16" fmla="*/ 107 w 116"/>
                <a:gd name="T17" fmla="*/ 56 h 124"/>
                <a:gd name="T18" fmla="*/ 110 w 116"/>
                <a:gd name="T19" fmla="*/ 58 h 124"/>
                <a:gd name="T20" fmla="*/ 107 w 116"/>
                <a:gd name="T21" fmla="*/ 59 h 124"/>
                <a:gd name="T22" fmla="*/ 52 w 116"/>
                <a:gd name="T23" fmla="*/ 90 h 124"/>
                <a:gd name="T24" fmla="*/ 26 w 116"/>
                <a:gd name="T25" fmla="*/ 106 h 124"/>
                <a:gd name="T26" fmla="*/ 0 w 116"/>
                <a:gd name="T27" fmla="*/ 124 h 124"/>
                <a:gd name="T28" fmla="*/ 12 w 116"/>
                <a:gd name="T29" fmla="*/ 114 h 124"/>
                <a:gd name="T30" fmla="*/ 24 w 116"/>
                <a:gd name="T31" fmla="*/ 104 h 124"/>
                <a:gd name="T32" fmla="*/ 50 w 116"/>
                <a:gd name="T33" fmla="*/ 87 h 124"/>
                <a:gd name="T34" fmla="*/ 77 w 116"/>
                <a:gd name="T35" fmla="*/ 71 h 124"/>
                <a:gd name="T36" fmla="*/ 105 w 116"/>
                <a:gd name="T37" fmla="*/ 55 h 124"/>
                <a:gd name="T38" fmla="*/ 105 w 116"/>
                <a:gd name="T39" fmla="*/ 59 h 124"/>
                <a:gd name="T40" fmla="*/ 75 w 116"/>
                <a:gd name="T41" fmla="*/ 39 h 124"/>
                <a:gd name="T42" fmla="*/ 70 w 116"/>
                <a:gd name="T43" fmla="*/ 35 h 124"/>
                <a:gd name="T44" fmla="*/ 76 w 116"/>
                <a:gd name="T45" fmla="*/ 35 h 124"/>
                <a:gd name="T46" fmla="*/ 95 w 116"/>
                <a:gd name="T47" fmla="*/ 35 h 124"/>
                <a:gd name="T48" fmla="*/ 114 w 116"/>
                <a:gd name="T49" fmla="*/ 35 h 124"/>
                <a:gd name="T50" fmla="*/ 113 w 116"/>
                <a:gd name="T51" fmla="*/ 37 h 124"/>
                <a:gd name="T52" fmla="*/ 113 w 116"/>
                <a:gd name="T53" fmla="*/ 18 h 124"/>
                <a:gd name="T54" fmla="*/ 114 w 116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0"/>
                    <a:pt x="116" y="37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9" y="69"/>
                    <a:pt x="70" y="79"/>
                    <a:pt x="52" y="90"/>
                  </a:cubicBezTo>
                  <a:cubicBezTo>
                    <a:pt x="43" y="95"/>
                    <a:pt x="34" y="100"/>
                    <a:pt x="26" y="106"/>
                  </a:cubicBezTo>
                  <a:cubicBezTo>
                    <a:pt x="17" y="112"/>
                    <a:pt x="8" y="117"/>
                    <a:pt x="0" y="124"/>
                  </a:cubicBezTo>
                  <a:cubicBezTo>
                    <a:pt x="4" y="120"/>
                    <a:pt x="8" y="117"/>
                    <a:pt x="12" y="114"/>
                  </a:cubicBezTo>
                  <a:cubicBezTo>
                    <a:pt x="16" y="110"/>
                    <a:pt x="20" y="107"/>
                    <a:pt x="24" y="104"/>
                  </a:cubicBezTo>
                  <a:cubicBezTo>
                    <a:pt x="33" y="98"/>
                    <a:pt x="42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7" y="66"/>
                    <a:pt x="96" y="60"/>
                    <a:pt x="105" y="55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5" y="52"/>
                    <a:pt x="85" y="45"/>
                    <a:pt x="75" y="39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0"/>
                    <a:pt x="113" y="24"/>
                    <a:pt x="113" y="18"/>
                  </a:cubicBezTo>
                  <a:cubicBezTo>
                    <a:pt x="114" y="12"/>
                    <a:pt x="114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9"/>
            <p:cNvSpPr>
              <a:spLocks/>
            </p:cNvSpPr>
            <p:nvPr/>
          </p:nvSpPr>
          <p:spPr bwMode="auto">
            <a:xfrm>
              <a:off x="2506970" y="4769850"/>
              <a:ext cx="101600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6 w 137"/>
                <a:gd name="T7" fmla="*/ 37 h 98"/>
                <a:gd name="T8" fmla="*/ 7 w 137"/>
                <a:gd name="T9" fmla="*/ 37 h 98"/>
                <a:gd name="T10" fmla="*/ 26 w 137"/>
                <a:gd name="T11" fmla="*/ 34 h 98"/>
                <a:gd name="T12" fmla="*/ 45 w 137"/>
                <a:gd name="T13" fmla="*/ 30 h 98"/>
                <a:gd name="T14" fmla="*/ 43 w 137"/>
                <a:gd name="T15" fmla="*/ 27 h 98"/>
                <a:gd name="T16" fmla="*/ 18 w 137"/>
                <a:gd name="T17" fmla="*/ 53 h 98"/>
                <a:gd name="T18" fmla="*/ 15 w 137"/>
                <a:gd name="T19" fmla="*/ 56 h 98"/>
                <a:gd name="T20" fmla="*/ 19 w 137"/>
                <a:gd name="T21" fmla="*/ 57 h 98"/>
                <a:gd name="T22" fmla="*/ 79 w 137"/>
                <a:gd name="T23" fmla="*/ 75 h 98"/>
                <a:gd name="T24" fmla="*/ 108 w 137"/>
                <a:gd name="T25" fmla="*/ 85 h 98"/>
                <a:gd name="T26" fmla="*/ 137 w 137"/>
                <a:gd name="T27" fmla="*/ 98 h 98"/>
                <a:gd name="T28" fmla="*/ 123 w 137"/>
                <a:gd name="T29" fmla="*/ 90 h 98"/>
                <a:gd name="T30" fmla="*/ 109 w 137"/>
                <a:gd name="T31" fmla="*/ 83 h 98"/>
                <a:gd name="T32" fmla="*/ 80 w 137"/>
                <a:gd name="T33" fmla="*/ 72 h 98"/>
                <a:gd name="T34" fmla="*/ 50 w 137"/>
                <a:gd name="T35" fmla="*/ 62 h 98"/>
                <a:gd name="T36" fmla="*/ 20 w 137"/>
                <a:gd name="T37" fmla="*/ 53 h 98"/>
                <a:gd name="T38" fmla="*/ 21 w 137"/>
                <a:gd name="T39" fmla="*/ 56 h 98"/>
                <a:gd name="T40" fmla="*/ 46 w 137"/>
                <a:gd name="T41" fmla="*/ 30 h 98"/>
                <a:gd name="T42" fmla="*/ 50 w 137"/>
                <a:gd name="T43" fmla="*/ 25 h 98"/>
                <a:gd name="T44" fmla="*/ 44 w 137"/>
                <a:gd name="T45" fmla="*/ 26 h 98"/>
                <a:gd name="T46" fmla="*/ 25 w 137"/>
                <a:gd name="T47" fmla="*/ 31 h 98"/>
                <a:gd name="T48" fmla="*/ 7 w 137"/>
                <a:gd name="T49" fmla="*/ 35 h 98"/>
                <a:gd name="T50" fmla="*/ 8 w 137"/>
                <a:gd name="T51" fmla="*/ 36 h 98"/>
                <a:gd name="T52" fmla="*/ 4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36"/>
                    <a:pt x="26" y="44"/>
                    <a:pt x="18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39" y="62"/>
                    <a:pt x="59" y="69"/>
                    <a:pt x="79" y="75"/>
                  </a:cubicBezTo>
                  <a:cubicBezTo>
                    <a:pt x="88" y="78"/>
                    <a:pt x="98" y="82"/>
                    <a:pt x="108" y="85"/>
                  </a:cubicBezTo>
                  <a:cubicBezTo>
                    <a:pt x="118" y="89"/>
                    <a:pt x="128" y="93"/>
                    <a:pt x="137" y="98"/>
                  </a:cubicBezTo>
                  <a:cubicBezTo>
                    <a:pt x="132" y="95"/>
                    <a:pt x="128" y="92"/>
                    <a:pt x="123" y="90"/>
                  </a:cubicBezTo>
                  <a:cubicBezTo>
                    <a:pt x="118" y="88"/>
                    <a:pt x="114" y="86"/>
                    <a:pt x="109" y="83"/>
                  </a:cubicBezTo>
                  <a:cubicBezTo>
                    <a:pt x="99" y="79"/>
                    <a:pt x="90" y="75"/>
                    <a:pt x="80" y="72"/>
                  </a:cubicBezTo>
                  <a:cubicBezTo>
                    <a:pt x="70" y="68"/>
                    <a:pt x="60" y="65"/>
                    <a:pt x="50" y="62"/>
                  </a:cubicBezTo>
                  <a:cubicBezTo>
                    <a:pt x="40" y="58"/>
                    <a:pt x="30" y="55"/>
                    <a:pt x="20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9" y="47"/>
                    <a:pt x="38" y="38"/>
                    <a:pt x="46" y="30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0"/>
                    <a:pt x="5" y="24"/>
                    <a:pt x="4" y="18"/>
                  </a:cubicBezTo>
                  <a:cubicBezTo>
                    <a:pt x="3" y="12"/>
                    <a:pt x="1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0"/>
            <p:cNvSpPr>
              <a:spLocks/>
            </p:cNvSpPr>
            <p:nvPr/>
          </p:nvSpPr>
          <p:spPr bwMode="auto">
            <a:xfrm>
              <a:off x="2873682" y="4584113"/>
              <a:ext cx="87313" cy="125413"/>
            </a:xfrm>
            <a:custGeom>
              <a:avLst/>
              <a:gdLst>
                <a:gd name="T0" fmla="*/ 0 w 117"/>
                <a:gd name="T1" fmla="*/ 147 h 169"/>
                <a:gd name="T2" fmla="*/ 38 w 117"/>
                <a:gd name="T3" fmla="*/ 86 h 169"/>
                <a:gd name="T4" fmla="*/ 63 w 117"/>
                <a:gd name="T5" fmla="*/ 56 h 169"/>
                <a:gd name="T6" fmla="*/ 78 w 117"/>
                <a:gd name="T7" fmla="*/ 59 h 169"/>
                <a:gd name="T8" fmla="*/ 85 w 117"/>
                <a:gd name="T9" fmla="*/ 66 h 169"/>
                <a:gd name="T10" fmla="*/ 86 w 117"/>
                <a:gd name="T11" fmla="*/ 82 h 169"/>
                <a:gd name="T12" fmla="*/ 34 w 117"/>
                <a:gd name="T13" fmla="*/ 169 h 169"/>
                <a:gd name="T14" fmla="*/ 0 w 117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69">
                  <a:moveTo>
                    <a:pt x="0" y="147"/>
                  </a:moveTo>
                  <a:cubicBezTo>
                    <a:pt x="0" y="147"/>
                    <a:pt x="48" y="19"/>
                    <a:pt x="38" y="86"/>
                  </a:cubicBezTo>
                  <a:cubicBezTo>
                    <a:pt x="38" y="86"/>
                    <a:pt x="69" y="0"/>
                    <a:pt x="63" y="56"/>
                  </a:cubicBezTo>
                  <a:cubicBezTo>
                    <a:pt x="63" y="56"/>
                    <a:pt x="84" y="15"/>
                    <a:pt x="78" y="59"/>
                  </a:cubicBezTo>
                  <a:cubicBezTo>
                    <a:pt x="78" y="59"/>
                    <a:pt x="104" y="27"/>
                    <a:pt x="85" y="66"/>
                  </a:cubicBezTo>
                  <a:cubicBezTo>
                    <a:pt x="85" y="66"/>
                    <a:pt x="117" y="32"/>
                    <a:pt x="86" y="82"/>
                  </a:cubicBezTo>
                  <a:cubicBezTo>
                    <a:pt x="86" y="82"/>
                    <a:pt x="57" y="135"/>
                    <a:pt x="34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1"/>
            <p:cNvSpPr>
              <a:spLocks/>
            </p:cNvSpPr>
            <p:nvPr/>
          </p:nvSpPr>
          <p:spPr bwMode="auto">
            <a:xfrm>
              <a:off x="2484745" y="4923838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70 w 293"/>
                <a:gd name="T3" fmla="*/ 47 h 57"/>
                <a:gd name="T4" fmla="*/ 246 w 293"/>
                <a:gd name="T5" fmla="*/ 44 h 57"/>
                <a:gd name="T6" fmla="*/ 200 w 293"/>
                <a:gd name="T7" fmla="*/ 38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8 h 57"/>
                <a:gd name="T18" fmla="*/ 153 w 293"/>
                <a:gd name="T19" fmla="*/ 37 h 57"/>
                <a:gd name="T20" fmla="*/ 115 w 293"/>
                <a:gd name="T21" fmla="*/ 42 h 57"/>
                <a:gd name="T22" fmla="*/ 77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9 w 293"/>
                <a:gd name="T29" fmla="*/ 55 h 57"/>
                <a:gd name="T30" fmla="*/ 77 w 293"/>
                <a:gd name="T31" fmla="*/ 51 h 57"/>
                <a:gd name="T32" fmla="*/ 116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200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70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6" y="40"/>
                    <a:pt x="200" y="38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8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1" y="39"/>
                    <a:pt x="128" y="40"/>
                    <a:pt x="115" y="42"/>
                  </a:cubicBezTo>
                  <a:cubicBezTo>
                    <a:pt x="102" y="43"/>
                    <a:pt x="89" y="45"/>
                    <a:pt x="77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6" y="54"/>
                    <a:pt x="13" y="55"/>
                    <a:pt x="0" y="57"/>
                  </a:cubicBezTo>
                  <a:cubicBezTo>
                    <a:pt x="13" y="57"/>
                    <a:pt x="26" y="56"/>
                    <a:pt x="39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6" y="48"/>
                  </a:cubicBezTo>
                  <a:cubicBezTo>
                    <a:pt x="128" y="46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6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15" y="45"/>
                    <a:pt x="231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>
              <a:off x="2430770" y="4676188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6 h 272"/>
                <a:gd name="T8" fmla="*/ 589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6"/>
                  </a:cubicBezTo>
                  <a:cubicBezTo>
                    <a:pt x="446" y="199"/>
                    <a:pt x="523" y="129"/>
                    <a:pt x="589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70" y="180"/>
                    <a:pt x="475" y="261"/>
                    <a:pt x="366" y="271"/>
                  </a:cubicBezTo>
                  <a:cubicBezTo>
                    <a:pt x="359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3"/>
            <p:cNvSpPr>
              <a:spLocks noEditPoints="1"/>
            </p:cNvSpPr>
            <p:nvPr/>
          </p:nvSpPr>
          <p:spPr bwMode="auto">
            <a:xfrm>
              <a:off x="2470457" y="4904788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9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9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9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9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4"/>
            <p:cNvSpPr>
              <a:spLocks noEditPoints="1"/>
            </p:cNvSpPr>
            <p:nvPr/>
          </p:nvSpPr>
          <p:spPr bwMode="auto">
            <a:xfrm>
              <a:off x="2670482" y="4892088"/>
              <a:ext cx="60325" cy="19050"/>
            </a:xfrm>
            <a:custGeom>
              <a:avLst/>
              <a:gdLst>
                <a:gd name="T0" fmla="*/ 1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6 w 38"/>
                <a:gd name="T7" fmla="*/ 12 h 12"/>
                <a:gd name="T8" fmla="*/ 1 w 38"/>
                <a:gd name="T9" fmla="*/ 10 h 12"/>
                <a:gd name="T10" fmla="*/ 1 w 38"/>
                <a:gd name="T11" fmla="*/ 1 h 12"/>
                <a:gd name="T12" fmla="*/ 2 w 38"/>
                <a:gd name="T13" fmla="*/ 9 h 12"/>
                <a:gd name="T14" fmla="*/ 35 w 38"/>
                <a:gd name="T15" fmla="*/ 11 h 12"/>
                <a:gd name="T16" fmla="*/ 36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1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6" y="12"/>
                  </a:lnTo>
                  <a:lnTo>
                    <a:pt x="1" y="10"/>
                  </a:lnTo>
                  <a:close/>
                  <a:moveTo>
                    <a:pt x="1" y="1"/>
                  </a:moveTo>
                  <a:lnTo>
                    <a:pt x="2" y="9"/>
                  </a:lnTo>
                  <a:lnTo>
                    <a:pt x="35" y="11"/>
                  </a:lnTo>
                  <a:lnTo>
                    <a:pt x="3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5"/>
            <p:cNvSpPr>
              <a:spLocks/>
            </p:cNvSpPr>
            <p:nvPr/>
          </p:nvSpPr>
          <p:spPr bwMode="auto">
            <a:xfrm>
              <a:off x="2481570" y="4833350"/>
              <a:ext cx="44450" cy="14288"/>
            </a:xfrm>
            <a:custGeom>
              <a:avLst/>
              <a:gdLst>
                <a:gd name="T0" fmla="*/ 61 w 61"/>
                <a:gd name="T1" fmla="*/ 12 h 19"/>
                <a:gd name="T2" fmla="*/ 26 w 61"/>
                <a:gd name="T3" fmla="*/ 0 h 19"/>
                <a:gd name="T4" fmla="*/ 0 w 61"/>
                <a:gd name="T5" fmla="*/ 19 h 19"/>
                <a:gd name="T6" fmla="*/ 61 w 61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9">
                  <a:moveTo>
                    <a:pt x="61" y="12"/>
                  </a:moveTo>
                  <a:cubicBezTo>
                    <a:pt x="61" y="12"/>
                    <a:pt x="43" y="8"/>
                    <a:pt x="26" y="0"/>
                  </a:cubicBezTo>
                  <a:cubicBezTo>
                    <a:pt x="26" y="0"/>
                    <a:pt x="19" y="2"/>
                    <a:pt x="0" y="19"/>
                  </a:cubicBezTo>
                  <a:lnTo>
                    <a:pt x="61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6"/>
            <p:cNvSpPr>
              <a:spLocks/>
            </p:cNvSpPr>
            <p:nvPr/>
          </p:nvSpPr>
          <p:spPr bwMode="auto">
            <a:xfrm>
              <a:off x="2476807" y="4841288"/>
              <a:ext cx="57150" cy="7938"/>
            </a:xfrm>
            <a:custGeom>
              <a:avLst/>
              <a:gdLst>
                <a:gd name="T0" fmla="*/ 77 w 77"/>
                <a:gd name="T1" fmla="*/ 0 h 9"/>
                <a:gd name="T2" fmla="*/ 57 w 77"/>
                <a:gd name="T3" fmla="*/ 0 h 9"/>
                <a:gd name="T4" fmla="*/ 38 w 77"/>
                <a:gd name="T5" fmla="*/ 2 h 9"/>
                <a:gd name="T6" fmla="*/ 19 w 77"/>
                <a:gd name="T7" fmla="*/ 5 h 9"/>
                <a:gd name="T8" fmla="*/ 0 w 77"/>
                <a:gd name="T9" fmla="*/ 9 h 9"/>
                <a:gd name="T10" fmla="*/ 10 w 77"/>
                <a:gd name="T11" fmla="*/ 7 h 9"/>
                <a:gd name="T12" fmla="*/ 20 w 77"/>
                <a:gd name="T13" fmla="*/ 6 h 9"/>
                <a:gd name="T14" fmla="*/ 39 w 77"/>
                <a:gd name="T15" fmla="*/ 4 h 9"/>
                <a:gd name="T16" fmla="*/ 58 w 77"/>
                <a:gd name="T17" fmla="*/ 2 h 9"/>
                <a:gd name="T18" fmla="*/ 67 w 77"/>
                <a:gd name="T19" fmla="*/ 1 h 9"/>
                <a:gd name="T20" fmla="*/ 77 w 7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">
                  <a:moveTo>
                    <a:pt x="77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5" y="1"/>
                    <a:pt x="38" y="2"/>
                  </a:cubicBezTo>
                  <a:cubicBezTo>
                    <a:pt x="32" y="3"/>
                    <a:pt x="26" y="4"/>
                    <a:pt x="19" y="5"/>
                  </a:cubicBezTo>
                  <a:cubicBezTo>
                    <a:pt x="13" y="6"/>
                    <a:pt x="7" y="7"/>
                    <a:pt x="0" y="9"/>
                  </a:cubicBezTo>
                  <a:cubicBezTo>
                    <a:pt x="4" y="8"/>
                    <a:pt x="7" y="8"/>
                    <a:pt x="10" y="7"/>
                  </a:cubicBezTo>
                  <a:cubicBezTo>
                    <a:pt x="13" y="7"/>
                    <a:pt x="16" y="7"/>
                    <a:pt x="20" y="6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0"/>
                    <a:pt x="74" y="0"/>
                    <a:pt x="77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7"/>
            <p:cNvSpPr>
              <a:spLocks/>
            </p:cNvSpPr>
            <p:nvPr/>
          </p:nvSpPr>
          <p:spPr bwMode="auto">
            <a:xfrm>
              <a:off x="2321232" y="4290425"/>
              <a:ext cx="152400" cy="423863"/>
            </a:xfrm>
            <a:custGeom>
              <a:avLst/>
              <a:gdLst>
                <a:gd name="T0" fmla="*/ 107 w 205"/>
                <a:gd name="T1" fmla="*/ 528 h 565"/>
                <a:gd name="T2" fmla="*/ 205 w 205"/>
                <a:gd name="T3" fmla="*/ 321 h 565"/>
                <a:gd name="T4" fmla="*/ 87 w 205"/>
                <a:gd name="T5" fmla="*/ 126 h 565"/>
                <a:gd name="T6" fmla="*/ 1 w 205"/>
                <a:gd name="T7" fmla="*/ 295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5" y="435"/>
                    <a:pt x="205" y="321"/>
                  </a:cubicBezTo>
                  <a:cubicBezTo>
                    <a:pt x="205" y="207"/>
                    <a:pt x="141" y="126"/>
                    <a:pt x="87" y="126"/>
                  </a:cubicBezTo>
                  <a:cubicBezTo>
                    <a:pt x="33" y="126"/>
                    <a:pt x="0" y="0"/>
                    <a:pt x="1" y="295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8"/>
            <p:cNvSpPr>
              <a:spLocks/>
            </p:cNvSpPr>
            <p:nvPr/>
          </p:nvSpPr>
          <p:spPr bwMode="auto">
            <a:xfrm>
              <a:off x="2314882" y="4503150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3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1" y="22"/>
                    <a:pt x="103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6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9"/>
            <p:cNvSpPr>
              <a:spLocks/>
            </p:cNvSpPr>
            <p:nvPr/>
          </p:nvSpPr>
          <p:spPr bwMode="auto">
            <a:xfrm>
              <a:off x="2354570" y="4250738"/>
              <a:ext cx="500063" cy="538163"/>
            </a:xfrm>
            <a:custGeom>
              <a:avLst/>
              <a:gdLst>
                <a:gd name="T0" fmla="*/ 37 w 666"/>
                <a:gd name="T1" fmla="*/ 443 h 719"/>
                <a:gd name="T2" fmla="*/ 371 w 666"/>
                <a:gd name="T3" fmla="*/ 719 h 719"/>
                <a:gd name="T4" fmla="*/ 666 w 666"/>
                <a:gd name="T5" fmla="*/ 418 h 719"/>
                <a:gd name="T6" fmla="*/ 307 w 666"/>
                <a:gd name="T7" fmla="*/ 12 h 719"/>
                <a:gd name="T8" fmla="*/ 37 w 666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719">
                  <a:moveTo>
                    <a:pt x="37" y="443"/>
                  </a:moveTo>
                  <a:cubicBezTo>
                    <a:pt x="37" y="595"/>
                    <a:pt x="187" y="719"/>
                    <a:pt x="371" y="719"/>
                  </a:cubicBezTo>
                  <a:cubicBezTo>
                    <a:pt x="556" y="719"/>
                    <a:pt x="666" y="570"/>
                    <a:pt x="666" y="418"/>
                  </a:cubicBezTo>
                  <a:cubicBezTo>
                    <a:pt x="666" y="265"/>
                    <a:pt x="626" y="25"/>
                    <a:pt x="307" y="12"/>
                  </a:cubicBezTo>
                  <a:cubicBezTo>
                    <a:pt x="0" y="0"/>
                    <a:pt x="37" y="291"/>
                    <a:pt x="37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0"/>
            <p:cNvSpPr>
              <a:spLocks/>
            </p:cNvSpPr>
            <p:nvPr/>
          </p:nvSpPr>
          <p:spPr bwMode="auto">
            <a:xfrm>
              <a:off x="2706995" y="4504738"/>
              <a:ext cx="122238" cy="120650"/>
            </a:xfrm>
            <a:custGeom>
              <a:avLst/>
              <a:gdLst>
                <a:gd name="T0" fmla="*/ 13 w 162"/>
                <a:gd name="T1" fmla="*/ 103 h 161"/>
                <a:gd name="T2" fmla="*/ 104 w 162"/>
                <a:gd name="T3" fmla="*/ 149 h 161"/>
                <a:gd name="T4" fmla="*/ 150 w 162"/>
                <a:gd name="T5" fmla="*/ 58 h 161"/>
                <a:gd name="T6" fmla="*/ 59 w 162"/>
                <a:gd name="T7" fmla="*/ 12 h 161"/>
                <a:gd name="T8" fmla="*/ 13 w 162"/>
                <a:gd name="T9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13" y="103"/>
                  </a:moveTo>
                  <a:cubicBezTo>
                    <a:pt x="25" y="141"/>
                    <a:pt x="66" y="161"/>
                    <a:pt x="104" y="149"/>
                  </a:cubicBezTo>
                  <a:cubicBezTo>
                    <a:pt x="142" y="137"/>
                    <a:pt x="162" y="96"/>
                    <a:pt x="150" y="58"/>
                  </a:cubicBezTo>
                  <a:cubicBezTo>
                    <a:pt x="137" y="20"/>
                    <a:pt x="97" y="0"/>
                    <a:pt x="59" y="12"/>
                  </a:cubicBezTo>
                  <a:cubicBezTo>
                    <a:pt x="21" y="24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1"/>
            <p:cNvSpPr>
              <a:spLocks/>
            </p:cNvSpPr>
            <p:nvPr/>
          </p:nvSpPr>
          <p:spPr bwMode="auto">
            <a:xfrm>
              <a:off x="2743507" y="4530138"/>
              <a:ext cx="74613" cy="74613"/>
            </a:xfrm>
            <a:custGeom>
              <a:avLst/>
              <a:gdLst>
                <a:gd name="T0" fmla="*/ 8 w 100"/>
                <a:gd name="T1" fmla="*/ 64 h 100"/>
                <a:gd name="T2" fmla="*/ 64 w 100"/>
                <a:gd name="T3" fmla="*/ 92 h 100"/>
                <a:gd name="T4" fmla="*/ 93 w 100"/>
                <a:gd name="T5" fmla="*/ 36 h 100"/>
                <a:gd name="T6" fmla="*/ 36 w 100"/>
                <a:gd name="T7" fmla="*/ 7 h 100"/>
                <a:gd name="T8" fmla="*/ 8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8" y="64"/>
                  </a:moveTo>
                  <a:cubicBezTo>
                    <a:pt x="15" y="87"/>
                    <a:pt x="41" y="100"/>
                    <a:pt x="64" y="92"/>
                  </a:cubicBezTo>
                  <a:cubicBezTo>
                    <a:pt x="88" y="84"/>
                    <a:pt x="100" y="59"/>
                    <a:pt x="93" y="36"/>
                  </a:cubicBezTo>
                  <a:cubicBezTo>
                    <a:pt x="85" y="12"/>
                    <a:pt x="60" y="0"/>
                    <a:pt x="36" y="7"/>
                  </a:cubicBezTo>
                  <a:cubicBezTo>
                    <a:pt x="13" y="15"/>
                    <a:pt x="0" y="40"/>
                    <a:pt x="8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2"/>
            <p:cNvSpPr>
              <a:spLocks/>
            </p:cNvSpPr>
            <p:nvPr/>
          </p:nvSpPr>
          <p:spPr bwMode="auto">
            <a:xfrm>
              <a:off x="2313295" y="4104688"/>
              <a:ext cx="630238" cy="506413"/>
            </a:xfrm>
            <a:custGeom>
              <a:avLst/>
              <a:gdLst>
                <a:gd name="T0" fmla="*/ 119 w 841"/>
                <a:gd name="T1" fmla="*/ 305 h 675"/>
                <a:gd name="T2" fmla="*/ 237 w 841"/>
                <a:gd name="T3" fmla="*/ 215 h 675"/>
                <a:gd name="T4" fmla="*/ 237 w 841"/>
                <a:gd name="T5" fmla="*/ 215 h 675"/>
                <a:gd name="T6" fmla="*/ 654 w 841"/>
                <a:gd name="T7" fmla="*/ 0 h 675"/>
                <a:gd name="T8" fmla="*/ 839 w 841"/>
                <a:gd name="T9" fmla="*/ 253 h 675"/>
                <a:gd name="T10" fmla="*/ 595 w 841"/>
                <a:gd name="T11" fmla="*/ 466 h 675"/>
                <a:gd name="T12" fmla="*/ 182 w 841"/>
                <a:gd name="T13" fmla="*/ 430 h 675"/>
                <a:gd name="T14" fmla="*/ 182 w 841"/>
                <a:gd name="T15" fmla="*/ 432 h 675"/>
                <a:gd name="T16" fmla="*/ 156 w 841"/>
                <a:gd name="T17" fmla="*/ 675 h 675"/>
                <a:gd name="T18" fmla="*/ 27 w 841"/>
                <a:gd name="T19" fmla="*/ 397 h 675"/>
                <a:gd name="T20" fmla="*/ 119 w 841"/>
                <a:gd name="T21" fmla="*/ 30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675">
                  <a:moveTo>
                    <a:pt x="119" y="305"/>
                  </a:moveTo>
                  <a:cubicBezTo>
                    <a:pt x="130" y="272"/>
                    <a:pt x="169" y="237"/>
                    <a:pt x="237" y="215"/>
                  </a:cubicBezTo>
                  <a:cubicBezTo>
                    <a:pt x="237" y="215"/>
                    <a:pt x="237" y="215"/>
                    <a:pt x="237" y="215"/>
                  </a:cubicBezTo>
                  <a:cubicBezTo>
                    <a:pt x="327" y="184"/>
                    <a:pt x="678" y="206"/>
                    <a:pt x="654" y="0"/>
                  </a:cubicBezTo>
                  <a:cubicBezTo>
                    <a:pt x="654" y="0"/>
                    <a:pt x="841" y="52"/>
                    <a:pt x="839" y="253"/>
                  </a:cubicBezTo>
                  <a:cubicBezTo>
                    <a:pt x="838" y="375"/>
                    <a:pt x="738" y="452"/>
                    <a:pt x="595" y="466"/>
                  </a:cubicBezTo>
                  <a:cubicBezTo>
                    <a:pt x="489" y="476"/>
                    <a:pt x="277" y="482"/>
                    <a:pt x="182" y="430"/>
                  </a:cubicBezTo>
                  <a:cubicBezTo>
                    <a:pt x="182" y="431"/>
                    <a:pt x="182" y="432"/>
                    <a:pt x="182" y="432"/>
                  </a:cubicBezTo>
                  <a:cubicBezTo>
                    <a:pt x="182" y="503"/>
                    <a:pt x="189" y="675"/>
                    <a:pt x="156" y="675"/>
                  </a:cubicBezTo>
                  <a:cubicBezTo>
                    <a:pt x="123" y="674"/>
                    <a:pt x="70" y="497"/>
                    <a:pt x="27" y="397"/>
                  </a:cubicBezTo>
                  <a:cubicBezTo>
                    <a:pt x="0" y="334"/>
                    <a:pt x="84" y="307"/>
                    <a:pt x="119" y="3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3"/>
            <p:cNvSpPr>
              <a:spLocks/>
            </p:cNvSpPr>
            <p:nvPr/>
          </p:nvSpPr>
          <p:spPr bwMode="auto">
            <a:xfrm>
              <a:off x="2459345" y="4776200"/>
              <a:ext cx="273050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1 w 364"/>
                <a:gd name="T17" fmla="*/ 134 h 141"/>
                <a:gd name="T18" fmla="*/ 160 w 364"/>
                <a:gd name="T19" fmla="*/ 122 h 141"/>
                <a:gd name="T20" fmla="*/ 113 w 364"/>
                <a:gd name="T21" fmla="*/ 102 h 141"/>
                <a:gd name="T22" fmla="*/ 69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10" y="14"/>
                    <a:pt x="21" y="26"/>
                    <a:pt x="33" y="38"/>
                  </a:cubicBezTo>
                  <a:cubicBezTo>
                    <a:pt x="46" y="49"/>
                    <a:pt x="59" y="59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6" y="122"/>
                    <a:pt x="212" y="125"/>
                  </a:cubicBezTo>
                  <a:cubicBezTo>
                    <a:pt x="229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5" y="138"/>
                    <a:pt x="228" y="137"/>
                    <a:pt x="211" y="134"/>
                  </a:cubicBezTo>
                  <a:cubicBezTo>
                    <a:pt x="194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3" y="102"/>
                  </a:cubicBezTo>
                  <a:cubicBezTo>
                    <a:pt x="97" y="94"/>
                    <a:pt x="82" y="85"/>
                    <a:pt x="69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9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4"/>
            <p:cNvSpPr>
              <a:spLocks/>
            </p:cNvSpPr>
            <p:nvPr/>
          </p:nvSpPr>
          <p:spPr bwMode="auto">
            <a:xfrm>
              <a:off x="2645082" y="4806363"/>
              <a:ext cx="125413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8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8" y="31"/>
                    <a:pt x="72" y="30"/>
                    <a:pt x="86" y="28"/>
                  </a:cubicBezTo>
                  <a:cubicBezTo>
                    <a:pt x="101" y="27"/>
                    <a:pt x="115" y="24"/>
                    <a:pt x="128" y="19"/>
                  </a:cubicBezTo>
                  <a:cubicBezTo>
                    <a:pt x="142" y="14"/>
                    <a:pt x="155" y="8"/>
                    <a:pt x="167" y="0"/>
                  </a:cubicBezTo>
                  <a:cubicBezTo>
                    <a:pt x="156" y="10"/>
                    <a:pt x="144" y="18"/>
                    <a:pt x="130" y="24"/>
                  </a:cubicBezTo>
                  <a:cubicBezTo>
                    <a:pt x="116" y="29"/>
                    <a:pt x="102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4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5"/>
            <p:cNvSpPr>
              <a:spLocks/>
            </p:cNvSpPr>
            <p:nvPr/>
          </p:nvSpPr>
          <p:spPr bwMode="auto">
            <a:xfrm>
              <a:off x="2508557" y="4522200"/>
              <a:ext cx="112713" cy="90488"/>
            </a:xfrm>
            <a:custGeom>
              <a:avLst/>
              <a:gdLst>
                <a:gd name="T0" fmla="*/ 141 w 151"/>
                <a:gd name="T1" fmla="*/ 49 h 120"/>
                <a:gd name="T2" fmla="*/ 40 w 151"/>
                <a:gd name="T3" fmla="*/ 5 h 120"/>
                <a:gd name="T4" fmla="*/ 28 w 151"/>
                <a:gd name="T5" fmla="*/ 25 h 120"/>
                <a:gd name="T6" fmla="*/ 106 w 151"/>
                <a:gd name="T7" fmla="*/ 58 h 120"/>
                <a:gd name="T8" fmla="*/ 13 w 151"/>
                <a:gd name="T9" fmla="*/ 94 h 120"/>
                <a:gd name="T10" fmla="*/ 19 w 151"/>
                <a:gd name="T11" fmla="*/ 115 h 120"/>
                <a:gd name="T12" fmla="*/ 138 w 151"/>
                <a:gd name="T13" fmla="*/ 70 h 120"/>
                <a:gd name="T14" fmla="*/ 141 w 151"/>
                <a:gd name="T15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0">
                  <a:moveTo>
                    <a:pt x="141" y="49"/>
                  </a:moveTo>
                  <a:cubicBezTo>
                    <a:pt x="107" y="35"/>
                    <a:pt x="74" y="20"/>
                    <a:pt x="40" y="5"/>
                  </a:cubicBezTo>
                  <a:cubicBezTo>
                    <a:pt x="27" y="0"/>
                    <a:pt x="15" y="19"/>
                    <a:pt x="28" y="25"/>
                  </a:cubicBezTo>
                  <a:cubicBezTo>
                    <a:pt x="54" y="36"/>
                    <a:pt x="80" y="47"/>
                    <a:pt x="106" y="58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6" y="120"/>
                    <a:pt x="19" y="115"/>
                  </a:cubicBezTo>
                  <a:cubicBezTo>
                    <a:pt x="59" y="100"/>
                    <a:pt x="99" y="85"/>
                    <a:pt x="138" y="70"/>
                  </a:cubicBezTo>
                  <a:cubicBezTo>
                    <a:pt x="146" y="67"/>
                    <a:pt x="151" y="54"/>
                    <a:pt x="141" y="49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2884795" y="4528550"/>
              <a:ext cx="571500" cy="125413"/>
            </a:xfrm>
            <a:custGeom>
              <a:avLst/>
              <a:gdLst>
                <a:gd name="T0" fmla="*/ 18 w 360"/>
                <a:gd name="T1" fmla="*/ 18 h 79"/>
                <a:gd name="T2" fmla="*/ 18 w 360"/>
                <a:gd name="T3" fmla="*/ 24 h 79"/>
                <a:gd name="T4" fmla="*/ 189 w 360"/>
                <a:gd name="T5" fmla="*/ 24 h 79"/>
                <a:gd name="T6" fmla="*/ 189 w 360"/>
                <a:gd name="T7" fmla="*/ 16 h 79"/>
                <a:gd name="T8" fmla="*/ 303 w 360"/>
                <a:gd name="T9" fmla="*/ 16 h 79"/>
                <a:gd name="T10" fmla="*/ 303 w 360"/>
                <a:gd name="T11" fmla="*/ 0 h 79"/>
                <a:gd name="T12" fmla="*/ 360 w 360"/>
                <a:gd name="T13" fmla="*/ 0 h 79"/>
                <a:gd name="T14" fmla="*/ 360 w 360"/>
                <a:gd name="T15" fmla="*/ 79 h 79"/>
                <a:gd name="T16" fmla="*/ 303 w 360"/>
                <a:gd name="T17" fmla="*/ 79 h 79"/>
                <a:gd name="T18" fmla="*/ 303 w 360"/>
                <a:gd name="T19" fmla="*/ 65 h 79"/>
                <a:gd name="T20" fmla="*/ 189 w 360"/>
                <a:gd name="T21" fmla="*/ 65 h 79"/>
                <a:gd name="T22" fmla="*/ 189 w 360"/>
                <a:gd name="T23" fmla="*/ 57 h 79"/>
                <a:gd name="T24" fmla="*/ 18 w 360"/>
                <a:gd name="T25" fmla="*/ 57 h 79"/>
                <a:gd name="T26" fmla="*/ 18 w 360"/>
                <a:gd name="T27" fmla="*/ 62 h 79"/>
                <a:gd name="T28" fmla="*/ 0 w 360"/>
                <a:gd name="T29" fmla="*/ 62 h 79"/>
                <a:gd name="T30" fmla="*/ 0 w 360"/>
                <a:gd name="T31" fmla="*/ 18 h 79"/>
                <a:gd name="T32" fmla="*/ 18 w 360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79">
                  <a:moveTo>
                    <a:pt x="18" y="18"/>
                  </a:moveTo>
                  <a:lnTo>
                    <a:pt x="18" y="24"/>
                  </a:lnTo>
                  <a:lnTo>
                    <a:pt x="189" y="24"/>
                  </a:lnTo>
                  <a:lnTo>
                    <a:pt x="189" y="16"/>
                  </a:lnTo>
                  <a:lnTo>
                    <a:pt x="303" y="16"/>
                  </a:lnTo>
                  <a:lnTo>
                    <a:pt x="303" y="0"/>
                  </a:lnTo>
                  <a:lnTo>
                    <a:pt x="360" y="0"/>
                  </a:lnTo>
                  <a:lnTo>
                    <a:pt x="360" y="79"/>
                  </a:lnTo>
                  <a:lnTo>
                    <a:pt x="303" y="79"/>
                  </a:lnTo>
                  <a:lnTo>
                    <a:pt x="303" y="65"/>
                  </a:lnTo>
                  <a:lnTo>
                    <a:pt x="189" y="65"/>
                  </a:lnTo>
                  <a:lnTo>
                    <a:pt x="189" y="57"/>
                  </a:lnTo>
                  <a:lnTo>
                    <a:pt x="18" y="57"/>
                  </a:lnTo>
                  <a:lnTo>
                    <a:pt x="18" y="62"/>
                  </a:lnTo>
                  <a:lnTo>
                    <a:pt x="0" y="62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97"/>
            <p:cNvSpPr>
              <a:spLocks noChangeArrowheads="1"/>
            </p:cNvSpPr>
            <p:nvPr/>
          </p:nvSpPr>
          <p:spPr bwMode="auto">
            <a:xfrm>
              <a:off x="2513320" y="4661900"/>
              <a:ext cx="122238" cy="96838"/>
            </a:xfrm>
            <a:prstGeom prst="ellipse">
              <a:avLst/>
            </a:pr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8"/>
            <p:cNvSpPr>
              <a:spLocks/>
            </p:cNvSpPr>
            <p:nvPr/>
          </p:nvSpPr>
          <p:spPr bwMode="auto">
            <a:xfrm>
              <a:off x="3108632" y="3652250"/>
              <a:ext cx="688975" cy="431800"/>
            </a:xfrm>
            <a:custGeom>
              <a:avLst/>
              <a:gdLst>
                <a:gd name="T0" fmla="*/ 106 w 920"/>
                <a:gd name="T1" fmla="*/ 460 h 577"/>
                <a:gd name="T2" fmla="*/ 106 w 920"/>
                <a:gd name="T3" fmla="*/ 577 h 577"/>
                <a:gd name="T4" fmla="*/ 227 w 920"/>
                <a:gd name="T5" fmla="*/ 577 h 577"/>
                <a:gd name="T6" fmla="*/ 227 w 920"/>
                <a:gd name="T7" fmla="*/ 460 h 577"/>
                <a:gd name="T8" fmla="*/ 349 w 920"/>
                <a:gd name="T9" fmla="*/ 460 h 577"/>
                <a:gd name="T10" fmla="*/ 349 w 920"/>
                <a:gd name="T11" fmla="*/ 577 h 577"/>
                <a:gd name="T12" fmla="*/ 470 w 920"/>
                <a:gd name="T13" fmla="*/ 577 h 577"/>
                <a:gd name="T14" fmla="*/ 470 w 920"/>
                <a:gd name="T15" fmla="*/ 460 h 577"/>
                <a:gd name="T16" fmla="*/ 477 w 920"/>
                <a:gd name="T17" fmla="*/ 460 h 577"/>
                <a:gd name="T18" fmla="*/ 592 w 920"/>
                <a:gd name="T19" fmla="*/ 460 h 577"/>
                <a:gd name="T20" fmla="*/ 599 w 920"/>
                <a:gd name="T21" fmla="*/ 460 h 577"/>
                <a:gd name="T22" fmla="*/ 599 w 920"/>
                <a:gd name="T23" fmla="*/ 577 h 577"/>
                <a:gd name="T24" fmla="*/ 720 w 920"/>
                <a:gd name="T25" fmla="*/ 577 h 577"/>
                <a:gd name="T26" fmla="*/ 720 w 920"/>
                <a:gd name="T27" fmla="*/ 460 h 577"/>
                <a:gd name="T28" fmla="*/ 842 w 920"/>
                <a:gd name="T29" fmla="*/ 460 h 577"/>
                <a:gd name="T30" fmla="*/ 842 w 920"/>
                <a:gd name="T31" fmla="*/ 577 h 577"/>
                <a:gd name="T32" fmla="*/ 904 w 920"/>
                <a:gd name="T33" fmla="*/ 577 h 577"/>
                <a:gd name="T34" fmla="*/ 920 w 920"/>
                <a:gd name="T35" fmla="*/ 460 h 577"/>
                <a:gd name="T36" fmla="*/ 460 w 920"/>
                <a:gd name="T37" fmla="*/ 0 h 577"/>
                <a:gd name="T38" fmla="*/ 0 w 920"/>
                <a:gd name="T39" fmla="*/ 460 h 577"/>
                <a:gd name="T40" fmla="*/ 104 w 920"/>
                <a:gd name="T41" fmla="*/ 460 h 577"/>
                <a:gd name="T42" fmla="*/ 106 w 920"/>
                <a:gd name="T43" fmla="*/ 46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0" h="577">
                  <a:moveTo>
                    <a:pt x="106" y="460"/>
                  </a:moveTo>
                  <a:cubicBezTo>
                    <a:pt x="106" y="577"/>
                    <a:pt x="106" y="577"/>
                    <a:pt x="106" y="577"/>
                  </a:cubicBezTo>
                  <a:cubicBezTo>
                    <a:pt x="227" y="577"/>
                    <a:pt x="227" y="577"/>
                    <a:pt x="227" y="577"/>
                  </a:cubicBezTo>
                  <a:cubicBezTo>
                    <a:pt x="227" y="460"/>
                    <a:pt x="227" y="460"/>
                    <a:pt x="227" y="460"/>
                  </a:cubicBezTo>
                  <a:cubicBezTo>
                    <a:pt x="349" y="460"/>
                    <a:pt x="349" y="460"/>
                    <a:pt x="349" y="460"/>
                  </a:cubicBezTo>
                  <a:cubicBezTo>
                    <a:pt x="349" y="577"/>
                    <a:pt x="349" y="577"/>
                    <a:pt x="349" y="577"/>
                  </a:cubicBezTo>
                  <a:cubicBezTo>
                    <a:pt x="470" y="577"/>
                    <a:pt x="470" y="577"/>
                    <a:pt x="470" y="577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592" y="460"/>
                    <a:pt x="592" y="460"/>
                    <a:pt x="592" y="460"/>
                  </a:cubicBezTo>
                  <a:cubicBezTo>
                    <a:pt x="599" y="460"/>
                    <a:pt x="599" y="460"/>
                    <a:pt x="599" y="460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720" y="577"/>
                    <a:pt x="720" y="577"/>
                    <a:pt x="720" y="577"/>
                  </a:cubicBezTo>
                  <a:cubicBezTo>
                    <a:pt x="720" y="460"/>
                    <a:pt x="720" y="460"/>
                    <a:pt x="720" y="460"/>
                  </a:cubicBezTo>
                  <a:cubicBezTo>
                    <a:pt x="842" y="460"/>
                    <a:pt x="842" y="460"/>
                    <a:pt x="842" y="460"/>
                  </a:cubicBezTo>
                  <a:cubicBezTo>
                    <a:pt x="842" y="577"/>
                    <a:pt x="842" y="577"/>
                    <a:pt x="842" y="577"/>
                  </a:cubicBezTo>
                  <a:cubicBezTo>
                    <a:pt x="904" y="577"/>
                    <a:pt x="904" y="577"/>
                    <a:pt x="904" y="577"/>
                  </a:cubicBezTo>
                  <a:cubicBezTo>
                    <a:pt x="914" y="540"/>
                    <a:pt x="920" y="501"/>
                    <a:pt x="920" y="460"/>
                  </a:cubicBezTo>
                  <a:cubicBezTo>
                    <a:pt x="920" y="206"/>
                    <a:pt x="714" y="0"/>
                    <a:pt x="460" y="0"/>
                  </a:cubicBezTo>
                  <a:cubicBezTo>
                    <a:pt x="206" y="0"/>
                    <a:pt x="0" y="206"/>
                    <a:pt x="0" y="460"/>
                  </a:cubicBezTo>
                  <a:cubicBezTo>
                    <a:pt x="104" y="460"/>
                    <a:pt x="104" y="460"/>
                    <a:pt x="104" y="460"/>
                  </a:cubicBezTo>
                  <a:lnTo>
                    <a:pt x="106" y="46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99"/>
            <p:cNvSpPr>
              <a:spLocks noChangeArrowheads="1"/>
            </p:cNvSpPr>
            <p:nvPr/>
          </p:nvSpPr>
          <p:spPr bwMode="auto">
            <a:xfrm>
              <a:off x="3321357" y="3768138"/>
              <a:ext cx="9525" cy="339725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0"/>
            <p:cNvSpPr>
              <a:spLocks/>
            </p:cNvSpPr>
            <p:nvPr/>
          </p:nvSpPr>
          <p:spPr bwMode="auto">
            <a:xfrm>
              <a:off x="3330882" y="3768138"/>
              <a:ext cx="288925" cy="158750"/>
            </a:xfrm>
            <a:custGeom>
              <a:avLst/>
              <a:gdLst>
                <a:gd name="T0" fmla="*/ 0 w 182"/>
                <a:gd name="T1" fmla="*/ 0 h 100"/>
                <a:gd name="T2" fmla="*/ 0 w 182"/>
                <a:gd name="T3" fmla="*/ 100 h 100"/>
                <a:gd name="T4" fmla="*/ 182 w 182"/>
                <a:gd name="T5" fmla="*/ 0 h 100"/>
                <a:gd name="T6" fmla="*/ 0 w 182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00">
                  <a:moveTo>
                    <a:pt x="0" y="0"/>
                  </a:moveTo>
                  <a:lnTo>
                    <a:pt x="0" y="10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1"/>
            <p:cNvSpPr>
              <a:spLocks/>
            </p:cNvSpPr>
            <p:nvPr/>
          </p:nvSpPr>
          <p:spPr bwMode="auto">
            <a:xfrm>
              <a:off x="3056245" y="3996738"/>
              <a:ext cx="728663" cy="344488"/>
            </a:xfrm>
            <a:custGeom>
              <a:avLst/>
              <a:gdLst>
                <a:gd name="T0" fmla="*/ 107 w 973"/>
                <a:gd name="T1" fmla="*/ 182 h 460"/>
                <a:gd name="T2" fmla="*/ 0 w 973"/>
                <a:gd name="T3" fmla="*/ 460 h 460"/>
                <a:gd name="T4" fmla="*/ 225 w 973"/>
                <a:gd name="T5" fmla="*/ 344 h 460"/>
                <a:gd name="T6" fmla="*/ 529 w 973"/>
                <a:gd name="T7" fmla="*/ 460 h 460"/>
                <a:gd name="T8" fmla="*/ 973 w 973"/>
                <a:gd name="T9" fmla="*/ 117 h 460"/>
                <a:gd name="T10" fmla="*/ 911 w 973"/>
                <a:gd name="T11" fmla="*/ 117 h 460"/>
                <a:gd name="T12" fmla="*/ 911 w 973"/>
                <a:gd name="T13" fmla="*/ 0 h 460"/>
                <a:gd name="T14" fmla="*/ 789 w 973"/>
                <a:gd name="T15" fmla="*/ 0 h 460"/>
                <a:gd name="T16" fmla="*/ 789 w 973"/>
                <a:gd name="T17" fmla="*/ 117 h 460"/>
                <a:gd name="T18" fmla="*/ 668 w 973"/>
                <a:gd name="T19" fmla="*/ 117 h 460"/>
                <a:gd name="T20" fmla="*/ 668 w 973"/>
                <a:gd name="T21" fmla="*/ 0 h 460"/>
                <a:gd name="T22" fmla="*/ 661 w 973"/>
                <a:gd name="T23" fmla="*/ 0 h 460"/>
                <a:gd name="T24" fmla="*/ 546 w 973"/>
                <a:gd name="T25" fmla="*/ 0 h 460"/>
                <a:gd name="T26" fmla="*/ 539 w 973"/>
                <a:gd name="T27" fmla="*/ 0 h 460"/>
                <a:gd name="T28" fmla="*/ 539 w 973"/>
                <a:gd name="T29" fmla="*/ 117 h 460"/>
                <a:gd name="T30" fmla="*/ 418 w 973"/>
                <a:gd name="T31" fmla="*/ 117 h 460"/>
                <a:gd name="T32" fmla="*/ 418 w 973"/>
                <a:gd name="T33" fmla="*/ 0 h 460"/>
                <a:gd name="T34" fmla="*/ 296 w 973"/>
                <a:gd name="T35" fmla="*/ 0 h 460"/>
                <a:gd name="T36" fmla="*/ 296 w 973"/>
                <a:gd name="T37" fmla="*/ 117 h 460"/>
                <a:gd name="T38" fmla="*/ 175 w 973"/>
                <a:gd name="T39" fmla="*/ 117 h 460"/>
                <a:gd name="T40" fmla="*/ 175 w 973"/>
                <a:gd name="T41" fmla="*/ 0 h 460"/>
                <a:gd name="T42" fmla="*/ 173 w 973"/>
                <a:gd name="T43" fmla="*/ 0 h 460"/>
                <a:gd name="T44" fmla="*/ 69 w 973"/>
                <a:gd name="T45" fmla="*/ 0 h 460"/>
                <a:gd name="T46" fmla="*/ 69 w 973"/>
                <a:gd name="T47" fmla="*/ 0 h 460"/>
                <a:gd name="T48" fmla="*/ 107 w 973"/>
                <a:gd name="T49" fmla="*/ 1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3" h="460">
                  <a:moveTo>
                    <a:pt x="107" y="182"/>
                  </a:moveTo>
                  <a:cubicBezTo>
                    <a:pt x="0" y="460"/>
                    <a:pt x="0" y="460"/>
                    <a:pt x="0" y="460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306" y="416"/>
                    <a:pt x="412" y="460"/>
                    <a:pt x="529" y="460"/>
                  </a:cubicBezTo>
                  <a:cubicBezTo>
                    <a:pt x="742" y="460"/>
                    <a:pt x="922" y="314"/>
                    <a:pt x="973" y="117"/>
                  </a:cubicBezTo>
                  <a:cubicBezTo>
                    <a:pt x="911" y="117"/>
                    <a:pt x="911" y="117"/>
                    <a:pt x="911" y="117"/>
                  </a:cubicBezTo>
                  <a:cubicBezTo>
                    <a:pt x="911" y="0"/>
                    <a:pt x="911" y="0"/>
                    <a:pt x="911" y="0"/>
                  </a:cubicBezTo>
                  <a:cubicBezTo>
                    <a:pt x="789" y="0"/>
                    <a:pt x="789" y="0"/>
                    <a:pt x="789" y="0"/>
                  </a:cubicBezTo>
                  <a:cubicBezTo>
                    <a:pt x="789" y="117"/>
                    <a:pt x="789" y="117"/>
                    <a:pt x="789" y="117"/>
                  </a:cubicBezTo>
                  <a:cubicBezTo>
                    <a:pt x="668" y="117"/>
                    <a:pt x="668" y="117"/>
                    <a:pt x="668" y="117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539" y="117"/>
                    <a:pt x="539" y="117"/>
                    <a:pt x="539" y="117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6" y="117"/>
                    <a:pt x="296" y="117"/>
                    <a:pt x="296" y="117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65"/>
                    <a:pt x="83" y="126"/>
                    <a:pt x="107" y="182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文本框 142"/>
          <p:cNvSpPr txBox="1"/>
          <p:nvPr/>
        </p:nvSpPr>
        <p:spPr>
          <a:xfrm>
            <a:off x="6781800" y="3245689"/>
            <a:ext cx="342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.Spring IOC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085326" y="3946718"/>
            <a:ext cx="54810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IOC(Inversion of Control)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：其思想是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反转资源获取的方向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传统的资源查找方式要求组件向容器发起请求查找资源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作为回应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容器适时的返回资源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而应用了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之后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则是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容器主动地将资源推送给它所管理的组件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组件所要做的仅是选择一种合适的方式来接受资源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这种行为也被称为查找的被动形式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5294671" y="3886203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任意多边形 148"/>
          <p:cNvSpPr/>
          <p:nvPr/>
        </p:nvSpPr>
        <p:spPr>
          <a:xfrm>
            <a:off x="1124184" y="1857397"/>
            <a:ext cx="4640437" cy="752876"/>
          </a:xfrm>
          <a:custGeom>
            <a:avLst/>
            <a:gdLst>
              <a:gd name="connsiteX0" fmla="*/ 90913 w 4640437"/>
              <a:gd name="connsiteY0" fmla="*/ 0 h 752876"/>
              <a:gd name="connsiteX1" fmla="*/ 4263999 w 4640437"/>
              <a:gd name="connsiteY1" fmla="*/ 0 h 752876"/>
              <a:gd name="connsiteX2" fmla="*/ 4640437 w 4640437"/>
              <a:gd name="connsiteY2" fmla="*/ 376438 h 752876"/>
              <a:gd name="connsiteX3" fmla="*/ 4640436 w 4640437"/>
              <a:gd name="connsiteY3" fmla="*/ 376438 h 752876"/>
              <a:gd name="connsiteX4" fmla="*/ 4263998 w 4640437"/>
              <a:gd name="connsiteY4" fmla="*/ 752876 h 752876"/>
              <a:gd name="connsiteX5" fmla="*/ 90913 w 4640437"/>
              <a:gd name="connsiteY5" fmla="*/ 752875 h 752876"/>
              <a:gd name="connsiteX6" fmla="*/ 15048 w 4640437"/>
              <a:gd name="connsiteY6" fmla="*/ 745227 h 752876"/>
              <a:gd name="connsiteX7" fmla="*/ 0 w 4640437"/>
              <a:gd name="connsiteY7" fmla="*/ 740556 h 752876"/>
              <a:gd name="connsiteX8" fmla="*/ 0 w 4640437"/>
              <a:gd name="connsiteY8" fmla="*/ 12319 h 752876"/>
              <a:gd name="connsiteX9" fmla="*/ 15048 w 4640437"/>
              <a:gd name="connsiteY9" fmla="*/ 7648 h 752876"/>
              <a:gd name="connsiteX10" fmla="*/ 90913 w 4640437"/>
              <a:gd name="connsiteY10" fmla="*/ 0 h 7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0437" h="752876">
                <a:moveTo>
                  <a:pt x="90913" y="0"/>
                </a:moveTo>
                <a:lnTo>
                  <a:pt x="4263999" y="0"/>
                </a:lnTo>
                <a:cubicBezTo>
                  <a:pt x="4471900" y="0"/>
                  <a:pt x="4640437" y="168537"/>
                  <a:pt x="4640437" y="376438"/>
                </a:cubicBezTo>
                <a:lnTo>
                  <a:pt x="4640436" y="376438"/>
                </a:lnTo>
                <a:cubicBezTo>
                  <a:pt x="4640436" y="584339"/>
                  <a:pt x="4471899" y="752876"/>
                  <a:pt x="4263998" y="752876"/>
                </a:cubicBezTo>
                <a:lnTo>
                  <a:pt x="90913" y="752875"/>
                </a:lnTo>
                <a:cubicBezTo>
                  <a:pt x="64926" y="752875"/>
                  <a:pt x="39553" y="750242"/>
                  <a:pt x="15048" y="745227"/>
                </a:cubicBezTo>
                <a:lnTo>
                  <a:pt x="0" y="740556"/>
                </a:lnTo>
                <a:lnTo>
                  <a:pt x="0" y="12319"/>
                </a:lnTo>
                <a:lnTo>
                  <a:pt x="15048" y="7648"/>
                </a:lnTo>
                <a:cubicBezTo>
                  <a:pt x="39553" y="2633"/>
                  <a:pt x="64926" y="0"/>
                  <a:pt x="90913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2429" y="1965221"/>
            <a:ext cx="362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什么是</a:t>
            </a:r>
            <a:r>
              <a:rPr lang="en-US" altLang="zh-CN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Spring</a:t>
            </a:r>
            <a:r>
              <a:rPr lang="zh-CN" altLang="en-US" sz="36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？</a:t>
            </a:r>
            <a:endParaRPr lang="zh-CN" altLang="en-US" sz="36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2.1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.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配置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Bean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内容占位符 2"/>
          <p:cNvSpPr txBox="1">
            <a:spLocks/>
          </p:cNvSpPr>
          <p:nvPr/>
        </p:nvSpPr>
        <p:spPr>
          <a:xfrm>
            <a:off x="1628280" y="1266540"/>
            <a:ext cx="8277720" cy="419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xml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文件中通过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节点来配置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</a:t>
            </a: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的名称。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容器中必须是唯一的</a:t>
            </a:r>
            <a:endParaRPr lang="en-US" altLang="zh-CN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没有指定，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自动将权限定性类名作为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的名字</a:t>
            </a:r>
            <a:endParaRPr lang="en-US" altLang="zh-CN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可以指定多个名字，名字之间可用逗号、分号、或空格分隔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76" y="1851945"/>
            <a:ext cx="6552728" cy="103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2.1 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获取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Bean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24112" y="1341016"/>
            <a:ext cx="8900988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ApplicationContext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的主要实现类：</a:t>
            </a:r>
          </a:p>
          <a:p>
            <a:pPr lvl="1"/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ClassPathXmlApplicationContext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：从 </a:t>
            </a:r>
            <a:r>
              <a:rPr lang="zh-CN" altLang="en-US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类路径下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加载配置文件</a:t>
            </a:r>
          </a:p>
          <a:p>
            <a:pPr lvl="1"/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FileSystemXmlApplicationContext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从文件系统中加载配置文件</a:t>
            </a:r>
            <a:endParaRPr lang="en-US" altLang="zh-CN" sz="1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ConfigurableApplicationContext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扩展于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ApplicationContext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，新增加两个主要方法：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refresh()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close()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 让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ApplicationContext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具有启动、刷新和关闭上下文的能力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ApplicationContext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在初始化上下文时就实例化所有单例的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WebApplicationContext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是专门为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应用而准备的，它允许从相对于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根目录的路径中完成初始化工作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1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2.1 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获取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Bean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96244" y="1416639"/>
            <a:ext cx="7776864" cy="96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 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ApplicationContext </a:t>
            </a:r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getBean() </a:t>
            </a:r>
            <a:r>
              <a:rPr lang="zh-CN" altLang="en-US" sz="2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67" y="2094342"/>
            <a:ext cx="3816424" cy="315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7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751" y="-884948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018578" y="487555"/>
            <a:ext cx="326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2.2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属性注入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38536" y="1483940"/>
            <a:ext cx="8424936" cy="2797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属性注入即通过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 </a:t>
            </a:r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注入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的属性值或依赖的对象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属性注入使用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&lt;property&gt;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属性指定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的属性名称，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属性或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&lt;value&gt;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子节点指定属性值 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属性注入是实际应用中最常用的注入方式</a:t>
            </a:r>
            <a:endParaRPr lang="zh-CN" altLang="en-US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58" y="3441218"/>
            <a:ext cx="771949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9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1996</Words>
  <Application>Microsoft Office PowerPoint</Application>
  <PresentationFormat>宽屏</PresentationFormat>
  <Paragraphs>162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微软雅黑</vt:lpstr>
      <vt:lpstr>Calibri Light</vt:lpstr>
      <vt:lpstr>宋体</vt:lpstr>
      <vt:lpstr>Arial</vt:lpstr>
      <vt:lpstr>方正正粗黑简体</vt:lpstr>
      <vt:lpstr>方正剪纸简体</vt:lpstr>
      <vt:lpstr>Arial Unicode MS</vt:lpstr>
      <vt:lpstr>Calibri</vt:lpstr>
      <vt:lpstr>Segoe UI Black</vt:lpstr>
      <vt:lpstr>华文行楷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 Siqi</cp:lastModifiedBy>
  <cp:revision>27</cp:revision>
  <dcterms:created xsi:type="dcterms:W3CDTF">2016-05-23T05:07:23Z</dcterms:created>
  <dcterms:modified xsi:type="dcterms:W3CDTF">2016-10-23T09:34:13Z</dcterms:modified>
</cp:coreProperties>
</file>