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63" r:id="rId5"/>
    <p:sldId id="258" r:id="rId6"/>
    <p:sldId id="265" r:id="rId7"/>
    <p:sldId id="266" r:id="rId8"/>
    <p:sldId id="267" r:id="rId9"/>
    <p:sldId id="268" r:id="rId10"/>
    <p:sldId id="269" r:id="rId11"/>
    <p:sldId id="264" r:id="rId12"/>
    <p:sldId id="272" r:id="rId13"/>
    <p:sldId id="277" r:id="rId14"/>
    <p:sldId id="278" r:id="rId15"/>
    <p:sldId id="279" r:id="rId16"/>
    <p:sldId id="280" r:id="rId17"/>
    <p:sldId id="281" r:id="rId18"/>
    <p:sldId id="283" r:id="rId19"/>
    <p:sldId id="285" r:id="rId20"/>
    <p:sldId id="276" r:id="rId21"/>
    <p:sldId id="293" r:id="rId22"/>
    <p:sldId id="286" r:id="rId23"/>
    <p:sldId id="287" r:id="rId24"/>
    <p:sldId id="288" r:id="rId25"/>
    <p:sldId id="289" r:id="rId26"/>
    <p:sldId id="294" r:id="rId27"/>
    <p:sldId id="290" r:id="rId28"/>
    <p:sldId id="291" r:id="rId29"/>
    <p:sldId id="295" r:id="rId30"/>
    <p:sldId id="292" r:id="rId31"/>
    <p:sldId id="297" r:id="rId32"/>
    <p:sldId id="271" r:id="rId33"/>
  </p:sldIdLst>
  <p:sldSz cx="12192000" cy="6858000"/>
  <p:notesSz cx="6858000" cy="9144000"/>
  <p:embeddedFontLst>
    <p:embeddedFont>
      <p:font typeface="方正正粗黑简体" panose="02000000000000000000" pitchFamily="2" charset="-122"/>
      <p:regular r:id="rId37"/>
    </p:embeddedFont>
    <p:embeddedFont>
      <p:font typeface="微软雅黑" panose="020B0503020204020204" pitchFamily="34" charset="-122"/>
      <p:regular r:id="rId38"/>
    </p:embeddedFont>
    <p:embeddedFont>
      <p:font typeface="Calibri" panose="020F0502020204030204" charset="0"/>
      <p:regular r:id="rId39"/>
      <p:bold r:id="rId40"/>
      <p:italic r:id="rId41"/>
      <p:boldItalic r:id="rId42"/>
    </p:embeddedFont>
    <p:embeddedFont>
      <p:font typeface="Calibri Light" panose="020F0302020204030204" charset="0"/>
      <p:regular r:id="rId43"/>
      <p:italic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4B"/>
    <a:srgbClr val="C00000"/>
    <a:srgbClr val="FCC491"/>
    <a:srgbClr val="DCDCC6"/>
    <a:srgbClr val="52736C"/>
    <a:srgbClr val="77B0C1"/>
    <a:srgbClr val="74BDB0"/>
    <a:srgbClr val="FBEEBF"/>
    <a:srgbClr val="FFBA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78"/>
      </p:cViewPr>
      <p:guideLst>
        <p:guide orient="horz" pos="30"/>
        <p:guide pos="3852"/>
        <p:guide orient="horz" pos="3657"/>
        <p:guide pos="6322"/>
        <p:guide pos="13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font" Target="fonts/font8.fntdata"/><Relationship Id="rId43" Type="http://schemas.openxmlformats.org/officeDocument/2006/relationships/font" Target="fonts/font7.fntdata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slide" Target="slides/slide2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D39-23D2-4816-8FE3-27C9B8214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C57-8B1A-4898-9F55-251EC59CDB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D39-23D2-4816-8FE3-27C9B8214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C57-8B1A-4898-9F55-251EC59CDB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D39-23D2-4816-8FE3-27C9B8214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C57-8B1A-4898-9F55-251EC59CDB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D39-23D2-4816-8FE3-27C9B8214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C57-8B1A-4898-9F55-251EC59CDB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D39-23D2-4816-8FE3-27C9B8214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C57-8B1A-4898-9F55-251EC59CDB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D39-23D2-4816-8FE3-27C9B8214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C57-8B1A-4898-9F55-251EC59CDB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D39-23D2-4816-8FE3-27C9B8214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C57-8B1A-4898-9F55-251EC59CDB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D39-23D2-4816-8FE3-27C9B8214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C57-8B1A-4898-9F55-251EC59CDB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D39-23D2-4816-8FE3-27C9B8214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C57-8B1A-4898-9F55-251EC59CDB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D39-23D2-4816-8FE3-27C9B8214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C57-8B1A-4898-9F55-251EC59CDB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D39-23D2-4816-8FE3-27C9B8214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C57-8B1A-4898-9F55-251EC59CDB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60D39-23D2-4816-8FE3-27C9B8214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3C57-8B1A-4898-9F55-251EC59CDB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04900" y="150238"/>
            <a:ext cx="9982200" cy="6667500"/>
          </a:xfrm>
          <a:prstGeom prst="rect">
            <a:avLst/>
          </a:prstGeom>
          <a:solidFill>
            <a:srgbClr val="FFCE4B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20354894">
            <a:off x="2373332" y="1667968"/>
            <a:ext cx="1291771" cy="110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ea typeface="方正剪纸简体" panose="03000509000000000000" pitchFamily="65" charset="-122"/>
              </a:rPr>
              <a:t>j</a:t>
            </a:r>
            <a:endParaRPr lang="en-US" altLang="zh-CN" sz="6600" dirty="0">
              <a:solidFill>
                <a:schemeClr val="bg1"/>
              </a:solidFill>
              <a:ea typeface="方正剪纸简体" panose="03000509000000000000" pitchFamily="65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7487" y="2755132"/>
            <a:ext cx="3334219" cy="406253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 rot="874801">
            <a:off x="3207603" y="1742263"/>
            <a:ext cx="1291771" cy="110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ea typeface="方正剪纸简体" panose="03000509000000000000" pitchFamily="65" charset="-122"/>
              </a:rPr>
              <a:t>s</a:t>
            </a:r>
            <a:endParaRPr lang="en-US" altLang="zh-CN" sz="6600" dirty="0">
              <a:solidFill>
                <a:schemeClr val="bg1"/>
              </a:solidFill>
              <a:ea typeface="方正剪纸简体" panose="03000509000000000000" pitchFamily="65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rot="21360000">
            <a:off x="4586605" y="1611630"/>
            <a:ext cx="121348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C00000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rPr>
              <a:t>与</a:t>
            </a:r>
            <a:endParaRPr lang="zh-CN" altLang="en-US" sz="7200" dirty="0">
              <a:solidFill>
                <a:srgbClr val="C00000"/>
              </a:solidFill>
              <a:latin typeface="方正剪纸简体" panose="03000509000000000000" pitchFamily="65" charset="-122"/>
              <a:ea typeface="方正剪纸简体" panose="03000509000000000000" pitchFamily="65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 rot="20799503">
            <a:off x="5658404" y="1567214"/>
            <a:ext cx="1291771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FFFFFF"/>
                </a:solidFill>
                <a:uFillTx/>
                <a:ea typeface="方正剪纸简体" panose="03000509000000000000" pitchFamily="65" charset="-122"/>
              </a:rPr>
              <a:t>s</a:t>
            </a:r>
            <a:endParaRPr lang="en-US" altLang="zh-CN" sz="7200" dirty="0">
              <a:solidFill>
                <a:srgbClr val="FFFFFF"/>
              </a:solidFill>
              <a:uFillTx/>
              <a:ea typeface="方正剪纸简体" panose="03000509000000000000" pitchFamily="65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070092" y="4242919"/>
            <a:ext cx="2367707" cy="0"/>
          </a:xfrm>
          <a:prstGeom prst="line">
            <a:avLst/>
          </a:prstGeom>
          <a:ln>
            <a:solidFill>
              <a:schemeClr val="bg1">
                <a:alpha val="6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876825" y="3454621"/>
            <a:ext cx="4754461" cy="59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java web</a:t>
            </a:r>
            <a:r>
              <a:rPr lang="zh-CN" altLang="en-US" sz="3200" dirty="0" smtClean="0">
                <a:solidFill>
                  <a:srgbClr val="C00000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分享总结笔记</a:t>
            </a:r>
            <a:endParaRPr lang="zh-CN" altLang="en-US" sz="3200" dirty="0">
              <a:solidFill>
                <a:srgbClr val="C00000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512810" y="4058285"/>
            <a:ext cx="1339850" cy="39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By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王志强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rot="694801">
            <a:off x="3991828" y="1768933"/>
            <a:ext cx="1291771" cy="110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dirty="0">
                <a:solidFill>
                  <a:schemeClr val="bg1"/>
                </a:solidFill>
                <a:ea typeface="方正剪纸简体" panose="03000509000000000000" pitchFamily="65" charset="-122"/>
              </a:rPr>
              <a:t>p</a:t>
            </a:r>
            <a:endParaRPr lang="en-US" altLang="zh-CN" sz="6600" dirty="0">
              <a:solidFill>
                <a:schemeClr val="bg1"/>
              </a:solidFill>
              <a:ea typeface="方正剪纸简体" panose="03000509000000000000" pitchFamily="65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rot="579503">
            <a:off x="6301024" y="1621824"/>
            <a:ext cx="1291771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dirty="0">
                <a:solidFill>
                  <a:srgbClr val="FFFFFF"/>
                </a:solidFill>
                <a:uFillTx/>
                <a:ea typeface="方正剪纸简体" panose="03000509000000000000" pitchFamily="65" charset="-122"/>
              </a:rPr>
              <a:t>e</a:t>
            </a:r>
            <a:endParaRPr lang="en-US" altLang="zh-CN" sz="7200" dirty="0">
              <a:solidFill>
                <a:srgbClr val="FFFFFF"/>
              </a:solidFill>
              <a:uFillTx/>
              <a:ea typeface="方正剪纸简体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360000">
            <a:off x="6951264" y="1622459"/>
            <a:ext cx="1291771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FFFFFF"/>
                </a:solidFill>
                <a:uFillTx/>
                <a:ea typeface="方正剪纸简体" panose="03000509000000000000" pitchFamily="65" charset="-122"/>
              </a:rPr>
              <a:t>r</a:t>
            </a:r>
            <a:endParaRPr lang="en-US" altLang="zh-CN" sz="7200" dirty="0">
              <a:solidFill>
                <a:srgbClr val="FFFFFF"/>
              </a:solidFill>
              <a:uFillTx/>
              <a:ea typeface="方正剪纸简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65614" y="1567214"/>
            <a:ext cx="1291771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FFFFFF"/>
                </a:solidFill>
                <a:uFillTx/>
                <a:ea typeface="方正剪纸简体" panose="03000509000000000000" pitchFamily="65" charset="-122"/>
              </a:rPr>
              <a:t>v</a:t>
            </a:r>
            <a:endParaRPr lang="en-US" altLang="zh-CN" sz="7200" dirty="0">
              <a:solidFill>
                <a:srgbClr val="FFFFFF"/>
              </a:solidFill>
              <a:uFillTx/>
              <a:ea typeface="方正剪纸简体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 rot="900000">
            <a:off x="8093075" y="1720215"/>
            <a:ext cx="1238250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FFFFFF"/>
                </a:solidFill>
                <a:uFillTx/>
                <a:ea typeface="方正剪纸简体" panose="03000509000000000000" pitchFamily="65" charset="-122"/>
              </a:rPr>
              <a:t>l</a:t>
            </a:r>
            <a:endParaRPr lang="en-US" altLang="zh-CN" sz="7200" dirty="0">
              <a:solidFill>
                <a:srgbClr val="FFFFFF"/>
              </a:solidFill>
              <a:uFillTx/>
              <a:ea typeface="方正剪纸简体" panose="03000509000000000000" pitchFamily="65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rot="660000">
            <a:off x="8539480" y="1671955"/>
            <a:ext cx="1405255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FFFFFF"/>
                </a:solidFill>
                <a:uFillTx/>
                <a:ea typeface="方正剪纸简体" panose="03000509000000000000" pitchFamily="65" charset="-122"/>
              </a:rPr>
              <a:t>e</a:t>
            </a:r>
            <a:endParaRPr lang="en-US" altLang="zh-CN" sz="7200" dirty="0">
              <a:solidFill>
                <a:srgbClr val="FFFFFF"/>
              </a:solidFill>
              <a:uFillTx/>
              <a:ea typeface="方正剪纸简体" panose="03000509000000000000" pitchFamily="65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rot="939503">
            <a:off x="9234089" y="1868839"/>
            <a:ext cx="1291771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FFFFFF"/>
                </a:solidFill>
                <a:uFillTx/>
                <a:ea typeface="方正剪纸简体" panose="03000509000000000000" pitchFamily="65" charset="-122"/>
              </a:rPr>
              <a:t>t</a:t>
            </a:r>
            <a:endParaRPr lang="en-US" altLang="zh-CN" sz="7200" dirty="0">
              <a:solidFill>
                <a:srgbClr val="FFFFFF"/>
              </a:solidFill>
              <a:uFillTx/>
              <a:ea typeface="方正剪纸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914399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2018665" y="487680"/>
            <a:ext cx="574357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请求和响应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请求处理过程</a:t>
            </a:r>
            <a:endParaRPr lang="zh-CN" altLang="en-US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034540" y="1188720"/>
            <a:ext cx="8933180" cy="420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（1）Web容器创建一个Servlet实例并调用init()方法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（2）一个客户端的请求到达Web容器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（3）Web容器负责建立HttpServletRequest实例，该实例中封装了请求信息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（4）Web容器创建一个HttpServletResponse实例，该实例用于封装处理程序要返回的信息，Web容器会负责将这些信息组织成HTTP响应返回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（5）Web容器将这两个实例传给service()方法，service()方法获得关于请求对象的信息，处理请求，访问其他资源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b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 flipV="1">
            <a:off x="2072640" y="1123315"/>
            <a:ext cx="5586095" cy="444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8120380" y="67945"/>
            <a:ext cx="2656205" cy="2199640"/>
            <a:chOff x="3967" y="112"/>
            <a:chExt cx="2796" cy="2315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967" y="115"/>
              <a:ext cx="2796" cy="2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245" y="1733"/>
              <a:ext cx="593" cy="593"/>
            </a:xfrm>
            <a:prstGeom prst="ellipse">
              <a:avLst/>
            </a:pr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969" y="1883"/>
              <a:ext cx="407" cy="408"/>
            </a:xfrm>
            <a:prstGeom prst="ellipse">
              <a:avLst/>
            </a:pr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931" y="851"/>
              <a:ext cx="351" cy="1098"/>
            </a:xfrm>
            <a:custGeom>
              <a:avLst/>
              <a:gdLst>
                <a:gd name="T0" fmla="*/ 309 w 351"/>
                <a:gd name="T1" fmla="*/ 0 h 1098"/>
                <a:gd name="T2" fmla="*/ 0 w 351"/>
                <a:gd name="T3" fmla="*/ 1075 h 1098"/>
                <a:gd name="T4" fmla="*/ 103 w 351"/>
                <a:gd name="T5" fmla="*/ 1098 h 1098"/>
                <a:gd name="T6" fmla="*/ 351 w 351"/>
                <a:gd name="T7" fmla="*/ 10 h 1098"/>
                <a:gd name="T8" fmla="*/ 309 w 351"/>
                <a:gd name="T9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098">
                  <a:moveTo>
                    <a:pt x="309" y="0"/>
                  </a:moveTo>
                  <a:lnTo>
                    <a:pt x="0" y="1075"/>
                  </a:lnTo>
                  <a:lnTo>
                    <a:pt x="103" y="1098"/>
                  </a:lnTo>
                  <a:lnTo>
                    <a:pt x="351" y="1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5034" y="861"/>
              <a:ext cx="292" cy="1113"/>
            </a:xfrm>
            <a:custGeom>
              <a:avLst/>
              <a:gdLst>
                <a:gd name="T0" fmla="*/ 292 w 292"/>
                <a:gd name="T1" fmla="*/ 10 h 1113"/>
                <a:gd name="T2" fmla="*/ 248 w 292"/>
                <a:gd name="T3" fmla="*/ 0 h 1113"/>
                <a:gd name="T4" fmla="*/ 0 w 292"/>
                <a:gd name="T5" fmla="*/ 1088 h 1113"/>
                <a:gd name="T6" fmla="*/ 105 w 292"/>
                <a:gd name="T7" fmla="*/ 1113 h 1113"/>
                <a:gd name="T8" fmla="*/ 292 w 292"/>
                <a:gd name="T9" fmla="*/ 1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1113">
                  <a:moveTo>
                    <a:pt x="292" y="10"/>
                  </a:moveTo>
                  <a:lnTo>
                    <a:pt x="248" y="0"/>
                  </a:lnTo>
                  <a:lnTo>
                    <a:pt x="0" y="1088"/>
                  </a:lnTo>
                  <a:lnTo>
                    <a:pt x="105" y="1113"/>
                  </a:lnTo>
                  <a:lnTo>
                    <a:pt x="292" y="10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5228" y="760"/>
              <a:ext cx="110" cy="258"/>
            </a:xfrm>
            <a:custGeom>
              <a:avLst/>
              <a:gdLst>
                <a:gd name="T0" fmla="*/ 64 w 72"/>
                <a:gd name="T1" fmla="*/ 73 h 169"/>
                <a:gd name="T2" fmla="*/ 13 w 72"/>
                <a:gd name="T3" fmla="*/ 169 h 169"/>
                <a:gd name="T4" fmla="*/ 8 w 72"/>
                <a:gd name="T5" fmla="*/ 60 h 169"/>
                <a:gd name="T6" fmla="*/ 50 w 72"/>
                <a:gd name="T7" fmla="*/ 3 h 169"/>
                <a:gd name="T8" fmla="*/ 64 w 72"/>
                <a:gd name="T9" fmla="*/ 7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9">
                  <a:moveTo>
                    <a:pt x="64" y="73"/>
                  </a:moveTo>
                  <a:cubicBezTo>
                    <a:pt x="56" y="108"/>
                    <a:pt x="13" y="169"/>
                    <a:pt x="13" y="169"/>
                  </a:cubicBezTo>
                  <a:cubicBezTo>
                    <a:pt x="13" y="169"/>
                    <a:pt x="0" y="95"/>
                    <a:pt x="8" y="60"/>
                  </a:cubicBezTo>
                  <a:cubicBezTo>
                    <a:pt x="16" y="25"/>
                    <a:pt x="35" y="0"/>
                    <a:pt x="50" y="3"/>
                  </a:cubicBezTo>
                  <a:cubicBezTo>
                    <a:pt x="66" y="7"/>
                    <a:pt x="72" y="38"/>
                    <a:pt x="64" y="73"/>
                  </a:cubicBezTo>
                  <a:close/>
                </a:path>
              </a:pathLst>
            </a:custGeom>
            <a:solidFill>
              <a:srgbClr val="F6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5228" y="760"/>
              <a:ext cx="110" cy="258"/>
            </a:xfrm>
            <a:custGeom>
              <a:avLst/>
              <a:gdLst>
                <a:gd name="T0" fmla="*/ 64 w 72"/>
                <a:gd name="T1" fmla="*/ 73 h 169"/>
                <a:gd name="T2" fmla="*/ 13 w 72"/>
                <a:gd name="T3" fmla="*/ 169 h 169"/>
                <a:gd name="T4" fmla="*/ 8 w 72"/>
                <a:gd name="T5" fmla="*/ 60 h 169"/>
                <a:gd name="T6" fmla="*/ 50 w 72"/>
                <a:gd name="T7" fmla="*/ 3 h 169"/>
                <a:gd name="T8" fmla="*/ 64 w 72"/>
                <a:gd name="T9" fmla="*/ 7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9">
                  <a:moveTo>
                    <a:pt x="64" y="73"/>
                  </a:moveTo>
                  <a:cubicBezTo>
                    <a:pt x="56" y="108"/>
                    <a:pt x="13" y="169"/>
                    <a:pt x="13" y="169"/>
                  </a:cubicBezTo>
                  <a:cubicBezTo>
                    <a:pt x="13" y="169"/>
                    <a:pt x="0" y="95"/>
                    <a:pt x="8" y="60"/>
                  </a:cubicBezTo>
                  <a:cubicBezTo>
                    <a:pt x="16" y="25"/>
                    <a:pt x="35" y="0"/>
                    <a:pt x="50" y="3"/>
                  </a:cubicBezTo>
                  <a:cubicBezTo>
                    <a:pt x="66" y="7"/>
                    <a:pt x="72" y="38"/>
                    <a:pt x="64" y="73"/>
                  </a:cubicBezTo>
                  <a:close/>
                </a:path>
              </a:pathLst>
            </a:custGeom>
            <a:solidFill>
              <a:srgbClr val="F6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5243" y="691"/>
              <a:ext cx="110" cy="260"/>
            </a:xfrm>
            <a:custGeom>
              <a:avLst/>
              <a:gdLst>
                <a:gd name="T0" fmla="*/ 64 w 72"/>
                <a:gd name="T1" fmla="*/ 73 h 170"/>
                <a:gd name="T2" fmla="*/ 13 w 72"/>
                <a:gd name="T3" fmla="*/ 170 h 170"/>
                <a:gd name="T4" fmla="*/ 8 w 72"/>
                <a:gd name="T5" fmla="*/ 61 h 170"/>
                <a:gd name="T6" fmla="*/ 51 w 72"/>
                <a:gd name="T7" fmla="*/ 4 h 170"/>
                <a:gd name="T8" fmla="*/ 64 w 72"/>
                <a:gd name="T9" fmla="*/ 7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70">
                  <a:moveTo>
                    <a:pt x="64" y="73"/>
                  </a:moveTo>
                  <a:cubicBezTo>
                    <a:pt x="56" y="108"/>
                    <a:pt x="13" y="170"/>
                    <a:pt x="13" y="170"/>
                  </a:cubicBezTo>
                  <a:cubicBezTo>
                    <a:pt x="13" y="170"/>
                    <a:pt x="0" y="96"/>
                    <a:pt x="8" y="61"/>
                  </a:cubicBezTo>
                  <a:cubicBezTo>
                    <a:pt x="16" y="26"/>
                    <a:pt x="35" y="0"/>
                    <a:pt x="51" y="4"/>
                  </a:cubicBezTo>
                  <a:cubicBezTo>
                    <a:pt x="66" y="7"/>
                    <a:pt x="72" y="38"/>
                    <a:pt x="64" y="73"/>
                  </a:cubicBezTo>
                  <a:close/>
                </a:path>
              </a:pathLst>
            </a:custGeom>
            <a:solidFill>
              <a:srgbClr val="F0F2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5236" y="833"/>
              <a:ext cx="102" cy="44"/>
            </a:xfrm>
            <a:custGeom>
              <a:avLst/>
              <a:gdLst>
                <a:gd name="T0" fmla="*/ 0 w 67"/>
                <a:gd name="T1" fmla="*/ 0 h 29"/>
                <a:gd name="T2" fmla="*/ 3 w 67"/>
                <a:gd name="T3" fmla="*/ 12 h 29"/>
                <a:gd name="T4" fmla="*/ 59 w 67"/>
                <a:gd name="T5" fmla="*/ 25 h 29"/>
                <a:gd name="T6" fmla="*/ 67 w 67"/>
                <a:gd name="T7" fmla="*/ 15 h 29"/>
                <a:gd name="T8" fmla="*/ 0 w 6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9">
                  <a:moveTo>
                    <a:pt x="0" y="0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2" y="16"/>
                    <a:pt x="58" y="29"/>
                    <a:pt x="59" y="25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52" y="16"/>
                    <a:pt x="12" y="7"/>
                    <a:pt x="0" y="0"/>
                  </a:cubicBezTo>
                  <a:close/>
                </a:path>
              </a:pathLst>
            </a:custGeom>
            <a:solidFill>
              <a:srgbClr val="444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"/>
            <p:cNvSpPr/>
            <p:nvPr/>
          </p:nvSpPr>
          <p:spPr bwMode="auto">
            <a:xfrm>
              <a:off x="5223" y="775"/>
              <a:ext cx="150" cy="83"/>
            </a:xfrm>
            <a:custGeom>
              <a:avLst/>
              <a:gdLst>
                <a:gd name="T0" fmla="*/ 0 w 98"/>
                <a:gd name="T1" fmla="*/ 0 h 54"/>
                <a:gd name="T2" fmla="*/ 8 w 98"/>
                <a:gd name="T3" fmla="*/ 38 h 54"/>
                <a:gd name="T4" fmla="*/ 75 w 98"/>
                <a:gd name="T5" fmla="*/ 53 h 54"/>
                <a:gd name="T6" fmla="*/ 98 w 98"/>
                <a:gd name="T7" fmla="*/ 23 h 54"/>
                <a:gd name="T8" fmla="*/ 0 w 9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4">
                  <a:moveTo>
                    <a:pt x="0" y="0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20" y="45"/>
                    <a:pt x="60" y="54"/>
                    <a:pt x="75" y="53"/>
                  </a:cubicBezTo>
                  <a:cubicBezTo>
                    <a:pt x="98" y="23"/>
                    <a:pt x="98" y="23"/>
                    <a:pt x="98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05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"/>
            <p:cNvSpPr/>
            <p:nvPr/>
          </p:nvSpPr>
          <p:spPr bwMode="auto">
            <a:xfrm>
              <a:off x="5220" y="305"/>
              <a:ext cx="261" cy="519"/>
            </a:xfrm>
            <a:custGeom>
              <a:avLst/>
              <a:gdLst>
                <a:gd name="T0" fmla="*/ 100 w 170"/>
                <a:gd name="T1" fmla="*/ 329 h 339"/>
                <a:gd name="T2" fmla="*/ 2 w 170"/>
                <a:gd name="T3" fmla="*/ 307 h 339"/>
                <a:gd name="T4" fmla="*/ 72 w 170"/>
                <a:gd name="T5" fmla="*/ 0 h 339"/>
                <a:gd name="T6" fmla="*/ 170 w 170"/>
                <a:gd name="T7" fmla="*/ 23 h 339"/>
                <a:gd name="T8" fmla="*/ 100 w 170"/>
                <a:gd name="T9" fmla="*/ 32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339">
                  <a:moveTo>
                    <a:pt x="100" y="329"/>
                  </a:moveTo>
                  <a:cubicBezTo>
                    <a:pt x="98" y="339"/>
                    <a:pt x="0" y="317"/>
                    <a:pt x="2" y="30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00" y="329"/>
                  </a:lnTo>
                  <a:close/>
                </a:path>
              </a:pathLst>
            </a:custGeom>
            <a:solidFill>
              <a:srgbClr val="F86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5344" y="332"/>
              <a:ext cx="137" cy="481"/>
            </a:xfrm>
            <a:custGeom>
              <a:avLst/>
              <a:gdLst>
                <a:gd name="T0" fmla="*/ 71 w 89"/>
                <a:gd name="T1" fmla="*/ 0 h 314"/>
                <a:gd name="T2" fmla="*/ 0 w 89"/>
                <a:gd name="T3" fmla="*/ 313 h 314"/>
                <a:gd name="T4" fmla="*/ 19 w 89"/>
                <a:gd name="T5" fmla="*/ 311 h 314"/>
                <a:gd name="T6" fmla="*/ 89 w 89"/>
                <a:gd name="T7" fmla="*/ 5 h 314"/>
                <a:gd name="T8" fmla="*/ 71 w 89"/>
                <a:gd name="T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14">
                  <a:moveTo>
                    <a:pt x="71" y="0"/>
                  </a:moveTo>
                  <a:cubicBezTo>
                    <a:pt x="0" y="313"/>
                    <a:pt x="0" y="313"/>
                    <a:pt x="0" y="313"/>
                  </a:cubicBezTo>
                  <a:cubicBezTo>
                    <a:pt x="11" y="314"/>
                    <a:pt x="19" y="314"/>
                    <a:pt x="19" y="311"/>
                  </a:cubicBezTo>
                  <a:cubicBezTo>
                    <a:pt x="89" y="5"/>
                    <a:pt x="89" y="5"/>
                    <a:pt x="89" y="5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D956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5326" y="244"/>
              <a:ext cx="155" cy="119"/>
            </a:xfrm>
            <a:custGeom>
              <a:avLst/>
              <a:gdLst>
                <a:gd name="T0" fmla="*/ 58 w 101"/>
                <a:gd name="T1" fmla="*/ 2 h 78"/>
                <a:gd name="T2" fmla="*/ 3 w 101"/>
                <a:gd name="T3" fmla="*/ 40 h 78"/>
                <a:gd name="T4" fmla="*/ 101 w 101"/>
                <a:gd name="T5" fmla="*/ 63 h 78"/>
                <a:gd name="T6" fmla="*/ 68 w 101"/>
                <a:gd name="T7" fmla="*/ 5 h 78"/>
                <a:gd name="T8" fmla="*/ 58 w 101"/>
                <a:gd name="T9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78">
                  <a:moveTo>
                    <a:pt x="58" y="2"/>
                  </a:moveTo>
                  <a:cubicBezTo>
                    <a:pt x="3" y="40"/>
                    <a:pt x="3" y="40"/>
                    <a:pt x="3" y="40"/>
                  </a:cubicBezTo>
                  <a:cubicBezTo>
                    <a:pt x="0" y="55"/>
                    <a:pt x="98" y="78"/>
                    <a:pt x="101" y="6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1"/>
                    <a:pt x="61" y="0"/>
                    <a:pt x="58" y="2"/>
                  </a:cubicBezTo>
                  <a:close/>
                </a:path>
              </a:pathLst>
            </a:custGeom>
            <a:solidFill>
              <a:srgbClr val="F6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7"/>
            <p:cNvSpPr/>
            <p:nvPr/>
          </p:nvSpPr>
          <p:spPr bwMode="auto">
            <a:xfrm>
              <a:off x="5343" y="260"/>
              <a:ext cx="70" cy="69"/>
            </a:xfrm>
            <a:custGeom>
              <a:avLst/>
              <a:gdLst>
                <a:gd name="T0" fmla="*/ 46 w 46"/>
                <a:gd name="T1" fmla="*/ 0 h 45"/>
                <a:gd name="T2" fmla="*/ 0 w 46"/>
                <a:gd name="T3" fmla="*/ 38 h 45"/>
                <a:gd name="T4" fmla="*/ 14 w 46"/>
                <a:gd name="T5" fmla="*/ 45 h 45"/>
                <a:gd name="T6" fmla="*/ 46 w 46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5">
                  <a:moveTo>
                    <a:pt x="46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6" y="42"/>
                    <a:pt x="11" y="44"/>
                    <a:pt x="14" y="45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0F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8"/>
            <p:cNvSpPr/>
            <p:nvPr/>
          </p:nvSpPr>
          <p:spPr bwMode="auto">
            <a:xfrm>
              <a:off x="5254" y="319"/>
              <a:ext cx="110" cy="444"/>
            </a:xfrm>
            <a:custGeom>
              <a:avLst/>
              <a:gdLst>
                <a:gd name="T0" fmla="*/ 0 w 110"/>
                <a:gd name="T1" fmla="*/ 444 h 444"/>
                <a:gd name="T2" fmla="*/ 0 w 110"/>
                <a:gd name="T3" fmla="*/ 444 h 444"/>
                <a:gd name="T4" fmla="*/ 89 w 110"/>
                <a:gd name="T5" fmla="*/ 0 h 444"/>
                <a:gd name="T6" fmla="*/ 110 w 110"/>
                <a:gd name="T7" fmla="*/ 10 h 444"/>
                <a:gd name="T8" fmla="*/ 0 w 110"/>
                <a:gd name="T9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44">
                  <a:moveTo>
                    <a:pt x="0" y="444"/>
                  </a:moveTo>
                  <a:lnTo>
                    <a:pt x="0" y="444"/>
                  </a:lnTo>
                  <a:lnTo>
                    <a:pt x="89" y="0"/>
                  </a:lnTo>
                  <a:lnTo>
                    <a:pt x="110" y="10"/>
                  </a:lnTo>
                  <a:lnTo>
                    <a:pt x="0" y="444"/>
                  </a:lnTo>
                  <a:close/>
                </a:path>
              </a:pathLst>
            </a:custGeom>
            <a:solidFill>
              <a:srgbClr val="F884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9"/>
            <p:cNvSpPr/>
            <p:nvPr/>
          </p:nvSpPr>
          <p:spPr bwMode="auto">
            <a:xfrm>
              <a:off x="5404" y="455"/>
              <a:ext cx="410" cy="306"/>
            </a:xfrm>
            <a:custGeom>
              <a:avLst/>
              <a:gdLst>
                <a:gd name="T0" fmla="*/ 360 w 410"/>
                <a:gd name="T1" fmla="*/ 306 h 306"/>
                <a:gd name="T2" fmla="*/ 0 w 410"/>
                <a:gd name="T3" fmla="*/ 223 h 306"/>
                <a:gd name="T4" fmla="*/ 50 w 410"/>
                <a:gd name="T5" fmla="*/ 0 h 306"/>
                <a:gd name="T6" fmla="*/ 410 w 410"/>
                <a:gd name="T7" fmla="*/ 81 h 306"/>
                <a:gd name="T8" fmla="*/ 360 w 410"/>
                <a:gd name="T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306">
                  <a:moveTo>
                    <a:pt x="360" y="306"/>
                  </a:moveTo>
                  <a:lnTo>
                    <a:pt x="0" y="223"/>
                  </a:lnTo>
                  <a:lnTo>
                    <a:pt x="50" y="0"/>
                  </a:lnTo>
                  <a:lnTo>
                    <a:pt x="410" y="81"/>
                  </a:lnTo>
                  <a:lnTo>
                    <a:pt x="360" y="306"/>
                  </a:lnTo>
                  <a:close/>
                </a:path>
              </a:pathLst>
            </a:custGeom>
            <a:solidFill>
              <a:srgbClr val="DE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20"/>
            <p:cNvSpPr/>
            <p:nvPr/>
          </p:nvSpPr>
          <p:spPr bwMode="auto">
            <a:xfrm>
              <a:off x="5432" y="965"/>
              <a:ext cx="350" cy="1097"/>
            </a:xfrm>
            <a:custGeom>
              <a:avLst/>
              <a:gdLst>
                <a:gd name="T0" fmla="*/ 307 w 350"/>
                <a:gd name="T1" fmla="*/ 0 h 1097"/>
                <a:gd name="T2" fmla="*/ 0 w 350"/>
                <a:gd name="T3" fmla="*/ 1074 h 1097"/>
                <a:gd name="T4" fmla="*/ 102 w 350"/>
                <a:gd name="T5" fmla="*/ 1097 h 1097"/>
                <a:gd name="T6" fmla="*/ 350 w 350"/>
                <a:gd name="T7" fmla="*/ 10 h 1097"/>
                <a:gd name="T8" fmla="*/ 307 w 350"/>
                <a:gd name="T9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1097">
                  <a:moveTo>
                    <a:pt x="307" y="0"/>
                  </a:moveTo>
                  <a:lnTo>
                    <a:pt x="0" y="1074"/>
                  </a:lnTo>
                  <a:lnTo>
                    <a:pt x="102" y="1097"/>
                  </a:lnTo>
                  <a:lnTo>
                    <a:pt x="350" y="1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21"/>
            <p:cNvSpPr/>
            <p:nvPr/>
          </p:nvSpPr>
          <p:spPr bwMode="auto">
            <a:xfrm>
              <a:off x="5534" y="975"/>
              <a:ext cx="292" cy="1112"/>
            </a:xfrm>
            <a:custGeom>
              <a:avLst/>
              <a:gdLst>
                <a:gd name="T0" fmla="*/ 292 w 292"/>
                <a:gd name="T1" fmla="*/ 10 h 1112"/>
                <a:gd name="T2" fmla="*/ 248 w 292"/>
                <a:gd name="T3" fmla="*/ 0 h 1112"/>
                <a:gd name="T4" fmla="*/ 0 w 292"/>
                <a:gd name="T5" fmla="*/ 1087 h 1112"/>
                <a:gd name="T6" fmla="*/ 106 w 292"/>
                <a:gd name="T7" fmla="*/ 1112 h 1112"/>
                <a:gd name="T8" fmla="*/ 292 w 292"/>
                <a:gd name="T9" fmla="*/ 1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1112">
                  <a:moveTo>
                    <a:pt x="292" y="10"/>
                  </a:moveTo>
                  <a:lnTo>
                    <a:pt x="248" y="0"/>
                  </a:lnTo>
                  <a:lnTo>
                    <a:pt x="0" y="1087"/>
                  </a:lnTo>
                  <a:lnTo>
                    <a:pt x="106" y="1112"/>
                  </a:lnTo>
                  <a:lnTo>
                    <a:pt x="292" y="10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22"/>
            <p:cNvSpPr/>
            <p:nvPr/>
          </p:nvSpPr>
          <p:spPr bwMode="auto">
            <a:xfrm>
              <a:off x="5727" y="873"/>
              <a:ext cx="110" cy="260"/>
            </a:xfrm>
            <a:custGeom>
              <a:avLst/>
              <a:gdLst>
                <a:gd name="T0" fmla="*/ 64 w 72"/>
                <a:gd name="T1" fmla="*/ 73 h 170"/>
                <a:gd name="T2" fmla="*/ 13 w 72"/>
                <a:gd name="T3" fmla="*/ 170 h 170"/>
                <a:gd name="T4" fmla="*/ 8 w 72"/>
                <a:gd name="T5" fmla="*/ 61 h 170"/>
                <a:gd name="T6" fmla="*/ 51 w 72"/>
                <a:gd name="T7" fmla="*/ 4 h 170"/>
                <a:gd name="T8" fmla="*/ 64 w 72"/>
                <a:gd name="T9" fmla="*/ 7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70">
                  <a:moveTo>
                    <a:pt x="64" y="73"/>
                  </a:moveTo>
                  <a:cubicBezTo>
                    <a:pt x="57" y="108"/>
                    <a:pt x="13" y="170"/>
                    <a:pt x="13" y="170"/>
                  </a:cubicBezTo>
                  <a:cubicBezTo>
                    <a:pt x="13" y="170"/>
                    <a:pt x="0" y="96"/>
                    <a:pt x="8" y="61"/>
                  </a:cubicBezTo>
                  <a:cubicBezTo>
                    <a:pt x="16" y="26"/>
                    <a:pt x="35" y="0"/>
                    <a:pt x="51" y="4"/>
                  </a:cubicBezTo>
                  <a:cubicBezTo>
                    <a:pt x="66" y="7"/>
                    <a:pt x="72" y="38"/>
                    <a:pt x="64" y="73"/>
                  </a:cubicBezTo>
                  <a:close/>
                </a:path>
              </a:pathLst>
            </a:custGeom>
            <a:solidFill>
              <a:srgbClr val="F6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23"/>
            <p:cNvSpPr/>
            <p:nvPr/>
          </p:nvSpPr>
          <p:spPr bwMode="auto">
            <a:xfrm>
              <a:off x="5727" y="873"/>
              <a:ext cx="110" cy="260"/>
            </a:xfrm>
            <a:custGeom>
              <a:avLst/>
              <a:gdLst>
                <a:gd name="T0" fmla="*/ 64 w 72"/>
                <a:gd name="T1" fmla="*/ 73 h 170"/>
                <a:gd name="T2" fmla="*/ 13 w 72"/>
                <a:gd name="T3" fmla="*/ 170 h 170"/>
                <a:gd name="T4" fmla="*/ 8 w 72"/>
                <a:gd name="T5" fmla="*/ 61 h 170"/>
                <a:gd name="T6" fmla="*/ 51 w 72"/>
                <a:gd name="T7" fmla="*/ 4 h 170"/>
                <a:gd name="T8" fmla="*/ 64 w 72"/>
                <a:gd name="T9" fmla="*/ 7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70">
                  <a:moveTo>
                    <a:pt x="64" y="73"/>
                  </a:moveTo>
                  <a:cubicBezTo>
                    <a:pt x="57" y="108"/>
                    <a:pt x="13" y="170"/>
                    <a:pt x="13" y="170"/>
                  </a:cubicBezTo>
                  <a:cubicBezTo>
                    <a:pt x="13" y="170"/>
                    <a:pt x="0" y="96"/>
                    <a:pt x="8" y="61"/>
                  </a:cubicBezTo>
                  <a:cubicBezTo>
                    <a:pt x="16" y="26"/>
                    <a:pt x="35" y="0"/>
                    <a:pt x="51" y="4"/>
                  </a:cubicBezTo>
                  <a:cubicBezTo>
                    <a:pt x="66" y="7"/>
                    <a:pt x="72" y="38"/>
                    <a:pt x="64" y="73"/>
                  </a:cubicBezTo>
                  <a:close/>
                </a:path>
              </a:pathLst>
            </a:custGeom>
            <a:solidFill>
              <a:srgbClr val="F6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24"/>
            <p:cNvSpPr/>
            <p:nvPr/>
          </p:nvSpPr>
          <p:spPr bwMode="auto">
            <a:xfrm>
              <a:off x="5742" y="804"/>
              <a:ext cx="112" cy="260"/>
            </a:xfrm>
            <a:custGeom>
              <a:avLst/>
              <a:gdLst>
                <a:gd name="T0" fmla="*/ 65 w 73"/>
                <a:gd name="T1" fmla="*/ 74 h 170"/>
                <a:gd name="T2" fmla="*/ 13 w 73"/>
                <a:gd name="T3" fmla="*/ 170 h 170"/>
                <a:gd name="T4" fmla="*/ 8 w 73"/>
                <a:gd name="T5" fmla="*/ 61 h 170"/>
                <a:gd name="T6" fmla="*/ 51 w 73"/>
                <a:gd name="T7" fmla="*/ 4 h 170"/>
                <a:gd name="T8" fmla="*/ 65 w 73"/>
                <a:gd name="T9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70">
                  <a:moveTo>
                    <a:pt x="65" y="74"/>
                  </a:moveTo>
                  <a:cubicBezTo>
                    <a:pt x="57" y="109"/>
                    <a:pt x="13" y="170"/>
                    <a:pt x="13" y="170"/>
                  </a:cubicBezTo>
                  <a:cubicBezTo>
                    <a:pt x="13" y="170"/>
                    <a:pt x="0" y="96"/>
                    <a:pt x="8" y="61"/>
                  </a:cubicBezTo>
                  <a:cubicBezTo>
                    <a:pt x="16" y="26"/>
                    <a:pt x="35" y="0"/>
                    <a:pt x="51" y="4"/>
                  </a:cubicBezTo>
                  <a:cubicBezTo>
                    <a:pt x="67" y="7"/>
                    <a:pt x="73" y="39"/>
                    <a:pt x="65" y="74"/>
                  </a:cubicBezTo>
                  <a:close/>
                </a:path>
              </a:pathLst>
            </a:custGeom>
            <a:solidFill>
              <a:srgbClr val="F0F2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5"/>
            <p:cNvSpPr/>
            <p:nvPr/>
          </p:nvSpPr>
          <p:spPr bwMode="auto">
            <a:xfrm>
              <a:off x="5735" y="946"/>
              <a:ext cx="102" cy="45"/>
            </a:xfrm>
            <a:custGeom>
              <a:avLst/>
              <a:gdLst>
                <a:gd name="T0" fmla="*/ 0 w 67"/>
                <a:gd name="T1" fmla="*/ 0 h 29"/>
                <a:gd name="T2" fmla="*/ 3 w 67"/>
                <a:gd name="T3" fmla="*/ 12 h 29"/>
                <a:gd name="T4" fmla="*/ 60 w 67"/>
                <a:gd name="T5" fmla="*/ 25 h 29"/>
                <a:gd name="T6" fmla="*/ 67 w 67"/>
                <a:gd name="T7" fmla="*/ 16 h 29"/>
                <a:gd name="T8" fmla="*/ 0 w 6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9">
                  <a:moveTo>
                    <a:pt x="0" y="0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2" y="17"/>
                    <a:pt x="59" y="29"/>
                    <a:pt x="60" y="25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53" y="17"/>
                    <a:pt x="13" y="7"/>
                    <a:pt x="0" y="0"/>
                  </a:cubicBezTo>
                  <a:close/>
                </a:path>
              </a:pathLst>
            </a:custGeom>
            <a:solidFill>
              <a:srgbClr val="444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6"/>
            <p:cNvSpPr/>
            <p:nvPr/>
          </p:nvSpPr>
          <p:spPr bwMode="auto">
            <a:xfrm>
              <a:off x="5724" y="890"/>
              <a:ext cx="150" cy="82"/>
            </a:xfrm>
            <a:custGeom>
              <a:avLst/>
              <a:gdLst>
                <a:gd name="T0" fmla="*/ 0 w 98"/>
                <a:gd name="T1" fmla="*/ 0 h 54"/>
                <a:gd name="T2" fmla="*/ 7 w 98"/>
                <a:gd name="T3" fmla="*/ 37 h 54"/>
                <a:gd name="T4" fmla="*/ 74 w 98"/>
                <a:gd name="T5" fmla="*/ 53 h 54"/>
                <a:gd name="T6" fmla="*/ 98 w 98"/>
                <a:gd name="T7" fmla="*/ 22 h 54"/>
                <a:gd name="T8" fmla="*/ 0 w 9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4">
                  <a:moveTo>
                    <a:pt x="0" y="0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20" y="44"/>
                    <a:pt x="60" y="54"/>
                    <a:pt x="74" y="53"/>
                  </a:cubicBezTo>
                  <a:cubicBezTo>
                    <a:pt x="98" y="22"/>
                    <a:pt x="98" y="22"/>
                    <a:pt x="98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7"/>
            <p:cNvSpPr/>
            <p:nvPr/>
          </p:nvSpPr>
          <p:spPr bwMode="auto">
            <a:xfrm>
              <a:off x="5721" y="420"/>
              <a:ext cx="232" cy="506"/>
            </a:xfrm>
            <a:custGeom>
              <a:avLst/>
              <a:gdLst>
                <a:gd name="T0" fmla="*/ 72 w 152"/>
                <a:gd name="T1" fmla="*/ 0 h 331"/>
                <a:gd name="T2" fmla="*/ 2 w 152"/>
                <a:gd name="T3" fmla="*/ 306 h 331"/>
                <a:gd name="T4" fmla="*/ 81 w 152"/>
                <a:gd name="T5" fmla="*/ 331 h 331"/>
                <a:gd name="T6" fmla="*/ 152 w 152"/>
                <a:gd name="T7" fmla="*/ 18 h 331"/>
                <a:gd name="T8" fmla="*/ 72 w 1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331">
                  <a:moveTo>
                    <a:pt x="72" y="0"/>
                  </a:moveTo>
                  <a:cubicBezTo>
                    <a:pt x="2" y="306"/>
                    <a:pt x="2" y="306"/>
                    <a:pt x="2" y="306"/>
                  </a:cubicBezTo>
                  <a:cubicBezTo>
                    <a:pt x="0" y="314"/>
                    <a:pt x="52" y="327"/>
                    <a:pt x="81" y="331"/>
                  </a:cubicBezTo>
                  <a:cubicBezTo>
                    <a:pt x="152" y="18"/>
                    <a:pt x="152" y="18"/>
                    <a:pt x="152" y="18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EB5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8"/>
            <p:cNvSpPr/>
            <p:nvPr/>
          </p:nvSpPr>
          <p:spPr bwMode="auto">
            <a:xfrm>
              <a:off x="5753" y="433"/>
              <a:ext cx="112" cy="443"/>
            </a:xfrm>
            <a:custGeom>
              <a:avLst/>
              <a:gdLst>
                <a:gd name="T0" fmla="*/ 0 w 112"/>
                <a:gd name="T1" fmla="*/ 443 h 443"/>
                <a:gd name="T2" fmla="*/ 0 w 112"/>
                <a:gd name="T3" fmla="*/ 443 h 443"/>
                <a:gd name="T4" fmla="*/ 90 w 112"/>
                <a:gd name="T5" fmla="*/ 0 h 443"/>
                <a:gd name="T6" fmla="*/ 112 w 112"/>
                <a:gd name="T7" fmla="*/ 10 h 443"/>
                <a:gd name="T8" fmla="*/ 0 w 112"/>
                <a:gd name="T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443">
                  <a:moveTo>
                    <a:pt x="0" y="443"/>
                  </a:moveTo>
                  <a:lnTo>
                    <a:pt x="0" y="443"/>
                  </a:lnTo>
                  <a:lnTo>
                    <a:pt x="90" y="0"/>
                  </a:lnTo>
                  <a:lnTo>
                    <a:pt x="112" y="10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F87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9"/>
            <p:cNvSpPr/>
            <p:nvPr/>
          </p:nvSpPr>
          <p:spPr bwMode="auto">
            <a:xfrm>
              <a:off x="5845" y="447"/>
              <a:ext cx="136" cy="481"/>
            </a:xfrm>
            <a:custGeom>
              <a:avLst/>
              <a:gdLst>
                <a:gd name="T0" fmla="*/ 71 w 89"/>
                <a:gd name="T1" fmla="*/ 0 h 314"/>
                <a:gd name="T2" fmla="*/ 0 w 89"/>
                <a:gd name="T3" fmla="*/ 313 h 314"/>
                <a:gd name="T4" fmla="*/ 19 w 89"/>
                <a:gd name="T5" fmla="*/ 311 h 314"/>
                <a:gd name="T6" fmla="*/ 89 w 89"/>
                <a:gd name="T7" fmla="*/ 4 h 314"/>
                <a:gd name="T8" fmla="*/ 71 w 89"/>
                <a:gd name="T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14">
                  <a:moveTo>
                    <a:pt x="71" y="0"/>
                  </a:moveTo>
                  <a:cubicBezTo>
                    <a:pt x="0" y="313"/>
                    <a:pt x="0" y="313"/>
                    <a:pt x="0" y="313"/>
                  </a:cubicBezTo>
                  <a:cubicBezTo>
                    <a:pt x="10" y="314"/>
                    <a:pt x="18" y="313"/>
                    <a:pt x="19" y="311"/>
                  </a:cubicBezTo>
                  <a:cubicBezTo>
                    <a:pt x="89" y="4"/>
                    <a:pt x="89" y="4"/>
                    <a:pt x="89" y="4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D956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0"/>
            <p:cNvSpPr/>
            <p:nvPr/>
          </p:nvSpPr>
          <p:spPr bwMode="auto">
            <a:xfrm>
              <a:off x="5825" y="357"/>
              <a:ext cx="156" cy="119"/>
            </a:xfrm>
            <a:custGeom>
              <a:avLst/>
              <a:gdLst>
                <a:gd name="T0" fmla="*/ 58 w 102"/>
                <a:gd name="T1" fmla="*/ 3 h 78"/>
                <a:gd name="T2" fmla="*/ 4 w 102"/>
                <a:gd name="T3" fmla="*/ 41 h 78"/>
                <a:gd name="T4" fmla="*/ 102 w 102"/>
                <a:gd name="T5" fmla="*/ 63 h 78"/>
                <a:gd name="T6" fmla="*/ 68 w 102"/>
                <a:gd name="T7" fmla="*/ 5 h 78"/>
                <a:gd name="T8" fmla="*/ 58 w 102"/>
                <a:gd name="T9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8">
                  <a:moveTo>
                    <a:pt x="58" y="3"/>
                  </a:moveTo>
                  <a:cubicBezTo>
                    <a:pt x="4" y="41"/>
                    <a:pt x="4" y="41"/>
                    <a:pt x="4" y="41"/>
                  </a:cubicBezTo>
                  <a:cubicBezTo>
                    <a:pt x="0" y="56"/>
                    <a:pt x="98" y="78"/>
                    <a:pt x="102" y="6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2"/>
                    <a:pt x="62" y="0"/>
                    <a:pt x="58" y="3"/>
                  </a:cubicBezTo>
                  <a:close/>
                </a:path>
              </a:pathLst>
            </a:custGeom>
            <a:solidFill>
              <a:srgbClr val="E8B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1"/>
            <p:cNvSpPr/>
            <p:nvPr/>
          </p:nvSpPr>
          <p:spPr bwMode="auto">
            <a:xfrm>
              <a:off x="5843" y="375"/>
              <a:ext cx="69" cy="68"/>
            </a:xfrm>
            <a:custGeom>
              <a:avLst/>
              <a:gdLst>
                <a:gd name="T0" fmla="*/ 45 w 45"/>
                <a:gd name="T1" fmla="*/ 0 h 44"/>
                <a:gd name="T2" fmla="*/ 0 w 45"/>
                <a:gd name="T3" fmla="*/ 38 h 44"/>
                <a:gd name="T4" fmla="*/ 14 w 45"/>
                <a:gd name="T5" fmla="*/ 44 h 44"/>
                <a:gd name="T6" fmla="*/ 45 w 45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4">
                  <a:moveTo>
                    <a:pt x="45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6" y="41"/>
                    <a:pt x="10" y="43"/>
                    <a:pt x="14" y="4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E1E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2"/>
            <p:cNvSpPr/>
            <p:nvPr/>
          </p:nvSpPr>
          <p:spPr bwMode="auto">
            <a:xfrm>
              <a:off x="5555" y="796"/>
              <a:ext cx="147" cy="403"/>
            </a:xfrm>
            <a:custGeom>
              <a:avLst/>
              <a:gdLst>
                <a:gd name="T0" fmla="*/ 58 w 96"/>
                <a:gd name="T1" fmla="*/ 0 h 263"/>
                <a:gd name="T2" fmla="*/ 0 w 96"/>
                <a:gd name="T3" fmla="*/ 258 h 263"/>
                <a:gd name="T4" fmla="*/ 0 w 96"/>
                <a:gd name="T5" fmla="*/ 258 h 263"/>
                <a:gd name="T6" fmla="*/ 51 w 96"/>
                <a:gd name="T7" fmla="*/ 226 h 263"/>
                <a:gd name="T8" fmla="*/ 90 w 96"/>
                <a:gd name="T9" fmla="*/ 52 h 263"/>
                <a:gd name="T10" fmla="*/ 58 w 96"/>
                <a:gd name="T1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263">
                  <a:moveTo>
                    <a:pt x="58" y="0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23" y="263"/>
                    <a:pt x="45" y="249"/>
                    <a:pt x="51" y="226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6" y="28"/>
                    <a:pt x="81" y="5"/>
                    <a:pt x="58" y="0"/>
                  </a:cubicBez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3"/>
            <p:cNvSpPr/>
            <p:nvPr/>
          </p:nvSpPr>
          <p:spPr bwMode="auto">
            <a:xfrm>
              <a:off x="5496" y="789"/>
              <a:ext cx="148" cy="402"/>
            </a:xfrm>
            <a:custGeom>
              <a:avLst/>
              <a:gdLst>
                <a:gd name="T0" fmla="*/ 97 w 97"/>
                <a:gd name="T1" fmla="*/ 5 h 263"/>
                <a:gd name="T2" fmla="*/ 45 w 97"/>
                <a:gd name="T3" fmla="*/ 38 h 263"/>
                <a:gd name="T4" fmla="*/ 5 w 97"/>
                <a:gd name="T5" fmla="*/ 212 h 263"/>
                <a:gd name="T6" fmla="*/ 38 w 97"/>
                <a:gd name="T7" fmla="*/ 263 h 263"/>
                <a:gd name="T8" fmla="*/ 39 w 97"/>
                <a:gd name="T9" fmla="*/ 263 h 263"/>
                <a:gd name="T10" fmla="*/ 97 w 97"/>
                <a:gd name="T11" fmla="*/ 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263">
                  <a:moveTo>
                    <a:pt x="97" y="5"/>
                  </a:moveTo>
                  <a:cubicBezTo>
                    <a:pt x="74" y="0"/>
                    <a:pt x="50" y="14"/>
                    <a:pt x="45" y="38"/>
                  </a:cubicBezTo>
                  <a:cubicBezTo>
                    <a:pt x="5" y="212"/>
                    <a:pt x="5" y="212"/>
                    <a:pt x="5" y="212"/>
                  </a:cubicBezTo>
                  <a:cubicBezTo>
                    <a:pt x="0" y="235"/>
                    <a:pt x="15" y="258"/>
                    <a:pt x="38" y="263"/>
                  </a:cubicBezTo>
                  <a:cubicBezTo>
                    <a:pt x="38" y="263"/>
                    <a:pt x="38" y="263"/>
                    <a:pt x="39" y="263"/>
                  </a:cubicBezTo>
                  <a:cubicBezTo>
                    <a:pt x="97" y="5"/>
                    <a:pt x="97" y="5"/>
                    <a:pt x="97" y="5"/>
                  </a:cubicBezTo>
                  <a:close/>
                </a:path>
              </a:pathLst>
            </a:custGeom>
            <a:solidFill>
              <a:srgbClr val="444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4"/>
            <p:cNvSpPr/>
            <p:nvPr/>
          </p:nvSpPr>
          <p:spPr bwMode="auto">
            <a:xfrm>
              <a:off x="5398" y="761"/>
              <a:ext cx="147" cy="403"/>
            </a:xfrm>
            <a:custGeom>
              <a:avLst/>
              <a:gdLst>
                <a:gd name="T0" fmla="*/ 58 w 96"/>
                <a:gd name="T1" fmla="*/ 0 h 263"/>
                <a:gd name="T2" fmla="*/ 0 w 96"/>
                <a:gd name="T3" fmla="*/ 258 h 263"/>
                <a:gd name="T4" fmla="*/ 51 w 96"/>
                <a:gd name="T5" fmla="*/ 225 h 263"/>
                <a:gd name="T6" fmla="*/ 91 w 96"/>
                <a:gd name="T7" fmla="*/ 51 h 263"/>
                <a:gd name="T8" fmla="*/ 58 w 96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63">
                  <a:moveTo>
                    <a:pt x="58" y="0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23" y="263"/>
                    <a:pt x="46" y="248"/>
                    <a:pt x="51" y="22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6" y="28"/>
                    <a:pt x="81" y="5"/>
                    <a:pt x="58" y="0"/>
                  </a:cubicBez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5"/>
            <p:cNvSpPr/>
            <p:nvPr/>
          </p:nvSpPr>
          <p:spPr bwMode="auto">
            <a:xfrm>
              <a:off x="5338" y="752"/>
              <a:ext cx="149" cy="404"/>
            </a:xfrm>
            <a:custGeom>
              <a:avLst/>
              <a:gdLst>
                <a:gd name="T0" fmla="*/ 97 w 97"/>
                <a:gd name="T1" fmla="*/ 6 h 264"/>
                <a:gd name="T2" fmla="*/ 45 w 97"/>
                <a:gd name="T3" fmla="*/ 38 h 264"/>
                <a:gd name="T4" fmla="*/ 6 w 97"/>
                <a:gd name="T5" fmla="*/ 212 h 264"/>
                <a:gd name="T6" fmla="*/ 38 w 97"/>
                <a:gd name="T7" fmla="*/ 264 h 264"/>
                <a:gd name="T8" fmla="*/ 39 w 97"/>
                <a:gd name="T9" fmla="*/ 264 h 264"/>
                <a:gd name="T10" fmla="*/ 39 w 97"/>
                <a:gd name="T11" fmla="*/ 264 h 264"/>
                <a:gd name="T12" fmla="*/ 97 w 97"/>
                <a:gd name="T13" fmla="*/ 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264">
                  <a:moveTo>
                    <a:pt x="97" y="6"/>
                  </a:moveTo>
                  <a:cubicBezTo>
                    <a:pt x="74" y="0"/>
                    <a:pt x="51" y="15"/>
                    <a:pt x="45" y="38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0" y="235"/>
                    <a:pt x="15" y="259"/>
                    <a:pt x="38" y="264"/>
                  </a:cubicBezTo>
                  <a:cubicBezTo>
                    <a:pt x="38" y="264"/>
                    <a:pt x="38" y="264"/>
                    <a:pt x="39" y="264"/>
                  </a:cubicBezTo>
                  <a:cubicBezTo>
                    <a:pt x="39" y="264"/>
                    <a:pt x="39" y="264"/>
                    <a:pt x="39" y="264"/>
                  </a:cubicBezTo>
                  <a:cubicBezTo>
                    <a:pt x="97" y="6"/>
                    <a:pt x="97" y="6"/>
                    <a:pt x="97" y="6"/>
                  </a:cubicBezTo>
                  <a:close/>
                </a:path>
              </a:pathLst>
            </a:custGeom>
            <a:solidFill>
              <a:srgbClr val="444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6"/>
            <p:cNvSpPr/>
            <p:nvPr/>
          </p:nvSpPr>
          <p:spPr bwMode="auto">
            <a:xfrm>
              <a:off x="5311" y="443"/>
              <a:ext cx="304" cy="289"/>
            </a:xfrm>
            <a:custGeom>
              <a:avLst/>
              <a:gdLst>
                <a:gd name="T0" fmla="*/ 27 w 199"/>
                <a:gd name="T1" fmla="*/ 186 h 189"/>
                <a:gd name="T2" fmla="*/ 23 w 199"/>
                <a:gd name="T3" fmla="*/ 185 h 189"/>
                <a:gd name="T4" fmla="*/ 6 w 199"/>
                <a:gd name="T5" fmla="*/ 145 h 189"/>
                <a:gd name="T6" fmla="*/ 11 w 199"/>
                <a:gd name="T7" fmla="*/ 107 h 189"/>
                <a:gd name="T8" fmla="*/ 21 w 199"/>
                <a:gd name="T9" fmla="*/ 87 h 189"/>
                <a:gd name="T10" fmla="*/ 21 w 199"/>
                <a:gd name="T11" fmla="*/ 87 h 189"/>
                <a:gd name="T12" fmla="*/ 115 w 199"/>
                <a:gd name="T13" fmla="*/ 14 h 189"/>
                <a:gd name="T14" fmla="*/ 181 w 199"/>
                <a:gd name="T15" fmla="*/ 10 h 189"/>
                <a:gd name="T16" fmla="*/ 186 w 199"/>
                <a:gd name="T17" fmla="*/ 35 h 189"/>
                <a:gd name="T18" fmla="*/ 72 w 199"/>
                <a:gd name="T19" fmla="*/ 124 h 189"/>
                <a:gd name="T20" fmla="*/ 64 w 199"/>
                <a:gd name="T21" fmla="*/ 139 h 189"/>
                <a:gd name="T22" fmla="*/ 62 w 199"/>
                <a:gd name="T23" fmla="*/ 168 h 189"/>
                <a:gd name="T24" fmla="*/ 27 w 199"/>
                <a:gd name="T25" fmla="*/ 18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89">
                  <a:moveTo>
                    <a:pt x="27" y="186"/>
                  </a:moveTo>
                  <a:cubicBezTo>
                    <a:pt x="26" y="186"/>
                    <a:pt x="24" y="185"/>
                    <a:pt x="23" y="185"/>
                  </a:cubicBezTo>
                  <a:cubicBezTo>
                    <a:pt x="7" y="179"/>
                    <a:pt x="0" y="161"/>
                    <a:pt x="6" y="145"/>
                  </a:cubicBezTo>
                  <a:cubicBezTo>
                    <a:pt x="11" y="107"/>
                    <a:pt x="11" y="107"/>
                    <a:pt x="11" y="107"/>
                  </a:cubicBezTo>
                  <a:cubicBezTo>
                    <a:pt x="12" y="99"/>
                    <a:pt x="15" y="92"/>
                    <a:pt x="21" y="87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36" y="0"/>
                    <a:pt x="155" y="4"/>
                    <a:pt x="181" y="10"/>
                  </a:cubicBezTo>
                  <a:cubicBezTo>
                    <a:pt x="196" y="14"/>
                    <a:pt x="199" y="25"/>
                    <a:pt x="186" y="35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67" y="128"/>
                    <a:pt x="65" y="133"/>
                    <a:pt x="64" y="139"/>
                  </a:cubicBezTo>
                  <a:cubicBezTo>
                    <a:pt x="62" y="168"/>
                    <a:pt x="62" y="168"/>
                    <a:pt x="62" y="168"/>
                  </a:cubicBezTo>
                  <a:cubicBezTo>
                    <a:pt x="57" y="182"/>
                    <a:pt x="42" y="189"/>
                    <a:pt x="27" y="186"/>
                  </a:cubicBez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7"/>
            <p:cNvSpPr/>
            <p:nvPr/>
          </p:nvSpPr>
          <p:spPr bwMode="auto">
            <a:xfrm>
              <a:off x="5334" y="749"/>
              <a:ext cx="41" cy="34"/>
            </a:xfrm>
            <a:custGeom>
              <a:avLst/>
              <a:gdLst>
                <a:gd name="T0" fmla="*/ 25 w 27"/>
                <a:gd name="T1" fmla="*/ 15 h 22"/>
                <a:gd name="T2" fmla="*/ 1 w 27"/>
                <a:gd name="T3" fmla="*/ 10 h 22"/>
                <a:gd name="T4" fmla="*/ 3 w 27"/>
                <a:gd name="T5" fmla="*/ 0 h 22"/>
                <a:gd name="T6" fmla="*/ 27 w 27"/>
                <a:gd name="T7" fmla="*/ 6 h 22"/>
                <a:gd name="T8" fmla="*/ 25 w 27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2">
                  <a:moveTo>
                    <a:pt x="25" y="15"/>
                  </a:moveTo>
                  <a:cubicBezTo>
                    <a:pt x="18" y="22"/>
                    <a:pt x="4" y="18"/>
                    <a:pt x="1" y="10"/>
                  </a:cubicBezTo>
                  <a:cubicBezTo>
                    <a:pt x="0" y="8"/>
                    <a:pt x="3" y="0"/>
                    <a:pt x="3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14"/>
                    <a:pt x="25" y="15"/>
                  </a:cubicBezTo>
                  <a:close/>
                </a:path>
              </a:pathLst>
            </a:custGeom>
            <a:solidFill>
              <a:srgbClr val="C74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8"/>
            <p:cNvSpPr/>
            <p:nvPr/>
          </p:nvSpPr>
          <p:spPr bwMode="auto">
            <a:xfrm>
              <a:off x="5565" y="484"/>
              <a:ext cx="134" cy="127"/>
            </a:xfrm>
            <a:custGeom>
              <a:avLst/>
              <a:gdLst>
                <a:gd name="T0" fmla="*/ 111 w 134"/>
                <a:gd name="T1" fmla="*/ 127 h 127"/>
                <a:gd name="T2" fmla="*/ 0 w 134"/>
                <a:gd name="T3" fmla="*/ 101 h 127"/>
                <a:gd name="T4" fmla="*/ 23 w 134"/>
                <a:gd name="T5" fmla="*/ 0 h 127"/>
                <a:gd name="T6" fmla="*/ 134 w 134"/>
                <a:gd name="T7" fmla="*/ 26 h 127"/>
                <a:gd name="T8" fmla="*/ 111 w 134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27">
                  <a:moveTo>
                    <a:pt x="111" y="127"/>
                  </a:moveTo>
                  <a:lnTo>
                    <a:pt x="0" y="101"/>
                  </a:lnTo>
                  <a:lnTo>
                    <a:pt x="23" y="0"/>
                  </a:lnTo>
                  <a:lnTo>
                    <a:pt x="134" y="26"/>
                  </a:lnTo>
                  <a:lnTo>
                    <a:pt x="111" y="127"/>
                  </a:lnTo>
                  <a:close/>
                </a:path>
              </a:pathLst>
            </a:custGeom>
            <a:solidFill>
              <a:srgbClr val="444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9"/>
            <p:cNvSpPr/>
            <p:nvPr/>
          </p:nvSpPr>
          <p:spPr bwMode="auto">
            <a:xfrm>
              <a:off x="5540" y="485"/>
              <a:ext cx="244" cy="429"/>
            </a:xfrm>
            <a:custGeom>
              <a:avLst/>
              <a:gdLst>
                <a:gd name="T0" fmla="*/ 152 w 159"/>
                <a:gd name="T1" fmla="*/ 72 h 280"/>
                <a:gd name="T2" fmla="*/ 107 w 159"/>
                <a:gd name="T3" fmla="*/ 0 h 280"/>
                <a:gd name="T4" fmla="*/ 54 w 159"/>
                <a:gd name="T5" fmla="*/ 20 h 280"/>
                <a:gd name="T6" fmla="*/ 0 w 159"/>
                <a:gd name="T7" fmla="*/ 258 h 280"/>
                <a:gd name="T8" fmla="*/ 93 w 159"/>
                <a:gd name="T9" fmla="*/ 279 h 280"/>
                <a:gd name="T10" fmla="*/ 107 w 159"/>
                <a:gd name="T11" fmla="*/ 271 h 280"/>
                <a:gd name="T12" fmla="*/ 152 w 159"/>
                <a:gd name="T13" fmla="*/ 7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280">
                  <a:moveTo>
                    <a:pt x="152" y="72"/>
                  </a:moveTo>
                  <a:cubicBezTo>
                    <a:pt x="159" y="39"/>
                    <a:pt x="139" y="7"/>
                    <a:pt x="107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93" y="279"/>
                    <a:pt x="93" y="279"/>
                    <a:pt x="93" y="279"/>
                  </a:cubicBezTo>
                  <a:cubicBezTo>
                    <a:pt x="99" y="280"/>
                    <a:pt x="105" y="276"/>
                    <a:pt x="107" y="271"/>
                  </a:cubicBezTo>
                  <a:lnTo>
                    <a:pt x="152" y="72"/>
                  </a:lnTo>
                  <a:close/>
                </a:path>
              </a:pathLst>
            </a:custGeom>
            <a:solidFill>
              <a:srgbClr val="626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40"/>
            <p:cNvSpPr/>
            <p:nvPr/>
          </p:nvSpPr>
          <p:spPr bwMode="auto">
            <a:xfrm>
              <a:off x="5386" y="443"/>
              <a:ext cx="237" cy="437"/>
            </a:xfrm>
            <a:custGeom>
              <a:avLst/>
              <a:gdLst>
                <a:gd name="T0" fmla="*/ 119 w 155"/>
                <a:gd name="T1" fmla="*/ 8 h 286"/>
                <a:gd name="T2" fmla="*/ 47 w 155"/>
                <a:gd name="T3" fmla="*/ 53 h 286"/>
                <a:gd name="T4" fmla="*/ 2 w 155"/>
                <a:gd name="T5" fmla="*/ 252 h 286"/>
                <a:gd name="T6" fmla="*/ 10 w 155"/>
                <a:gd name="T7" fmla="*/ 265 h 286"/>
                <a:gd name="T8" fmla="*/ 101 w 155"/>
                <a:gd name="T9" fmla="*/ 286 h 286"/>
                <a:gd name="T10" fmla="*/ 155 w 155"/>
                <a:gd name="T11" fmla="*/ 48 h 286"/>
                <a:gd name="T12" fmla="*/ 119 w 155"/>
                <a:gd name="T13" fmla="*/ 8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286">
                  <a:moveTo>
                    <a:pt x="119" y="8"/>
                  </a:moveTo>
                  <a:cubicBezTo>
                    <a:pt x="87" y="0"/>
                    <a:pt x="54" y="21"/>
                    <a:pt x="47" y="53"/>
                  </a:cubicBezTo>
                  <a:cubicBezTo>
                    <a:pt x="2" y="252"/>
                    <a:pt x="2" y="252"/>
                    <a:pt x="2" y="252"/>
                  </a:cubicBezTo>
                  <a:cubicBezTo>
                    <a:pt x="0" y="258"/>
                    <a:pt x="4" y="263"/>
                    <a:pt x="10" y="265"/>
                  </a:cubicBezTo>
                  <a:cubicBezTo>
                    <a:pt x="101" y="286"/>
                    <a:pt x="101" y="286"/>
                    <a:pt x="101" y="286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19" y="8"/>
                  </a:ln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41"/>
            <p:cNvSpPr/>
            <p:nvPr/>
          </p:nvSpPr>
          <p:spPr bwMode="auto">
            <a:xfrm>
              <a:off x="5653" y="245"/>
              <a:ext cx="352" cy="455"/>
            </a:xfrm>
            <a:custGeom>
              <a:avLst/>
              <a:gdLst>
                <a:gd name="T0" fmla="*/ 203 w 230"/>
                <a:gd name="T1" fmla="*/ 4 h 297"/>
                <a:gd name="T2" fmla="*/ 207 w 230"/>
                <a:gd name="T3" fmla="*/ 5 h 297"/>
                <a:gd name="T4" fmla="*/ 224 w 230"/>
                <a:gd name="T5" fmla="*/ 44 h 297"/>
                <a:gd name="T6" fmla="*/ 182 w 230"/>
                <a:gd name="T7" fmla="*/ 150 h 297"/>
                <a:gd name="T8" fmla="*/ 173 w 230"/>
                <a:gd name="T9" fmla="*/ 165 h 297"/>
                <a:gd name="T10" fmla="*/ 76 w 230"/>
                <a:gd name="T11" fmla="*/ 267 h 297"/>
                <a:gd name="T12" fmla="*/ 62 w 230"/>
                <a:gd name="T13" fmla="*/ 297 h 297"/>
                <a:gd name="T14" fmla="*/ 38 w 230"/>
                <a:gd name="T15" fmla="*/ 158 h 297"/>
                <a:gd name="T16" fmla="*/ 74 w 230"/>
                <a:gd name="T17" fmla="*/ 166 h 297"/>
                <a:gd name="T18" fmla="*/ 122 w 230"/>
                <a:gd name="T19" fmla="*/ 129 h 297"/>
                <a:gd name="T20" fmla="*/ 130 w 230"/>
                <a:gd name="T21" fmla="*/ 114 h 297"/>
                <a:gd name="T22" fmla="*/ 168 w 230"/>
                <a:gd name="T23" fmla="*/ 22 h 297"/>
                <a:gd name="T24" fmla="*/ 203 w 230"/>
                <a:gd name="T25" fmla="*/ 4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297">
                  <a:moveTo>
                    <a:pt x="203" y="4"/>
                  </a:moveTo>
                  <a:cubicBezTo>
                    <a:pt x="204" y="4"/>
                    <a:pt x="206" y="4"/>
                    <a:pt x="207" y="5"/>
                  </a:cubicBezTo>
                  <a:cubicBezTo>
                    <a:pt x="223" y="11"/>
                    <a:pt x="230" y="29"/>
                    <a:pt x="224" y="44"/>
                  </a:cubicBezTo>
                  <a:cubicBezTo>
                    <a:pt x="182" y="150"/>
                    <a:pt x="182" y="150"/>
                    <a:pt x="182" y="150"/>
                  </a:cubicBezTo>
                  <a:cubicBezTo>
                    <a:pt x="180" y="155"/>
                    <a:pt x="177" y="161"/>
                    <a:pt x="173" y="165"/>
                  </a:cubicBezTo>
                  <a:cubicBezTo>
                    <a:pt x="143" y="204"/>
                    <a:pt x="111" y="239"/>
                    <a:pt x="76" y="267"/>
                  </a:cubicBezTo>
                  <a:cubicBezTo>
                    <a:pt x="68" y="273"/>
                    <a:pt x="67" y="279"/>
                    <a:pt x="62" y="297"/>
                  </a:cubicBezTo>
                  <a:cubicBezTo>
                    <a:pt x="47" y="293"/>
                    <a:pt x="0" y="150"/>
                    <a:pt x="38" y="158"/>
                  </a:cubicBezTo>
                  <a:cubicBezTo>
                    <a:pt x="45" y="160"/>
                    <a:pt x="68" y="165"/>
                    <a:pt x="74" y="166"/>
                  </a:cubicBezTo>
                  <a:cubicBezTo>
                    <a:pt x="90" y="170"/>
                    <a:pt x="112" y="143"/>
                    <a:pt x="122" y="129"/>
                  </a:cubicBezTo>
                  <a:cubicBezTo>
                    <a:pt x="126" y="124"/>
                    <a:pt x="128" y="119"/>
                    <a:pt x="130" y="114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74" y="8"/>
                    <a:pt x="189" y="0"/>
                    <a:pt x="203" y="4"/>
                  </a:cubicBezTo>
                  <a:close/>
                </a:path>
              </a:pathLst>
            </a:custGeom>
            <a:solidFill>
              <a:srgbClr val="626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42"/>
            <p:cNvSpPr/>
            <p:nvPr/>
          </p:nvSpPr>
          <p:spPr bwMode="auto">
            <a:xfrm>
              <a:off x="5571" y="427"/>
              <a:ext cx="124" cy="98"/>
            </a:xfrm>
            <a:custGeom>
              <a:avLst/>
              <a:gdLst>
                <a:gd name="T0" fmla="*/ 107 w 124"/>
                <a:gd name="T1" fmla="*/ 98 h 98"/>
                <a:gd name="T2" fmla="*/ 0 w 124"/>
                <a:gd name="T3" fmla="*/ 74 h 98"/>
                <a:gd name="T4" fmla="*/ 17 w 124"/>
                <a:gd name="T5" fmla="*/ 0 h 98"/>
                <a:gd name="T6" fmla="*/ 124 w 124"/>
                <a:gd name="T7" fmla="*/ 25 h 98"/>
                <a:gd name="T8" fmla="*/ 107 w 124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98">
                  <a:moveTo>
                    <a:pt x="107" y="98"/>
                  </a:moveTo>
                  <a:lnTo>
                    <a:pt x="0" y="74"/>
                  </a:lnTo>
                  <a:lnTo>
                    <a:pt x="17" y="0"/>
                  </a:lnTo>
                  <a:lnTo>
                    <a:pt x="124" y="25"/>
                  </a:lnTo>
                  <a:lnTo>
                    <a:pt x="107" y="98"/>
                  </a:lnTo>
                  <a:close/>
                </a:path>
              </a:pathLst>
            </a:custGeom>
            <a:solidFill>
              <a:srgbClr val="E0C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43"/>
            <p:cNvSpPr/>
            <p:nvPr/>
          </p:nvSpPr>
          <p:spPr bwMode="auto">
            <a:xfrm>
              <a:off x="5901" y="213"/>
              <a:ext cx="115" cy="115"/>
            </a:xfrm>
            <a:custGeom>
              <a:avLst/>
              <a:gdLst>
                <a:gd name="T0" fmla="*/ 71 w 75"/>
                <a:gd name="T1" fmla="*/ 45 h 75"/>
                <a:gd name="T2" fmla="*/ 30 w 75"/>
                <a:gd name="T3" fmla="*/ 71 h 75"/>
                <a:gd name="T4" fmla="*/ 4 w 75"/>
                <a:gd name="T5" fmla="*/ 30 h 75"/>
                <a:gd name="T6" fmla="*/ 45 w 75"/>
                <a:gd name="T7" fmla="*/ 4 h 75"/>
                <a:gd name="T8" fmla="*/ 71 w 75"/>
                <a:gd name="T9" fmla="*/ 4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5">
                  <a:moveTo>
                    <a:pt x="71" y="45"/>
                  </a:moveTo>
                  <a:cubicBezTo>
                    <a:pt x="67" y="64"/>
                    <a:pt x="49" y="75"/>
                    <a:pt x="30" y="71"/>
                  </a:cubicBezTo>
                  <a:cubicBezTo>
                    <a:pt x="12" y="67"/>
                    <a:pt x="0" y="48"/>
                    <a:pt x="4" y="30"/>
                  </a:cubicBezTo>
                  <a:cubicBezTo>
                    <a:pt x="9" y="12"/>
                    <a:pt x="27" y="0"/>
                    <a:pt x="45" y="4"/>
                  </a:cubicBezTo>
                  <a:cubicBezTo>
                    <a:pt x="64" y="8"/>
                    <a:pt x="75" y="27"/>
                    <a:pt x="71" y="45"/>
                  </a:cubicBez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44"/>
            <p:cNvSpPr/>
            <p:nvPr/>
          </p:nvSpPr>
          <p:spPr bwMode="auto">
            <a:xfrm>
              <a:off x="5503" y="133"/>
              <a:ext cx="204" cy="322"/>
            </a:xfrm>
            <a:custGeom>
              <a:avLst/>
              <a:gdLst>
                <a:gd name="T0" fmla="*/ 12 w 133"/>
                <a:gd name="T1" fmla="*/ 88 h 210"/>
                <a:gd name="T2" fmla="*/ 87 w 133"/>
                <a:gd name="T3" fmla="*/ 210 h 210"/>
                <a:gd name="T4" fmla="*/ 133 w 133"/>
                <a:gd name="T5" fmla="*/ 11 h 210"/>
                <a:gd name="T6" fmla="*/ 12 w 133"/>
                <a:gd name="T7" fmla="*/ 8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210">
                  <a:moveTo>
                    <a:pt x="12" y="88"/>
                  </a:moveTo>
                  <a:cubicBezTo>
                    <a:pt x="0" y="143"/>
                    <a:pt x="33" y="197"/>
                    <a:pt x="87" y="210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78" y="0"/>
                    <a:pt x="24" y="34"/>
                    <a:pt x="12" y="88"/>
                  </a:cubicBez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45"/>
            <p:cNvSpPr/>
            <p:nvPr/>
          </p:nvSpPr>
          <p:spPr bwMode="auto">
            <a:xfrm>
              <a:off x="5637" y="150"/>
              <a:ext cx="208" cy="323"/>
            </a:xfrm>
            <a:custGeom>
              <a:avLst/>
              <a:gdLst>
                <a:gd name="T0" fmla="*/ 47 w 136"/>
                <a:gd name="T1" fmla="*/ 1 h 211"/>
                <a:gd name="T2" fmla="*/ 46 w 136"/>
                <a:gd name="T3" fmla="*/ 0 h 211"/>
                <a:gd name="T4" fmla="*/ 0 w 136"/>
                <a:gd name="T5" fmla="*/ 199 h 211"/>
                <a:gd name="T6" fmla="*/ 2 w 136"/>
                <a:gd name="T7" fmla="*/ 199 h 211"/>
                <a:gd name="T8" fmla="*/ 123 w 136"/>
                <a:gd name="T9" fmla="*/ 122 h 211"/>
                <a:gd name="T10" fmla="*/ 47 w 136"/>
                <a:gd name="T11" fmla="*/ 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211">
                  <a:moveTo>
                    <a:pt x="47" y="1"/>
                  </a:moveTo>
                  <a:cubicBezTo>
                    <a:pt x="46" y="1"/>
                    <a:pt x="46" y="1"/>
                    <a:pt x="46" y="0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" y="199"/>
                    <a:pt x="1" y="199"/>
                    <a:pt x="2" y="199"/>
                  </a:cubicBezTo>
                  <a:cubicBezTo>
                    <a:pt x="56" y="211"/>
                    <a:pt x="111" y="177"/>
                    <a:pt x="123" y="122"/>
                  </a:cubicBezTo>
                  <a:cubicBezTo>
                    <a:pt x="136" y="68"/>
                    <a:pt x="101" y="13"/>
                    <a:pt x="47" y="1"/>
                  </a:cubicBez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46"/>
            <p:cNvSpPr/>
            <p:nvPr/>
          </p:nvSpPr>
          <p:spPr bwMode="auto">
            <a:xfrm>
              <a:off x="5510" y="112"/>
              <a:ext cx="344" cy="308"/>
            </a:xfrm>
            <a:custGeom>
              <a:avLst/>
              <a:gdLst>
                <a:gd name="T0" fmla="*/ 224 w 225"/>
                <a:gd name="T1" fmla="*/ 103 h 201"/>
                <a:gd name="T2" fmla="*/ 220 w 225"/>
                <a:gd name="T3" fmla="*/ 81 h 201"/>
                <a:gd name="T4" fmla="*/ 210 w 225"/>
                <a:gd name="T5" fmla="*/ 62 h 201"/>
                <a:gd name="T6" fmla="*/ 201 w 225"/>
                <a:gd name="T7" fmla="*/ 48 h 201"/>
                <a:gd name="T8" fmla="*/ 192 w 225"/>
                <a:gd name="T9" fmla="*/ 37 h 201"/>
                <a:gd name="T10" fmla="*/ 181 w 225"/>
                <a:gd name="T11" fmla="*/ 27 h 201"/>
                <a:gd name="T12" fmla="*/ 167 w 225"/>
                <a:gd name="T13" fmla="*/ 16 h 201"/>
                <a:gd name="T14" fmla="*/ 158 w 225"/>
                <a:gd name="T15" fmla="*/ 10 h 201"/>
                <a:gd name="T16" fmla="*/ 147 w 225"/>
                <a:gd name="T17" fmla="*/ 7 h 201"/>
                <a:gd name="T18" fmla="*/ 145 w 225"/>
                <a:gd name="T19" fmla="*/ 6 h 201"/>
                <a:gd name="T20" fmla="*/ 124 w 225"/>
                <a:gd name="T21" fmla="*/ 1 h 201"/>
                <a:gd name="T22" fmla="*/ 130 w 225"/>
                <a:gd name="T23" fmla="*/ 3 h 201"/>
                <a:gd name="T24" fmla="*/ 111 w 225"/>
                <a:gd name="T25" fmla="*/ 1 h 201"/>
                <a:gd name="T26" fmla="*/ 92 w 225"/>
                <a:gd name="T27" fmla="*/ 3 h 201"/>
                <a:gd name="T28" fmla="*/ 81 w 225"/>
                <a:gd name="T29" fmla="*/ 5 h 201"/>
                <a:gd name="T30" fmla="*/ 69 w 225"/>
                <a:gd name="T31" fmla="*/ 9 h 201"/>
                <a:gd name="T32" fmla="*/ 57 w 225"/>
                <a:gd name="T33" fmla="*/ 14 h 201"/>
                <a:gd name="T34" fmla="*/ 35 w 225"/>
                <a:gd name="T35" fmla="*/ 27 h 201"/>
                <a:gd name="T36" fmla="*/ 24 w 225"/>
                <a:gd name="T37" fmla="*/ 36 h 201"/>
                <a:gd name="T38" fmla="*/ 15 w 225"/>
                <a:gd name="T39" fmla="*/ 48 h 201"/>
                <a:gd name="T40" fmla="*/ 8 w 225"/>
                <a:gd name="T41" fmla="*/ 59 h 201"/>
                <a:gd name="T42" fmla="*/ 2 w 225"/>
                <a:gd name="T43" fmla="*/ 73 h 201"/>
                <a:gd name="T44" fmla="*/ 0 w 225"/>
                <a:gd name="T45" fmla="*/ 88 h 201"/>
                <a:gd name="T46" fmla="*/ 0 w 225"/>
                <a:gd name="T47" fmla="*/ 124 h 201"/>
                <a:gd name="T48" fmla="*/ 1 w 225"/>
                <a:gd name="T49" fmla="*/ 132 h 201"/>
                <a:gd name="T50" fmla="*/ 3 w 225"/>
                <a:gd name="T51" fmla="*/ 139 h 201"/>
                <a:gd name="T52" fmla="*/ 11 w 225"/>
                <a:gd name="T53" fmla="*/ 163 h 201"/>
                <a:gd name="T54" fmla="*/ 19 w 225"/>
                <a:gd name="T55" fmla="*/ 120 h 201"/>
                <a:gd name="T56" fmla="*/ 29 w 225"/>
                <a:gd name="T57" fmla="*/ 81 h 201"/>
                <a:gd name="T58" fmla="*/ 43 w 225"/>
                <a:gd name="T59" fmla="*/ 109 h 201"/>
                <a:gd name="T60" fmla="*/ 64 w 225"/>
                <a:gd name="T61" fmla="*/ 76 h 201"/>
                <a:gd name="T62" fmla="*/ 156 w 225"/>
                <a:gd name="T63" fmla="*/ 146 h 201"/>
                <a:gd name="T64" fmla="*/ 171 w 225"/>
                <a:gd name="T65" fmla="*/ 134 h 201"/>
                <a:gd name="T66" fmla="*/ 171 w 225"/>
                <a:gd name="T67" fmla="*/ 139 h 201"/>
                <a:gd name="T68" fmla="*/ 196 w 225"/>
                <a:gd name="T69" fmla="*/ 119 h 201"/>
                <a:gd name="T70" fmla="*/ 189 w 225"/>
                <a:gd name="T71" fmla="*/ 158 h 201"/>
                <a:gd name="T72" fmla="*/ 177 w 225"/>
                <a:gd name="T73" fmla="*/ 201 h 201"/>
                <a:gd name="T74" fmla="*/ 193 w 225"/>
                <a:gd name="T75" fmla="*/ 185 h 201"/>
                <a:gd name="T76" fmla="*/ 199 w 225"/>
                <a:gd name="T77" fmla="*/ 177 h 201"/>
                <a:gd name="T78" fmla="*/ 204 w 225"/>
                <a:gd name="T79" fmla="*/ 168 h 201"/>
                <a:gd name="T80" fmla="*/ 220 w 225"/>
                <a:gd name="T81" fmla="*/ 136 h 201"/>
                <a:gd name="T82" fmla="*/ 224 w 225"/>
                <a:gd name="T83" fmla="*/ 124 h 201"/>
                <a:gd name="T84" fmla="*/ 225 w 225"/>
                <a:gd name="T85" fmla="*/ 111 h 201"/>
                <a:gd name="T86" fmla="*/ 224 w 225"/>
                <a:gd name="T87" fmla="*/ 10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5" h="201">
                  <a:moveTo>
                    <a:pt x="224" y="103"/>
                  </a:moveTo>
                  <a:cubicBezTo>
                    <a:pt x="223" y="96"/>
                    <a:pt x="222" y="88"/>
                    <a:pt x="220" y="81"/>
                  </a:cubicBezTo>
                  <a:cubicBezTo>
                    <a:pt x="217" y="74"/>
                    <a:pt x="214" y="68"/>
                    <a:pt x="210" y="62"/>
                  </a:cubicBezTo>
                  <a:cubicBezTo>
                    <a:pt x="201" y="48"/>
                    <a:pt x="201" y="48"/>
                    <a:pt x="201" y="48"/>
                  </a:cubicBezTo>
                  <a:cubicBezTo>
                    <a:pt x="198" y="44"/>
                    <a:pt x="195" y="40"/>
                    <a:pt x="192" y="37"/>
                  </a:cubicBezTo>
                  <a:cubicBezTo>
                    <a:pt x="188" y="33"/>
                    <a:pt x="185" y="30"/>
                    <a:pt x="181" y="27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4" y="14"/>
                    <a:pt x="161" y="12"/>
                    <a:pt x="158" y="10"/>
                  </a:cubicBezTo>
                  <a:cubicBezTo>
                    <a:pt x="154" y="9"/>
                    <a:pt x="151" y="7"/>
                    <a:pt x="147" y="7"/>
                  </a:cubicBezTo>
                  <a:cubicBezTo>
                    <a:pt x="145" y="6"/>
                    <a:pt x="145" y="6"/>
                    <a:pt x="145" y="6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30" y="3"/>
                    <a:pt x="130" y="3"/>
                    <a:pt x="130" y="3"/>
                  </a:cubicBezTo>
                  <a:cubicBezTo>
                    <a:pt x="124" y="1"/>
                    <a:pt x="117" y="1"/>
                    <a:pt x="111" y="1"/>
                  </a:cubicBezTo>
                  <a:cubicBezTo>
                    <a:pt x="105" y="0"/>
                    <a:pt x="98" y="1"/>
                    <a:pt x="92" y="3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77" y="6"/>
                    <a:pt x="73" y="7"/>
                    <a:pt x="69" y="9"/>
                  </a:cubicBezTo>
                  <a:cubicBezTo>
                    <a:pt x="65" y="10"/>
                    <a:pt x="61" y="12"/>
                    <a:pt x="57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1" y="30"/>
                    <a:pt x="27" y="33"/>
                    <a:pt x="24" y="36"/>
                  </a:cubicBezTo>
                  <a:cubicBezTo>
                    <a:pt x="20" y="40"/>
                    <a:pt x="17" y="44"/>
                    <a:pt x="15" y="48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5" y="64"/>
                    <a:pt x="3" y="68"/>
                    <a:pt x="2" y="73"/>
                  </a:cubicBezTo>
                  <a:cubicBezTo>
                    <a:pt x="1" y="78"/>
                    <a:pt x="0" y="83"/>
                    <a:pt x="0" y="88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7"/>
                    <a:pt x="1" y="129"/>
                    <a:pt x="1" y="132"/>
                  </a:cubicBezTo>
                  <a:cubicBezTo>
                    <a:pt x="2" y="134"/>
                    <a:pt x="2" y="137"/>
                    <a:pt x="3" y="139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156" y="146"/>
                    <a:pt x="156" y="146"/>
                    <a:pt x="156" y="146"/>
                  </a:cubicBezTo>
                  <a:cubicBezTo>
                    <a:pt x="171" y="134"/>
                    <a:pt x="171" y="134"/>
                    <a:pt x="171" y="134"/>
                  </a:cubicBezTo>
                  <a:cubicBezTo>
                    <a:pt x="171" y="139"/>
                    <a:pt x="171" y="139"/>
                    <a:pt x="171" y="139"/>
                  </a:cubicBezTo>
                  <a:cubicBezTo>
                    <a:pt x="196" y="119"/>
                    <a:pt x="196" y="119"/>
                    <a:pt x="196" y="119"/>
                  </a:cubicBezTo>
                  <a:cubicBezTo>
                    <a:pt x="189" y="158"/>
                    <a:pt x="189" y="158"/>
                    <a:pt x="189" y="158"/>
                  </a:cubicBezTo>
                  <a:cubicBezTo>
                    <a:pt x="177" y="201"/>
                    <a:pt x="177" y="201"/>
                    <a:pt x="177" y="201"/>
                  </a:cubicBezTo>
                  <a:cubicBezTo>
                    <a:pt x="193" y="185"/>
                    <a:pt x="193" y="185"/>
                    <a:pt x="193" y="185"/>
                  </a:cubicBezTo>
                  <a:cubicBezTo>
                    <a:pt x="195" y="182"/>
                    <a:pt x="197" y="180"/>
                    <a:pt x="199" y="177"/>
                  </a:cubicBezTo>
                  <a:cubicBezTo>
                    <a:pt x="201" y="174"/>
                    <a:pt x="203" y="171"/>
                    <a:pt x="204" y="168"/>
                  </a:cubicBezTo>
                  <a:cubicBezTo>
                    <a:pt x="220" y="136"/>
                    <a:pt x="220" y="136"/>
                    <a:pt x="220" y="136"/>
                  </a:cubicBezTo>
                  <a:cubicBezTo>
                    <a:pt x="222" y="132"/>
                    <a:pt x="223" y="128"/>
                    <a:pt x="224" y="124"/>
                  </a:cubicBezTo>
                  <a:cubicBezTo>
                    <a:pt x="225" y="120"/>
                    <a:pt x="225" y="115"/>
                    <a:pt x="225" y="111"/>
                  </a:cubicBezTo>
                  <a:lnTo>
                    <a:pt x="224" y="103"/>
                  </a:lnTo>
                  <a:close/>
                </a:path>
              </a:pathLst>
            </a:custGeom>
            <a:solidFill>
              <a:srgbClr val="444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47"/>
            <p:cNvSpPr/>
            <p:nvPr/>
          </p:nvSpPr>
          <p:spPr bwMode="auto">
            <a:xfrm>
              <a:off x="5601" y="668"/>
              <a:ext cx="26" cy="26"/>
            </a:xfrm>
            <a:custGeom>
              <a:avLst/>
              <a:gdLst>
                <a:gd name="T0" fmla="*/ 1 w 17"/>
                <a:gd name="T1" fmla="*/ 7 h 17"/>
                <a:gd name="T2" fmla="*/ 10 w 17"/>
                <a:gd name="T3" fmla="*/ 1 h 17"/>
                <a:gd name="T4" fmla="*/ 16 w 17"/>
                <a:gd name="T5" fmla="*/ 10 h 17"/>
                <a:gd name="T6" fmla="*/ 6 w 17"/>
                <a:gd name="T7" fmla="*/ 16 h 17"/>
                <a:gd name="T8" fmla="*/ 1 w 17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" y="7"/>
                  </a:moveTo>
                  <a:cubicBezTo>
                    <a:pt x="2" y="3"/>
                    <a:pt x="6" y="0"/>
                    <a:pt x="10" y="1"/>
                  </a:cubicBezTo>
                  <a:cubicBezTo>
                    <a:pt x="14" y="2"/>
                    <a:pt x="17" y="6"/>
                    <a:pt x="16" y="10"/>
                  </a:cubicBezTo>
                  <a:cubicBezTo>
                    <a:pt x="15" y="14"/>
                    <a:pt x="11" y="17"/>
                    <a:pt x="6" y="16"/>
                  </a:cubicBezTo>
                  <a:cubicBezTo>
                    <a:pt x="2" y="15"/>
                    <a:pt x="0" y="11"/>
                    <a:pt x="1" y="7"/>
                  </a:cubicBezTo>
                  <a:close/>
                </a:path>
              </a:pathLst>
            </a:custGeom>
            <a:solidFill>
              <a:srgbClr val="4A4D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48"/>
            <p:cNvSpPr/>
            <p:nvPr/>
          </p:nvSpPr>
          <p:spPr bwMode="auto">
            <a:xfrm>
              <a:off x="5585" y="740"/>
              <a:ext cx="26" cy="26"/>
            </a:xfrm>
            <a:custGeom>
              <a:avLst/>
              <a:gdLst>
                <a:gd name="T0" fmla="*/ 1 w 17"/>
                <a:gd name="T1" fmla="*/ 7 h 17"/>
                <a:gd name="T2" fmla="*/ 10 w 17"/>
                <a:gd name="T3" fmla="*/ 1 h 17"/>
                <a:gd name="T4" fmla="*/ 16 w 17"/>
                <a:gd name="T5" fmla="*/ 10 h 17"/>
                <a:gd name="T6" fmla="*/ 7 w 17"/>
                <a:gd name="T7" fmla="*/ 16 h 17"/>
                <a:gd name="T8" fmla="*/ 1 w 17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" y="7"/>
                  </a:moveTo>
                  <a:cubicBezTo>
                    <a:pt x="2" y="3"/>
                    <a:pt x="6" y="0"/>
                    <a:pt x="10" y="1"/>
                  </a:cubicBezTo>
                  <a:cubicBezTo>
                    <a:pt x="14" y="2"/>
                    <a:pt x="17" y="6"/>
                    <a:pt x="16" y="10"/>
                  </a:cubicBezTo>
                  <a:cubicBezTo>
                    <a:pt x="15" y="14"/>
                    <a:pt x="11" y="17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lose/>
                </a:path>
              </a:pathLst>
            </a:custGeom>
            <a:solidFill>
              <a:srgbClr val="4A4D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49"/>
            <p:cNvSpPr/>
            <p:nvPr/>
          </p:nvSpPr>
          <p:spPr bwMode="auto">
            <a:xfrm>
              <a:off x="5568" y="812"/>
              <a:ext cx="26" cy="26"/>
            </a:xfrm>
            <a:custGeom>
              <a:avLst/>
              <a:gdLst>
                <a:gd name="T0" fmla="*/ 1 w 17"/>
                <a:gd name="T1" fmla="*/ 7 h 17"/>
                <a:gd name="T2" fmla="*/ 10 w 17"/>
                <a:gd name="T3" fmla="*/ 1 h 17"/>
                <a:gd name="T4" fmla="*/ 16 w 17"/>
                <a:gd name="T5" fmla="*/ 10 h 17"/>
                <a:gd name="T6" fmla="*/ 7 w 17"/>
                <a:gd name="T7" fmla="*/ 16 h 17"/>
                <a:gd name="T8" fmla="*/ 1 w 17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" y="7"/>
                  </a:moveTo>
                  <a:cubicBezTo>
                    <a:pt x="2" y="3"/>
                    <a:pt x="6" y="0"/>
                    <a:pt x="10" y="1"/>
                  </a:cubicBezTo>
                  <a:cubicBezTo>
                    <a:pt x="15" y="2"/>
                    <a:pt x="17" y="6"/>
                    <a:pt x="16" y="10"/>
                  </a:cubicBezTo>
                  <a:cubicBezTo>
                    <a:pt x="15" y="14"/>
                    <a:pt x="11" y="17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lose/>
                </a:path>
              </a:pathLst>
            </a:custGeom>
            <a:solidFill>
              <a:srgbClr val="4A4D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50"/>
            <p:cNvSpPr/>
            <p:nvPr/>
          </p:nvSpPr>
          <p:spPr bwMode="auto">
            <a:xfrm>
              <a:off x="5474" y="597"/>
              <a:ext cx="77" cy="51"/>
            </a:xfrm>
            <a:custGeom>
              <a:avLst/>
              <a:gdLst>
                <a:gd name="T0" fmla="*/ 69 w 77"/>
                <a:gd name="T1" fmla="*/ 51 h 51"/>
                <a:gd name="T2" fmla="*/ 0 w 77"/>
                <a:gd name="T3" fmla="*/ 35 h 51"/>
                <a:gd name="T4" fmla="*/ 10 w 77"/>
                <a:gd name="T5" fmla="*/ 0 h 51"/>
                <a:gd name="T6" fmla="*/ 77 w 77"/>
                <a:gd name="T7" fmla="*/ 16 h 51"/>
                <a:gd name="T8" fmla="*/ 69 w 77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1">
                  <a:moveTo>
                    <a:pt x="69" y="51"/>
                  </a:moveTo>
                  <a:lnTo>
                    <a:pt x="0" y="35"/>
                  </a:lnTo>
                  <a:lnTo>
                    <a:pt x="10" y="0"/>
                  </a:lnTo>
                  <a:lnTo>
                    <a:pt x="77" y="16"/>
                  </a:lnTo>
                  <a:lnTo>
                    <a:pt x="69" y="51"/>
                  </a:lnTo>
                  <a:close/>
                </a:path>
              </a:pathLst>
            </a:custGeom>
            <a:solidFill>
              <a:srgbClr val="626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Rectangle 51"/>
            <p:cNvSpPr>
              <a:spLocks noChangeArrowheads="1"/>
            </p:cNvSpPr>
            <p:nvPr/>
          </p:nvSpPr>
          <p:spPr bwMode="auto">
            <a:xfrm>
              <a:off x="5580" y="455"/>
              <a:ext cx="1" cy="1"/>
            </a:xfrm>
            <a:prstGeom prst="rect">
              <a:avLst/>
            </a:pr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52"/>
            <p:cNvSpPr/>
            <p:nvPr/>
          </p:nvSpPr>
          <p:spPr bwMode="auto">
            <a:xfrm>
              <a:off x="5627" y="478"/>
              <a:ext cx="60" cy="83"/>
            </a:xfrm>
            <a:custGeom>
              <a:avLst/>
              <a:gdLst>
                <a:gd name="T0" fmla="*/ 39 w 39"/>
                <a:gd name="T1" fmla="*/ 3 h 54"/>
                <a:gd name="T2" fmla="*/ 5 w 39"/>
                <a:gd name="T3" fmla="*/ 54 h 54"/>
                <a:gd name="T4" fmla="*/ 2 w 39"/>
                <a:gd name="T5" fmla="*/ 35 h 54"/>
                <a:gd name="T6" fmla="*/ 0 w 39"/>
                <a:gd name="T7" fmla="*/ 27 h 54"/>
                <a:gd name="T8" fmla="*/ 12 w 39"/>
                <a:gd name="T9" fmla="*/ 14 h 54"/>
                <a:gd name="T10" fmla="*/ 26 w 39"/>
                <a:gd name="T11" fmla="*/ 0 h 54"/>
                <a:gd name="T12" fmla="*/ 39 w 39"/>
                <a:gd name="T13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4">
                  <a:moveTo>
                    <a:pt x="39" y="3"/>
                  </a:moveTo>
                  <a:cubicBezTo>
                    <a:pt x="5" y="54"/>
                    <a:pt x="5" y="54"/>
                    <a:pt x="5" y="54"/>
                  </a:cubicBezTo>
                  <a:cubicBezTo>
                    <a:pt x="5" y="47"/>
                    <a:pt x="4" y="41"/>
                    <a:pt x="2" y="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39" y="3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53"/>
            <p:cNvSpPr/>
            <p:nvPr/>
          </p:nvSpPr>
          <p:spPr bwMode="auto">
            <a:xfrm>
              <a:off x="5580" y="458"/>
              <a:ext cx="41" cy="98"/>
            </a:xfrm>
            <a:custGeom>
              <a:avLst/>
              <a:gdLst>
                <a:gd name="T0" fmla="*/ 27 w 27"/>
                <a:gd name="T1" fmla="*/ 40 h 64"/>
                <a:gd name="T2" fmla="*/ 22 w 27"/>
                <a:gd name="T3" fmla="*/ 45 h 64"/>
                <a:gd name="T4" fmla="*/ 10 w 27"/>
                <a:gd name="T5" fmla="*/ 64 h 64"/>
                <a:gd name="T6" fmla="*/ 9 w 27"/>
                <a:gd name="T7" fmla="*/ 64 h 64"/>
                <a:gd name="T8" fmla="*/ 0 w 27"/>
                <a:gd name="T9" fmla="*/ 0 h 64"/>
                <a:gd name="T10" fmla="*/ 16 w 27"/>
                <a:gd name="T11" fmla="*/ 3 h 64"/>
                <a:gd name="T12" fmla="*/ 22 w 27"/>
                <a:gd name="T13" fmla="*/ 22 h 64"/>
                <a:gd name="T14" fmla="*/ 27 w 27"/>
                <a:gd name="T1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64">
                  <a:moveTo>
                    <a:pt x="27" y="40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17" y="51"/>
                    <a:pt x="13" y="57"/>
                    <a:pt x="10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54"/>
            <p:cNvSpPr/>
            <p:nvPr/>
          </p:nvSpPr>
          <p:spPr bwMode="auto">
            <a:xfrm>
              <a:off x="5604" y="463"/>
              <a:ext cx="31" cy="56"/>
            </a:xfrm>
            <a:custGeom>
              <a:avLst/>
              <a:gdLst>
                <a:gd name="T0" fmla="*/ 31 w 31"/>
                <a:gd name="T1" fmla="*/ 7 h 56"/>
                <a:gd name="T2" fmla="*/ 22 w 31"/>
                <a:gd name="T3" fmla="*/ 50 h 56"/>
                <a:gd name="T4" fmla="*/ 17 w 31"/>
                <a:gd name="T5" fmla="*/ 56 h 56"/>
                <a:gd name="T6" fmla="*/ 10 w 31"/>
                <a:gd name="T7" fmla="*/ 29 h 56"/>
                <a:gd name="T8" fmla="*/ 0 w 31"/>
                <a:gd name="T9" fmla="*/ 0 h 56"/>
                <a:gd name="T10" fmla="*/ 31 w 31"/>
                <a:gd name="T11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56">
                  <a:moveTo>
                    <a:pt x="31" y="7"/>
                  </a:moveTo>
                  <a:lnTo>
                    <a:pt x="22" y="50"/>
                  </a:lnTo>
                  <a:lnTo>
                    <a:pt x="17" y="56"/>
                  </a:lnTo>
                  <a:lnTo>
                    <a:pt x="10" y="29"/>
                  </a:lnTo>
                  <a:lnTo>
                    <a:pt x="0" y="0"/>
                  </a:lnTo>
                  <a:lnTo>
                    <a:pt x="31" y="7"/>
                  </a:lnTo>
                  <a:close/>
                </a:path>
              </a:pathLst>
            </a:custGeom>
            <a:solidFill>
              <a:srgbClr val="D55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55"/>
            <p:cNvSpPr/>
            <p:nvPr/>
          </p:nvSpPr>
          <p:spPr bwMode="auto">
            <a:xfrm>
              <a:off x="5626" y="470"/>
              <a:ext cx="41" cy="49"/>
            </a:xfrm>
            <a:custGeom>
              <a:avLst/>
              <a:gdLst>
                <a:gd name="T0" fmla="*/ 41 w 41"/>
                <a:gd name="T1" fmla="*/ 8 h 49"/>
                <a:gd name="T2" fmla="*/ 20 w 41"/>
                <a:gd name="T3" fmla="*/ 29 h 49"/>
                <a:gd name="T4" fmla="*/ 1 w 41"/>
                <a:gd name="T5" fmla="*/ 49 h 49"/>
                <a:gd name="T6" fmla="*/ 0 w 41"/>
                <a:gd name="T7" fmla="*/ 43 h 49"/>
                <a:gd name="T8" fmla="*/ 9 w 41"/>
                <a:gd name="T9" fmla="*/ 0 h 49"/>
                <a:gd name="T10" fmla="*/ 41 w 41"/>
                <a:gd name="T11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9">
                  <a:moveTo>
                    <a:pt x="41" y="8"/>
                  </a:moveTo>
                  <a:lnTo>
                    <a:pt x="20" y="29"/>
                  </a:lnTo>
                  <a:lnTo>
                    <a:pt x="1" y="49"/>
                  </a:lnTo>
                  <a:lnTo>
                    <a:pt x="0" y="43"/>
                  </a:lnTo>
                  <a:lnTo>
                    <a:pt x="9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C74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56"/>
            <p:cNvSpPr/>
            <p:nvPr/>
          </p:nvSpPr>
          <p:spPr bwMode="auto">
            <a:xfrm>
              <a:off x="5594" y="519"/>
              <a:ext cx="29" cy="91"/>
            </a:xfrm>
            <a:custGeom>
              <a:avLst/>
              <a:gdLst>
                <a:gd name="T0" fmla="*/ 19 w 19"/>
                <a:gd name="T1" fmla="*/ 3 h 59"/>
                <a:gd name="T2" fmla="*/ 18 w 19"/>
                <a:gd name="T3" fmla="*/ 0 h 59"/>
                <a:gd name="T4" fmla="*/ 13 w 19"/>
                <a:gd name="T5" fmla="*/ 5 h 59"/>
                <a:gd name="T6" fmla="*/ 1 w 19"/>
                <a:gd name="T7" fmla="*/ 24 h 59"/>
                <a:gd name="T8" fmla="*/ 0 w 19"/>
                <a:gd name="T9" fmla="*/ 24 h 59"/>
                <a:gd name="T10" fmla="*/ 5 w 19"/>
                <a:gd name="T11" fmla="*/ 59 h 59"/>
                <a:gd name="T12" fmla="*/ 7 w 19"/>
                <a:gd name="T13" fmla="*/ 57 h 59"/>
                <a:gd name="T14" fmla="*/ 19 w 19"/>
                <a:gd name="T15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59">
                  <a:moveTo>
                    <a:pt x="19" y="3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11"/>
                    <a:pt x="4" y="17"/>
                    <a:pt x="1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19" y="3"/>
                  </a:lnTo>
                  <a:close/>
                </a:path>
              </a:pathLst>
            </a:custGeom>
            <a:solidFill>
              <a:srgbClr val="D55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57"/>
            <p:cNvSpPr/>
            <p:nvPr/>
          </p:nvSpPr>
          <p:spPr bwMode="auto">
            <a:xfrm>
              <a:off x="5621" y="513"/>
              <a:ext cx="5" cy="11"/>
            </a:xfrm>
            <a:custGeom>
              <a:avLst/>
              <a:gdLst>
                <a:gd name="T0" fmla="*/ 0 w 5"/>
                <a:gd name="T1" fmla="*/ 6 h 11"/>
                <a:gd name="T2" fmla="*/ 2 w 5"/>
                <a:gd name="T3" fmla="*/ 11 h 11"/>
                <a:gd name="T4" fmla="*/ 5 w 5"/>
                <a:gd name="T5" fmla="*/ 0 h 11"/>
                <a:gd name="T6" fmla="*/ 0 w 5"/>
                <a:gd name="T7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1">
                  <a:moveTo>
                    <a:pt x="0" y="6"/>
                  </a:moveTo>
                  <a:lnTo>
                    <a:pt x="2" y="11"/>
                  </a:lnTo>
                  <a:lnTo>
                    <a:pt x="5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D55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58"/>
            <p:cNvSpPr/>
            <p:nvPr/>
          </p:nvSpPr>
          <p:spPr bwMode="auto">
            <a:xfrm>
              <a:off x="5604" y="519"/>
              <a:ext cx="31" cy="87"/>
            </a:xfrm>
            <a:custGeom>
              <a:avLst/>
              <a:gdLst>
                <a:gd name="T0" fmla="*/ 15 w 20"/>
                <a:gd name="T1" fmla="*/ 0 h 57"/>
                <a:gd name="T2" fmla="*/ 12 w 20"/>
                <a:gd name="T3" fmla="*/ 3 h 57"/>
                <a:gd name="T4" fmla="*/ 0 w 20"/>
                <a:gd name="T5" fmla="*/ 57 h 57"/>
                <a:gd name="T6" fmla="*/ 20 w 20"/>
                <a:gd name="T7" fmla="*/ 27 h 57"/>
                <a:gd name="T8" fmla="*/ 17 w 20"/>
                <a:gd name="T9" fmla="*/ 8 h 57"/>
                <a:gd name="T10" fmla="*/ 15 w 20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57">
                  <a:moveTo>
                    <a:pt x="15" y="0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0"/>
                    <a:pt x="19" y="14"/>
                    <a:pt x="17" y="8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C74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59"/>
            <p:cNvSpPr/>
            <p:nvPr/>
          </p:nvSpPr>
          <p:spPr bwMode="auto">
            <a:xfrm>
              <a:off x="5623" y="513"/>
              <a:ext cx="4" cy="11"/>
            </a:xfrm>
            <a:custGeom>
              <a:avLst/>
              <a:gdLst>
                <a:gd name="T0" fmla="*/ 3 w 4"/>
                <a:gd name="T1" fmla="*/ 0 h 11"/>
                <a:gd name="T2" fmla="*/ 0 w 4"/>
                <a:gd name="T3" fmla="*/ 11 h 11"/>
                <a:gd name="T4" fmla="*/ 4 w 4"/>
                <a:gd name="T5" fmla="*/ 6 h 11"/>
                <a:gd name="T6" fmla="*/ 3 w 4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1">
                  <a:moveTo>
                    <a:pt x="3" y="0"/>
                  </a:moveTo>
                  <a:lnTo>
                    <a:pt x="0" y="11"/>
                  </a:lnTo>
                  <a:lnTo>
                    <a:pt x="4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4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60"/>
            <p:cNvSpPr/>
            <p:nvPr/>
          </p:nvSpPr>
          <p:spPr bwMode="auto">
            <a:xfrm>
              <a:off x="5542" y="452"/>
              <a:ext cx="59" cy="217"/>
            </a:xfrm>
            <a:custGeom>
              <a:avLst/>
              <a:gdLst>
                <a:gd name="T0" fmla="*/ 59 w 59"/>
                <a:gd name="T1" fmla="*/ 158 h 217"/>
                <a:gd name="T2" fmla="*/ 46 w 59"/>
                <a:gd name="T3" fmla="*/ 217 h 217"/>
                <a:gd name="T4" fmla="*/ 3 w 59"/>
                <a:gd name="T5" fmla="*/ 78 h 217"/>
                <a:gd name="T6" fmla="*/ 33 w 59"/>
                <a:gd name="T7" fmla="*/ 75 h 217"/>
                <a:gd name="T8" fmla="*/ 0 w 59"/>
                <a:gd name="T9" fmla="*/ 61 h 217"/>
                <a:gd name="T10" fmla="*/ 13 w 59"/>
                <a:gd name="T11" fmla="*/ 0 h 217"/>
                <a:gd name="T12" fmla="*/ 38 w 59"/>
                <a:gd name="T13" fmla="*/ 6 h 217"/>
                <a:gd name="T14" fmla="*/ 52 w 59"/>
                <a:gd name="T15" fmla="*/ 104 h 217"/>
                <a:gd name="T16" fmla="*/ 59 w 59"/>
                <a:gd name="T17" fmla="*/ 1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217">
                  <a:moveTo>
                    <a:pt x="59" y="158"/>
                  </a:moveTo>
                  <a:lnTo>
                    <a:pt x="46" y="217"/>
                  </a:lnTo>
                  <a:lnTo>
                    <a:pt x="3" y="78"/>
                  </a:lnTo>
                  <a:lnTo>
                    <a:pt x="33" y="75"/>
                  </a:lnTo>
                  <a:lnTo>
                    <a:pt x="0" y="61"/>
                  </a:lnTo>
                  <a:lnTo>
                    <a:pt x="13" y="0"/>
                  </a:lnTo>
                  <a:lnTo>
                    <a:pt x="38" y="6"/>
                  </a:lnTo>
                  <a:lnTo>
                    <a:pt x="52" y="104"/>
                  </a:lnTo>
                  <a:lnTo>
                    <a:pt x="59" y="158"/>
                  </a:lnTo>
                  <a:close/>
                </a:path>
              </a:pathLst>
            </a:custGeom>
            <a:solidFill>
              <a:srgbClr val="626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Rectangle 61"/>
            <p:cNvSpPr>
              <a:spLocks noChangeArrowheads="1"/>
            </p:cNvSpPr>
            <p:nvPr/>
          </p:nvSpPr>
          <p:spPr bwMode="auto">
            <a:xfrm>
              <a:off x="5588" y="669"/>
              <a:ext cx="1" cy="1"/>
            </a:xfrm>
            <a:prstGeom prst="rect">
              <a:avLst/>
            </a:prstGeom>
            <a:solidFill>
              <a:srgbClr val="626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62"/>
            <p:cNvSpPr/>
            <p:nvPr/>
          </p:nvSpPr>
          <p:spPr bwMode="auto">
            <a:xfrm>
              <a:off x="5588" y="482"/>
              <a:ext cx="124" cy="187"/>
            </a:xfrm>
            <a:custGeom>
              <a:avLst/>
              <a:gdLst>
                <a:gd name="T0" fmla="*/ 110 w 124"/>
                <a:gd name="T1" fmla="*/ 66 h 187"/>
                <a:gd name="T2" fmla="*/ 73 w 124"/>
                <a:gd name="T3" fmla="*/ 65 h 187"/>
                <a:gd name="T4" fmla="*/ 101 w 124"/>
                <a:gd name="T5" fmla="*/ 82 h 187"/>
                <a:gd name="T6" fmla="*/ 0 w 124"/>
                <a:gd name="T7" fmla="*/ 187 h 187"/>
                <a:gd name="T8" fmla="*/ 13 w 124"/>
                <a:gd name="T9" fmla="*/ 128 h 187"/>
                <a:gd name="T10" fmla="*/ 16 w 124"/>
                <a:gd name="T11" fmla="*/ 124 h 187"/>
                <a:gd name="T12" fmla="*/ 47 w 124"/>
                <a:gd name="T13" fmla="*/ 80 h 187"/>
                <a:gd name="T14" fmla="*/ 102 w 124"/>
                <a:gd name="T15" fmla="*/ 0 h 187"/>
                <a:gd name="T16" fmla="*/ 124 w 124"/>
                <a:gd name="T17" fmla="*/ 5 h 187"/>
                <a:gd name="T18" fmla="*/ 110 w 124"/>
                <a:gd name="T19" fmla="*/ 6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87">
                  <a:moveTo>
                    <a:pt x="110" y="66"/>
                  </a:moveTo>
                  <a:lnTo>
                    <a:pt x="73" y="65"/>
                  </a:lnTo>
                  <a:lnTo>
                    <a:pt x="101" y="82"/>
                  </a:lnTo>
                  <a:lnTo>
                    <a:pt x="0" y="187"/>
                  </a:lnTo>
                  <a:lnTo>
                    <a:pt x="13" y="128"/>
                  </a:lnTo>
                  <a:lnTo>
                    <a:pt x="16" y="124"/>
                  </a:lnTo>
                  <a:lnTo>
                    <a:pt x="47" y="80"/>
                  </a:lnTo>
                  <a:lnTo>
                    <a:pt x="102" y="0"/>
                  </a:lnTo>
                  <a:lnTo>
                    <a:pt x="124" y="5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Rectangle 63"/>
            <p:cNvSpPr>
              <a:spLocks noChangeArrowheads="1"/>
            </p:cNvSpPr>
            <p:nvPr/>
          </p:nvSpPr>
          <p:spPr bwMode="auto">
            <a:xfrm>
              <a:off x="5588" y="669"/>
              <a:ext cx="1" cy="1"/>
            </a:xfrm>
            <a:prstGeom prst="rect">
              <a:avLst/>
            </a:pr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64"/>
            <p:cNvSpPr/>
            <p:nvPr/>
          </p:nvSpPr>
          <p:spPr bwMode="auto">
            <a:xfrm>
              <a:off x="5635" y="482"/>
              <a:ext cx="55" cy="80"/>
            </a:xfrm>
            <a:custGeom>
              <a:avLst/>
              <a:gdLst>
                <a:gd name="T0" fmla="*/ 36 w 36"/>
                <a:gd name="T1" fmla="*/ 0 h 52"/>
                <a:gd name="T2" fmla="*/ 0 w 36"/>
                <a:gd name="T3" fmla="*/ 52 h 52"/>
                <a:gd name="T4" fmla="*/ 0 w 36"/>
                <a:gd name="T5" fmla="*/ 51 h 52"/>
                <a:gd name="T6" fmla="*/ 34 w 36"/>
                <a:gd name="T7" fmla="*/ 0 h 52"/>
                <a:gd name="T8" fmla="*/ 36 w 36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2">
                  <a:moveTo>
                    <a:pt x="36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1"/>
                    <a:pt x="0" y="51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65"/>
            <p:cNvSpPr/>
            <p:nvPr/>
          </p:nvSpPr>
          <p:spPr bwMode="auto">
            <a:xfrm>
              <a:off x="5601" y="562"/>
              <a:ext cx="34" cy="48"/>
            </a:xfrm>
            <a:custGeom>
              <a:avLst/>
              <a:gdLst>
                <a:gd name="T0" fmla="*/ 0 w 34"/>
                <a:gd name="T1" fmla="*/ 48 h 48"/>
                <a:gd name="T2" fmla="*/ 34 w 34"/>
                <a:gd name="T3" fmla="*/ 0 h 48"/>
                <a:gd name="T4" fmla="*/ 3 w 34"/>
                <a:gd name="T5" fmla="*/ 44 h 48"/>
                <a:gd name="T6" fmla="*/ 0 w 34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8">
                  <a:moveTo>
                    <a:pt x="0" y="48"/>
                  </a:moveTo>
                  <a:lnTo>
                    <a:pt x="34" y="0"/>
                  </a:lnTo>
                  <a:lnTo>
                    <a:pt x="3" y="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66"/>
            <p:cNvSpPr/>
            <p:nvPr/>
          </p:nvSpPr>
          <p:spPr bwMode="auto">
            <a:xfrm>
              <a:off x="5601" y="606"/>
              <a:ext cx="3" cy="4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4 h 4"/>
                <a:gd name="T4" fmla="*/ 3 w 3"/>
                <a:gd name="T5" fmla="*/ 0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67"/>
            <p:cNvSpPr/>
            <p:nvPr/>
          </p:nvSpPr>
          <p:spPr bwMode="auto">
            <a:xfrm>
              <a:off x="5604" y="561"/>
              <a:ext cx="31" cy="45"/>
            </a:xfrm>
            <a:custGeom>
              <a:avLst/>
              <a:gdLst>
                <a:gd name="T0" fmla="*/ 0 w 20"/>
                <a:gd name="T1" fmla="*/ 30 h 30"/>
                <a:gd name="T2" fmla="*/ 0 w 20"/>
                <a:gd name="T3" fmla="*/ 30 h 30"/>
                <a:gd name="T4" fmla="*/ 20 w 20"/>
                <a:gd name="T5" fmla="*/ 1 h 30"/>
                <a:gd name="T6" fmla="*/ 20 w 20"/>
                <a:gd name="T7" fmla="*/ 0 h 30"/>
                <a:gd name="T8" fmla="*/ 0 w 20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0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68"/>
            <p:cNvSpPr/>
            <p:nvPr/>
          </p:nvSpPr>
          <p:spPr bwMode="auto">
            <a:xfrm>
              <a:off x="5588" y="610"/>
              <a:ext cx="13" cy="59"/>
            </a:xfrm>
            <a:custGeom>
              <a:avLst/>
              <a:gdLst>
                <a:gd name="T0" fmla="*/ 0 w 13"/>
                <a:gd name="T1" fmla="*/ 59 h 59"/>
                <a:gd name="T2" fmla="*/ 0 w 13"/>
                <a:gd name="T3" fmla="*/ 59 h 59"/>
                <a:gd name="T4" fmla="*/ 0 w 13"/>
                <a:gd name="T5" fmla="*/ 59 h 59"/>
                <a:gd name="T6" fmla="*/ 13 w 13"/>
                <a:gd name="T7" fmla="*/ 0 h 59"/>
                <a:gd name="T8" fmla="*/ 0 w 1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9">
                  <a:moveTo>
                    <a:pt x="0" y="59"/>
                  </a:moveTo>
                  <a:lnTo>
                    <a:pt x="0" y="59"/>
                  </a:lnTo>
                  <a:lnTo>
                    <a:pt x="0" y="59"/>
                  </a:lnTo>
                  <a:lnTo>
                    <a:pt x="13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69"/>
            <p:cNvSpPr/>
            <p:nvPr/>
          </p:nvSpPr>
          <p:spPr bwMode="auto">
            <a:xfrm>
              <a:off x="5915" y="207"/>
              <a:ext cx="43" cy="63"/>
            </a:xfrm>
            <a:custGeom>
              <a:avLst/>
              <a:gdLst>
                <a:gd name="T0" fmla="*/ 17 w 28"/>
                <a:gd name="T1" fmla="*/ 36 h 41"/>
                <a:gd name="T2" fmla="*/ 7 w 28"/>
                <a:gd name="T3" fmla="*/ 39 h 41"/>
                <a:gd name="T4" fmla="*/ 7 w 28"/>
                <a:gd name="T5" fmla="*/ 39 h 41"/>
                <a:gd name="T6" fmla="*/ 1 w 28"/>
                <a:gd name="T7" fmla="*/ 31 h 41"/>
                <a:gd name="T8" fmla="*/ 9 w 28"/>
                <a:gd name="T9" fmla="*/ 8 h 41"/>
                <a:gd name="T10" fmla="*/ 21 w 28"/>
                <a:gd name="T11" fmla="*/ 2 h 41"/>
                <a:gd name="T12" fmla="*/ 21 w 28"/>
                <a:gd name="T13" fmla="*/ 2 h 41"/>
                <a:gd name="T14" fmla="*/ 27 w 28"/>
                <a:gd name="T15" fmla="*/ 10 h 41"/>
                <a:gd name="T16" fmla="*/ 17 w 28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1">
                  <a:moveTo>
                    <a:pt x="17" y="36"/>
                  </a:moveTo>
                  <a:cubicBezTo>
                    <a:pt x="16" y="39"/>
                    <a:pt x="11" y="41"/>
                    <a:pt x="7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3" y="37"/>
                    <a:pt x="0" y="34"/>
                    <a:pt x="1" y="3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1"/>
                    <a:pt x="16" y="0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4"/>
                    <a:pt x="28" y="7"/>
                    <a:pt x="27" y="10"/>
                  </a:cubicBezTo>
                  <a:lnTo>
                    <a:pt x="17" y="36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70"/>
            <p:cNvSpPr/>
            <p:nvPr/>
          </p:nvSpPr>
          <p:spPr bwMode="auto">
            <a:xfrm>
              <a:off x="5901" y="221"/>
              <a:ext cx="45" cy="62"/>
            </a:xfrm>
            <a:custGeom>
              <a:avLst/>
              <a:gdLst>
                <a:gd name="T0" fmla="*/ 26 w 29"/>
                <a:gd name="T1" fmla="*/ 7 h 41"/>
                <a:gd name="T2" fmla="*/ 19 w 29"/>
                <a:gd name="T3" fmla="*/ 1 h 41"/>
                <a:gd name="T4" fmla="*/ 7 w 29"/>
                <a:gd name="T5" fmla="*/ 7 h 41"/>
                <a:gd name="T6" fmla="*/ 2 w 29"/>
                <a:gd name="T7" fmla="*/ 25 h 41"/>
                <a:gd name="T8" fmla="*/ 5 w 29"/>
                <a:gd name="T9" fmla="*/ 38 h 41"/>
                <a:gd name="T10" fmla="*/ 14 w 29"/>
                <a:gd name="T11" fmla="*/ 41 h 41"/>
                <a:gd name="T12" fmla="*/ 21 w 29"/>
                <a:gd name="T13" fmla="*/ 35 h 41"/>
                <a:gd name="T14" fmla="*/ 18 w 29"/>
                <a:gd name="T15" fmla="*/ 21 h 41"/>
                <a:gd name="T16" fmla="*/ 26 w 29"/>
                <a:gd name="T17" fmla="*/ 16 h 41"/>
                <a:gd name="T18" fmla="*/ 26 w 29"/>
                <a:gd name="T1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41">
                  <a:moveTo>
                    <a:pt x="26" y="7"/>
                  </a:moveTo>
                  <a:cubicBezTo>
                    <a:pt x="24" y="3"/>
                    <a:pt x="21" y="0"/>
                    <a:pt x="19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2" y="11"/>
                    <a:pt x="0" y="17"/>
                    <a:pt x="2" y="25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40"/>
                    <a:pt x="9" y="41"/>
                    <a:pt x="14" y="41"/>
                  </a:cubicBezTo>
                  <a:cubicBezTo>
                    <a:pt x="18" y="40"/>
                    <a:pt x="21" y="37"/>
                    <a:pt x="21" y="35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9" y="15"/>
                    <a:pt x="29" y="11"/>
                    <a:pt x="26" y="7"/>
                  </a:cubicBez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71"/>
            <p:cNvSpPr/>
            <p:nvPr/>
          </p:nvSpPr>
          <p:spPr bwMode="auto">
            <a:xfrm>
              <a:off x="5941" y="210"/>
              <a:ext cx="45" cy="63"/>
            </a:xfrm>
            <a:custGeom>
              <a:avLst/>
              <a:gdLst>
                <a:gd name="T0" fmla="*/ 17 w 29"/>
                <a:gd name="T1" fmla="*/ 37 h 41"/>
                <a:gd name="T2" fmla="*/ 7 w 29"/>
                <a:gd name="T3" fmla="*/ 40 h 41"/>
                <a:gd name="T4" fmla="*/ 7 w 29"/>
                <a:gd name="T5" fmla="*/ 40 h 41"/>
                <a:gd name="T6" fmla="*/ 1 w 29"/>
                <a:gd name="T7" fmla="*/ 31 h 41"/>
                <a:gd name="T8" fmla="*/ 8 w 29"/>
                <a:gd name="T9" fmla="*/ 6 h 41"/>
                <a:gd name="T10" fmla="*/ 21 w 29"/>
                <a:gd name="T11" fmla="*/ 2 h 41"/>
                <a:gd name="T12" fmla="*/ 21 w 29"/>
                <a:gd name="T13" fmla="*/ 2 h 41"/>
                <a:gd name="T14" fmla="*/ 28 w 29"/>
                <a:gd name="T15" fmla="*/ 13 h 41"/>
                <a:gd name="T16" fmla="*/ 17 w 29"/>
                <a:gd name="T17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41">
                  <a:moveTo>
                    <a:pt x="17" y="37"/>
                  </a:moveTo>
                  <a:cubicBezTo>
                    <a:pt x="16" y="40"/>
                    <a:pt x="11" y="41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2" y="38"/>
                    <a:pt x="0" y="34"/>
                    <a:pt x="1" y="3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3"/>
                    <a:pt x="16" y="0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4"/>
                    <a:pt x="29" y="9"/>
                    <a:pt x="28" y="13"/>
                  </a:cubicBezTo>
                  <a:lnTo>
                    <a:pt x="17" y="37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72"/>
            <p:cNvSpPr/>
            <p:nvPr/>
          </p:nvSpPr>
          <p:spPr bwMode="auto">
            <a:xfrm>
              <a:off x="5963" y="225"/>
              <a:ext cx="41" cy="61"/>
            </a:xfrm>
            <a:custGeom>
              <a:avLst/>
              <a:gdLst>
                <a:gd name="T0" fmla="*/ 15 w 27"/>
                <a:gd name="T1" fmla="*/ 35 h 40"/>
                <a:gd name="T2" fmla="*/ 6 w 27"/>
                <a:gd name="T3" fmla="*/ 38 h 40"/>
                <a:gd name="T4" fmla="*/ 6 w 27"/>
                <a:gd name="T5" fmla="*/ 38 h 40"/>
                <a:gd name="T6" fmla="*/ 1 w 27"/>
                <a:gd name="T7" fmla="*/ 30 h 40"/>
                <a:gd name="T8" fmla="*/ 10 w 27"/>
                <a:gd name="T9" fmla="*/ 4 h 40"/>
                <a:gd name="T10" fmla="*/ 19 w 27"/>
                <a:gd name="T11" fmla="*/ 1 h 40"/>
                <a:gd name="T12" fmla="*/ 19 w 27"/>
                <a:gd name="T13" fmla="*/ 1 h 40"/>
                <a:gd name="T14" fmla="*/ 26 w 27"/>
                <a:gd name="T15" fmla="*/ 13 h 40"/>
                <a:gd name="T16" fmla="*/ 15 w 27"/>
                <a:gd name="T17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40">
                  <a:moveTo>
                    <a:pt x="15" y="35"/>
                  </a:moveTo>
                  <a:cubicBezTo>
                    <a:pt x="14" y="38"/>
                    <a:pt x="10" y="40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2" y="37"/>
                    <a:pt x="0" y="33"/>
                    <a:pt x="1" y="3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3" y="3"/>
                    <a:pt x="27" y="6"/>
                    <a:pt x="26" y="13"/>
                  </a:cubicBezTo>
                  <a:lnTo>
                    <a:pt x="15" y="35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73"/>
            <p:cNvSpPr/>
            <p:nvPr/>
          </p:nvSpPr>
          <p:spPr bwMode="auto">
            <a:xfrm>
              <a:off x="5981" y="239"/>
              <a:ext cx="37" cy="64"/>
            </a:xfrm>
            <a:custGeom>
              <a:avLst/>
              <a:gdLst>
                <a:gd name="T0" fmla="*/ 16 w 24"/>
                <a:gd name="T1" fmla="*/ 37 h 42"/>
                <a:gd name="T2" fmla="*/ 6 w 24"/>
                <a:gd name="T3" fmla="*/ 40 h 42"/>
                <a:gd name="T4" fmla="*/ 6 w 24"/>
                <a:gd name="T5" fmla="*/ 40 h 42"/>
                <a:gd name="T6" fmla="*/ 1 w 24"/>
                <a:gd name="T7" fmla="*/ 32 h 42"/>
                <a:gd name="T8" fmla="*/ 10 w 24"/>
                <a:gd name="T9" fmla="*/ 6 h 42"/>
                <a:gd name="T10" fmla="*/ 18 w 24"/>
                <a:gd name="T11" fmla="*/ 2 h 42"/>
                <a:gd name="T12" fmla="*/ 23 w 24"/>
                <a:gd name="T13" fmla="*/ 17 h 42"/>
                <a:gd name="T14" fmla="*/ 16 w 24"/>
                <a:gd name="T15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2">
                  <a:moveTo>
                    <a:pt x="16" y="37"/>
                  </a:moveTo>
                  <a:cubicBezTo>
                    <a:pt x="15" y="40"/>
                    <a:pt x="10" y="42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2" y="39"/>
                    <a:pt x="0" y="35"/>
                    <a:pt x="1" y="3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3"/>
                    <a:pt x="13" y="0"/>
                    <a:pt x="18" y="2"/>
                  </a:cubicBezTo>
                  <a:cubicBezTo>
                    <a:pt x="23" y="4"/>
                    <a:pt x="24" y="14"/>
                    <a:pt x="23" y="17"/>
                  </a:cubicBezTo>
                  <a:lnTo>
                    <a:pt x="16" y="37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74"/>
            <p:cNvSpPr/>
            <p:nvPr/>
          </p:nvSpPr>
          <p:spPr bwMode="auto">
            <a:xfrm>
              <a:off x="5301" y="651"/>
              <a:ext cx="112" cy="112"/>
            </a:xfrm>
            <a:custGeom>
              <a:avLst/>
              <a:gdLst>
                <a:gd name="T0" fmla="*/ 31 w 73"/>
                <a:gd name="T1" fmla="*/ 70 h 73"/>
                <a:gd name="T2" fmla="*/ 3 w 73"/>
                <a:gd name="T3" fmla="*/ 31 h 73"/>
                <a:gd name="T4" fmla="*/ 42 w 73"/>
                <a:gd name="T5" fmla="*/ 3 h 73"/>
                <a:gd name="T6" fmla="*/ 70 w 73"/>
                <a:gd name="T7" fmla="*/ 42 h 73"/>
                <a:gd name="T8" fmla="*/ 31 w 73"/>
                <a:gd name="T9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31" y="70"/>
                  </a:moveTo>
                  <a:cubicBezTo>
                    <a:pt x="12" y="67"/>
                    <a:pt x="0" y="50"/>
                    <a:pt x="3" y="31"/>
                  </a:cubicBezTo>
                  <a:cubicBezTo>
                    <a:pt x="6" y="12"/>
                    <a:pt x="23" y="0"/>
                    <a:pt x="42" y="3"/>
                  </a:cubicBezTo>
                  <a:cubicBezTo>
                    <a:pt x="61" y="6"/>
                    <a:pt x="73" y="23"/>
                    <a:pt x="70" y="42"/>
                  </a:cubicBezTo>
                  <a:cubicBezTo>
                    <a:pt x="67" y="61"/>
                    <a:pt x="50" y="73"/>
                    <a:pt x="31" y="70"/>
                  </a:cubicBez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75"/>
            <p:cNvSpPr/>
            <p:nvPr/>
          </p:nvSpPr>
          <p:spPr bwMode="auto">
            <a:xfrm>
              <a:off x="5357" y="662"/>
              <a:ext cx="62" cy="39"/>
            </a:xfrm>
            <a:custGeom>
              <a:avLst/>
              <a:gdLst>
                <a:gd name="T0" fmla="*/ 5 w 41"/>
                <a:gd name="T1" fmla="*/ 17 h 26"/>
                <a:gd name="T2" fmla="*/ 2 w 41"/>
                <a:gd name="T3" fmla="*/ 8 h 26"/>
                <a:gd name="T4" fmla="*/ 2 w 41"/>
                <a:gd name="T5" fmla="*/ 8 h 26"/>
                <a:gd name="T6" fmla="*/ 10 w 41"/>
                <a:gd name="T7" fmla="*/ 1 h 26"/>
                <a:gd name="T8" fmla="*/ 33 w 41"/>
                <a:gd name="T9" fmla="*/ 8 h 26"/>
                <a:gd name="T10" fmla="*/ 39 w 41"/>
                <a:gd name="T11" fmla="*/ 19 h 26"/>
                <a:gd name="T12" fmla="*/ 39 w 41"/>
                <a:gd name="T13" fmla="*/ 19 h 26"/>
                <a:gd name="T14" fmla="*/ 32 w 41"/>
                <a:gd name="T15" fmla="*/ 25 h 26"/>
                <a:gd name="T16" fmla="*/ 5 w 41"/>
                <a:gd name="T17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6">
                  <a:moveTo>
                    <a:pt x="5" y="17"/>
                  </a:moveTo>
                  <a:cubicBezTo>
                    <a:pt x="2" y="16"/>
                    <a:pt x="0" y="12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3"/>
                    <a:pt x="6" y="0"/>
                    <a:pt x="10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40" y="10"/>
                    <a:pt x="41" y="14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23"/>
                    <a:pt x="35" y="26"/>
                    <a:pt x="32" y="25"/>
                  </a:cubicBezTo>
                  <a:lnTo>
                    <a:pt x="5" y="17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76"/>
            <p:cNvSpPr/>
            <p:nvPr/>
          </p:nvSpPr>
          <p:spPr bwMode="auto">
            <a:xfrm>
              <a:off x="5341" y="646"/>
              <a:ext cx="65" cy="45"/>
            </a:xfrm>
            <a:custGeom>
              <a:avLst/>
              <a:gdLst>
                <a:gd name="T0" fmla="*/ 35 w 42"/>
                <a:gd name="T1" fmla="*/ 27 h 29"/>
                <a:gd name="T2" fmla="*/ 41 w 42"/>
                <a:gd name="T3" fmla="*/ 19 h 29"/>
                <a:gd name="T4" fmla="*/ 34 w 42"/>
                <a:gd name="T5" fmla="*/ 8 h 29"/>
                <a:gd name="T6" fmla="*/ 16 w 42"/>
                <a:gd name="T7" fmla="*/ 3 h 29"/>
                <a:gd name="T8" fmla="*/ 3 w 42"/>
                <a:gd name="T9" fmla="*/ 7 h 29"/>
                <a:gd name="T10" fmla="*/ 1 w 42"/>
                <a:gd name="T11" fmla="*/ 16 h 29"/>
                <a:gd name="T12" fmla="*/ 7 w 42"/>
                <a:gd name="T13" fmla="*/ 23 h 29"/>
                <a:gd name="T14" fmla="*/ 21 w 42"/>
                <a:gd name="T15" fmla="*/ 19 h 29"/>
                <a:gd name="T16" fmla="*/ 26 w 42"/>
                <a:gd name="T17" fmla="*/ 27 h 29"/>
                <a:gd name="T18" fmla="*/ 35 w 42"/>
                <a:gd name="T1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9">
                  <a:moveTo>
                    <a:pt x="35" y="27"/>
                  </a:moveTo>
                  <a:cubicBezTo>
                    <a:pt x="39" y="24"/>
                    <a:pt x="42" y="21"/>
                    <a:pt x="41" y="19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0" y="2"/>
                    <a:pt x="24" y="0"/>
                    <a:pt x="16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11"/>
                    <a:pt x="1" y="16"/>
                  </a:cubicBezTo>
                  <a:cubicBezTo>
                    <a:pt x="2" y="20"/>
                    <a:pt x="5" y="23"/>
                    <a:pt x="7" y="23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7" y="29"/>
                    <a:pt x="31" y="29"/>
                    <a:pt x="35" y="27"/>
                  </a:cubicBez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77"/>
            <p:cNvSpPr/>
            <p:nvPr/>
          </p:nvSpPr>
          <p:spPr bwMode="auto">
            <a:xfrm>
              <a:off x="5355" y="688"/>
              <a:ext cx="63" cy="42"/>
            </a:xfrm>
            <a:custGeom>
              <a:avLst/>
              <a:gdLst>
                <a:gd name="T0" fmla="*/ 4 w 41"/>
                <a:gd name="T1" fmla="*/ 17 h 28"/>
                <a:gd name="T2" fmla="*/ 1 w 41"/>
                <a:gd name="T3" fmla="*/ 7 h 28"/>
                <a:gd name="T4" fmla="*/ 1 w 41"/>
                <a:gd name="T5" fmla="*/ 7 h 28"/>
                <a:gd name="T6" fmla="*/ 9 w 41"/>
                <a:gd name="T7" fmla="*/ 1 h 28"/>
                <a:gd name="T8" fmla="*/ 35 w 41"/>
                <a:gd name="T9" fmla="*/ 7 h 28"/>
                <a:gd name="T10" fmla="*/ 40 w 41"/>
                <a:gd name="T11" fmla="*/ 19 h 28"/>
                <a:gd name="T12" fmla="*/ 40 w 41"/>
                <a:gd name="T13" fmla="*/ 19 h 28"/>
                <a:gd name="T14" fmla="*/ 30 w 41"/>
                <a:gd name="T15" fmla="*/ 27 h 28"/>
                <a:gd name="T16" fmla="*/ 4 w 41"/>
                <a:gd name="T17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8">
                  <a:moveTo>
                    <a:pt x="4" y="17"/>
                  </a:moveTo>
                  <a:cubicBezTo>
                    <a:pt x="1" y="17"/>
                    <a:pt x="0" y="12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3" y="3"/>
                    <a:pt x="6" y="0"/>
                    <a:pt x="9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8" y="8"/>
                    <a:pt x="41" y="14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38" y="23"/>
                    <a:pt x="33" y="28"/>
                    <a:pt x="30" y="27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78"/>
            <p:cNvSpPr/>
            <p:nvPr/>
          </p:nvSpPr>
          <p:spPr bwMode="auto">
            <a:xfrm>
              <a:off x="5343" y="711"/>
              <a:ext cx="61" cy="38"/>
            </a:xfrm>
            <a:custGeom>
              <a:avLst/>
              <a:gdLst>
                <a:gd name="T0" fmla="*/ 5 w 40"/>
                <a:gd name="T1" fmla="*/ 15 h 25"/>
                <a:gd name="T2" fmla="*/ 2 w 40"/>
                <a:gd name="T3" fmla="*/ 6 h 25"/>
                <a:gd name="T4" fmla="*/ 2 w 40"/>
                <a:gd name="T5" fmla="*/ 6 h 25"/>
                <a:gd name="T6" fmla="*/ 9 w 40"/>
                <a:gd name="T7" fmla="*/ 1 h 25"/>
                <a:gd name="T8" fmla="*/ 36 w 40"/>
                <a:gd name="T9" fmla="*/ 8 h 25"/>
                <a:gd name="T10" fmla="*/ 39 w 40"/>
                <a:gd name="T11" fmla="*/ 17 h 25"/>
                <a:gd name="T12" fmla="*/ 39 w 40"/>
                <a:gd name="T13" fmla="*/ 17 h 25"/>
                <a:gd name="T14" fmla="*/ 28 w 40"/>
                <a:gd name="T15" fmla="*/ 24 h 25"/>
                <a:gd name="T16" fmla="*/ 5 w 40"/>
                <a:gd name="T17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5">
                  <a:moveTo>
                    <a:pt x="5" y="15"/>
                  </a:moveTo>
                  <a:cubicBezTo>
                    <a:pt x="2" y="14"/>
                    <a:pt x="0" y="10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2"/>
                    <a:pt x="6" y="0"/>
                    <a:pt x="9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9" y="9"/>
                    <a:pt x="40" y="13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21"/>
                    <a:pt x="35" y="25"/>
                    <a:pt x="28" y="24"/>
                  </a:cubicBezTo>
                  <a:lnTo>
                    <a:pt x="5" y="15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79"/>
            <p:cNvSpPr/>
            <p:nvPr/>
          </p:nvSpPr>
          <p:spPr bwMode="auto">
            <a:xfrm>
              <a:off x="5327" y="729"/>
              <a:ext cx="65" cy="37"/>
            </a:xfrm>
            <a:custGeom>
              <a:avLst/>
              <a:gdLst>
                <a:gd name="T0" fmla="*/ 5 w 42"/>
                <a:gd name="T1" fmla="*/ 16 h 24"/>
                <a:gd name="T2" fmla="*/ 1 w 42"/>
                <a:gd name="T3" fmla="*/ 7 h 24"/>
                <a:gd name="T4" fmla="*/ 1 w 42"/>
                <a:gd name="T5" fmla="*/ 7 h 24"/>
                <a:gd name="T6" fmla="*/ 9 w 42"/>
                <a:gd name="T7" fmla="*/ 1 h 24"/>
                <a:gd name="T8" fmla="*/ 36 w 42"/>
                <a:gd name="T9" fmla="*/ 9 h 24"/>
                <a:gd name="T10" fmla="*/ 40 w 42"/>
                <a:gd name="T11" fmla="*/ 16 h 24"/>
                <a:gd name="T12" fmla="*/ 26 w 42"/>
                <a:gd name="T13" fmla="*/ 23 h 24"/>
                <a:gd name="T14" fmla="*/ 5 w 42"/>
                <a:gd name="T1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4">
                  <a:moveTo>
                    <a:pt x="5" y="16"/>
                  </a:moveTo>
                  <a:cubicBezTo>
                    <a:pt x="2" y="16"/>
                    <a:pt x="0" y="11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3" y="3"/>
                    <a:pt x="6" y="0"/>
                    <a:pt x="9" y="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9" y="10"/>
                    <a:pt x="42" y="11"/>
                    <a:pt x="40" y="16"/>
                  </a:cubicBezTo>
                  <a:cubicBezTo>
                    <a:pt x="39" y="22"/>
                    <a:pt x="29" y="24"/>
                    <a:pt x="26" y="23"/>
                  </a:cubicBezTo>
                  <a:lnTo>
                    <a:pt x="5" y="16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80"/>
            <p:cNvSpPr/>
            <p:nvPr/>
          </p:nvSpPr>
          <p:spPr bwMode="auto">
            <a:xfrm>
              <a:off x="5357" y="660"/>
              <a:ext cx="38" cy="23"/>
            </a:xfrm>
            <a:custGeom>
              <a:avLst/>
              <a:gdLst>
                <a:gd name="T0" fmla="*/ 24 w 25"/>
                <a:gd name="T1" fmla="*/ 12 h 15"/>
                <a:gd name="T2" fmla="*/ 0 w 25"/>
                <a:gd name="T3" fmla="*/ 7 h 15"/>
                <a:gd name="T4" fmla="*/ 1 w 25"/>
                <a:gd name="T5" fmla="*/ 0 h 15"/>
                <a:gd name="T6" fmla="*/ 25 w 25"/>
                <a:gd name="T7" fmla="*/ 6 h 15"/>
                <a:gd name="T8" fmla="*/ 24 w 25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24" y="12"/>
                  </a:moveTo>
                  <a:cubicBezTo>
                    <a:pt x="14" y="15"/>
                    <a:pt x="6" y="12"/>
                    <a:pt x="0" y="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5" y="6"/>
                    <a:pt x="25" y="6"/>
                    <a:pt x="25" y="6"/>
                  </a:cubicBezTo>
                  <a:lnTo>
                    <a:pt x="24" y="12"/>
                  </a:lnTo>
                  <a:close/>
                </a:path>
              </a:pathLst>
            </a:custGeom>
            <a:solidFill>
              <a:srgbClr val="C74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81"/>
            <p:cNvSpPr/>
            <p:nvPr/>
          </p:nvSpPr>
          <p:spPr bwMode="auto">
            <a:xfrm>
              <a:off x="5358" y="655"/>
              <a:ext cx="38" cy="19"/>
            </a:xfrm>
            <a:custGeom>
              <a:avLst/>
              <a:gdLst>
                <a:gd name="T0" fmla="*/ 24 w 25"/>
                <a:gd name="T1" fmla="*/ 9 h 12"/>
                <a:gd name="T2" fmla="*/ 11 w 25"/>
                <a:gd name="T3" fmla="*/ 11 h 12"/>
                <a:gd name="T4" fmla="*/ 0 w 25"/>
                <a:gd name="T5" fmla="*/ 3 h 12"/>
                <a:gd name="T6" fmla="*/ 13 w 25"/>
                <a:gd name="T7" fmla="*/ 2 h 12"/>
                <a:gd name="T8" fmla="*/ 24 w 25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2">
                  <a:moveTo>
                    <a:pt x="24" y="9"/>
                  </a:moveTo>
                  <a:cubicBezTo>
                    <a:pt x="24" y="11"/>
                    <a:pt x="18" y="12"/>
                    <a:pt x="11" y="11"/>
                  </a:cubicBezTo>
                  <a:cubicBezTo>
                    <a:pt x="5" y="9"/>
                    <a:pt x="0" y="6"/>
                    <a:pt x="0" y="3"/>
                  </a:cubicBezTo>
                  <a:cubicBezTo>
                    <a:pt x="1" y="1"/>
                    <a:pt x="7" y="0"/>
                    <a:pt x="13" y="2"/>
                  </a:cubicBezTo>
                  <a:cubicBezTo>
                    <a:pt x="20" y="3"/>
                    <a:pt x="25" y="6"/>
                    <a:pt x="24" y="9"/>
                  </a:cubicBezTo>
                  <a:close/>
                </a:path>
              </a:pathLst>
            </a:custGeom>
            <a:solidFill>
              <a:srgbClr val="D55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82"/>
            <p:cNvSpPr/>
            <p:nvPr/>
          </p:nvSpPr>
          <p:spPr bwMode="auto">
            <a:xfrm>
              <a:off x="5424" y="605"/>
              <a:ext cx="34" cy="67"/>
            </a:xfrm>
            <a:custGeom>
              <a:avLst/>
              <a:gdLst>
                <a:gd name="T0" fmla="*/ 12 w 34"/>
                <a:gd name="T1" fmla="*/ 17 h 67"/>
                <a:gd name="T2" fmla="*/ 34 w 34"/>
                <a:gd name="T3" fmla="*/ 0 h 67"/>
                <a:gd name="T4" fmla="*/ 0 w 34"/>
                <a:gd name="T5" fmla="*/ 67 h 67"/>
                <a:gd name="T6" fmla="*/ 12 w 34"/>
                <a:gd name="T7" fmla="*/ 1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7">
                  <a:moveTo>
                    <a:pt x="12" y="17"/>
                  </a:moveTo>
                  <a:lnTo>
                    <a:pt x="34" y="0"/>
                  </a:lnTo>
                  <a:lnTo>
                    <a:pt x="0" y="67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626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83"/>
            <p:cNvSpPr/>
            <p:nvPr/>
          </p:nvSpPr>
          <p:spPr bwMode="auto">
            <a:xfrm>
              <a:off x="5373" y="1736"/>
              <a:ext cx="458" cy="458"/>
            </a:xfrm>
            <a:custGeom>
              <a:avLst/>
              <a:gdLst>
                <a:gd name="T0" fmla="*/ 282 w 299"/>
                <a:gd name="T1" fmla="*/ 180 h 299"/>
                <a:gd name="T2" fmla="*/ 119 w 299"/>
                <a:gd name="T3" fmla="*/ 282 h 299"/>
                <a:gd name="T4" fmla="*/ 17 w 299"/>
                <a:gd name="T5" fmla="*/ 119 h 299"/>
                <a:gd name="T6" fmla="*/ 180 w 299"/>
                <a:gd name="T7" fmla="*/ 17 h 299"/>
                <a:gd name="T8" fmla="*/ 282 w 299"/>
                <a:gd name="T9" fmla="*/ 18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299">
                  <a:moveTo>
                    <a:pt x="282" y="180"/>
                  </a:moveTo>
                  <a:cubicBezTo>
                    <a:pt x="266" y="253"/>
                    <a:pt x="193" y="299"/>
                    <a:pt x="119" y="282"/>
                  </a:cubicBezTo>
                  <a:cubicBezTo>
                    <a:pt x="46" y="266"/>
                    <a:pt x="0" y="193"/>
                    <a:pt x="17" y="119"/>
                  </a:cubicBezTo>
                  <a:cubicBezTo>
                    <a:pt x="34" y="46"/>
                    <a:pt x="107" y="0"/>
                    <a:pt x="180" y="17"/>
                  </a:cubicBezTo>
                  <a:cubicBezTo>
                    <a:pt x="253" y="34"/>
                    <a:pt x="299" y="107"/>
                    <a:pt x="282" y="180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84"/>
            <p:cNvSpPr/>
            <p:nvPr/>
          </p:nvSpPr>
          <p:spPr bwMode="auto">
            <a:xfrm>
              <a:off x="6354" y="1981"/>
              <a:ext cx="216" cy="218"/>
            </a:xfrm>
            <a:custGeom>
              <a:avLst/>
              <a:gdLst>
                <a:gd name="T0" fmla="*/ 133 w 141"/>
                <a:gd name="T1" fmla="*/ 85 h 142"/>
                <a:gd name="T2" fmla="*/ 56 w 141"/>
                <a:gd name="T3" fmla="*/ 134 h 142"/>
                <a:gd name="T4" fmla="*/ 8 w 141"/>
                <a:gd name="T5" fmla="*/ 57 h 142"/>
                <a:gd name="T6" fmla="*/ 85 w 141"/>
                <a:gd name="T7" fmla="*/ 8 h 142"/>
                <a:gd name="T8" fmla="*/ 133 w 141"/>
                <a:gd name="T9" fmla="*/ 8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2">
                  <a:moveTo>
                    <a:pt x="133" y="85"/>
                  </a:moveTo>
                  <a:cubicBezTo>
                    <a:pt x="126" y="120"/>
                    <a:pt x="91" y="142"/>
                    <a:pt x="56" y="134"/>
                  </a:cubicBezTo>
                  <a:cubicBezTo>
                    <a:pt x="22" y="126"/>
                    <a:pt x="0" y="91"/>
                    <a:pt x="8" y="57"/>
                  </a:cubicBezTo>
                  <a:cubicBezTo>
                    <a:pt x="16" y="22"/>
                    <a:pt x="50" y="0"/>
                    <a:pt x="85" y="8"/>
                  </a:cubicBezTo>
                  <a:cubicBezTo>
                    <a:pt x="120" y="16"/>
                    <a:pt x="141" y="51"/>
                    <a:pt x="133" y="85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85"/>
            <p:cNvSpPr/>
            <p:nvPr/>
          </p:nvSpPr>
          <p:spPr bwMode="auto">
            <a:xfrm>
              <a:off x="4434" y="1314"/>
              <a:ext cx="652" cy="500"/>
            </a:xfrm>
            <a:custGeom>
              <a:avLst/>
              <a:gdLst>
                <a:gd name="T0" fmla="*/ 21 w 426"/>
                <a:gd name="T1" fmla="*/ 213 h 327"/>
                <a:gd name="T2" fmla="*/ 278 w 426"/>
                <a:gd name="T3" fmla="*/ 51 h 327"/>
                <a:gd name="T4" fmla="*/ 426 w 426"/>
                <a:gd name="T5" fmla="*/ 170 h 327"/>
                <a:gd name="T6" fmla="*/ 269 w 426"/>
                <a:gd name="T7" fmla="*/ 27 h 327"/>
                <a:gd name="T8" fmla="*/ 11 w 426"/>
                <a:gd name="T9" fmla="*/ 189 h 327"/>
                <a:gd name="T10" fmla="*/ 26 w 426"/>
                <a:gd name="T11" fmla="*/ 327 h 327"/>
                <a:gd name="T12" fmla="*/ 21 w 426"/>
                <a:gd name="T13" fmla="*/ 21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6" h="327">
                  <a:moveTo>
                    <a:pt x="21" y="213"/>
                  </a:moveTo>
                  <a:cubicBezTo>
                    <a:pt x="47" y="97"/>
                    <a:pt x="163" y="24"/>
                    <a:pt x="278" y="51"/>
                  </a:cubicBezTo>
                  <a:cubicBezTo>
                    <a:pt x="346" y="66"/>
                    <a:pt x="399" y="112"/>
                    <a:pt x="426" y="170"/>
                  </a:cubicBezTo>
                  <a:cubicBezTo>
                    <a:pt x="403" y="101"/>
                    <a:pt x="346" y="44"/>
                    <a:pt x="269" y="27"/>
                  </a:cubicBezTo>
                  <a:cubicBezTo>
                    <a:pt x="153" y="0"/>
                    <a:pt x="38" y="73"/>
                    <a:pt x="11" y="189"/>
                  </a:cubicBezTo>
                  <a:cubicBezTo>
                    <a:pt x="0" y="237"/>
                    <a:pt x="7" y="285"/>
                    <a:pt x="26" y="327"/>
                  </a:cubicBezTo>
                  <a:cubicBezTo>
                    <a:pt x="14" y="291"/>
                    <a:pt x="12" y="252"/>
                    <a:pt x="21" y="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86"/>
            <p:cNvSpPr/>
            <p:nvPr/>
          </p:nvSpPr>
          <p:spPr bwMode="auto">
            <a:xfrm>
              <a:off x="4452" y="1351"/>
              <a:ext cx="655" cy="687"/>
            </a:xfrm>
            <a:custGeom>
              <a:avLst/>
              <a:gdLst>
                <a:gd name="T0" fmla="*/ 419 w 428"/>
                <a:gd name="T1" fmla="*/ 260 h 449"/>
                <a:gd name="T2" fmla="*/ 161 w 428"/>
                <a:gd name="T3" fmla="*/ 422 h 449"/>
                <a:gd name="T4" fmla="*/ 14 w 428"/>
                <a:gd name="T5" fmla="*/ 303 h 449"/>
                <a:gd name="T6" fmla="*/ 9 w 428"/>
                <a:gd name="T7" fmla="*/ 189 h 449"/>
                <a:gd name="T8" fmla="*/ 266 w 428"/>
                <a:gd name="T9" fmla="*/ 27 h 449"/>
                <a:gd name="T10" fmla="*/ 414 w 428"/>
                <a:gd name="T11" fmla="*/ 146 h 449"/>
                <a:gd name="T12" fmla="*/ 419 w 428"/>
                <a:gd name="T13" fmla="*/ 26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449">
                  <a:moveTo>
                    <a:pt x="419" y="260"/>
                  </a:moveTo>
                  <a:cubicBezTo>
                    <a:pt x="393" y="376"/>
                    <a:pt x="277" y="449"/>
                    <a:pt x="161" y="422"/>
                  </a:cubicBezTo>
                  <a:cubicBezTo>
                    <a:pt x="94" y="407"/>
                    <a:pt x="41" y="361"/>
                    <a:pt x="14" y="303"/>
                  </a:cubicBezTo>
                  <a:cubicBezTo>
                    <a:pt x="2" y="267"/>
                    <a:pt x="0" y="228"/>
                    <a:pt x="9" y="189"/>
                  </a:cubicBezTo>
                  <a:cubicBezTo>
                    <a:pt x="35" y="73"/>
                    <a:pt x="150" y="0"/>
                    <a:pt x="266" y="27"/>
                  </a:cubicBezTo>
                  <a:cubicBezTo>
                    <a:pt x="334" y="42"/>
                    <a:pt x="387" y="88"/>
                    <a:pt x="414" y="146"/>
                  </a:cubicBezTo>
                  <a:cubicBezTo>
                    <a:pt x="425" y="182"/>
                    <a:pt x="428" y="221"/>
                    <a:pt x="419" y="260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87"/>
            <p:cNvSpPr/>
            <p:nvPr/>
          </p:nvSpPr>
          <p:spPr bwMode="auto">
            <a:xfrm>
              <a:off x="5210" y="1746"/>
              <a:ext cx="300" cy="208"/>
            </a:xfrm>
            <a:custGeom>
              <a:avLst/>
              <a:gdLst>
                <a:gd name="T0" fmla="*/ 6 w 196"/>
                <a:gd name="T1" fmla="*/ 95 h 136"/>
                <a:gd name="T2" fmla="*/ 124 w 196"/>
                <a:gd name="T3" fmla="*/ 22 h 136"/>
                <a:gd name="T4" fmla="*/ 196 w 196"/>
                <a:gd name="T5" fmla="*/ 89 h 136"/>
                <a:gd name="T6" fmla="*/ 121 w 196"/>
                <a:gd name="T7" fmla="*/ 12 h 136"/>
                <a:gd name="T8" fmla="*/ 4 w 196"/>
                <a:gd name="T9" fmla="*/ 86 h 136"/>
                <a:gd name="T10" fmla="*/ 6 w 196"/>
                <a:gd name="T11" fmla="*/ 136 h 136"/>
                <a:gd name="T12" fmla="*/ 6 w 196"/>
                <a:gd name="T13" fmla="*/ 9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36">
                  <a:moveTo>
                    <a:pt x="6" y="95"/>
                  </a:moveTo>
                  <a:cubicBezTo>
                    <a:pt x="18" y="42"/>
                    <a:pt x="71" y="10"/>
                    <a:pt x="124" y="22"/>
                  </a:cubicBezTo>
                  <a:cubicBezTo>
                    <a:pt x="159" y="30"/>
                    <a:pt x="186" y="56"/>
                    <a:pt x="196" y="89"/>
                  </a:cubicBezTo>
                  <a:cubicBezTo>
                    <a:pt x="188" y="52"/>
                    <a:pt x="160" y="21"/>
                    <a:pt x="121" y="12"/>
                  </a:cubicBezTo>
                  <a:cubicBezTo>
                    <a:pt x="69" y="0"/>
                    <a:pt x="16" y="33"/>
                    <a:pt x="4" y="86"/>
                  </a:cubicBezTo>
                  <a:cubicBezTo>
                    <a:pt x="0" y="103"/>
                    <a:pt x="1" y="120"/>
                    <a:pt x="6" y="136"/>
                  </a:cubicBezTo>
                  <a:cubicBezTo>
                    <a:pt x="3" y="123"/>
                    <a:pt x="3" y="109"/>
                    <a:pt x="6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88"/>
            <p:cNvSpPr/>
            <p:nvPr/>
          </p:nvSpPr>
          <p:spPr bwMode="auto">
            <a:xfrm>
              <a:off x="5214" y="1761"/>
              <a:ext cx="299" cy="314"/>
            </a:xfrm>
            <a:custGeom>
              <a:avLst/>
              <a:gdLst>
                <a:gd name="T0" fmla="*/ 192 w 195"/>
                <a:gd name="T1" fmla="*/ 120 h 205"/>
                <a:gd name="T2" fmla="*/ 75 w 195"/>
                <a:gd name="T3" fmla="*/ 193 h 205"/>
                <a:gd name="T4" fmla="*/ 3 w 195"/>
                <a:gd name="T5" fmla="*/ 126 h 205"/>
                <a:gd name="T6" fmla="*/ 3 w 195"/>
                <a:gd name="T7" fmla="*/ 85 h 205"/>
                <a:gd name="T8" fmla="*/ 121 w 195"/>
                <a:gd name="T9" fmla="*/ 12 h 205"/>
                <a:gd name="T10" fmla="*/ 193 w 195"/>
                <a:gd name="T11" fmla="*/ 79 h 205"/>
                <a:gd name="T12" fmla="*/ 192 w 195"/>
                <a:gd name="T13" fmla="*/ 12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205">
                  <a:moveTo>
                    <a:pt x="192" y="120"/>
                  </a:moveTo>
                  <a:cubicBezTo>
                    <a:pt x="180" y="172"/>
                    <a:pt x="128" y="205"/>
                    <a:pt x="75" y="193"/>
                  </a:cubicBezTo>
                  <a:cubicBezTo>
                    <a:pt x="39" y="185"/>
                    <a:pt x="13" y="159"/>
                    <a:pt x="3" y="126"/>
                  </a:cubicBezTo>
                  <a:cubicBezTo>
                    <a:pt x="0" y="113"/>
                    <a:pt x="0" y="99"/>
                    <a:pt x="3" y="85"/>
                  </a:cubicBezTo>
                  <a:cubicBezTo>
                    <a:pt x="15" y="32"/>
                    <a:pt x="68" y="0"/>
                    <a:pt x="121" y="12"/>
                  </a:cubicBezTo>
                  <a:cubicBezTo>
                    <a:pt x="156" y="20"/>
                    <a:pt x="183" y="46"/>
                    <a:pt x="193" y="79"/>
                  </a:cubicBezTo>
                  <a:cubicBezTo>
                    <a:pt x="195" y="92"/>
                    <a:pt x="195" y="106"/>
                    <a:pt x="192" y="120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90"/>
            <p:cNvSpPr/>
            <p:nvPr/>
          </p:nvSpPr>
          <p:spPr bwMode="auto">
            <a:xfrm>
              <a:off x="4770" y="1827"/>
              <a:ext cx="375" cy="376"/>
            </a:xfrm>
            <a:custGeom>
              <a:avLst/>
              <a:gdLst>
                <a:gd name="T0" fmla="*/ 231 w 245"/>
                <a:gd name="T1" fmla="*/ 148 h 246"/>
                <a:gd name="T2" fmla="*/ 98 w 245"/>
                <a:gd name="T3" fmla="*/ 232 h 246"/>
                <a:gd name="T4" fmla="*/ 13 w 245"/>
                <a:gd name="T5" fmla="*/ 98 h 246"/>
                <a:gd name="T6" fmla="*/ 147 w 245"/>
                <a:gd name="T7" fmla="*/ 14 h 246"/>
                <a:gd name="T8" fmla="*/ 231 w 245"/>
                <a:gd name="T9" fmla="*/ 14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46">
                  <a:moveTo>
                    <a:pt x="231" y="148"/>
                  </a:moveTo>
                  <a:cubicBezTo>
                    <a:pt x="218" y="208"/>
                    <a:pt x="158" y="246"/>
                    <a:pt x="98" y="232"/>
                  </a:cubicBezTo>
                  <a:cubicBezTo>
                    <a:pt x="37" y="218"/>
                    <a:pt x="0" y="158"/>
                    <a:pt x="13" y="98"/>
                  </a:cubicBezTo>
                  <a:cubicBezTo>
                    <a:pt x="27" y="38"/>
                    <a:pt x="87" y="0"/>
                    <a:pt x="147" y="14"/>
                  </a:cubicBezTo>
                  <a:cubicBezTo>
                    <a:pt x="207" y="28"/>
                    <a:pt x="245" y="88"/>
                    <a:pt x="231" y="148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91"/>
            <p:cNvSpPr/>
            <p:nvPr/>
          </p:nvSpPr>
          <p:spPr bwMode="auto">
            <a:xfrm>
              <a:off x="5566" y="1917"/>
              <a:ext cx="377" cy="375"/>
            </a:xfrm>
            <a:custGeom>
              <a:avLst/>
              <a:gdLst>
                <a:gd name="T0" fmla="*/ 232 w 246"/>
                <a:gd name="T1" fmla="*/ 147 h 245"/>
                <a:gd name="T2" fmla="*/ 98 w 246"/>
                <a:gd name="T3" fmla="*/ 231 h 245"/>
                <a:gd name="T4" fmla="*/ 14 w 246"/>
                <a:gd name="T5" fmla="*/ 97 h 245"/>
                <a:gd name="T6" fmla="*/ 148 w 246"/>
                <a:gd name="T7" fmla="*/ 13 h 245"/>
                <a:gd name="T8" fmla="*/ 232 w 246"/>
                <a:gd name="T9" fmla="*/ 147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245">
                  <a:moveTo>
                    <a:pt x="232" y="147"/>
                  </a:moveTo>
                  <a:cubicBezTo>
                    <a:pt x="218" y="207"/>
                    <a:pt x="158" y="245"/>
                    <a:pt x="98" y="231"/>
                  </a:cubicBezTo>
                  <a:cubicBezTo>
                    <a:pt x="38" y="218"/>
                    <a:pt x="0" y="158"/>
                    <a:pt x="14" y="97"/>
                  </a:cubicBezTo>
                  <a:cubicBezTo>
                    <a:pt x="28" y="37"/>
                    <a:pt x="88" y="0"/>
                    <a:pt x="148" y="13"/>
                  </a:cubicBezTo>
                  <a:cubicBezTo>
                    <a:pt x="208" y="27"/>
                    <a:pt x="246" y="87"/>
                    <a:pt x="232" y="147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92"/>
            <p:cNvSpPr/>
            <p:nvPr/>
          </p:nvSpPr>
          <p:spPr bwMode="auto">
            <a:xfrm>
              <a:off x="5227" y="1851"/>
              <a:ext cx="448" cy="371"/>
            </a:xfrm>
            <a:custGeom>
              <a:avLst/>
              <a:gdLst>
                <a:gd name="T0" fmla="*/ 15 w 293"/>
                <a:gd name="T1" fmla="*/ 143 h 242"/>
                <a:gd name="T2" fmla="*/ 196 w 293"/>
                <a:gd name="T3" fmla="*/ 30 h 242"/>
                <a:gd name="T4" fmla="*/ 293 w 293"/>
                <a:gd name="T5" fmla="*/ 101 h 242"/>
                <a:gd name="T6" fmla="*/ 190 w 293"/>
                <a:gd name="T7" fmla="*/ 18 h 242"/>
                <a:gd name="T8" fmla="*/ 9 w 293"/>
                <a:gd name="T9" fmla="*/ 132 h 242"/>
                <a:gd name="T10" fmla="*/ 26 w 293"/>
                <a:gd name="T11" fmla="*/ 242 h 242"/>
                <a:gd name="T12" fmla="*/ 15 w 293"/>
                <a:gd name="T13" fmla="*/ 143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242">
                  <a:moveTo>
                    <a:pt x="15" y="143"/>
                  </a:moveTo>
                  <a:cubicBezTo>
                    <a:pt x="34" y="62"/>
                    <a:pt x="115" y="11"/>
                    <a:pt x="196" y="30"/>
                  </a:cubicBezTo>
                  <a:cubicBezTo>
                    <a:pt x="239" y="39"/>
                    <a:pt x="273" y="66"/>
                    <a:pt x="293" y="101"/>
                  </a:cubicBezTo>
                  <a:cubicBezTo>
                    <a:pt x="274" y="60"/>
                    <a:pt x="237" y="29"/>
                    <a:pt x="190" y="18"/>
                  </a:cubicBezTo>
                  <a:cubicBezTo>
                    <a:pt x="109" y="0"/>
                    <a:pt x="28" y="51"/>
                    <a:pt x="9" y="132"/>
                  </a:cubicBezTo>
                  <a:cubicBezTo>
                    <a:pt x="0" y="171"/>
                    <a:pt x="7" y="210"/>
                    <a:pt x="26" y="242"/>
                  </a:cubicBezTo>
                  <a:cubicBezTo>
                    <a:pt x="12" y="212"/>
                    <a:pt x="7" y="178"/>
                    <a:pt x="15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93"/>
            <p:cNvSpPr/>
            <p:nvPr/>
          </p:nvSpPr>
          <p:spPr bwMode="auto">
            <a:xfrm>
              <a:off x="5243" y="1865"/>
              <a:ext cx="467" cy="491"/>
            </a:xfrm>
            <a:custGeom>
              <a:avLst/>
              <a:gdLst>
                <a:gd name="T0" fmla="*/ 297 w 305"/>
                <a:gd name="T1" fmla="*/ 188 h 321"/>
                <a:gd name="T2" fmla="*/ 116 w 305"/>
                <a:gd name="T3" fmla="*/ 302 h 321"/>
                <a:gd name="T4" fmla="*/ 19 w 305"/>
                <a:gd name="T5" fmla="*/ 231 h 321"/>
                <a:gd name="T6" fmla="*/ 8 w 305"/>
                <a:gd name="T7" fmla="*/ 132 h 321"/>
                <a:gd name="T8" fmla="*/ 189 w 305"/>
                <a:gd name="T9" fmla="*/ 19 h 321"/>
                <a:gd name="T10" fmla="*/ 286 w 305"/>
                <a:gd name="T11" fmla="*/ 90 h 321"/>
                <a:gd name="T12" fmla="*/ 297 w 305"/>
                <a:gd name="T13" fmla="*/ 18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321">
                  <a:moveTo>
                    <a:pt x="297" y="188"/>
                  </a:moveTo>
                  <a:cubicBezTo>
                    <a:pt x="279" y="270"/>
                    <a:pt x="197" y="321"/>
                    <a:pt x="116" y="302"/>
                  </a:cubicBezTo>
                  <a:cubicBezTo>
                    <a:pt x="73" y="293"/>
                    <a:pt x="39" y="266"/>
                    <a:pt x="19" y="231"/>
                  </a:cubicBezTo>
                  <a:cubicBezTo>
                    <a:pt x="5" y="201"/>
                    <a:pt x="0" y="167"/>
                    <a:pt x="8" y="132"/>
                  </a:cubicBezTo>
                  <a:cubicBezTo>
                    <a:pt x="27" y="51"/>
                    <a:pt x="108" y="0"/>
                    <a:pt x="189" y="19"/>
                  </a:cubicBezTo>
                  <a:cubicBezTo>
                    <a:pt x="232" y="28"/>
                    <a:pt x="266" y="55"/>
                    <a:pt x="286" y="90"/>
                  </a:cubicBezTo>
                  <a:cubicBezTo>
                    <a:pt x="300" y="119"/>
                    <a:pt x="305" y="154"/>
                    <a:pt x="297" y="188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94"/>
            <p:cNvSpPr/>
            <p:nvPr/>
          </p:nvSpPr>
          <p:spPr bwMode="auto">
            <a:xfrm>
              <a:off x="4876" y="1589"/>
              <a:ext cx="441" cy="441"/>
            </a:xfrm>
            <a:custGeom>
              <a:avLst/>
              <a:gdLst>
                <a:gd name="T0" fmla="*/ 272 w 288"/>
                <a:gd name="T1" fmla="*/ 173 h 288"/>
                <a:gd name="T2" fmla="*/ 115 w 288"/>
                <a:gd name="T3" fmla="*/ 272 h 288"/>
                <a:gd name="T4" fmla="*/ 16 w 288"/>
                <a:gd name="T5" fmla="*/ 115 h 288"/>
                <a:gd name="T6" fmla="*/ 173 w 288"/>
                <a:gd name="T7" fmla="*/ 16 h 288"/>
                <a:gd name="T8" fmla="*/ 272 w 288"/>
                <a:gd name="T9" fmla="*/ 17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8">
                  <a:moveTo>
                    <a:pt x="272" y="173"/>
                  </a:moveTo>
                  <a:cubicBezTo>
                    <a:pt x="256" y="244"/>
                    <a:pt x="185" y="288"/>
                    <a:pt x="115" y="272"/>
                  </a:cubicBezTo>
                  <a:cubicBezTo>
                    <a:pt x="44" y="256"/>
                    <a:pt x="0" y="186"/>
                    <a:pt x="16" y="115"/>
                  </a:cubicBezTo>
                  <a:cubicBezTo>
                    <a:pt x="32" y="44"/>
                    <a:pt x="102" y="0"/>
                    <a:pt x="173" y="16"/>
                  </a:cubicBezTo>
                  <a:cubicBezTo>
                    <a:pt x="244" y="32"/>
                    <a:pt x="288" y="102"/>
                    <a:pt x="272" y="173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95"/>
            <p:cNvSpPr/>
            <p:nvPr/>
          </p:nvSpPr>
          <p:spPr bwMode="auto">
            <a:xfrm>
              <a:off x="5663" y="1648"/>
              <a:ext cx="566" cy="566"/>
            </a:xfrm>
            <a:custGeom>
              <a:avLst/>
              <a:gdLst>
                <a:gd name="T0" fmla="*/ 349 w 370"/>
                <a:gd name="T1" fmla="*/ 222 h 370"/>
                <a:gd name="T2" fmla="*/ 147 w 370"/>
                <a:gd name="T3" fmla="*/ 350 h 370"/>
                <a:gd name="T4" fmla="*/ 20 w 370"/>
                <a:gd name="T5" fmla="*/ 147 h 370"/>
                <a:gd name="T6" fmla="*/ 222 w 370"/>
                <a:gd name="T7" fmla="*/ 20 h 370"/>
                <a:gd name="T8" fmla="*/ 349 w 370"/>
                <a:gd name="T9" fmla="*/ 222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70">
                  <a:moveTo>
                    <a:pt x="349" y="222"/>
                  </a:moveTo>
                  <a:cubicBezTo>
                    <a:pt x="329" y="313"/>
                    <a:pt x="238" y="370"/>
                    <a:pt x="147" y="350"/>
                  </a:cubicBezTo>
                  <a:cubicBezTo>
                    <a:pt x="56" y="329"/>
                    <a:pt x="0" y="238"/>
                    <a:pt x="20" y="147"/>
                  </a:cubicBezTo>
                  <a:cubicBezTo>
                    <a:pt x="41" y="57"/>
                    <a:pt x="131" y="0"/>
                    <a:pt x="222" y="20"/>
                  </a:cubicBezTo>
                  <a:cubicBezTo>
                    <a:pt x="313" y="41"/>
                    <a:pt x="370" y="132"/>
                    <a:pt x="349" y="222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96"/>
            <p:cNvSpPr/>
            <p:nvPr/>
          </p:nvSpPr>
          <p:spPr bwMode="auto">
            <a:xfrm>
              <a:off x="4781" y="1848"/>
              <a:ext cx="279" cy="188"/>
            </a:xfrm>
            <a:custGeom>
              <a:avLst/>
              <a:gdLst>
                <a:gd name="T0" fmla="*/ 17 w 182"/>
                <a:gd name="T1" fmla="*/ 51 h 123"/>
                <a:gd name="T2" fmla="*/ 142 w 182"/>
                <a:gd name="T3" fmla="*/ 39 h 123"/>
                <a:gd name="T4" fmla="*/ 173 w 182"/>
                <a:gd name="T5" fmla="*/ 123 h 123"/>
                <a:gd name="T6" fmla="*/ 144 w 182"/>
                <a:gd name="T7" fmla="*/ 31 h 123"/>
                <a:gd name="T8" fmla="*/ 19 w 182"/>
                <a:gd name="T9" fmla="*/ 43 h 123"/>
                <a:gd name="T10" fmla="*/ 0 w 182"/>
                <a:gd name="T11" fmla="*/ 84 h 123"/>
                <a:gd name="T12" fmla="*/ 17 w 182"/>
                <a:gd name="T13" fmla="*/ 5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123">
                  <a:moveTo>
                    <a:pt x="17" y="51"/>
                  </a:moveTo>
                  <a:cubicBezTo>
                    <a:pt x="49" y="13"/>
                    <a:pt x="105" y="8"/>
                    <a:pt x="142" y="39"/>
                  </a:cubicBezTo>
                  <a:cubicBezTo>
                    <a:pt x="168" y="61"/>
                    <a:pt x="178" y="93"/>
                    <a:pt x="173" y="123"/>
                  </a:cubicBezTo>
                  <a:cubicBezTo>
                    <a:pt x="182" y="91"/>
                    <a:pt x="172" y="54"/>
                    <a:pt x="144" y="31"/>
                  </a:cubicBezTo>
                  <a:cubicBezTo>
                    <a:pt x="107" y="0"/>
                    <a:pt x="51" y="5"/>
                    <a:pt x="19" y="43"/>
                  </a:cubicBezTo>
                  <a:cubicBezTo>
                    <a:pt x="9" y="55"/>
                    <a:pt x="3" y="69"/>
                    <a:pt x="0" y="84"/>
                  </a:cubicBezTo>
                  <a:cubicBezTo>
                    <a:pt x="4" y="72"/>
                    <a:pt x="9" y="61"/>
                    <a:pt x="17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97"/>
            <p:cNvSpPr/>
            <p:nvPr/>
          </p:nvSpPr>
          <p:spPr bwMode="auto">
            <a:xfrm>
              <a:off x="4773" y="1860"/>
              <a:ext cx="281" cy="293"/>
            </a:xfrm>
            <a:custGeom>
              <a:avLst/>
              <a:gdLst>
                <a:gd name="T0" fmla="*/ 161 w 183"/>
                <a:gd name="T1" fmla="*/ 148 h 191"/>
                <a:gd name="T2" fmla="*/ 36 w 183"/>
                <a:gd name="T3" fmla="*/ 160 h 191"/>
                <a:gd name="T4" fmla="*/ 5 w 183"/>
                <a:gd name="T5" fmla="*/ 76 h 191"/>
                <a:gd name="T6" fmla="*/ 22 w 183"/>
                <a:gd name="T7" fmla="*/ 43 h 191"/>
                <a:gd name="T8" fmla="*/ 147 w 183"/>
                <a:gd name="T9" fmla="*/ 31 h 191"/>
                <a:gd name="T10" fmla="*/ 178 w 183"/>
                <a:gd name="T11" fmla="*/ 115 h 191"/>
                <a:gd name="T12" fmla="*/ 161 w 183"/>
                <a:gd name="T13" fmla="*/ 14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91">
                  <a:moveTo>
                    <a:pt x="161" y="148"/>
                  </a:moveTo>
                  <a:cubicBezTo>
                    <a:pt x="130" y="186"/>
                    <a:pt x="74" y="191"/>
                    <a:pt x="36" y="160"/>
                  </a:cubicBezTo>
                  <a:cubicBezTo>
                    <a:pt x="10" y="138"/>
                    <a:pt x="0" y="106"/>
                    <a:pt x="5" y="76"/>
                  </a:cubicBezTo>
                  <a:cubicBezTo>
                    <a:pt x="9" y="64"/>
                    <a:pt x="14" y="53"/>
                    <a:pt x="22" y="43"/>
                  </a:cubicBezTo>
                  <a:cubicBezTo>
                    <a:pt x="54" y="5"/>
                    <a:pt x="110" y="0"/>
                    <a:pt x="147" y="31"/>
                  </a:cubicBezTo>
                  <a:cubicBezTo>
                    <a:pt x="173" y="53"/>
                    <a:pt x="183" y="85"/>
                    <a:pt x="178" y="115"/>
                  </a:cubicBezTo>
                  <a:cubicBezTo>
                    <a:pt x="175" y="127"/>
                    <a:pt x="169" y="138"/>
                    <a:pt x="161" y="148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98"/>
            <p:cNvSpPr/>
            <p:nvPr/>
          </p:nvSpPr>
          <p:spPr bwMode="auto">
            <a:xfrm>
              <a:off x="4968" y="1816"/>
              <a:ext cx="356" cy="300"/>
            </a:xfrm>
            <a:custGeom>
              <a:avLst/>
              <a:gdLst>
                <a:gd name="T0" fmla="*/ 133 w 233"/>
                <a:gd name="T1" fmla="*/ 16 h 196"/>
                <a:gd name="T2" fmla="*/ 233 w 233"/>
                <a:gd name="T3" fmla="*/ 67 h 196"/>
                <a:gd name="T4" fmla="*/ 123 w 233"/>
                <a:gd name="T5" fmla="*/ 0 h 196"/>
                <a:gd name="T6" fmla="*/ 0 w 233"/>
                <a:gd name="T7" fmla="*/ 124 h 196"/>
                <a:gd name="T8" fmla="*/ 23 w 233"/>
                <a:gd name="T9" fmla="*/ 196 h 196"/>
                <a:gd name="T10" fmla="*/ 10 w 233"/>
                <a:gd name="T11" fmla="*/ 140 h 196"/>
                <a:gd name="T12" fmla="*/ 133 w 233"/>
                <a:gd name="T13" fmla="*/ 1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196">
                  <a:moveTo>
                    <a:pt x="133" y="16"/>
                  </a:moveTo>
                  <a:cubicBezTo>
                    <a:pt x="174" y="16"/>
                    <a:pt x="211" y="36"/>
                    <a:pt x="233" y="67"/>
                  </a:cubicBezTo>
                  <a:cubicBezTo>
                    <a:pt x="213" y="28"/>
                    <a:pt x="171" y="0"/>
                    <a:pt x="123" y="0"/>
                  </a:cubicBezTo>
                  <a:cubicBezTo>
                    <a:pt x="55" y="0"/>
                    <a:pt x="0" y="56"/>
                    <a:pt x="0" y="124"/>
                  </a:cubicBezTo>
                  <a:cubicBezTo>
                    <a:pt x="0" y="151"/>
                    <a:pt x="9" y="176"/>
                    <a:pt x="23" y="196"/>
                  </a:cubicBezTo>
                  <a:cubicBezTo>
                    <a:pt x="15" y="179"/>
                    <a:pt x="10" y="160"/>
                    <a:pt x="10" y="140"/>
                  </a:cubicBezTo>
                  <a:cubicBezTo>
                    <a:pt x="10" y="72"/>
                    <a:pt x="65" y="16"/>
                    <a:pt x="13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9"/>
            <p:cNvSpPr/>
            <p:nvPr/>
          </p:nvSpPr>
          <p:spPr bwMode="auto">
            <a:xfrm>
              <a:off x="4983" y="1840"/>
              <a:ext cx="363" cy="354"/>
            </a:xfrm>
            <a:custGeom>
              <a:avLst/>
              <a:gdLst>
                <a:gd name="T0" fmla="*/ 237 w 237"/>
                <a:gd name="T1" fmla="*/ 108 h 231"/>
                <a:gd name="T2" fmla="*/ 113 w 237"/>
                <a:gd name="T3" fmla="*/ 231 h 231"/>
                <a:gd name="T4" fmla="*/ 13 w 237"/>
                <a:gd name="T5" fmla="*/ 180 h 231"/>
                <a:gd name="T6" fmla="*/ 0 w 237"/>
                <a:gd name="T7" fmla="*/ 124 h 231"/>
                <a:gd name="T8" fmla="*/ 123 w 237"/>
                <a:gd name="T9" fmla="*/ 0 h 231"/>
                <a:gd name="T10" fmla="*/ 223 w 237"/>
                <a:gd name="T11" fmla="*/ 51 h 231"/>
                <a:gd name="T12" fmla="*/ 237 w 237"/>
                <a:gd name="T13" fmla="*/ 10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31">
                  <a:moveTo>
                    <a:pt x="237" y="108"/>
                  </a:moveTo>
                  <a:cubicBezTo>
                    <a:pt x="237" y="176"/>
                    <a:pt x="182" y="231"/>
                    <a:pt x="113" y="231"/>
                  </a:cubicBezTo>
                  <a:cubicBezTo>
                    <a:pt x="72" y="231"/>
                    <a:pt x="36" y="211"/>
                    <a:pt x="13" y="180"/>
                  </a:cubicBezTo>
                  <a:cubicBezTo>
                    <a:pt x="5" y="163"/>
                    <a:pt x="0" y="144"/>
                    <a:pt x="0" y="124"/>
                  </a:cubicBezTo>
                  <a:cubicBezTo>
                    <a:pt x="0" y="56"/>
                    <a:pt x="55" y="0"/>
                    <a:pt x="123" y="0"/>
                  </a:cubicBezTo>
                  <a:cubicBezTo>
                    <a:pt x="164" y="0"/>
                    <a:pt x="201" y="20"/>
                    <a:pt x="223" y="51"/>
                  </a:cubicBezTo>
                  <a:cubicBezTo>
                    <a:pt x="232" y="68"/>
                    <a:pt x="237" y="87"/>
                    <a:pt x="237" y="108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00"/>
            <p:cNvSpPr/>
            <p:nvPr/>
          </p:nvSpPr>
          <p:spPr bwMode="auto">
            <a:xfrm>
              <a:off x="5715" y="1802"/>
              <a:ext cx="298" cy="207"/>
            </a:xfrm>
            <a:custGeom>
              <a:avLst/>
              <a:gdLst>
                <a:gd name="T0" fmla="*/ 6 w 195"/>
                <a:gd name="T1" fmla="*/ 94 h 135"/>
                <a:gd name="T2" fmla="*/ 123 w 195"/>
                <a:gd name="T3" fmla="*/ 21 h 135"/>
                <a:gd name="T4" fmla="*/ 195 w 195"/>
                <a:gd name="T5" fmla="*/ 88 h 135"/>
                <a:gd name="T6" fmla="*/ 121 w 195"/>
                <a:gd name="T7" fmla="*/ 12 h 135"/>
                <a:gd name="T8" fmla="*/ 4 w 195"/>
                <a:gd name="T9" fmla="*/ 85 h 135"/>
                <a:gd name="T10" fmla="*/ 5 w 195"/>
                <a:gd name="T11" fmla="*/ 135 h 135"/>
                <a:gd name="T12" fmla="*/ 6 w 195"/>
                <a:gd name="T13" fmla="*/ 9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35">
                  <a:moveTo>
                    <a:pt x="6" y="94"/>
                  </a:moveTo>
                  <a:cubicBezTo>
                    <a:pt x="18" y="42"/>
                    <a:pt x="70" y="9"/>
                    <a:pt x="123" y="21"/>
                  </a:cubicBezTo>
                  <a:cubicBezTo>
                    <a:pt x="159" y="29"/>
                    <a:pt x="185" y="56"/>
                    <a:pt x="195" y="88"/>
                  </a:cubicBezTo>
                  <a:cubicBezTo>
                    <a:pt x="188" y="51"/>
                    <a:pt x="160" y="21"/>
                    <a:pt x="121" y="12"/>
                  </a:cubicBezTo>
                  <a:cubicBezTo>
                    <a:pt x="68" y="0"/>
                    <a:pt x="16" y="33"/>
                    <a:pt x="4" y="85"/>
                  </a:cubicBezTo>
                  <a:cubicBezTo>
                    <a:pt x="0" y="102"/>
                    <a:pt x="1" y="120"/>
                    <a:pt x="5" y="135"/>
                  </a:cubicBezTo>
                  <a:cubicBezTo>
                    <a:pt x="3" y="122"/>
                    <a:pt x="3" y="108"/>
                    <a:pt x="6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01"/>
            <p:cNvSpPr/>
            <p:nvPr/>
          </p:nvSpPr>
          <p:spPr bwMode="auto">
            <a:xfrm>
              <a:off x="5719" y="1816"/>
              <a:ext cx="299" cy="315"/>
            </a:xfrm>
            <a:custGeom>
              <a:avLst/>
              <a:gdLst>
                <a:gd name="T0" fmla="*/ 191 w 195"/>
                <a:gd name="T1" fmla="*/ 120 h 206"/>
                <a:gd name="T2" fmla="*/ 74 w 195"/>
                <a:gd name="T3" fmla="*/ 194 h 206"/>
                <a:gd name="T4" fmla="*/ 2 w 195"/>
                <a:gd name="T5" fmla="*/ 126 h 206"/>
                <a:gd name="T6" fmla="*/ 3 w 195"/>
                <a:gd name="T7" fmla="*/ 85 h 206"/>
                <a:gd name="T8" fmla="*/ 120 w 195"/>
                <a:gd name="T9" fmla="*/ 12 h 206"/>
                <a:gd name="T10" fmla="*/ 192 w 195"/>
                <a:gd name="T11" fmla="*/ 79 h 206"/>
                <a:gd name="T12" fmla="*/ 191 w 195"/>
                <a:gd name="T13" fmla="*/ 12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206">
                  <a:moveTo>
                    <a:pt x="191" y="120"/>
                  </a:moveTo>
                  <a:cubicBezTo>
                    <a:pt x="179" y="173"/>
                    <a:pt x="127" y="206"/>
                    <a:pt x="74" y="194"/>
                  </a:cubicBezTo>
                  <a:cubicBezTo>
                    <a:pt x="39" y="185"/>
                    <a:pt x="12" y="159"/>
                    <a:pt x="2" y="126"/>
                  </a:cubicBezTo>
                  <a:cubicBezTo>
                    <a:pt x="0" y="113"/>
                    <a:pt x="0" y="99"/>
                    <a:pt x="3" y="85"/>
                  </a:cubicBezTo>
                  <a:cubicBezTo>
                    <a:pt x="15" y="33"/>
                    <a:pt x="67" y="0"/>
                    <a:pt x="120" y="12"/>
                  </a:cubicBezTo>
                  <a:cubicBezTo>
                    <a:pt x="156" y="20"/>
                    <a:pt x="182" y="47"/>
                    <a:pt x="192" y="79"/>
                  </a:cubicBezTo>
                  <a:cubicBezTo>
                    <a:pt x="195" y="92"/>
                    <a:pt x="195" y="106"/>
                    <a:pt x="191" y="120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02"/>
            <p:cNvSpPr/>
            <p:nvPr/>
          </p:nvSpPr>
          <p:spPr bwMode="auto">
            <a:xfrm>
              <a:off x="6460" y="2021"/>
              <a:ext cx="298" cy="208"/>
            </a:xfrm>
            <a:custGeom>
              <a:avLst/>
              <a:gdLst>
                <a:gd name="T0" fmla="*/ 6 w 195"/>
                <a:gd name="T1" fmla="*/ 95 h 136"/>
                <a:gd name="T2" fmla="*/ 123 w 195"/>
                <a:gd name="T3" fmla="*/ 21 h 136"/>
                <a:gd name="T4" fmla="*/ 195 w 195"/>
                <a:gd name="T5" fmla="*/ 89 h 136"/>
                <a:gd name="T6" fmla="*/ 121 w 195"/>
                <a:gd name="T7" fmla="*/ 12 h 136"/>
                <a:gd name="T8" fmla="*/ 4 w 195"/>
                <a:gd name="T9" fmla="*/ 86 h 136"/>
                <a:gd name="T10" fmla="*/ 6 w 195"/>
                <a:gd name="T11" fmla="*/ 136 h 136"/>
                <a:gd name="T12" fmla="*/ 6 w 195"/>
                <a:gd name="T13" fmla="*/ 9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36">
                  <a:moveTo>
                    <a:pt x="6" y="95"/>
                  </a:moveTo>
                  <a:cubicBezTo>
                    <a:pt x="18" y="42"/>
                    <a:pt x="71" y="9"/>
                    <a:pt x="123" y="21"/>
                  </a:cubicBezTo>
                  <a:cubicBezTo>
                    <a:pt x="159" y="29"/>
                    <a:pt x="186" y="56"/>
                    <a:pt x="195" y="89"/>
                  </a:cubicBezTo>
                  <a:cubicBezTo>
                    <a:pt x="188" y="52"/>
                    <a:pt x="160" y="21"/>
                    <a:pt x="121" y="12"/>
                  </a:cubicBezTo>
                  <a:cubicBezTo>
                    <a:pt x="68" y="0"/>
                    <a:pt x="16" y="33"/>
                    <a:pt x="4" y="86"/>
                  </a:cubicBezTo>
                  <a:cubicBezTo>
                    <a:pt x="0" y="103"/>
                    <a:pt x="1" y="120"/>
                    <a:pt x="6" y="136"/>
                  </a:cubicBezTo>
                  <a:cubicBezTo>
                    <a:pt x="3" y="123"/>
                    <a:pt x="3" y="109"/>
                    <a:pt x="6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03"/>
            <p:cNvSpPr/>
            <p:nvPr/>
          </p:nvSpPr>
          <p:spPr bwMode="auto">
            <a:xfrm>
              <a:off x="6465" y="2035"/>
              <a:ext cx="298" cy="315"/>
            </a:xfrm>
            <a:custGeom>
              <a:avLst/>
              <a:gdLst>
                <a:gd name="T0" fmla="*/ 192 w 195"/>
                <a:gd name="T1" fmla="*/ 120 h 206"/>
                <a:gd name="T2" fmla="*/ 75 w 195"/>
                <a:gd name="T3" fmla="*/ 194 h 206"/>
                <a:gd name="T4" fmla="*/ 3 w 195"/>
                <a:gd name="T5" fmla="*/ 127 h 206"/>
                <a:gd name="T6" fmla="*/ 3 w 195"/>
                <a:gd name="T7" fmla="*/ 86 h 206"/>
                <a:gd name="T8" fmla="*/ 120 w 195"/>
                <a:gd name="T9" fmla="*/ 12 h 206"/>
                <a:gd name="T10" fmla="*/ 192 w 195"/>
                <a:gd name="T11" fmla="*/ 80 h 206"/>
                <a:gd name="T12" fmla="*/ 192 w 195"/>
                <a:gd name="T13" fmla="*/ 12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206">
                  <a:moveTo>
                    <a:pt x="192" y="120"/>
                  </a:moveTo>
                  <a:cubicBezTo>
                    <a:pt x="180" y="173"/>
                    <a:pt x="127" y="206"/>
                    <a:pt x="75" y="194"/>
                  </a:cubicBezTo>
                  <a:cubicBezTo>
                    <a:pt x="39" y="186"/>
                    <a:pt x="13" y="159"/>
                    <a:pt x="3" y="127"/>
                  </a:cubicBezTo>
                  <a:cubicBezTo>
                    <a:pt x="0" y="114"/>
                    <a:pt x="0" y="100"/>
                    <a:pt x="3" y="86"/>
                  </a:cubicBezTo>
                  <a:cubicBezTo>
                    <a:pt x="15" y="33"/>
                    <a:pt x="68" y="0"/>
                    <a:pt x="120" y="12"/>
                  </a:cubicBezTo>
                  <a:cubicBezTo>
                    <a:pt x="156" y="20"/>
                    <a:pt x="183" y="47"/>
                    <a:pt x="192" y="80"/>
                  </a:cubicBezTo>
                  <a:cubicBezTo>
                    <a:pt x="195" y="93"/>
                    <a:pt x="195" y="107"/>
                    <a:pt x="192" y="120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04"/>
            <p:cNvSpPr/>
            <p:nvPr/>
          </p:nvSpPr>
          <p:spPr bwMode="auto">
            <a:xfrm>
              <a:off x="4264" y="1720"/>
              <a:ext cx="379" cy="263"/>
            </a:xfrm>
            <a:custGeom>
              <a:avLst/>
              <a:gdLst>
                <a:gd name="T0" fmla="*/ 7 w 248"/>
                <a:gd name="T1" fmla="*/ 120 h 172"/>
                <a:gd name="T2" fmla="*/ 156 w 248"/>
                <a:gd name="T3" fmla="*/ 27 h 172"/>
                <a:gd name="T4" fmla="*/ 248 w 248"/>
                <a:gd name="T5" fmla="*/ 112 h 172"/>
                <a:gd name="T6" fmla="*/ 153 w 248"/>
                <a:gd name="T7" fmla="*/ 15 h 172"/>
                <a:gd name="T8" fmla="*/ 5 w 248"/>
                <a:gd name="T9" fmla="*/ 109 h 172"/>
                <a:gd name="T10" fmla="*/ 7 w 248"/>
                <a:gd name="T11" fmla="*/ 172 h 172"/>
                <a:gd name="T12" fmla="*/ 7 w 248"/>
                <a:gd name="T13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72">
                  <a:moveTo>
                    <a:pt x="7" y="120"/>
                  </a:moveTo>
                  <a:cubicBezTo>
                    <a:pt x="23" y="53"/>
                    <a:pt x="89" y="11"/>
                    <a:pt x="156" y="27"/>
                  </a:cubicBezTo>
                  <a:cubicBezTo>
                    <a:pt x="202" y="37"/>
                    <a:pt x="235" y="71"/>
                    <a:pt x="248" y="112"/>
                  </a:cubicBezTo>
                  <a:cubicBezTo>
                    <a:pt x="239" y="65"/>
                    <a:pt x="203" y="26"/>
                    <a:pt x="153" y="15"/>
                  </a:cubicBezTo>
                  <a:cubicBezTo>
                    <a:pt x="86" y="0"/>
                    <a:pt x="20" y="42"/>
                    <a:pt x="5" y="109"/>
                  </a:cubicBezTo>
                  <a:cubicBezTo>
                    <a:pt x="0" y="130"/>
                    <a:pt x="1" y="152"/>
                    <a:pt x="7" y="172"/>
                  </a:cubicBezTo>
                  <a:cubicBezTo>
                    <a:pt x="3" y="155"/>
                    <a:pt x="3" y="138"/>
                    <a:pt x="7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105"/>
            <p:cNvSpPr/>
            <p:nvPr/>
          </p:nvSpPr>
          <p:spPr bwMode="auto">
            <a:xfrm>
              <a:off x="4268" y="1736"/>
              <a:ext cx="380" cy="401"/>
            </a:xfrm>
            <a:custGeom>
              <a:avLst/>
              <a:gdLst>
                <a:gd name="T0" fmla="*/ 244 w 248"/>
                <a:gd name="T1" fmla="*/ 153 h 262"/>
                <a:gd name="T2" fmla="*/ 95 w 248"/>
                <a:gd name="T3" fmla="*/ 246 h 262"/>
                <a:gd name="T4" fmla="*/ 4 w 248"/>
                <a:gd name="T5" fmla="*/ 161 h 262"/>
                <a:gd name="T6" fmla="*/ 4 w 248"/>
                <a:gd name="T7" fmla="*/ 109 h 262"/>
                <a:gd name="T8" fmla="*/ 153 w 248"/>
                <a:gd name="T9" fmla="*/ 16 h 262"/>
                <a:gd name="T10" fmla="*/ 245 w 248"/>
                <a:gd name="T11" fmla="*/ 101 h 262"/>
                <a:gd name="T12" fmla="*/ 244 w 248"/>
                <a:gd name="T13" fmla="*/ 153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262">
                  <a:moveTo>
                    <a:pt x="244" y="153"/>
                  </a:moveTo>
                  <a:cubicBezTo>
                    <a:pt x="229" y="220"/>
                    <a:pt x="162" y="262"/>
                    <a:pt x="95" y="246"/>
                  </a:cubicBezTo>
                  <a:cubicBezTo>
                    <a:pt x="50" y="236"/>
                    <a:pt x="16" y="202"/>
                    <a:pt x="4" y="161"/>
                  </a:cubicBezTo>
                  <a:cubicBezTo>
                    <a:pt x="0" y="144"/>
                    <a:pt x="0" y="127"/>
                    <a:pt x="4" y="109"/>
                  </a:cubicBezTo>
                  <a:cubicBezTo>
                    <a:pt x="20" y="42"/>
                    <a:pt x="86" y="0"/>
                    <a:pt x="153" y="16"/>
                  </a:cubicBezTo>
                  <a:cubicBezTo>
                    <a:pt x="199" y="26"/>
                    <a:pt x="232" y="60"/>
                    <a:pt x="245" y="101"/>
                  </a:cubicBezTo>
                  <a:cubicBezTo>
                    <a:pt x="248" y="118"/>
                    <a:pt x="248" y="135"/>
                    <a:pt x="244" y="153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06"/>
            <p:cNvSpPr/>
            <p:nvPr/>
          </p:nvSpPr>
          <p:spPr bwMode="auto">
            <a:xfrm>
              <a:off x="5597" y="1877"/>
              <a:ext cx="162" cy="118"/>
            </a:xfrm>
            <a:custGeom>
              <a:avLst/>
              <a:gdLst>
                <a:gd name="T0" fmla="*/ 69 w 106"/>
                <a:gd name="T1" fmla="*/ 17 h 77"/>
                <a:gd name="T2" fmla="*/ 106 w 106"/>
                <a:gd name="T3" fmla="*/ 49 h 77"/>
                <a:gd name="T4" fmla="*/ 66 w 106"/>
                <a:gd name="T5" fmla="*/ 6 h 77"/>
                <a:gd name="T6" fmla="*/ 3 w 106"/>
                <a:gd name="T7" fmla="*/ 46 h 77"/>
                <a:gd name="T8" fmla="*/ 5 w 106"/>
                <a:gd name="T9" fmla="*/ 77 h 77"/>
                <a:gd name="T10" fmla="*/ 6 w 106"/>
                <a:gd name="T11" fmla="*/ 56 h 77"/>
                <a:gd name="T12" fmla="*/ 69 w 106"/>
                <a:gd name="T13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77">
                  <a:moveTo>
                    <a:pt x="69" y="17"/>
                  </a:moveTo>
                  <a:cubicBezTo>
                    <a:pt x="87" y="21"/>
                    <a:pt x="100" y="34"/>
                    <a:pt x="106" y="49"/>
                  </a:cubicBezTo>
                  <a:cubicBezTo>
                    <a:pt x="103" y="29"/>
                    <a:pt x="88" y="11"/>
                    <a:pt x="66" y="6"/>
                  </a:cubicBezTo>
                  <a:cubicBezTo>
                    <a:pt x="38" y="0"/>
                    <a:pt x="10" y="17"/>
                    <a:pt x="3" y="46"/>
                  </a:cubicBezTo>
                  <a:cubicBezTo>
                    <a:pt x="0" y="56"/>
                    <a:pt x="1" y="67"/>
                    <a:pt x="5" y="77"/>
                  </a:cubicBezTo>
                  <a:cubicBezTo>
                    <a:pt x="4" y="70"/>
                    <a:pt x="4" y="63"/>
                    <a:pt x="6" y="56"/>
                  </a:cubicBezTo>
                  <a:cubicBezTo>
                    <a:pt x="13" y="28"/>
                    <a:pt x="41" y="11"/>
                    <a:pt x="69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07"/>
            <p:cNvSpPr/>
            <p:nvPr/>
          </p:nvSpPr>
          <p:spPr bwMode="auto">
            <a:xfrm>
              <a:off x="5603" y="1894"/>
              <a:ext cx="158" cy="161"/>
            </a:xfrm>
            <a:custGeom>
              <a:avLst/>
              <a:gdLst>
                <a:gd name="T0" fmla="*/ 102 w 103"/>
                <a:gd name="T1" fmla="*/ 59 h 105"/>
                <a:gd name="T2" fmla="*/ 38 w 103"/>
                <a:gd name="T3" fmla="*/ 98 h 105"/>
                <a:gd name="T4" fmla="*/ 1 w 103"/>
                <a:gd name="T5" fmla="*/ 66 h 105"/>
                <a:gd name="T6" fmla="*/ 2 w 103"/>
                <a:gd name="T7" fmla="*/ 45 h 105"/>
                <a:gd name="T8" fmla="*/ 65 w 103"/>
                <a:gd name="T9" fmla="*/ 6 h 105"/>
                <a:gd name="T10" fmla="*/ 102 w 103"/>
                <a:gd name="T11" fmla="*/ 38 h 105"/>
                <a:gd name="T12" fmla="*/ 102 w 103"/>
                <a:gd name="T13" fmla="*/ 5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05">
                  <a:moveTo>
                    <a:pt x="102" y="59"/>
                  </a:moveTo>
                  <a:cubicBezTo>
                    <a:pt x="95" y="87"/>
                    <a:pt x="66" y="105"/>
                    <a:pt x="38" y="98"/>
                  </a:cubicBezTo>
                  <a:cubicBezTo>
                    <a:pt x="21" y="94"/>
                    <a:pt x="7" y="81"/>
                    <a:pt x="1" y="66"/>
                  </a:cubicBezTo>
                  <a:cubicBezTo>
                    <a:pt x="0" y="59"/>
                    <a:pt x="0" y="52"/>
                    <a:pt x="2" y="45"/>
                  </a:cubicBezTo>
                  <a:cubicBezTo>
                    <a:pt x="9" y="17"/>
                    <a:pt x="37" y="0"/>
                    <a:pt x="65" y="6"/>
                  </a:cubicBezTo>
                  <a:cubicBezTo>
                    <a:pt x="83" y="10"/>
                    <a:pt x="96" y="23"/>
                    <a:pt x="102" y="38"/>
                  </a:cubicBezTo>
                  <a:cubicBezTo>
                    <a:pt x="103" y="45"/>
                    <a:pt x="103" y="52"/>
                    <a:pt x="102" y="59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08"/>
            <p:cNvSpPr/>
            <p:nvPr/>
          </p:nvSpPr>
          <p:spPr bwMode="auto">
            <a:xfrm>
              <a:off x="6045" y="1920"/>
              <a:ext cx="387" cy="294"/>
            </a:xfrm>
            <a:custGeom>
              <a:avLst/>
              <a:gdLst>
                <a:gd name="T0" fmla="*/ 7 w 253"/>
                <a:gd name="T1" fmla="*/ 138 h 192"/>
                <a:gd name="T2" fmla="*/ 144 w 253"/>
                <a:gd name="T3" fmla="*/ 16 h 192"/>
                <a:gd name="T4" fmla="*/ 253 w 253"/>
                <a:gd name="T5" fmla="*/ 88 h 192"/>
                <a:gd name="T6" fmla="*/ 139 w 253"/>
                <a:gd name="T7" fmla="*/ 4 h 192"/>
                <a:gd name="T8" fmla="*/ 2 w 253"/>
                <a:gd name="T9" fmla="*/ 127 h 192"/>
                <a:gd name="T10" fmla="*/ 15 w 253"/>
                <a:gd name="T11" fmla="*/ 192 h 192"/>
                <a:gd name="T12" fmla="*/ 7 w 253"/>
                <a:gd name="T13" fmla="*/ 13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" h="192">
                  <a:moveTo>
                    <a:pt x="7" y="138"/>
                  </a:moveTo>
                  <a:cubicBezTo>
                    <a:pt x="11" y="66"/>
                    <a:pt x="72" y="12"/>
                    <a:pt x="144" y="16"/>
                  </a:cubicBezTo>
                  <a:cubicBezTo>
                    <a:pt x="192" y="18"/>
                    <a:pt x="233" y="47"/>
                    <a:pt x="253" y="88"/>
                  </a:cubicBezTo>
                  <a:cubicBezTo>
                    <a:pt x="236" y="41"/>
                    <a:pt x="192" y="7"/>
                    <a:pt x="139" y="4"/>
                  </a:cubicBezTo>
                  <a:cubicBezTo>
                    <a:pt x="67" y="0"/>
                    <a:pt x="6" y="55"/>
                    <a:pt x="2" y="127"/>
                  </a:cubicBezTo>
                  <a:cubicBezTo>
                    <a:pt x="0" y="150"/>
                    <a:pt x="5" y="172"/>
                    <a:pt x="15" y="192"/>
                  </a:cubicBezTo>
                  <a:cubicBezTo>
                    <a:pt x="8" y="175"/>
                    <a:pt x="5" y="157"/>
                    <a:pt x="7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09"/>
            <p:cNvSpPr/>
            <p:nvPr/>
          </p:nvSpPr>
          <p:spPr bwMode="auto">
            <a:xfrm>
              <a:off x="6053" y="1938"/>
              <a:ext cx="395" cy="392"/>
            </a:xfrm>
            <a:custGeom>
              <a:avLst/>
              <a:gdLst>
                <a:gd name="T0" fmla="*/ 257 w 258"/>
                <a:gd name="T1" fmla="*/ 130 h 256"/>
                <a:gd name="T2" fmla="*/ 119 w 258"/>
                <a:gd name="T3" fmla="*/ 252 h 256"/>
                <a:gd name="T4" fmla="*/ 10 w 258"/>
                <a:gd name="T5" fmla="*/ 180 h 256"/>
                <a:gd name="T6" fmla="*/ 2 w 258"/>
                <a:gd name="T7" fmla="*/ 126 h 256"/>
                <a:gd name="T8" fmla="*/ 139 w 258"/>
                <a:gd name="T9" fmla="*/ 4 h 256"/>
                <a:gd name="T10" fmla="*/ 248 w 258"/>
                <a:gd name="T11" fmla="*/ 76 h 256"/>
                <a:gd name="T12" fmla="*/ 257 w 258"/>
                <a:gd name="T13" fmla="*/ 13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56">
                  <a:moveTo>
                    <a:pt x="257" y="130"/>
                  </a:moveTo>
                  <a:cubicBezTo>
                    <a:pt x="253" y="201"/>
                    <a:pt x="191" y="256"/>
                    <a:pt x="119" y="252"/>
                  </a:cubicBezTo>
                  <a:cubicBezTo>
                    <a:pt x="71" y="250"/>
                    <a:pt x="30" y="221"/>
                    <a:pt x="10" y="180"/>
                  </a:cubicBezTo>
                  <a:cubicBezTo>
                    <a:pt x="3" y="163"/>
                    <a:pt x="0" y="145"/>
                    <a:pt x="2" y="126"/>
                  </a:cubicBezTo>
                  <a:cubicBezTo>
                    <a:pt x="6" y="54"/>
                    <a:pt x="67" y="0"/>
                    <a:pt x="139" y="4"/>
                  </a:cubicBezTo>
                  <a:cubicBezTo>
                    <a:pt x="187" y="6"/>
                    <a:pt x="228" y="35"/>
                    <a:pt x="248" y="76"/>
                  </a:cubicBezTo>
                  <a:cubicBezTo>
                    <a:pt x="255" y="93"/>
                    <a:pt x="258" y="111"/>
                    <a:pt x="257" y="130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10"/>
            <p:cNvSpPr/>
            <p:nvPr/>
          </p:nvSpPr>
          <p:spPr bwMode="auto">
            <a:xfrm>
              <a:off x="4388" y="1955"/>
              <a:ext cx="434" cy="302"/>
            </a:xfrm>
            <a:custGeom>
              <a:avLst/>
              <a:gdLst>
                <a:gd name="T0" fmla="*/ 9 w 284"/>
                <a:gd name="T1" fmla="*/ 138 h 197"/>
                <a:gd name="T2" fmla="*/ 179 w 284"/>
                <a:gd name="T3" fmla="*/ 31 h 197"/>
                <a:gd name="T4" fmla="*/ 284 w 284"/>
                <a:gd name="T5" fmla="*/ 129 h 197"/>
                <a:gd name="T6" fmla="*/ 176 w 284"/>
                <a:gd name="T7" fmla="*/ 18 h 197"/>
                <a:gd name="T8" fmla="*/ 6 w 284"/>
                <a:gd name="T9" fmla="*/ 125 h 197"/>
                <a:gd name="T10" fmla="*/ 8 w 284"/>
                <a:gd name="T11" fmla="*/ 197 h 197"/>
                <a:gd name="T12" fmla="*/ 9 w 284"/>
                <a:gd name="T13" fmla="*/ 13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197">
                  <a:moveTo>
                    <a:pt x="9" y="138"/>
                  </a:moveTo>
                  <a:cubicBezTo>
                    <a:pt x="27" y="61"/>
                    <a:pt x="103" y="13"/>
                    <a:pt x="179" y="31"/>
                  </a:cubicBezTo>
                  <a:cubicBezTo>
                    <a:pt x="231" y="43"/>
                    <a:pt x="270" y="81"/>
                    <a:pt x="284" y="129"/>
                  </a:cubicBezTo>
                  <a:cubicBezTo>
                    <a:pt x="273" y="75"/>
                    <a:pt x="232" y="31"/>
                    <a:pt x="176" y="18"/>
                  </a:cubicBezTo>
                  <a:cubicBezTo>
                    <a:pt x="100" y="0"/>
                    <a:pt x="23" y="48"/>
                    <a:pt x="6" y="125"/>
                  </a:cubicBezTo>
                  <a:cubicBezTo>
                    <a:pt x="0" y="149"/>
                    <a:pt x="2" y="174"/>
                    <a:pt x="8" y="197"/>
                  </a:cubicBezTo>
                  <a:cubicBezTo>
                    <a:pt x="5" y="178"/>
                    <a:pt x="5" y="158"/>
                    <a:pt x="9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11"/>
            <p:cNvSpPr/>
            <p:nvPr/>
          </p:nvSpPr>
          <p:spPr bwMode="auto">
            <a:xfrm>
              <a:off x="4395" y="1969"/>
              <a:ext cx="434" cy="458"/>
            </a:xfrm>
            <a:custGeom>
              <a:avLst/>
              <a:gdLst>
                <a:gd name="T0" fmla="*/ 278 w 283"/>
                <a:gd name="T1" fmla="*/ 175 h 299"/>
                <a:gd name="T2" fmla="*/ 108 w 283"/>
                <a:gd name="T3" fmla="*/ 282 h 299"/>
                <a:gd name="T4" fmla="*/ 3 w 283"/>
                <a:gd name="T5" fmla="*/ 184 h 299"/>
                <a:gd name="T6" fmla="*/ 4 w 283"/>
                <a:gd name="T7" fmla="*/ 125 h 299"/>
                <a:gd name="T8" fmla="*/ 174 w 283"/>
                <a:gd name="T9" fmla="*/ 18 h 299"/>
                <a:gd name="T10" fmla="*/ 279 w 283"/>
                <a:gd name="T11" fmla="*/ 116 h 299"/>
                <a:gd name="T12" fmla="*/ 278 w 283"/>
                <a:gd name="T13" fmla="*/ 17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299">
                  <a:moveTo>
                    <a:pt x="278" y="175"/>
                  </a:moveTo>
                  <a:cubicBezTo>
                    <a:pt x="261" y="251"/>
                    <a:pt x="184" y="299"/>
                    <a:pt x="108" y="282"/>
                  </a:cubicBezTo>
                  <a:cubicBezTo>
                    <a:pt x="56" y="270"/>
                    <a:pt x="18" y="231"/>
                    <a:pt x="3" y="184"/>
                  </a:cubicBezTo>
                  <a:cubicBezTo>
                    <a:pt x="0" y="165"/>
                    <a:pt x="0" y="145"/>
                    <a:pt x="4" y="125"/>
                  </a:cubicBezTo>
                  <a:cubicBezTo>
                    <a:pt x="22" y="48"/>
                    <a:pt x="98" y="0"/>
                    <a:pt x="174" y="18"/>
                  </a:cubicBezTo>
                  <a:cubicBezTo>
                    <a:pt x="226" y="30"/>
                    <a:pt x="265" y="68"/>
                    <a:pt x="279" y="116"/>
                  </a:cubicBezTo>
                  <a:cubicBezTo>
                    <a:pt x="283" y="135"/>
                    <a:pt x="283" y="155"/>
                    <a:pt x="278" y="175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1123950" y="4895065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914399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2018665" y="487680"/>
            <a:ext cx="570547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请求和响应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请求处理过程</a:t>
            </a:r>
            <a:endParaRPr lang="zh-CN" altLang="en-US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50720" y="1603375"/>
            <a:ext cx="8933180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（6）service()方法根据请求类型激活doGet()或doPost()方法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（7）对于更多的客户端请求，Web容器创建新的请求和响应对象，仍激活此Servlet的service()方法，将这两个对象作为参数传递给它。重复以上过程，但并不再次调用init()方法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（8）Servlet只需初始化一次，当Web容器不再需要Servlet时(等待时间过长或Server关闭)，Web容器调用destroy()方法</a:t>
            </a:r>
            <a:b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640" y="1127760"/>
            <a:ext cx="5605145" cy="50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任意多边形 1"/>
          <p:cNvSpPr/>
          <p:nvPr/>
        </p:nvSpPr>
        <p:spPr>
          <a:xfrm>
            <a:off x="1123950" y="4895065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914399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2018665" y="487680"/>
            <a:ext cx="704088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请求和响应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-Response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常用方法</a:t>
            </a:r>
            <a:endParaRPr lang="zh-CN" altLang="en-US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648460" y="1297305"/>
            <a:ext cx="7661910" cy="557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PrintWriter getWriter()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获取文本输出流，用于向客户端输出文本数据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ServletOutputStream getOutputStream()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获取二进制输出流，用于向客户端输出二进制数据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void setHeader(String name,String value)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设置响应消息的消息头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void setStatus(int sc)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设置状态码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void setContentType(String type)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设置响应消息的消息体内容类型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void sendRedirect(String location)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告知客户端重定向到新的位置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640" y="1127760"/>
            <a:ext cx="6959600" cy="50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914399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2018665" y="487680"/>
            <a:ext cx="48152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请求和响应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</a:t>
            </a:r>
            <a:endParaRPr lang="zh-CN" altLang="en-US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50720" y="1603375"/>
            <a:ext cx="8933180" cy="420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通知浏览器向另一个地址重新发送请求的响应称为重定向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HTTP协议定义重定向的响应状态码为302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使用HttpServletResponse类的sendRedirect()方法进行重定向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void sendRedirect(String location)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在执行该方法前不能有数据已经返回给客户端，否则该方法会抛出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IllegalStateException异常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重定向后浏览器的地址栏将变成新的URL，Web容器为该请求分配新的request和response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640" y="1127760"/>
            <a:ext cx="5605145" cy="50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914399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2018665" y="487680"/>
            <a:ext cx="510222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请求和响应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请求转发</a:t>
            </a:r>
            <a:endParaRPr lang="zh-CN" altLang="en-US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50720" y="1603375"/>
            <a:ext cx="8933180" cy="192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请求转发发生在服务器端，在转发后的新资源里还可以通过request对象获取客户端最初的请求参数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使用RequestDispatcher类的forward()和include()方法可进行请求转发</a:t>
            </a:r>
            <a:b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640" y="1127760"/>
            <a:ext cx="5605145" cy="50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640" y="3020060"/>
            <a:ext cx="8189595" cy="3528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914399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2018665" y="487680"/>
            <a:ext cx="77743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请求和响应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重定向和请求转发的区别</a:t>
            </a:r>
            <a:endParaRPr lang="zh-CN" altLang="en-US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551940" y="1436370"/>
            <a:ext cx="8933180" cy="420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是HTTP协议定义的功能，需要两次HTTP通信，第一次用于获取资源的实际地址，第二次向得到的地址重新发出请求，这个过程对浏览器是可见的；请求转发是Servlet的技术，在服务器内部进行，对浏览器是透明的，只有一次HTTP通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重定向只能转向新的资源，功能单一；请求转发不但可以转向新的资源，还可以将其他资源和本身生成的内容结合起来，功能更丰富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重定向适用范围广，可以重定向到同一Web程序的其他资源，也可以重定向到其他Web程序或网站；请求转发通常只能在同一Web程序内部转发，参照点可能是ServletContext或HttpServletRequest，适用范围受限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640" y="1127760"/>
            <a:ext cx="7720965" cy="114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914399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2018665" y="487680"/>
            <a:ext cx="468566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S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ervlet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851660" y="1306830"/>
            <a:ext cx="8933180" cy="283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Servlet过滤器是J2EE Web应用程序级的Java代码组件,是一种类似于Servlet,由容器管理的对象,它能够以声明的方式插人到HTTP请求响应的过程中。它们拦截请求和响应,以便查看、提取或以某种方式操作正在客户机和服务器之间交换的数据。它是通常封装了一些功能的类,实现了对Web应用程序中的预处理和后期处理逻辑。</a:t>
            </a:r>
            <a:b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640" y="1127760"/>
            <a:ext cx="4639945" cy="19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3005" y="3702050"/>
            <a:ext cx="7138035" cy="2929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914399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2018665" y="487680"/>
            <a:ext cx="565912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Servlet过滤器-Filter接口</a:t>
            </a:r>
            <a:endParaRPr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629410" y="1213485"/>
            <a:ext cx="8933180" cy="557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 过滤器是一个实现了Filter接口的Java类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Filter 接口的方法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void init(FilterConfig config)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void doFilter( ServletRequest request,ServletResponse response, FilterChain chain)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void destroy()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FilterConfig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用来读取过滤器的初始化参数，类似于ServletConfig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FilterChain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代表过滤器链，如果希望通过过滤器调用其doFilter方法，应将request和response作为参数将请求转发给下一个目标（可能是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用户请求的资源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另一个过滤器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640" y="1127760"/>
            <a:ext cx="5605145" cy="50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914399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2018665" y="487680"/>
            <a:ext cx="565912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Servlet过滤器-Filter接口</a:t>
            </a:r>
            <a:endParaRPr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629410" y="1213485"/>
            <a:ext cx="8933180" cy="557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 过滤器是一个实现了Filter接口的Java类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Filter 接口的方法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void init(FilterConfig config)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void doFilter( ServletRequest request,ServletResponse response, FilterChain chain)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void destroy()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FilterConfig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用来读取过滤器的初始化参数，类似于ServletConfig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FilterChain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代表过滤器链，如果希望通过过滤器调用其doFilter方法，应将request和response作为参数将请求转发给下一个目标（可能是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用户请求的资源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另一个过滤器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640" y="1127760"/>
            <a:ext cx="5605145" cy="50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914399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4272280" y="361315"/>
            <a:ext cx="327787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endParaRPr lang="en-US" altLang="zh-CN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427855" y="1212215"/>
            <a:ext cx="6546215" cy="557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JSP全称Java Server Pages，是一种动态网页开发技术。它使用JSP标签在HTML网页中插入Java代码。标签通常以&lt;%开头以%&gt;结束。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JSP是一种Java servlet，主要用于实现Java web应用程序的用户界面部分。网页开发者们通过结合HTML代码、XHTML代码、XML元素以及嵌入JSP操作和命令来编写JSP。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JSP通过网页表单获取用户输入数据、访问数据库及其他数据源，然后动态地创建网页。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JSP标签有多种功能，比如访问数据库、记录用户选择信息、访问JavaBeans组件等，还可以在不同的网页中传递控制信息和共享信息。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4271963" y="1007806"/>
            <a:ext cx="583498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1851343" y="47308"/>
            <a:ext cx="1825625" cy="3994150"/>
            <a:chOff x="1529" y="9"/>
            <a:chExt cx="1150" cy="2516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29" y="9"/>
              <a:ext cx="1150" cy="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664" y="2417"/>
              <a:ext cx="880" cy="1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"/>
            <p:cNvSpPr/>
            <p:nvPr/>
          </p:nvSpPr>
          <p:spPr bwMode="auto">
            <a:xfrm>
              <a:off x="1530" y="10"/>
              <a:ext cx="1149" cy="2463"/>
            </a:xfrm>
            <a:custGeom>
              <a:avLst/>
              <a:gdLst>
                <a:gd name="T0" fmla="*/ 936 w 1149"/>
                <a:gd name="T1" fmla="*/ 1834 h 2463"/>
                <a:gd name="T2" fmla="*/ 701 w 1149"/>
                <a:gd name="T3" fmla="*/ 1805 h 2463"/>
                <a:gd name="T4" fmla="*/ 701 w 1149"/>
                <a:gd name="T5" fmla="*/ 1590 h 2463"/>
                <a:gd name="T6" fmla="*/ 766 w 1149"/>
                <a:gd name="T7" fmla="*/ 1589 h 2463"/>
                <a:gd name="T8" fmla="*/ 801 w 1149"/>
                <a:gd name="T9" fmla="*/ 1281 h 2463"/>
                <a:gd name="T10" fmla="*/ 701 w 1149"/>
                <a:gd name="T11" fmla="*/ 1292 h 2463"/>
                <a:gd name="T12" fmla="*/ 701 w 1149"/>
                <a:gd name="T13" fmla="*/ 1067 h 2463"/>
                <a:gd name="T14" fmla="*/ 981 w 1149"/>
                <a:gd name="T15" fmla="*/ 902 h 2463"/>
                <a:gd name="T16" fmla="*/ 1038 w 1149"/>
                <a:gd name="T17" fmla="*/ 1044 h 2463"/>
                <a:gd name="T18" fmla="*/ 1149 w 1149"/>
                <a:gd name="T19" fmla="*/ 688 h 2463"/>
                <a:gd name="T20" fmla="*/ 846 w 1149"/>
                <a:gd name="T21" fmla="*/ 532 h 2463"/>
                <a:gd name="T22" fmla="*/ 901 w 1149"/>
                <a:gd name="T23" fmla="*/ 683 h 2463"/>
                <a:gd name="T24" fmla="*/ 701 w 1149"/>
                <a:gd name="T25" fmla="*/ 772 h 2463"/>
                <a:gd name="T26" fmla="*/ 701 w 1149"/>
                <a:gd name="T27" fmla="*/ 563 h 2463"/>
                <a:gd name="T28" fmla="*/ 757 w 1149"/>
                <a:gd name="T29" fmla="*/ 582 h 2463"/>
                <a:gd name="T30" fmla="*/ 887 w 1149"/>
                <a:gd name="T31" fmla="*/ 287 h 2463"/>
                <a:gd name="T32" fmla="*/ 325 w 1149"/>
                <a:gd name="T33" fmla="*/ 157 h 2463"/>
                <a:gd name="T34" fmla="*/ 387 w 1149"/>
                <a:gd name="T35" fmla="*/ 0 h 2463"/>
                <a:gd name="T36" fmla="*/ 26 w 1149"/>
                <a:gd name="T37" fmla="*/ 201 h 2463"/>
                <a:gd name="T38" fmla="*/ 150 w 1149"/>
                <a:gd name="T39" fmla="*/ 558 h 2463"/>
                <a:gd name="T40" fmla="*/ 222 w 1149"/>
                <a:gd name="T41" fmla="*/ 395 h 2463"/>
                <a:gd name="T42" fmla="*/ 569 w 1149"/>
                <a:gd name="T43" fmla="*/ 516 h 2463"/>
                <a:gd name="T44" fmla="*/ 569 w 1149"/>
                <a:gd name="T45" fmla="*/ 831 h 2463"/>
                <a:gd name="T46" fmla="*/ 434 w 1149"/>
                <a:gd name="T47" fmla="*/ 893 h 2463"/>
                <a:gd name="T48" fmla="*/ 533 w 1149"/>
                <a:gd name="T49" fmla="*/ 1166 h 2463"/>
                <a:gd name="T50" fmla="*/ 569 w 1149"/>
                <a:gd name="T51" fmla="*/ 1144 h 2463"/>
                <a:gd name="T52" fmla="*/ 569 w 1149"/>
                <a:gd name="T53" fmla="*/ 1307 h 2463"/>
                <a:gd name="T54" fmla="*/ 234 w 1149"/>
                <a:gd name="T55" fmla="*/ 1344 h 2463"/>
                <a:gd name="T56" fmla="*/ 201 w 1149"/>
                <a:gd name="T57" fmla="*/ 1168 h 2463"/>
                <a:gd name="T58" fmla="*/ 0 w 1149"/>
                <a:gd name="T59" fmla="*/ 1490 h 2463"/>
                <a:gd name="T60" fmla="*/ 308 w 1149"/>
                <a:gd name="T61" fmla="*/ 1769 h 2463"/>
                <a:gd name="T62" fmla="*/ 282 w 1149"/>
                <a:gd name="T63" fmla="*/ 1600 h 2463"/>
                <a:gd name="T64" fmla="*/ 569 w 1149"/>
                <a:gd name="T65" fmla="*/ 1594 h 2463"/>
                <a:gd name="T66" fmla="*/ 569 w 1149"/>
                <a:gd name="T67" fmla="*/ 1788 h 2463"/>
                <a:gd name="T68" fmla="*/ 476 w 1149"/>
                <a:gd name="T69" fmla="*/ 1777 h 2463"/>
                <a:gd name="T70" fmla="*/ 501 w 1149"/>
                <a:gd name="T71" fmla="*/ 2027 h 2463"/>
                <a:gd name="T72" fmla="*/ 569 w 1149"/>
                <a:gd name="T73" fmla="*/ 2030 h 2463"/>
                <a:gd name="T74" fmla="*/ 569 w 1149"/>
                <a:gd name="T75" fmla="*/ 2463 h 2463"/>
                <a:gd name="T76" fmla="*/ 701 w 1149"/>
                <a:gd name="T77" fmla="*/ 2463 h 2463"/>
                <a:gd name="T78" fmla="*/ 701 w 1149"/>
                <a:gd name="T79" fmla="*/ 2034 h 2463"/>
                <a:gd name="T80" fmla="*/ 894 w 1149"/>
                <a:gd name="T81" fmla="*/ 2042 h 2463"/>
                <a:gd name="T82" fmla="*/ 871 w 1149"/>
                <a:gd name="T83" fmla="*/ 2178 h 2463"/>
                <a:gd name="T84" fmla="*/ 1125 w 1149"/>
                <a:gd name="T85" fmla="*/ 1955 h 2463"/>
                <a:gd name="T86" fmla="*/ 964 w 1149"/>
                <a:gd name="T87" fmla="*/ 1692 h 2463"/>
                <a:gd name="T88" fmla="*/ 936 w 1149"/>
                <a:gd name="T89" fmla="*/ 1834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49" h="2463">
                  <a:moveTo>
                    <a:pt x="936" y="1834"/>
                  </a:moveTo>
                  <a:lnTo>
                    <a:pt x="701" y="1805"/>
                  </a:lnTo>
                  <a:lnTo>
                    <a:pt x="701" y="1590"/>
                  </a:lnTo>
                  <a:lnTo>
                    <a:pt x="766" y="1589"/>
                  </a:lnTo>
                  <a:lnTo>
                    <a:pt x="801" y="1281"/>
                  </a:lnTo>
                  <a:lnTo>
                    <a:pt x="701" y="1292"/>
                  </a:lnTo>
                  <a:lnTo>
                    <a:pt x="701" y="1067"/>
                  </a:lnTo>
                  <a:lnTo>
                    <a:pt x="981" y="902"/>
                  </a:lnTo>
                  <a:lnTo>
                    <a:pt x="1038" y="1044"/>
                  </a:lnTo>
                  <a:lnTo>
                    <a:pt x="1149" y="688"/>
                  </a:lnTo>
                  <a:lnTo>
                    <a:pt x="846" y="532"/>
                  </a:lnTo>
                  <a:lnTo>
                    <a:pt x="901" y="683"/>
                  </a:lnTo>
                  <a:lnTo>
                    <a:pt x="701" y="772"/>
                  </a:lnTo>
                  <a:lnTo>
                    <a:pt x="701" y="563"/>
                  </a:lnTo>
                  <a:lnTo>
                    <a:pt x="757" y="582"/>
                  </a:lnTo>
                  <a:lnTo>
                    <a:pt x="887" y="287"/>
                  </a:lnTo>
                  <a:lnTo>
                    <a:pt x="325" y="157"/>
                  </a:lnTo>
                  <a:lnTo>
                    <a:pt x="387" y="0"/>
                  </a:lnTo>
                  <a:lnTo>
                    <a:pt x="26" y="201"/>
                  </a:lnTo>
                  <a:lnTo>
                    <a:pt x="150" y="558"/>
                  </a:lnTo>
                  <a:lnTo>
                    <a:pt x="222" y="395"/>
                  </a:lnTo>
                  <a:lnTo>
                    <a:pt x="569" y="516"/>
                  </a:lnTo>
                  <a:lnTo>
                    <a:pt x="569" y="831"/>
                  </a:lnTo>
                  <a:lnTo>
                    <a:pt x="434" y="893"/>
                  </a:lnTo>
                  <a:lnTo>
                    <a:pt x="533" y="1166"/>
                  </a:lnTo>
                  <a:lnTo>
                    <a:pt x="569" y="1144"/>
                  </a:lnTo>
                  <a:lnTo>
                    <a:pt x="569" y="1307"/>
                  </a:lnTo>
                  <a:lnTo>
                    <a:pt x="234" y="1344"/>
                  </a:lnTo>
                  <a:lnTo>
                    <a:pt x="201" y="1168"/>
                  </a:lnTo>
                  <a:lnTo>
                    <a:pt x="0" y="1490"/>
                  </a:lnTo>
                  <a:lnTo>
                    <a:pt x="308" y="1769"/>
                  </a:lnTo>
                  <a:lnTo>
                    <a:pt x="282" y="1600"/>
                  </a:lnTo>
                  <a:lnTo>
                    <a:pt x="569" y="1594"/>
                  </a:lnTo>
                  <a:lnTo>
                    <a:pt x="569" y="1788"/>
                  </a:lnTo>
                  <a:lnTo>
                    <a:pt x="476" y="1777"/>
                  </a:lnTo>
                  <a:lnTo>
                    <a:pt x="501" y="2027"/>
                  </a:lnTo>
                  <a:lnTo>
                    <a:pt x="569" y="2030"/>
                  </a:lnTo>
                  <a:lnTo>
                    <a:pt x="569" y="2463"/>
                  </a:lnTo>
                  <a:lnTo>
                    <a:pt x="701" y="2463"/>
                  </a:lnTo>
                  <a:lnTo>
                    <a:pt x="701" y="2034"/>
                  </a:lnTo>
                  <a:lnTo>
                    <a:pt x="894" y="2042"/>
                  </a:lnTo>
                  <a:lnTo>
                    <a:pt x="871" y="2178"/>
                  </a:lnTo>
                  <a:lnTo>
                    <a:pt x="1125" y="1955"/>
                  </a:lnTo>
                  <a:lnTo>
                    <a:pt x="964" y="1692"/>
                  </a:lnTo>
                  <a:lnTo>
                    <a:pt x="936" y="1834"/>
                  </a:lnTo>
                  <a:close/>
                </a:path>
              </a:pathLst>
            </a:custGeom>
            <a:solidFill>
              <a:srgbClr val="FFC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2099" y="526"/>
              <a:ext cx="132" cy="67"/>
            </a:xfrm>
            <a:custGeom>
              <a:avLst/>
              <a:gdLst>
                <a:gd name="T0" fmla="*/ 0 w 132"/>
                <a:gd name="T1" fmla="*/ 0 h 67"/>
                <a:gd name="T2" fmla="*/ 0 w 132"/>
                <a:gd name="T3" fmla="*/ 67 h 67"/>
                <a:gd name="T4" fmla="*/ 132 w 132"/>
                <a:gd name="T5" fmla="*/ 47 h 67"/>
                <a:gd name="T6" fmla="*/ 0 w 132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67">
                  <a:moveTo>
                    <a:pt x="0" y="0"/>
                  </a:moveTo>
                  <a:lnTo>
                    <a:pt x="0" y="67"/>
                  </a:lnTo>
                  <a:lnTo>
                    <a:pt x="132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2099" y="1077"/>
              <a:ext cx="132" cy="83"/>
            </a:xfrm>
            <a:custGeom>
              <a:avLst/>
              <a:gdLst>
                <a:gd name="T0" fmla="*/ 0 w 132"/>
                <a:gd name="T1" fmla="*/ 83 h 83"/>
                <a:gd name="T2" fmla="*/ 132 w 132"/>
                <a:gd name="T3" fmla="*/ 60 h 83"/>
                <a:gd name="T4" fmla="*/ 132 w 132"/>
                <a:gd name="T5" fmla="*/ 0 h 83"/>
                <a:gd name="T6" fmla="*/ 0 w 132"/>
                <a:gd name="T7" fmla="*/ 77 h 83"/>
                <a:gd name="T8" fmla="*/ 0 w 132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83">
                  <a:moveTo>
                    <a:pt x="0" y="83"/>
                  </a:moveTo>
                  <a:lnTo>
                    <a:pt x="132" y="60"/>
                  </a:lnTo>
                  <a:lnTo>
                    <a:pt x="132" y="0"/>
                  </a:lnTo>
                  <a:lnTo>
                    <a:pt x="0" y="7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"/>
            <p:cNvSpPr/>
            <p:nvPr/>
          </p:nvSpPr>
          <p:spPr bwMode="auto">
            <a:xfrm>
              <a:off x="2099" y="1600"/>
              <a:ext cx="132" cy="57"/>
            </a:xfrm>
            <a:custGeom>
              <a:avLst/>
              <a:gdLst>
                <a:gd name="T0" fmla="*/ 0 w 132"/>
                <a:gd name="T1" fmla="*/ 57 h 57"/>
                <a:gd name="T2" fmla="*/ 132 w 132"/>
                <a:gd name="T3" fmla="*/ 28 h 57"/>
                <a:gd name="T4" fmla="*/ 132 w 132"/>
                <a:gd name="T5" fmla="*/ 0 h 57"/>
                <a:gd name="T6" fmla="*/ 0 w 132"/>
                <a:gd name="T7" fmla="*/ 4 h 57"/>
                <a:gd name="T8" fmla="*/ 0 w 132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57"/>
                  </a:moveTo>
                  <a:lnTo>
                    <a:pt x="132" y="28"/>
                  </a:lnTo>
                  <a:lnTo>
                    <a:pt x="132" y="0"/>
                  </a:lnTo>
                  <a:lnTo>
                    <a:pt x="0" y="4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2099" y="2040"/>
              <a:ext cx="132" cy="65"/>
            </a:xfrm>
            <a:custGeom>
              <a:avLst/>
              <a:gdLst>
                <a:gd name="T0" fmla="*/ 0 w 132"/>
                <a:gd name="T1" fmla="*/ 65 h 65"/>
                <a:gd name="T2" fmla="*/ 132 w 132"/>
                <a:gd name="T3" fmla="*/ 36 h 65"/>
                <a:gd name="T4" fmla="*/ 132 w 132"/>
                <a:gd name="T5" fmla="*/ 4 h 65"/>
                <a:gd name="T6" fmla="*/ 0 w 132"/>
                <a:gd name="T7" fmla="*/ 0 h 65"/>
                <a:gd name="T8" fmla="*/ 0 w 13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65">
                  <a:moveTo>
                    <a:pt x="0" y="65"/>
                  </a:moveTo>
                  <a:lnTo>
                    <a:pt x="132" y="36"/>
                  </a:lnTo>
                  <a:lnTo>
                    <a:pt x="132" y="4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04900" y="-1"/>
            <a:ext cx="9982200" cy="7580671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119592" y="-322353"/>
            <a:ext cx="10001072" cy="1602569"/>
          </a:xfrm>
          <a:custGeom>
            <a:avLst/>
            <a:gdLst>
              <a:gd name="connsiteX0" fmla="*/ 9982199 w 9982199"/>
              <a:gd name="connsiteY0" fmla="*/ 0 h 1471941"/>
              <a:gd name="connsiteX1" fmla="*/ 9982199 w 9982199"/>
              <a:gd name="connsiteY1" fmla="*/ 693273 h 1471941"/>
              <a:gd name="connsiteX2" fmla="*/ 9942907 w 9982199"/>
              <a:gd name="connsiteY2" fmla="*/ 745208 h 1471941"/>
              <a:gd name="connsiteX3" fmla="*/ 9355212 w 9982199"/>
              <a:gd name="connsiteY3" fmla="*/ 1147476 h 1471941"/>
              <a:gd name="connsiteX4" fmla="*/ 8023387 w 9982199"/>
              <a:gd name="connsiteY4" fmla="*/ 498547 h 1471941"/>
              <a:gd name="connsiteX5" fmla="*/ 6319891 w 9982199"/>
              <a:gd name="connsiteY5" fmla="*/ 1471941 h 1471941"/>
              <a:gd name="connsiteX6" fmla="*/ 4678340 w 9982199"/>
              <a:gd name="connsiteY6" fmla="*/ 498547 h 1471941"/>
              <a:gd name="connsiteX7" fmla="*/ 3222625 w 9982199"/>
              <a:gd name="connsiteY7" fmla="*/ 1117979 h 1471941"/>
              <a:gd name="connsiteX8" fmla="*/ 2045664 w 9982199"/>
              <a:gd name="connsiteY8" fmla="*/ 616534 h 1471941"/>
              <a:gd name="connsiteX9" fmla="*/ 1468 w 9982199"/>
              <a:gd name="connsiteY9" fmla="*/ 1353954 h 1471941"/>
              <a:gd name="connsiteX10" fmla="*/ 0 w 9982199"/>
              <a:gd name="connsiteY10" fmla="*/ 1353741 h 1471941"/>
              <a:gd name="connsiteX11" fmla="*/ 0 w 9982199"/>
              <a:gd name="connsiteY11" fmla="*/ 196299 h 1471941"/>
              <a:gd name="connsiteX0-1" fmla="*/ 9982199 w 9982199"/>
              <a:gd name="connsiteY0-2" fmla="*/ 68647 h 1540588"/>
              <a:gd name="connsiteX1-3" fmla="*/ 9982199 w 9982199"/>
              <a:gd name="connsiteY1-4" fmla="*/ 761920 h 1540588"/>
              <a:gd name="connsiteX2-5" fmla="*/ 9942907 w 9982199"/>
              <a:gd name="connsiteY2-6" fmla="*/ 813855 h 1540588"/>
              <a:gd name="connsiteX3-7" fmla="*/ 9355212 w 9982199"/>
              <a:gd name="connsiteY3-8" fmla="*/ 1216123 h 1540588"/>
              <a:gd name="connsiteX4-9" fmla="*/ 8023387 w 9982199"/>
              <a:gd name="connsiteY4-10" fmla="*/ 567194 h 1540588"/>
              <a:gd name="connsiteX5-11" fmla="*/ 6319891 w 9982199"/>
              <a:gd name="connsiteY5-12" fmla="*/ 1540588 h 1540588"/>
              <a:gd name="connsiteX6-13" fmla="*/ 4678340 w 9982199"/>
              <a:gd name="connsiteY6-14" fmla="*/ 567194 h 1540588"/>
              <a:gd name="connsiteX7-15" fmla="*/ 3222625 w 9982199"/>
              <a:gd name="connsiteY7-16" fmla="*/ 1186626 h 1540588"/>
              <a:gd name="connsiteX8-17" fmla="*/ 2045664 w 9982199"/>
              <a:gd name="connsiteY8-18" fmla="*/ 685181 h 1540588"/>
              <a:gd name="connsiteX9-19" fmla="*/ 1468 w 9982199"/>
              <a:gd name="connsiteY9-20" fmla="*/ 1422601 h 1540588"/>
              <a:gd name="connsiteX10-21" fmla="*/ 0 w 9982199"/>
              <a:gd name="connsiteY10-22" fmla="*/ 1422388 h 1540588"/>
              <a:gd name="connsiteX11-23" fmla="*/ 14748 w 9982199"/>
              <a:gd name="connsiteY11-24" fmla="*/ 14223 h 1540588"/>
              <a:gd name="connsiteX12" fmla="*/ 9982199 w 9982199"/>
              <a:gd name="connsiteY12" fmla="*/ 68647 h 1540588"/>
              <a:gd name="connsiteX0-25" fmla="*/ 9982199 w 9982199"/>
              <a:gd name="connsiteY0-26" fmla="*/ 68647 h 1540588"/>
              <a:gd name="connsiteX1-27" fmla="*/ 9982199 w 9982199"/>
              <a:gd name="connsiteY1-28" fmla="*/ 761920 h 1540588"/>
              <a:gd name="connsiteX2-29" fmla="*/ 9942907 w 9982199"/>
              <a:gd name="connsiteY2-30" fmla="*/ 813855 h 1540588"/>
              <a:gd name="connsiteX3-31" fmla="*/ 9355212 w 9982199"/>
              <a:gd name="connsiteY3-32" fmla="*/ 1216123 h 1540588"/>
              <a:gd name="connsiteX4-33" fmla="*/ 8023387 w 9982199"/>
              <a:gd name="connsiteY4-34" fmla="*/ 567194 h 1540588"/>
              <a:gd name="connsiteX5-35" fmla="*/ 6319891 w 9982199"/>
              <a:gd name="connsiteY5-36" fmla="*/ 1540588 h 1540588"/>
              <a:gd name="connsiteX6-37" fmla="*/ 4678340 w 9982199"/>
              <a:gd name="connsiteY6-38" fmla="*/ 567194 h 1540588"/>
              <a:gd name="connsiteX7-39" fmla="*/ 3222625 w 9982199"/>
              <a:gd name="connsiteY7-40" fmla="*/ 1186626 h 1540588"/>
              <a:gd name="connsiteX8-41" fmla="*/ 2045664 w 9982199"/>
              <a:gd name="connsiteY8-42" fmla="*/ 685181 h 1540588"/>
              <a:gd name="connsiteX9-43" fmla="*/ 1468 w 9982199"/>
              <a:gd name="connsiteY9-44" fmla="*/ 1422601 h 1540588"/>
              <a:gd name="connsiteX10-45" fmla="*/ 0 w 9982199"/>
              <a:gd name="connsiteY10-46" fmla="*/ 1422388 h 1540588"/>
              <a:gd name="connsiteX11-47" fmla="*/ 2048 w 9982199"/>
              <a:gd name="connsiteY11-48" fmla="*/ 14223 h 1540588"/>
              <a:gd name="connsiteX12-49" fmla="*/ 9982199 w 9982199"/>
              <a:gd name="connsiteY12-50" fmla="*/ 68647 h 1540588"/>
              <a:gd name="connsiteX0-51" fmla="*/ 9986558 w 9986558"/>
              <a:gd name="connsiteY0-52" fmla="*/ 116806 h 1588747"/>
              <a:gd name="connsiteX1-53" fmla="*/ 9986558 w 9986558"/>
              <a:gd name="connsiteY1-54" fmla="*/ 810079 h 1588747"/>
              <a:gd name="connsiteX2-55" fmla="*/ 9947266 w 9986558"/>
              <a:gd name="connsiteY2-56" fmla="*/ 862014 h 1588747"/>
              <a:gd name="connsiteX3-57" fmla="*/ 9359571 w 9986558"/>
              <a:gd name="connsiteY3-58" fmla="*/ 1264282 h 1588747"/>
              <a:gd name="connsiteX4-59" fmla="*/ 8027746 w 9986558"/>
              <a:gd name="connsiteY4-60" fmla="*/ 615353 h 1588747"/>
              <a:gd name="connsiteX5-61" fmla="*/ 6324250 w 9986558"/>
              <a:gd name="connsiteY5-62" fmla="*/ 1588747 h 1588747"/>
              <a:gd name="connsiteX6-63" fmla="*/ 4682699 w 9986558"/>
              <a:gd name="connsiteY6-64" fmla="*/ 615353 h 1588747"/>
              <a:gd name="connsiteX7-65" fmla="*/ 3226984 w 9986558"/>
              <a:gd name="connsiteY7-66" fmla="*/ 1234785 h 1588747"/>
              <a:gd name="connsiteX8-67" fmla="*/ 2050023 w 9986558"/>
              <a:gd name="connsiteY8-68" fmla="*/ 733340 h 1588747"/>
              <a:gd name="connsiteX9-69" fmla="*/ 5827 w 9986558"/>
              <a:gd name="connsiteY9-70" fmla="*/ 1470760 h 1588747"/>
              <a:gd name="connsiteX10-71" fmla="*/ 4359 w 9986558"/>
              <a:gd name="connsiteY10-72" fmla="*/ 1470547 h 1588747"/>
              <a:gd name="connsiteX11-73" fmla="*/ 57 w 9986558"/>
              <a:gd name="connsiteY11-74" fmla="*/ 11582 h 1588747"/>
              <a:gd name="connsiteX12-75" fmla="*/ 9986558 w 9986558"/>
              <a:gd name="connsiteY12-76" fmla="*/ 116806 h 1588747"/>
              <a:gd name="connsiteX0-77" fmla="*/ 10001072 w 10001072"/>
              <a:gd name="connsiteY0-78" fmla="*/ 0 h 1602569"/>
              <a:gd name="connsiteX1-79" fmla="*/ 9986558 w 10001072"/>
              <a:gd name="connsiteY1-80" fmla="*/ 823901 h 1602569"/>
              <a:gd name="connsiteX2-81" fmla="*/ 9947266 w 10001072"/>
              <a:gd name="connsiteY2-82" fmla="*/ 875836 h 1602569"/>
              <a:gd name="connsiteX3-83" fmla="*/ 9359571 w 10001072"/>
              <a:gd name="connsiteY3-84" fmla="*/ 1278104 h 1602569"/>
              <a:gd name="connsiteX4-85" fmla="*/ 8027746 w 10001072"/>
              <a:gd name="connsiteY4-86" fmla="*/ 629175 h 1602569"/>
              <a:gd name="connsiteX5-87" fmla="*/ 6324250 w 10001072"/>
              <a:gd name="connsiteY5-88" fmla="*/ 1602569 h 1602569"/>
              <a:gd name="connsiteX6-89" fmla="*/ 4682699 w 10001072"/>
              <a:gd name="connsiteY6-90" fmla="*/ 629175 h 1602569"/>
              <a:gd name="connsiteX7-91" fmla="*/ 3226984 w 10001072"/>
              <a:gd name="connsiteY7-92" fmla="*/ 1248607 h 1602569"/>
              <a:gd name="connsiteX8-93" fmla="*/ 2050023 w 10001072"/>
              <a:gd name="connsiteY8-94" fmla="*/ 747162 h 1602569"/>
              <a:gd name="connsiteX9-95" fmla="*/ 5827 w 10001072"/>
              <a:gd name="connsiteY9-96" fmla="*/ 1484582 h 1602569"/>
              <a:gd name="connsiteX10-97" fmla="*/ 4359 w 10001072"/>
              <a:gd name="connsiteY10-98" fmla="*/ 1484369 h 1602569"/>
              <a:gd name="connsiteX11-99" fmla="*/ 57 w 10001072"/>
              <a:gd name="connsiteY11-100" fmla="*/ 25404 h 1602569"/>
              <a:gd name="connsiteX12-101" fmla="*/ 10001072 w 10001072"/>
              <a:gd name="connsiteY12-102" fmla="*/ 0 h 1602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49" y="connsiteY12-50"/>
              </a:cxn>
            </a:cxnLst>
            <a:rect l="l" t="t" r="r" b="b"/>
            <a:pathLst>
              <a:path w="10001072" h="1602569">
                <a:moveTo>
                  <a:pt x="10001072" y="0"/>
                </a:moveTo>
                <a:lnTo>
                  <a:pt x="9986558" y="823901"/>
                </a:lnTo>
                <a:lnTo>
                  <a:pt x="9947266" y="875836"/>
                </a:lnTo>
                <a:cubicBezTo>
                  <a:pt x="9790688" y="1071857"/>
                  <a:pt x="9582187" y="1271959"/>
                  <a:pt x="9359571" y="1278104"/>
                </a:cubicBezTo>
                <a:cubicBezTo>
                  <a:pt x="9003385" y="1287936"/>
                  <a:pt x="8533633" y="575097"/>
                  <a:pt x="8027746" y="629175"/>
                </a:cubicBezTo>
                <a:cubicBezTo>
                  <a:pt x="7521859" y="683253"/>
                  <a:pt x="6881758" y="1602569"/>
                  <a:pt x="6324250" y="1602569"/>
                </a:cubicBezTo>
                <a:cubicBezTo>
                  <a:pt x="5766743" y="1602569"/>
                  <a:pt x="5198911" y="688169"/>
                  <a:pt x="4682699" y="629175"/>
                </a:cubicBezTo>
                <a:cubicBezTo>
                  <a:pt x="4166488" y="570181"/>
                  <a:pt x="3665763" y="1228943"/>
                  <a:pt x="3226984" y="1248607"/>
                </a:cubicBezTo>
                <a:cubicBezTo>
                  <a:pt x="2788204" y="1268271"/>
                  <a:pt x="2586882" y="707833"/>
                  <a:pt x="2050023" y="747162"/>
                </a:cubicBezTo>
                <a:cubicBezTo>
                  <a:pt x="1513164" y="786491"/>
                  <a:pt x="408472" y="1514079"/>
                  <a:pt x="5827" y="1484582"/>
                </a:cubicBezTo>
                <a:lnTo>
                  <a:pt x="4359" y="1484369"/>
                </a:lnTo>
                <a:cubicBezTo>
                  <a:pt x="5042" y="1014981"/>
                  <a:pt x="-626" y="494792"/>
                  <a:pt x="57" y="25404"/>
                </a:cubicBezTo>
                <a:cubicBezTo>
                  <a:pt x="3327457" y="-40029"/>
                  <a:pt x="6673672" y="65433"/>
                  <a:pt x="10001072" y="0"/>
                </a:cubicBezTo>
                <a:close/>
              </a:path>
            </a:pathLst>
          </a:custGeom>
          <a:solidFill>
            <a:srgbClr val="FFC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1119505" y="4307840"/>
            <a:ext cx="3432810" cy="2745105"/>
            <a:chOff x="238069" y="2390188"/>
            <a:chExt cx="3559538" cy="3340100"/>
          </a:xfrm>
        </p:grpSpPr>
        <p:sp>
          <p:nvSpPr>
            <p:cNvPr id="11" name="Freeform 6"/>
            <p:cNvSpPr/>
            <p:nvPr/>
          </p:nvSpPr>
          <p:spPr bwMode="auto">
            <a:xfrm>
              <a:off x="238069" y="3986627"/>
              <a:ext cx="3083288" cy="1743075"/>
            </a:xfrm>
            <a:custGeom>
              <a:avLst/>
              <a:gdLst>
                <a:gd name="T0" fmla="*/ 692 w 1384"/>
                <a:gd name="T1" fmla="*/ 653 h 1098"/>
                <a:gd name="T2" fmla="*/ 692 w 1384"/>
                <a:gd name="T3" fmla="*/ 0 h 1098"/>
                <a:gd name="T4" fmla="*/ 0 w 1384"/>
                <a:gd name="T5" fmla="*/ 0 h 1098"/>
                <a:gd name="T6" fmla="*/ 0 w 1384"/>
                <a:gd name="T7" fmla="*/ 1098 h 1098"/>
                <a:gd name="T8" fmla="*/ 692 w 1384"/>
                <a:gd name="T9" fmla="*/ 1098 h 1098"/>
                <a:gd name="T10" fmla="*/ 1384 w 1384"/>
                <a:gd name="T11" fmla="*/ 1098 h 1098"/>
                <a:gd name="T12" fmla="*/ 1384 w 1384"/>
                <a:gd name="T13" fmla="*/ 653 h 1098"/>
                <a:gd name="T14" fmla="*/ 692 w 1384"/>
                <a:gd name="T15" fmla="*/ 653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98">
                  <a:moveTo>
                    <a:pt x="692" y="653"/>
                  </a:moveTo>
                  <a:lnTo>
                    <a:pt x="692" y="0"/>
                  </a:lnTo>
                  <a:lnTo>
                    <a:pt x="0" y="0"/>
                  </a:lnTo>
                  <a:lnTo>
                    <a:pt x="0" y="1098"/>
                  </a:lnTo>
                  <a:lnTo>
                    <a:pt x="692" y="1098"/>
                  </a:lnTo>
                  <a:lnTo>
                    <a:pt x="1384" y="1098"/>
                  </a:lnTo>
                  <a:lnTo>
                    <a:pt x="1384" y="653"/>
                  </a:lnTo>
                  <a:lnTo>
                    <a:pt x="692" y="653"/>
                  </a:lnTo>
                  <a:close/>
                </a:path>
              </a:pathLst>
            </a:custGeom>
            <a:solidFill>
              <a:srgbClr val="FFC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1721157" y="3985625"/>
              <a:ext cx="501650" cy="1744663"/>
            </a:xfrm>
            <a:custGeom>
              <a:avLst/>
              <a:gdLst>
                <a:gd name="T0" fmla="*/ 0 w 316"/>
                <a:gd name="T1" fmla="*/ 161 h 1099"/>
                <a:gd name="T2" fmla="*/ 1 w 316"/>
                <a:gd name="T3" fmla="*/ 1099 h 1099"/>
                <a:gd name="T4" fmla="*/ 316 w 316"/>
                <a:gd name="T5" fmla="*/ 1099 h 1099"/>
                <a:gd name="T6" fmla="*/ 316 w 316"/>
                <a:gd name="T7" fmla="*/ 0 h 1099"/>
                <a:gd name="T8" fmla="*/ 0 w 316"/>
                <a:gd name="T9" fmla="*/ 161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099">
                  <a:moveTo>
                    <a:pt x="0" y="161"/>
                  </a:moveTo>
                  <a:lnTo>
                    <a:pt x="1" y="1099"/>
                  </a:lnTo>
                  <a:lnTo>
                    <a:pt x="316" y="1099"/>
                  </a:lnTo>
                  <a:lnTo>
                    <a:pt x="316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4B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1124257" y="3985625"/>
              <a:ext cx="1098550" cy="255588"/>
            </a:xfrm>
            <a:custGeom>
              <a:avLst/>
              <a:gdLst>
                <a:gd name="T0" fmla="*/ 0 w 692"/>
                <a:gd name="T1" fmla="*/ 0 h 161"/>
                <a:gd name="T2" fmla="*/ 0 w 692"/>
                <a:gd name="T3" fmla="*/ 161 h 161"/>
                <a:gd name="T4" fmla="*/ 376 w 692"/>
                <a:gd name="T5" fmla="*/ 161 h 161"/>
                <a:gd name="T6" fmla="*/ 692 w 692"/>
                <a:gd name="T7" fmla="*/ 0 h 161"/>
                <a:gd name="T8" fmla="*/ 0 w 692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161">
                  <a:moveTo>
                    <a:pt x="0" y="0"/>
                  </a:moveTo>
                  <a:lnTo>
                    <a:pt x="0" y="161"/>
                  </a:lnTo>
                  <a:lnTo>
                    <a:pt x="376" y="161"/>
                  </a:lnTo>
                  <a:lnTo>
                    <a:pt x="6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"/>
            <p:cNvSpPr/>
            <p:nvPr/>
          </p:nvSpPr>
          <p:spPr bwMode="auto">
            <a:xfrm>
              <a:off x="1716395" y="5022263"/>
              <a:ext cx="1604963" cy="255588"/>
            </a:xfrm>
            <a:custGeom>
              <a:avLst/>
              <a:gdLst>
                <a:gd name="T0" fmla="*/ 317 w 1011"/>
                <a:gd name="T1" fmla="*/ 0 h 161"/>
                <a:gd name="T2" fmla="*/ 0 w 1011"/>
                <a:gd name="T3" fmla="*/ 161 h 161"/>
                <a:gd name="T4" fmla="*/ 696 w 1011"/>
                <a:gd name="T5" fmla="*/ 161 h 161"/>
                <a:gd name="T6" fmla="*/ 1011 w 1011"/>
                <a:gd name="T7" fmla="*/ 0 h 161"/>
                <a:gd name="T8" fmla="*/ 317 w 1011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1" h="161">
                  <a:moveTo>
                    <a:pt x="317" y="0"/>
                  </a:moveTo>
                  <a:lnTo>
                    <a:pt x="0" y="161"/>
                  </a:lnTo>
                  <a:lnTo>
                    <a:pt x="696" y="161"/>
                  </a:lnTo>
                  <a:lnTo>
                    <a:pt x="1011" y="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0"/>
            <p:cNvSpPr/>
            <p:nvPr/>
          </p:nvSpPr>
          <p:spPr bwMode="auto">
            <a:xfrm>
              <a:off x="2821295" y="5022263"/>
              <a:ext cx="501650" cy="708025"/>
            </a:xfrm>
            <a:custGeom>
              <a:avLst/>
              <a:gdLst>
                <a:gd name="T0" fmla="*/ 0 w 316"/>
                <a:gd name="T1" fmla="*/ 161 h 446"/>
                <a:gd name="T2" fmla="*/ 0 w 316"/>
                <a:gd name="T3" fmla="*/ 446 h 446"/>
                <a:gd name="T4" fmla="*/ 316 w 316"/>
                <a:gd name="T5" fmla="*/ 446 h 446"/>
                <a:gd name="T6" fmla="*/ 315 w 316"/>
                <a:gd name="T7" fmla="*/ 0 h 446"/>
                <a:gd name="T8" fmla="*/ 0 w 316"/>
                <a:gd name="T9" fmla="*/ 161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446">
                  <a:moveTo>
                    <a:pt x="0" y="161"/>
                  </a:moveTo>
                  <a:lnTo>
                    <a:pt x="0" y="446"/>
                  </a:lnTo>
                  <a:lnTo>
                    <a:pt x="316" y="446"/>
                  </a:lnTo>
                  <a:lnTo>
                    <a:pt x="315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4B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1441757" y="5278852"/>
              <a:ext cx="1379538" cy="447676"/>
            </a:xfrm>
            <a:prstGeom prst="rect">
              <a:avLst/>
            </a:prstGeom>
            <a:solidFill>
              <a:srgbClr val="FFC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049770" y="2390188"/>
              <a:ext cx="1106488" cy="1030288"/>
            </a:xfrm>
            <a:custGeom>
              <a:avLst/>
              <a:gdLst>
                <a:gd name="T0" fmla="*/ 791 w 1479"/>
                <a:gd name="T1" fmla="*/ 0 h 1375"/>
                <a:gd name="T2" fmla="*/ 104 w 1479"/>
                <a:gd name="T3" fmla="*/ 688 h 1375"/>
                <a:gd name="T4" fmla="*/ 160 w 1479"/>
                <a:gd name="T5" fmla="*/ 959 h 1375"/>
                <a:gd name="T6" fmla="*/ 0 w 1479"/>
                <a:gd name="T7" fmla="*/ 1375 h 1375"/>
                <a:gd name="T8" fmla="*/ 336 w 1479"/>
                <a:gd name="T9" fmla="*/ 1203 h 1375"/>
                <a:gd name="T10" fmla="*/ 791 w 1479"/>
                <a:gd name="T11" fmla="*/ 1375 h 1375"/>
                <a:gd name="T12" fmla="*/ 1479 w 1479"/>
                <a:gd name="T13" fmla="*/ 688 h 1375"/>
                <a:gd name="T14" fmla="*/ 791 w 1479"/>
                <a:gd name="T15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" h="1375">
                  <a:moveTo>
                    <a:pt x="791" y="0"/>
                  </a:moveTo>
                  <a:cubicBezTo>
                    <a:pt x="412" y="0"/>
                    <a:pt x="104" y="308"/>
                    <a:pt x="104" y="688"/>
                  </a:cubicBezTo>
                  <a:cubicBezTo>
                    <a:pt x="104" y="784"/>
                    <a:pt x="124" y="876"/>
                    <a:pt x="160" y="959"/>
                  </a:cubicBezTo>
                  <a:cubicBezTo>
                    <a:pt x="0" y="1375"/>
                    <a:pt x="0" y="1375"/>
                    <a:pt x="0" y="1375"/>
                  </a:cubicBezTo>
                  <a:cubicBezTo>
                    <a:pt x="336" y="1203"/>
                    <a:pt x="336" y="1203"/>
                    <a:pt x="336" y="1203"/>
                  </a:cubicBezTo>
                  <a:cubicBezTo>
                    <a:pt x="457" y="1310"/>
                    <a:pt x="617" y="1375"/>
                    <a:pt x="791" y="1375"/>
                  </a:cubicBezTo>
                  <a:cubicBezTo>
                    <a:pt x="1171" y="1375"/>
                    <a:pt x="1479" y="1067"/>
                    <a:pt x="1479" y="688"/>
                  </a:cubicBezTo>
                  <a:cubicBezTo>
                    <a:pt x="1479" y="308"/>
                    <a:pt x="1171" y="0"/>
                    <a:pt x="791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2286307" y="2634663"/>
              <a:ext cx="509588" cy="100013"/>
            </a:xfrm>
            <a:custGeom>
              <a:avLst/>
              <a:gdLst>
                <a:gd name="T0" fmla="*/ 320 w 321"/>
                <a:gd name="T1" fmla="*/ 0 h 63"/>
                <a:gd name="T2" fmla="*/ 9 w 321"/>
                <a:gd name="T3" fmla="*/ 0 h 63"/>
                <a:gd name="T4" fmla="*/ 0 w 321"/>
                <a:gd name="T5" fmla="*/ 63 h 63"/>
                <a:gd name="T6" fmla="*/ 321 w 321"/>
                <a:gd name="T7" fmla="*/ 63 h 63"/>
                <a:gd name="T8" fmla="*/ 320 w 32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63">
                  <a:moveTo>
                    <a:pt x="320" y="0"/>
                  </a:moveTo>
                  <a:lnTo>
                    <a:pt x="9" y="0"/>
                  </a:lnTo>
                  <a:lnTo>
                    <a:pt x="0" y="63"/>
                  </a:lnTo>
                  <a:lnTo>
                    <a:pt x="321" y="63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2292657" y="2922000"/>
              <a:ext cx="703263" cy="328613"/>
            </a:xfrm>
            <a:prstGeom prst="rect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2273607" y="2922000"/>
              <a:ext cx="263525" cy="32861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6"/>
            <p:cNvSpPr/>
            <p:nvPr/>
          </p:nvSpPr>
          <p:spPr bwMode="auto">
            <a:xfrm>
              <a:off x="2156132" y="2621963"/>
              <a:ext cx="249238" cy="247650"/>
            </a:xfrm>
            <a:custGeom>
              <a:avLst/>
              <a:gdLst>
                <a:gd name="T0" fmla="*/ 69 w 331"/>
                <a:gd name="T1" fmla="*/ 70 h 331"/>
                <a:gd name="T2" fmla="*/ 70 w 331"/>
                <a:gd name="T3" fmla="*/ 319 h 331"/>
                <a:gd name="T4" fmla="*/ 83 w 331"/>
                <a:gd name="T5" fmla="*/ 331 h 331"/>
                <a:gd name="T6" fmla="*/ 331 w 331"/>
                <a:gd name="T7" fmla="*/ 81 h 331"/>
                <a:gd name="T8" fmla="*/ 318 w 331"/>
                <a:gd name="T9" fmla="*/ 68 h 331"/>
                <a:gd name="T10" fmla="*/ 69 w 331"/>
                <a:gd name="T11" fmla="*/ 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" h="331">
                  <a:moveTo>
                    <a:pt x="69" y="70"/>
                  </a:moveTo>
                  <a:cubicBezTo>
                    <a:pt x="0" y="139"/>
                    <a:pt x="1" y="250"/>
                    <a:pt x="70" y="319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331" y="81"/>
                    <a:pt x="331" y="81"/>
                    <a:pt x="331" y="81"/>
                  </a:cubicBezTo>
                  <a:cubicBezTo>
                    <a:pt x="318" y="68"/>
                    <a:pt x="318" y="68"/>
                    <a:pt x="318" y="68"/>
                  </a:cubicBezTo>
                  <a:cubicBezTo>
                    <a:pt x="248" y="0"/>
                    <a:pt x="137" y="0"/>
                    <a:pt x="69" y="70"/>
                  </a:cubicBez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7"/>
            <p:cNvSpPr/>
            <p:nvPr/>
          </p:nvSpPr>
          <p:spPr bwMode="auto">
            <a:xfrm>
              <a:off x="2219632" y="2682288"/>
              <a:ext cx="238125" cy="239713"/>
            </a:xfrm>
            <a:custGeom>
              <a:avLst/>
              <a:gdLst>
                <a:gd name="T0" fmla="*/ 33 w 150"/>
                <a:gd name="T1" fmla="*/ 151 h 151"/>
                <a:gd name="T2" fmla="*/ 150 w 150"/>
                <a:gd name="T3" fmla="*/ 33 h 151"/>
                <a:gd name="T4" fmla="*/ 117 w 150"/>
                <a:gd name="T5" fmla="*/ 0 h 151"/>
                <a:gd name="T6" fmla="*/ 0 w 150"/>
                <a:gd name="T7" fmla="*/ 118 h 151"/>
                <a:gd name="T8" fmla="*/ 33 w 150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51">
                  <a:moveTo>
                    <a:pt x="33" y="151"/>
                  </a:moveTo>
                  <a:lnTo>
                    <a:pt x="150" y="33"/>
                  </a:lnTo>
                  <a:lnTo>
                    <a:pt x="117" y="0"/>
                  </a:lnTo>
                  <a:lnTo>
                    <a:pt x="0" y="118"/>
                  </a:lnTo>
                  <a:lnTo>
                    <a:pt x="33" y="151"/>
                  </a:lnTo>
                  <a:close/>
                </a:path>
              </a:pathLst>
            </a:cu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8"/>
            <p:cNvSpPr/>
            <p:nvPr/>
          </p:nvSpPr>
          <p:spPr bwMode="auto">
            <a:xfrm>
              <a:off x="2648257" y="2621963"/>
              <a:ext cx="300038" cy="300038"/>
            </a:xfrm>
            <a:custGeom>
              <a:avLst/>
              <a:gdLst>
                <a:gd name="T0" fmla="*/ 331 w 401"/>
                <a:gd name="T1" fmla="*/ 81 h 401"/>
                <a:gd name="T2" fmla="*/ 318 w 401"/>
                <a:gd name="T3" fmla="*/ 68 h 401"/>
                <a:gd name="T4" fmla="*/ 69 w 401"/>
                <a:gd name="T5" fmla="*/ 70 h 401"/>
                <a:gd name="T6" fmla="*/ 70 w 401"/>
                <a:gd name="T7" fmla="*/ 319 h 401"/>
                <a:gd name="T8" fmla="*/ 83 w 401"/>
                <a:gd name="T9" fmla="*/ 331 h 401"/>
                <a:gd name="T10" fmla="*/ 154 w 401"/>
                <a:gd name="T11" fmla="*/ 401 h 401"/>
                <a:gd name="T12" fmla="*/ 401 w 401"/>
                <a:gd name="T13" fmla="*/ 150 h 401"/>
                <a:gd name="T14" fmla="*/ 331 w 401"/>
                <a:gd name="T15" fmla="*/ 8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1" h="401">
                  <a:moveTo>
                    <a:pt x="331" y="81"/>
                  </a:moveTo>
                  <a:cubicBezTo>
                    <a:pt x="318" y="68"/>
                    <a:pt x="318" y="68"/>
                    <a:pt x="318" y="68"/>
                  </a:cubicBezTo>
                  <a:cubicBezTo>
                    <a:pt x="249" y="0"/>
                    <a:pt x="137" y="0"/>
                    <a:pt x="69" y="70"/>
                  </a:cubicBezTo>
                  <a:cubicBezTo>
                    <a:pt x="0" y="139"/>
                    <a:pt x="1" y="250"/>
                    <a:pt x="70" y="319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154" y="401"/>
                    <a:pt x="154" y="401"/>
                    <a:pt x="154" y="401"/>
                  </a:cubicBezTo>
                  <a:cubicBezTo>
                    <a:pt x="401" y="150"/>
                    <a:pt x="401" y="150"/>
                    <a:pt x="401" y="150"/>
                  </a:cubicBezTo>
                  <a:lnTo>
                    <a:pt x="331" y="81"/>
                  </a:lnTo>
                  <a:close/>
                </a:path>
              </a:pathLst>
            </a:cu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9"/>
            <p:cNvSpPr/>
            <p:nvPr/>
          </p:nvSpPr>
          <p:spPr bwMode="auto">
            <a:xfrm>
              <a:off x="2272020" y="2734675"/>
              <a:ext cx="676275" cy="187325"/>
            </a:xfrm>
            <a:custGeom>
              <a:avLst/>
              <a:gdLst>
                <a:gd name="T0" fmla="*/ 117 w 426"/>
                <a:gd name="T1" fmla="*/ 0 h 118"/>
                <a:gd name="T2" fmla="*/ 426 w 426"/>
                <a:gd name="T3" fmla="*/ 0 h 118"/>
                <a:gd name="T4" fmla="*/ 310 w 426"/>
                <a:gd name="T5" fmla="*/ 118 h 118"/>
                <a:gd name="T6" fmla="*/ 0 w 426"/>
                <a:gd name="T7" fmla="*/ 118 h 118"/>
                <a:gd name="T8" fmla="*/ 117 w 42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118">
                  <a:moveTo>
                    <a:pt x="117" y="0"/>
                  </a:moveTo>
                  <a:lnTo>
                    <a:pt x="426" y="0"/>
                  </a:lnTo>
                  <a:lnTo>
                    <a:pt x="310" y="118"/>
                  </a:lnTo>
                  <a:lnTo>
                    <a:pt x="0" y="118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0"/>
            <p:cNvSpPr/>
            <p:nvPr/>
          </p:nvSpPr>
          <p:spPr bwMode="auto">
            <a:xfrm>
              <a:off x="2405370" y="2682288"/>
              <a:ext cx="542925" cy="52388"/>
            </a:xfrm>
            <a:custGeom>
              <a:avLst/>
              <a:gdLst>
                <a:gd name="T0" fmla="*/ 309 w 342"/>
                <a:gd name="T1" fmla="*/ 0 h 33"/>
                <a:gd name="T2" fmla="*/ 0 w 342"/>
                <a:gd name="T3" fmla="*/ 0 h 33"/>
                <a:gd name="T4" fmla="*/ 33 w 342"/>
                <a:gd name="T5" fmla="*/ 33 h 33"/>
                <a:gd name="T6" fmla="*/ 342 w 342"/>
                <a:gd name="T7" fmla="*/ 33 h 33"/>
                <a:gd name="T8" fmla="*/ 309 w 34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33">
                  <a:moveTo>
                    <a:pt x="309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342" y="33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1"/>
            <p:cNvSpPr/>
            <p:nvPr/>
          </p:nvSpPr>
          <p:spPr bwMode="auto">
            <a:xfrm>
              <a:off x="2395845" y="2852150"/>
              <a:ext cx="209550" cy="69850"/>
            </a:xfrm>
            <a:custGeom>
              <a:avLst/>
              <a:gdLst>
                <a:gd name="T0" fmla="*/ 118 w 132"/>
                <a:gd name="T1" fmla="*/ 0 h 44"/>
                <a:gd name="T2" fmla="*/ 115 w 132"/>
                <a:gd name="T3" fmla="*/ 0 h 44"/>
                <a:gd name="T4" fmla="*/ 70 w 132"/>
                <a:gd name="T5" fmla="*/ 0 h 44"/>
                <a:gd name="T6" fmla="*/ 11 w 132"/>
                <a:gd name="T7" fmla="*/ 0 h 44"/>
                <a:gd name="T8" fmla="*/ 0 w 132"/>
                <a:gd name="T9" fmla="*/ 44 h 44"/>
                <a:gd name="T10" fmla="*/ 57 w 132"/>
                <a:gd name="T11" fmla="*/ 44 h 44"/>
                <a:gd name="T12" fmla="*/ 115 w 132"/>
                <a:gd name="T13" fmla="*/ 44 h 44"/>
                <a:gd name="T14" fmla="*/ 132 w 132"/>
                <a:gd name="T15" fmla="*/ 44 h 44"/>
                <a:gd name="T16" fmla="*/ 118 w 132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4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4"/>
                  </a:lnTo>
                  <a:lnTo>
                    <a:pt x="57" y="44"/>
                  </a:lnTo>
                  <a:lnTo>
                    <a:pt x="115" y="44"/>
                  </a:lnTo>
                  <a:lnTo>
                    <a:pt x="132" y="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2"/>
            <p:cNvSpPr/>
            <p:nvPr/>
          </p:nvSpPr>
          <p:spPr bwMode="auto">
            <a:xfrm>
              <a:off x="2376795" y="2852150"/>
              <a:ext cx="117475" cy="69850"/>
            </a:xfrm>
            <a:custGeom>
              <a:avLst/>
              <a:gdLst>
                <a:gd name="T0" fmla="*/ 19 w 74"/>
                <a:gd name="T1" fmla="*/ 0 h 44"/>
                <a:gd name="T2" fmla="*/ 63 w 74"/>
                <a:gd name="T3" fmla="*/ 0 h 44"/>
                <a:gd name="T4" fmla="*/ 74 w 74"/>
                <a:gd name="T5" fmla="*/ 44 h 44"/>
                <a:gd name="T6" fmla="*/ 0 w 74"/>
                <a:gd name="T7" fmla="*/ 44 h 44"/>
                <a:gd name="T8" fmla="*/ 19 w 7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19" y="0"/>
                  </a:moveTo>
                  <a:lnTo>
                    <a:pt x="63" y="0"/>
                  </a:lnTo>
                  <a:lnTo>
                    <a:pt x="74" y="44"/>
                  </a:lnTo>
                  <a:lnTo>
                    <a:pt x="0" y="4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3"/>
            <p:cNvSpPr/>
            <p:nvPr/>
          </p:nvSpPr>
          <p:spPr bwMode="auto">
            <a:xfrm>
              <a:off x="2535545" y="2852150"/>
              <a:ext cx="211138" cy="69850"/>
            </a:xfrm>
            <a:custGeom>
              <a:avLst/>
              <a:gdLst>
                <a:gd name="T0" fmla="*/ 118 w 133"/>
                <a:gd name="T1" fmla="*/ 0 h 44"/>
                <a:gd name="T2" fmla="*/ 115 w 133"/>
                <a:gd name="T3" fmla="*/ 0 h 44"/>
                <a:gd name="T4" fmla="*/ 70 w 133"/>
                <a:gd name="T5" fmla="*/ 0 h 44"/>
                <a:gd name="T6" fmla="*/ 11 w 133"/>
                <a:gd name="T7" fmla="*/ 0 h 44"/>
                <a:gd name="T8" fmla="*/ 0 w 133"/>
                <a:gd name="T9" fmla="*/ 44 h 44"/>
                <a:gd name="T10" fmla="*/ 58 w 133"/>
                <a:gd name="T11" fmla="*/ 44 h 44"/>
                <a:gd name="T12" fmla="*/ 115 w 133"/>
                <a:gd name="T13" fmla="*/ 44 h 44"/>
                <a:gd name="T14" fmla="*/ 133 w 133"/>
                <a:gd name="T15" fmla="*/ 44 h 44"/>
                <a:gd name="T16" fmla="*/ 118 w 133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44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4"/>
                  </a:lnTo>
                  <a:lnTo>
                    <a:pt x="58" y="44"/>
                  </a:lnTo>
                  <a:lnTo>
                    <a:pt x="115" y="44"/>
                  </a:lnTo>
                  <a:lnTo>
                    <a:pt x="133" y="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4"/>
            <p:cNvSpPr/>
            <p:nvPr/>
          </p:nvSpPr>
          <p:spPr bwMode="auto">
            <a:xfrm>
              <a:off x="2516495" y="2852150"/>
              <a:ext cx="117475" cy="69850"/>
            </a:xfrm>
            <a:custGeom>
              <a:avLst/>
              <a:gdLst>
                <a:gd name="T0" fmla="*/ 20 w 74"/>
                <a:gd name="T1" fmla="*/ 0 h 44"/>
                <a:gd name="T2" fmla="*/ 64 w 74"/>
                <a:gd name="T3" fmla="*/ 0 h 44"/>
                <a:gd name="T4" fmla="*/ 74 w 74"/>
                <a:gd name="T5" fmla="*/ 44 h 44"/>
                <a:gd name="T6" fmla="*/ 0 w 74"/>
                <a:gd name="T7" fmla="*/ 44 h 44"/>
                <a:gd name="T8" fmla="*/ 20 w 7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20" y="0"/>
                  </a:moveTo>
                  <a:lnTo>
                    <a:pt x="64" y="0"/>
                  </a:lnTo>
                  <a:lnTo>
                    <a:pt x="74" y="44"/>
                  </a:lnTo>
                  <a:lnTo>
                    <a:pt x="0" y="4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5"/>
            <p:cNvSpPr/>
            <p:nvPr/>
          </p:nvSpPr>
          <p:spPr bwMode="auto">
            <a:xfrm>
              <a:off x="2667307" y="2852150"/>
              <a:ext cx="209550" cy="69850"/>
            </a:xfrm>
            <a:custGeom>
              <a:avLst/>
              <a:gdLst>
                <a:gd name="T0" fmla="*/ 118 w 132"/>
                <a:gd name="T1" fmla="*/ 0 h 44"/>
                <a:gd name="T2" fmla="*/ 115 w 132"/>
                <a:gd name="T3" fmla="*/ 0 h 44"/>
                <a:gd name="T4" fmla="*/ 69 w 132"/>
                <a:gd name="T5" fmla="*/ 0 h 44"/>
                <a:gd name="T6" fmla="*/ 10 w 132"/>
                <a:gd name="T7" fmla="*/ 0 h 44"/>
                <a:gd name="T8" fmla="*/ 0 w 132"/>
                <a:gd name="T9" fmla="*/ 44 h 44"/>
                <a:gd name="T10" fmla="*/ 57 w 132"/>
                <a:gd name="T11" fmla="*/ 44 h 44"/>
                <a:gd name="T12" fmla="*/ 115 w 132"/>
                <a:gd name="T13" fmla="*/ 44 h 44"/>
                <a:gd name="T14" fmla="*/ 132 w 132"/>
                <a:gd name="T15" fmla="*/ 44 h 44"/>
                <a:gd name="T16" fmla="*/ 118 w 132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4">
                  <a:moveTo>
                    <a:pt x="118" y="0"/>
                  </a:moveTo>
                  <a:lnTo>
                    <a:pt x="115" y="0"/>
                  </a:lnTo>
                  <a:lnTo>
                    <a:pt x="69" y="0"/>
                  </a:lnTo>
                  <a:lnTo>
                    <a:pt x="10" y="0"/>
                  </a:lnTo>
                  <a:lnTo>
                    <a:pt x="0" y="44"/>
                  </a:lnTo>
                  <a:lnTo>
                    <a:pt x="57" y="44"/>
                  </a:lnTo>
                  <a:lnTo>
                    <a:pt x="115" y="44"/>
                  </a:lnTo>
                  <a:lnTo>
                    <a:pt x="132" y="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6"/>
            <p:cNvSpPr/>
            <p:nvPr/>
          </p:nvSpPr>
          <p:spPr bwMode="auto">
            <a:xfrm>
              <a:off x="2646670" y="2852150"/>
              <a:ext cx="119063" cy="69850"/>
            </a:xfrm>
            <a:custGeom>
              <a:avLst/>
              <a:gdLst>
                <a:gd name="T0" fmla="*/ 20 w 75"/>
                <a:gd name="T1" fmla="*/ 0 h 44"/>
                <a:gd name="T2" fmla="*/ 64 w 75"/>
                <a:gd name="T3" fmla="*/ 0 h 44"/>
                <a:gd name="T4" fmla="*/ 75 w 75"/>
                <a:gd name="T5" fmla="*/ 44 h 44"/>
                <a:gd name="T6" fmla="*/ 0 w 75"/>
                <a:gd name="T7" fmla="*/ 44 h 44"/>
                <a:gd name="T8" fmla="*/ 20 w 7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4">
                  <a:moveTo>
                    <a:pt x="20" y="0"/>
                  </a:moveTo>
                  <a:lnTo>
                    <a:pt x="64" y="0"/>
                  </a:lnTo>
                  <a:lnTo>
                    <a:pt x="75" y="44"/>
                  </a:lnTo>
                  <a:lnTo>
                    <a:pt x="0" y="4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7"/>
            <p:cNvSpPr/>
            <p:nvPr/>
          </p:nvSpPr>
          <p:spPr bwMode="auto">
            <a:xfrm>
              <a:off x="2472045" y="2780713"/>
              <a:ext cx="209550" cy="71438"/>
            </a:xfrm>
            <a:custGeom>
              <a:avLst/>
              <a:gdLst>
                <a:gd name="T0" fmla="*/ 118 w 132"/>
                <a:gd name="T1" fmla="*/ 0 h 45"/>
                <a:gd name="T2" fmla="*/ 115 w 132"/>
                <a:gd name="T3" fmla="*/ 0 h 45"/>
                <a:gd name="T4" fmla="*/ 70 w 132"/>
                <a:gd name="T5" fmla="*/ 0 h 45"/>
                <a:gd name="T6" fmla="*/ 11 w 132"/>
                <a:gd name="T7" fmla="*/ 0 h 45"/>
                <a:gd name="T8" fmla="*/ 0 w 132"/>
                <a:gd name="T9" fmla="*/ 45 h 45"/>
                <a:gd name="T10" fmla="*/ 58 w 132"/>
                <a:gd name="T11" fmla="*/ 45 h 45"/>
                <a:gd name="T12" fmla="*/ 115 w 132"/>
                <a:gd name="T13" fmla="*/ 45 h 45"/>
                <a:gd name="T14" fmla="*/ 132 w 132"/>
                <a:gd name="T15" fmla="*/ 45 h 45"/>
                <a:gd name="T16" fmla="*/ 118 w 132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5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5"/>
                  </a:lnTo>
                  <a:lnTo>
                    <a:pt x="58" y="45"/>
                  </a:lnTo>
                  <a:lnTo>
                    <a:pt x="115" y="45"/>
                  </a:lnTo>
                  <a:lnTo>
                    <a:pt x="132" y="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8"/>
            <p:cNvSpPr/>
            <p:nvPr/>
          </p:nvSpPr>
          <p:spPr bwMode="auto">
            <a:xfrm>
              <a:off x="2451407" y="2780713"/>
              <a:ext cx="119063" cy="71438"/>
            </a:xfrm>
            <a:custGeom>
              <a:avLst/>
              <a:gdLst>
                <a:gd name="T0" fmla="*/ 20 w 75"/>
                <a:gd name="T1" fmla="*/ 0 h 45"/>
                <a:gd name="T2" fmla="*/ 64 w 75"/>
                <a:gd name="T3" fmla="*/ 0 h 45"/>
                <a:gd name="T4" fmla="*/ 75 w 75"/>
                <a:gd name="T5" fmla="*/ 45 h 45"/>
                <a:gd name="T6" fmla="*/ 0 w 75"/>
                <a:gd name="T7" fmla="*/ 45 h 45"/>
                <a:gd name="T8" fmla="*/ 20 w 7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5">
                  <a:moveTo>
                    <a:pt x="20" y="0"/>
                  </a:moveTo>
                  <a:lnTo>
                    <a:pt x="64" y="0"/>
                  </a:lnTo>
                  <a:lnTo>
                    <a:pt x="75" y="45"/>
                  </a:lnTo>
                  <a:lnTo>
                    <a:pt x="0" y="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9"/>
            <p:cNvSpPr/>
            <p:nvPr/>
          </p:nvSpPr>
          <p:spPr bwMode="auto">
            <a:xfrm>
              <a:off x="2599045" y="2780713"/>
              <a:ext cx="209550" cy="71438"/>
            </a:xfrm>
            <a:custGeom>
              <a:avLst/>
              <a:gdLst>
                <a:gd name="T0" fmla="*/ 118 w 132"/>
                <a:gd name="T1" fmla="*/ 0 h 45"/>
                <a:gd name="T2" fmla="*/ 115 w 132"/>
                <a:gd name="T3" fmla="*/ 0 h 45"/>
                <a:gd name="T4" fmla="*/ 70 w 132"/>
                <a:gd name="T5" fmla="*/ 0 h 45"/>
                <a:gd name="T6" fmla="*/ 11 w 132"/>
                <a:gd name="T7" fmla="*/ 0 h 45"/>
                <a:gd name="T8" fmla="*/ 0 w 132"/>
                <a:gd name="T9" fmla="*/ 45 h 45"/>
                <a:gd name="T10" fmla="*/ 57 w 132"/>
                <a:gd name="T11" fmla="*/ 45 h 45"/>
                <a:gd name="T12" fmla="*/ 115 w 132"/>
                <a:gd name="T13" fmla="*/ 45 h 45"/>
                <a:gd name="T14" fmla="*/ 132 w 132"/>
                <a:gd name="T15" fmla="*/ 45 h 45"/>
                <a:gd name="T16" fmla="*/ 118 w 132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5">
                  <a:moveTo>
                    <a:pt x="118" y="0"/>
                  </a:moveTo>
                  <a:lnTo>
                    <a:pt x="115" y="0"/>
                  </a:lnTo>
                  <a:lnTo>
                    <a:pt x="70" y="0"/>
                  </a:lnTo>
                  <a:lnTo>
                    <a:pt x="11" y="0"/>
                  </a:lnTo>
                  <a:lnTo>
                    <a:pt x="0" y="45"/>
                  </a:lnTo>
                  <a:lnTo>
                    <a:pt x="57" y="45"/>
                  </a:lnTo>
                  <a:lnTo>
                    <a:pt x="115" y="45"/>
                  </a:lnTo>
                  <a:lnTo>
                    <a:pt x="132" y="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50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0"/>
            <p:cNvSpPr/>
            <p:nvPr/>
          </p:nvSpPr>
          <p:spPr bwMode="auto">
            <a:xfrm>
              <a:off x="2578407" y="2780713"/>
              <a:ext cx="119063" cy="71438"/>
            </a:xfrm>
            <a:custGeom>
              <a:avLst/>
              <a:gdLst>
                <a:gd name="T0" fmla="*/ 20 w 75"/>
                <a:gd name="T1" fmla="*/ 0 h 45"/>
                <a:gd name="T2" fmla="*/ 64 w 75"/>
                <a:gd name="T3" fmla="*/ 0 h 45"/>
                <a:gd name="T4" fmla="*/ 75 w 75"/>
                <a:gd name="T5" fmla="*/ 45 h 45"/>
                <a:gd name="T6" fmla="*/ 0 w 75"/>
                <a:gd name="T7" fmla="*/ 45 h 45"/>
                <a:gd name="T8" fmla="*/ 20 w 7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5">
                  <a:moveTo>
                    <a:pt x="20" y="0"/>
                  </a:moveTo>
                  <a:lnTo>
                    <a:pt x="64" y="0"/>
                  </a:lnTo>
                  <a:lnTo>
                    <a:pt x="75" y="45"/>
                  </a:lnTo>
                  <a:lnTo>
                    <a:pt x="0" y="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2273607" y="2922000"/>
              <a:ext cx="263525" cy="73025"/>
            </a:xfrm>
            <a:prstGeom prst="rect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32"/>
            <p:cNvSpPr>
              <a:spLocks noChangeArrowheads="1"/>
            </p:cNvSpPr>
            <p:nvPr/>
          </p:nvSpPr>
          <p:spPr bwMode="auto">
            <a:xfrm>
              <a:off x="2537132" y="2922000"/>
              <a:ext cx="458788" cy="7302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2718107" y="2922000"/>
              <a:ext cx="103188" cy="14922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34"/>
            <p:cNvSpPr>
              <a:spLocks noChangeArrowheads="1"/>
            </p:cNvSpPr>
            <p:nvPr/>
          </p:nvSpPr>
          <p:spPr bwMode="auto">
            <a:xfrm>
              <a:off x="1436995" y="4022138"/>
              <a:ext cx="439738" cy="69850"/>
            </a:xfrm>
            <a:prstGeom prst="ellipse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5"/>
            <p:cNvSpPr/>
            <p:nvPr/>
          </p:nvSpPr>
          <p:spPr bwMode="auto">
            <a:xfrm>
              <a:off x="1524307" y="3901488"/>
              <a:ext cx="274638" cy="161925"/>
            </a:xfrm>
            <a:custGeom>
              <a:avLst/>
              <a:gdLst>
                <a:gd name="T0" fmla="*/ 0 w 366"/>
                <a:gd name="T1" fmla="*/ 0 h 216"/>
                <a:gd name="T2" fmla="*/ 307 w 366"/>
                <a:gd name="T3" fmla="*/ 44 h 216"/>
                <a:gd name="T4" fmla="*/ 315 w 366"/>
                <a:gd name="T5" fmla="*/ 44 h 216"/>
                <a:gd name="T6" fmla="*/ 315 w 366"/>
                <a:gd name="T7" fmla="*/ 45 h 216"/>
                <a:gd name="T8" fmla="*/ 327 w 366"/>
                <a:gd name="T9" fmla="*/ 47 h 216"/>
                <a:gd name="T10" fmla="*/ 315 w 366"/>
                <a:gd name="T11" fmla="*/ 53 h 216"/>
                <a:gd name="T12" fmla="*/ 295 w 366"/>
                <a:gd name="T13" fmla="*/ 178 h 216"/>
                <a:gd name="T14" fmla="*/ 365 w 366"/>
                <a:gd name="T15" fmla="*/ 203 h 216"/>
                <a:gd name="T16" fmla="*/ 265 w 366"/>
                <a:gd name="T17" fmla="*/ 204 h 216"/>
                <a:gd name="T18" fmla="*/ 257 w 366"/>
                <a:gd name="T19" fmla="*/ 76 h 216"/>
                <a:gd name="T20" fmla="*/ 89 w 366"/>
                <a:gd name="T21" fmla="*/ 68 h 216"/>
                <a:gd name="T22" fmla="*/ 63 w 366"/>
                <a:gd name="T23" fmla="*/ 178 h 216"/>
                <a:gd name="T24" fmla="*/ 131 w 366"/>
                <a:gd name="T25" fmla="*/ 201 h 216"/>
                <a:gd name="T26" fmla="*/ 43 w 366"/>
                <a:gd name="T27" fmla="*/ 203 h 216"/>
                <a:gd name="T28" fmla="*/ 31 w 366"/>
                <a:gd name="T29" fmla="*/ 202 h 216"/>
                <a:gd name="T30" fmla="*/ 31 w 366"/>
                <a:gd name="T31" fmla="*/ 32 h 216"/>
                <a:gd name="T32" fmla="*/ 0 w 366"/>
                <a:gd name="T3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216">
                  <a:moveTo>
                    <a:pt x="0" y="0"/>
                  </a:moveTo>
                  <a:cubicBezTo>
                    <a:pt x="307" y="44"/>
                    <a:pt x="307" y="44"/>
                    <a:pt x="307" y="44"/>
                  </a:cubicBezTo>
                  <a:cubicBezTo>
                    <a:pt x="315" y="44"/>
                    <a:pt x="315" y="44"/>
                    <a:pt x="315" y="44"/>
                  </a:cubicBezTo>
                  <a:cubicBezTo>
                    <a:pt x="315" y="45"/>
                    <a:pt x="315" y="45"/>
                    <a:pt x="315" y="45"/>
                  </a:cubicBezTo>
                  <a:cubicBezTo>
                    <a:pt x="327" y="47"/>
                    <a:pt x="327" y="47"/>
                    <a:pt x="327" y="47"/>
                  </a:cubicBezTo>
                  <a:cubicBezTo>
                    <a:pt x="323" y="49"/>
                    <a:pt x="319" y="51"/>
                    <a:pt x="315" y="53"/>
                  </a:cubicBezTo>
                  <a:cubicBezTo>
                    <a:pt x="295" y="178"/>
                    <a:pt x="295" y="178"/>
                    <a:pt x="295" y="178"/>
                  </a:cubicBezTo>
                  <a:cubicBezTo>
                    <a:pt x="328" y="182"/>
                    <a:pt x="366" y="191"/>
                    <a:pt x="365" y="203"/>
                  </a:cubicBezTo>
                  <a:cubicBezTo>
                    <a:pt x="365" y="216"/>
                    <a:pt x="302" y="205"/>
                    <a:pt x="265" y="204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187" y="97"/>
                    <a:pt x="131" y="86"/>
                    <a:pt x="89" y="68"/>
                  </a:cubicBezTo>
                  <a:cubicBezTo>
                    <a:pt x="63" y="178"/>
                    <a:pt x="63" y="178"/>
                    <a:pt x="63" y="178"/>
                  </a:cubicBezTo>
                  <a:cubicBezTo>
                    <a:pt x="97" y="181"/>
                    <a:pt x="131" y="188"/>
                    <a:pt x="131" y="201"/>
                  </a:cubicBezTo>
                  <a:cubicBezTo>
                    <a:pt x="131" y="214"/>
                    <a:pt x="79" y="204"/>
                    <a:pt x="43" y="203"/>
                  </a:cubicBezTo>
                  <a:cubicBezTo>
                    <a:pt x="31" y="202"/>
                    <a:pt x="31" y="202"/>
                    <a:pt x="31" y="20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11" y="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6"/>
            <p:cNvSpPr/>
            <p:nvPr/>
          </p:nvSpPr>
          <p:spPr bwMode="auto">
            <a:xfrm>
              <a:off x="2111682" y="3539538"/>
              <a:ext cx="98425" cy="122238"/>
            </a:xfrm>
            <a:custGeom>
              <a:avLst/>
              <a:gdLst>
                <a:gd name="T0" fmla="*/ 0 w 131"/>
                <a:gd name="T1" fmla="*/ 137 h 163"/>
                <a:gd name="T2" fmla="*/ 46 w 131"/>
                <a:gd name="T3" fmla="*/ 82 h 163"/>
                <a:gd name="T4" fmla="*/ 74 w 131"/>
                <a:gd name="T5" fmla="*/ 55 h 163"/>
                <a:gd name="T6" fmla="*/ 89 w 131"/>
                <a:gd name="T7" fmla="*/ 60 h 163"/>
                <a:gd name="T8" fmla="*/ 95 w 131"/>
                <a:gd name="T9" fmla="*/ 68 h 163"/>
                <a:gd name="T10" fmla="*/ 94 w 131"/>
                <a:gd name="T11" fmla="*/ 84 h 163"/>
                <a:gd name="T12" fmla="*/ 31 w 131"/>
                <a:gd name="T13" fmla="*/ 163 h 163"/>
                <a:gd name="T14" fmla="*/ 0 w 131"/>
                <a:gd name="T15" fmla="*/ 13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63">
                  <a:moveTo>
                    <a:pt x="0" y="137"/>
                  </a:moveTo>
                  <a:cubicBezTo>
                    <a:pt x="0" y="137"/>
                    <a:pt x="65" y="16"/>
                    <a:pt x="46" y="82"/>
                  </a:cubicBezTo>
                  <a:cubicBezTo>
                    <a:pt x="46" y="82"/>
                    <a:pt x="87" y="0"/>
                    <a:pt x="74" y="55"/>
                  </a:cubicBezTo>
                  <a:cubicBezTo>
                    <a:pt x="74" y="55"/>
                    <a:pt x="101" y="17"/>
                    <a:pt x="89" y="60"/>
                  </a:cubicBezTo>
                  <a:cubicBezTo>
                    <a:pt x="89" y="60"/>
                    <a:pt x="119" y="31"/>
                    <a:pt x="95" y="68"/>
                  </a:cubicBezTo>
                  <a:cubicBezTo>
                    <a:pt x="95" y="68"/>
                    <a:pt x="131" y="38"/>
                    <a:pt x="94" y="84"/>
                  </a:cubicBezTo>
                  <a:cubicBezTo>
                    <a:pt x="94" y="84"/>
                    <a:pt x="58" y="133"/>
                    <a:pt x="31" y="163"/>
                  </a:cubicBezTo>
                  <a:lnTo>
                    <a:pt x="0" y="13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7"/>
            <p:cNvSpPr/>
            <p:nvPr/>
          </p:nvSpPr>
          <p:spPr bwMode="auto">
            <a:xfrm>
              <a:off x="1744970" y="3626850"/>
              <a:ext cx="414338" cy="257175"/>
            </a:xfrm>
            <a:custGeom>
              <a:avLst/>
              <a:gdLst>
                <a:gd name="T0" fmla="*/ 232 w 553"/>
                <a:gd name="T1" fmla="*/ 344 h 344"/>
                <a:gd name="T2" fmla="*/ 197 w 553"/>
                <a:gd name="T3" fmla="*/ 341 h 344"/>
                <a:gd name="T4" fmla="*/ 0 w 553"/>
                <a:gd name="T5" fmla="*/ 132 h 344"/>
                <a:gd name="T6" fmla="*/ 62 w 553"/>
                <a:gd name="T7" fmla="*/ 113 h 344"/>
                <a:gd name="T8" fmla="*/ 210 w 553"/>
                <a:gd name="T9" fmla="*/ 277 h 344"/>
                <a:gd name="T10" fmla="*/ 489 w 553"/>
                <a:gd name="T11" fmla="*/ 0 h 344"/>
                <a:gd name="T12" fmla="*/ 553 w 553"/>
                <a:gd name="T13" fmla="*/ 36 h 344"/>
                <a:gd name="T14" fmla="*/ 232 w 553"/>
                <a:gd name="T1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3" h="344">
                  <a:moveTo>
                    <a:pt x="232" y="344"/>
                  </a:moveTo>
                  <a:cubicBezTo>
                    <a:pt x="221" y="344"/>
                    <a:pt x="209" y="343"/>
                    <a:pt x="197" y="341"/>
                  </a:cubicBezTo>
                  <a:cubicBezTo>
                    <a:pt x="58" y="314"/>
                    <a:pt x="2" y="139"/>
                    <a:pt x="0" y="132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2" y="114"/>
                    <a:pt x="109" y="258"/>
                    <a:pt x="210" y="277"/>
                  </a:cubicBezTo>
                  <a:cubicBezTo>
                    <a:pt x="287" y="292"/>
                    <a:pt x="391" y="163"/>
                    <a:pt x="489" y="0"/>
                  </a:cubicBezTo>
                  <a:cubicBezTo>
                    <a:pt x="553" y="36"/>
                    <a:pt x="553" y="36"/>
                    <a:pt x="553" y="36"/>
                  </a:cubicBezTo>
                  <a:cubicBezTo>
                    <a:pt x="454" y="186"/>
                    <a:pt x="386" y="333"/>
                    <a:pt x="232" y="344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8"/>
            <p:cNvSpPr/>
            <p:nvPr/>
          </p:nvSpPr>
          <p:spPr bwMode="auto">
            <a:xfrm>
              <a:off x="1506845" y="3661775"/>
              <a:ext cx="293688" cy="284163"/>
            </a:xfrm>
            <a:custGeom>
              <a:avLst/>
              <a:gdLst>
                <a:gd name="T0" fmla="*/ 185 w 185"/>
                <a:gd name="T1" fmla="*/ 32 h 179"/>
                <a:gd name="T2" fmla="*/ 174 w 185"/>
                <a:gd name="T3" fmla="*/ 175 h 179"/>
                <a:gd name="T4" fmla="*/ 8 w 185"/>
                <a:gd name="T5" fmla="*/ 179 h 179"/>
                <a:gd name="T6" fmla="*/ 0 w 185"/>
                <a:gd name="T7" fmla="*/ 0 h 179"/>
                <a:gd name="T8" fmla="*/ 185 w 185"/>
                <a:gd name="T9" fmla="*/ 3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79">
                  <a:moveTo>
                    <a:pt x="185" y="32"/>
                  </a:moveTo>
                  <a:lnTo>
                    <a:pt x="174" y="175"/>
                  </a:lnTo>
                  <a:lnTo>
                    <a:pt x="8" y="179"/>
                  </a:lnTo>
                  <a:lnTo>
                    <a:pt x="0" y="0"/>
                  </a:lnTo>
                  <a:lnTo>
                    <a:pt x="185" y="32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9"/>
            <p:cNvSpPr/>
            <p:nvPr/>
          </p:nvSpPr>
          <p:spPr bwMode="auto">
            <a:xfrm>
              <a:off x="1546532" y="3693525"/>
              <a:ext cx="225425" cy="214313"/>
            </a:xfrm>
            <a:custGeom>
              <a:avLst/>
              <a:gdLst>
                <a:gd name="T0" fmla="*/ 142 w 142"/>
                <a:gd name="T1" fmla="*/ 0 h 135"/>
                <a:gd name="T2" fmla="*/ 0 w 142"/>
                <a:gd name="T3" fmla="*/ 2 h 135"/>
                <a:gd name="T4" fmla="*/ 17 w 142"/>
                <a:gd name="T5" fmla="*/ 90 h 135"/>
                <a:gd name="T6" fmla="*/ 86 w 142"/>
                <a:gd name="T7" fmla="*/ 135 h 135"/>
                <a:gd name="T8" fmla="*/ 129 w 142"/>
                <a:gd name="T9" fmla="*/ 84 h 135"/>
                <a:gd name="T10" fmla="*/ 142 w 142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35">
                  <a:moveTo>
                    <a:pt x="142" y="0"/>
                  </a:moveTo>
                  <a:lnTo>
                    <a:pt x="0" y="2"/>
                  </a:lnTo>
                  <a:lnTo>
                    <a:pt x="17" y="90"/>
                  </a:lnTo>
                  <a:lnTo>
                    <a:pt x="86" y="135"/>
                  </a:lnTo>
                  <a:lnTo>
                    <a:pt x="129" y="8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0"/>
            <p:cNvSpPr/>
            <p:nvPr/>
          </p:nvSpPr>
          <p:spPr bwMode="auto">
            <a:xfrm>
              <a:off x="1652895" y="3745913"/>
              <a:ext cx="39688" cy="173038"/>
            </a:xfrm>
            <a:custGeom>
              <a:avLst/>
              <a:gdLst>
                <a:gd name="T0" fmla="*/ 25 w 25"/>
                <a:gd name="T1" fmla="*/ 9 h 109"/>
                <a:gd name="T2" fmla="*/ 14 w 25"/>
                <a:gd name="T3" fmla="*/ 0 h 109"/>
                <a:gd name="T4" fmla="*/ 1 w 25"/>
                <a:gd name="T5" fmla="*/ 9 h 109"/>
                <a:gd name="T6" fmla="*/ 10 w 25"/>
                <a:gd name="T7" fmla="*/ 22 h 109"/>
                <a:gd name="T8" fmla="*/ 0 w 25"/>
                <a:gd name="T9" fmla="*/ 90 h 109"/>
                <a:gd name="T10" fmla="*/ 13 w 25"/>
                <a:gd name="T11" fmla="*/ 109 h 109"/>
                <a:gd name="T12" fmla="*/ 25 w 25"/>
                <a:gd name="T13" fmla="*/ 88 h 109"/>
                <a:gd name="T14" fmla="*/ 17 w 25"/>
                <a:gd name="T15" fmla="*/ 22 h 109"/>
                <a:gd name="T16" fmla="*/ 25 w 25"/>
                <a:gd name="T17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9">
                  <a:moveTo>
                    <a:pt x="25" y="9"/>
                  </a:moveTo>
                  <a:lnTo>
                    <a:pt x="14" y="0"/>
                  </a:lnTo>
                  <a:lnTo>
                    <a:pt x="1" y="9"/>
                  </a:lnTo>
                  <a:lnTo>
                    <a:pt x="10" y="22"/>
                  </a:lnTo>
                  <a:lnTo>
                    <a:pt x="0" y="90"/>
                  </a:lnTo>
                  <a:lnTo>
                    <a:pt x="13" y="109"/>
                  </a:lnTo>
                  <a:lnTo>
                    <a:pt x="25" y="88"/>
                  </a:lnTo>
                  <a:lnTo>
                    <a:pt x="17" y="22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1"/>
            <p:cNvSpPr/>
            <p:nvPr/>
          </p:nvSpPr>
          <p:spPr bwMode="auto">
            <a:xfrm>
              <a:off x="1683057" y="3736388"/>
              <a:ext cx="65088" cy="52388"/>
            </a:xfrm>
            <a:custGeom>
              <a:avLst/>
              <a:gdLst>
                <a:gd name="T0" fmla="*/ 0 w 41"/>
                <a:gd name="T1" fmla="*/ 10 h 33"/>
                <a:gd name="T2" fmla="*/ 13 w 41"/>
                <a:gd name="T3" fmla="*/ 33 h 33"/>
                <a:gd name="T4" fmla="*/ 41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lnTo>
                    <a:pt x="13" y="33"/>
                  </a:lnTo>
                  <a:lnTo>
                    <a:pt x="4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2"/>
            <p:cNvSpPr>
              <a:spLocks noEditPoints="1"/>
            </p:cNvSpPr>
            <p:nvPr/>
          </p:nvSpPr>
          <p:spPr bwMode="auto">
            <a:xfrm>
              <a:off x="1683057" y="3734800"/>
              <a:ext cx="69850" cy="57150"/>
            </a:xfrm>
            <a:custGeom>
              <a:avLst/>
              <a:gdLst>
                <a:gd name="T0" fmla="*/ 22 w 93"/>
                <a:gd name="T1" fmla="*/ 17 h 76"/>
                <a:gd name="T2" fmla="*/ 43 w 93"/>
                <a:gd name="T3" fmla="*/ 12 h 76"/>
                <a:gd name="T4" fmla="*/ 87 w 93"/>
                <a:gd name="T5" fmla="*/ 1 h 76"/>
                <a:gd name="T6" fmla="*/ 93 w 93"/>
                <a:gd name="T7" fmla="*/ 0 h 76"/>
                <a:gd name="T8" fmla="*/ 89 w 93"/>
                <a:gd name="T9" fmla="*/ 5 h 76"/>
                <a:gd name="T10" fmla="*/ 74 w 93"/>
                <a:gd name="T11" fmla="*/ 22 h 76"/>
                <a:gd name="T12" fmla="*/ 59 w 93"/>
                <a:gd name="T13" fmla="*/ 39 h 76"/>
                <a:gd name="T14" fmla="*/ 45 w 93"/>
                <a:gd name="T15" fmla="*/ 57 h 76"/>
                <a:gd name="T16" fmla="*/ 30 w 93"/>
                <a:gd name="T17" fmla="*/ 74 h 76"/>
                <a:gd name="T18" fmla="*/ 28 w 93"/>
                <a:gd name="T19" fmla="*/ 76 h 76"/>
                <a:gd name="T20" fmla="*/ 27 w 93"/>
                <a:gd name="T21" fmla="*/ 74 h 76"/>
                <a:gd name="T22" fmla="*/ 13 w 93"/>
                <a:gd name="T23" fmla="*/ 49 h 76"/>
                <a:gd name="T24" fmla="*/ 0 w 93"/>
                <a:gd name="T25" fmla="*/ 23 h 76"/>
                <a:gd name="T26" fmla="*/ 22 w 93"/>
                <a:gd name="T27" fmla="*/ 17 h 76"/>
                <a:gd name="T28" fmla="*/ 15 w 93"/>
                <a:gd name="T29" fmla="*/ 47 h 76"/>
                <a:gd name="T30" fmla="*/ 30 w 93"/>
                <a:gd name="T31" fmla="*/ 72 h 76"/>
                <a:gd name="T32" fmla="*/ 27 w 93"/>
                <a:gd name="T33" fmla="*/ 72 h 76"/>
                <a:gd name="T34" fmla="*/ 42 w 93"/>
                <a:gd name="T35" fmla="*/ 54 h 76"/>
                <a:gd name="T36" fmla="*/ 56 w 93"/>
                <a:gd name="T37" fmla="*/ 37 h 76"/>
                <a:gd name="T38" fmla="*/ 71 w 93"/>
                <a:gd name="T39" fmla="*/ 19 h 76"/>
                <a:gd name="T40" fmla="*/ 86 w 93"/>
                <a:gd name="T41" fmla="*/ 2 h 76"/>
                <a:gd name="T42" fmla="*/ 88 w 93"/>
                <a:gd name="T43" fmla="*/ 5 h 76"/>
                <a:gd name="T44" fmla="*/ 44 w 93"/>
                <a:gd name="T45" fmla="*/ 15 h 76"/>
                <a:gd name="T46" fmla="*/ 22 w 93"/>
                <a:gd name="T47" fmla="*/ 19 h 76"/>
                <a:gd name="T48" fmla="*/ 0 w 93"/>
                <a:gd name="T49" fmla="*/ 23 h 76"/>
                <a:gd name="T50" fmla="*/ 15 w 93"/>
                <a:gd name="T51" fmla="*/ 4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" h="76">
                  <a:moveTo>
                    <a:pt x="22" y="17"/>
                  </a:moveTo>
                  <a:cubicBezTo>
                    <a:pt x="29" y="15"/>
                    <a:pt x="36" y="14"/>
                    <a:pt x="43" y="12"/>
                  </a:cubicBezTo>
                  <a:cubicBezTo>
                    <a:pt x="58" y="8"/>
                    <a:pt x="72" y="5"/>
                    <a:pt x="87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5" y="45"/>
                    <a:pt x="50" y="51"/>
                    <a:pt x="45" y="57"/>
                  </a:cubicBezTo>
                  <a:cubicBezTo>
                    <a:pt x="40" y="63"/>
                    <a:pt x="35" y="68"/>
                    <a:pt x="30" y="74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2" y="65"/>
                    <a:pt x="18" y="57"/>
                    <a:pt x="13" y="49"/>
                  </a:cubicBezTo>
                  <a:cubicBezTo>
                    <a:pt x="9" y="40"/>
                    <a:pt x="4" y="32"/>
                    <a:pt x="0" y="23"/>
                  </a:cubicBezTo>
                  <a:cubicBezTo>
                    <a:pt x="7" y="21"/>
                    <a:pt x="14" y="19"/>
                    <a:pt x="22" y="17"/>
                  </a:cubicBezTo>
                  <a:close/>
                  <a:moveTo>
                    <a:pt x="15" y="47"/>
                  </a:moveTo>
                  <a:cubicBezTo>
                    <a:pt x="20" y="56"/>
                    <a:pt x="25" y="64"/>
                    <a:pt x="30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32" y="66"/>
                    <a:pt x="37" y="60"/>
                    <a:pt x="42" y="54"/>
                  </a:cubicBezTo>
                  <a:cubicBezTo>
                    <a:pt x="46" y="48"/>
                    <a:pt x="51" y="43"/>
                    <a:pt x="56" y="37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73" y="8"/>
                    <a:pt x="59" y="12"/>
                    <a:pt x="44" y="15"/>
                  </a:cubicBezTo>
                  <a:cubicBezTo>
                    <a:pt x="37" y="16"/>
                    <a:pt x="29" y="18"/>
                    <a:pt x="22" y="19"/>
                  </a:cubicBezTo>
                  <a:cubicBezTo>
                    <a:pt x="15" y="20"/>
                    <a:pt x="7" y="22"/>
                    <a:pt x="0" y="23"/>
                  </a:cubicBezTo>
                  <a:cubicBezTo>
                    <a:pt x="5" y="31"/>
                    <a:pt x="10" y="39"/>
                    <a:pt x="15" y="47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3"/>
            <p:cNvSpPr/>
            <p:nvPr/>
          </p:nvSpPr>
          <p:spPr bwMode="auto">
            <a:xfrm>
              <a:off x="1597332" y="3742738"/>
              <a:ext cx="65088" cy="50800"/>
            </a:xfrm>
            <a:custGeom>
              <a:avLst/>
              <a:gdLst>
                <a:gd name="T0" fmla="*/ 41 w 41"/>
                <a:gd name="T1" fmla="*/ 7 h 32"/>
                <a:gd name="T2" fmla="*/ 29 w 41"/>
                <a:gd name="T3" fmla="*/ 32 h 32"/>
                <a:gd name="T4" fmla="*/ 0 w 41"/>
                <a:gd name="T5" fmla="*/ 0 h 32"/>
                <a:gd name="T6" fmla="*/ 41 w 41"/>
                <a:gd name="T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2">
                  <a:moveTo>
                    <a:pt x="41" y="7"/>
                  </a:moveTo>
                  <a:lnTo>
                    <a:pt x="29" y="32"/>
                  </a:lnTo>
                  <a:lnTo>
                    <a:pt x="0" y="0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1592570" y="3741150"/>
              <a:ext cx="69850" cy="53975"/>
            </a:xfrm>
            <a:custGeom>
              <a:avLst/>
              <a:gdLst>
                <a:gd name="T0" fmla="*/ 72 w 94"/>
                <a:gd name="T1" fmla="*/ 15 h 72"/>
                <a:gd name="T2" fmla="*/ 50 w 94"/>
                <a:gd name="T3" fmla="*/ 12 h 72"/>
                <a:gd name="T4" fmla="*/ 6 w 94"/>
                <a:gd name="T5" fmla="*/ 5 h 72"/>
                <a:gd name="T6" fmla="*/ 7 w 94"/>
                <a:gd name="T7" fmla="*/ 2 h 72"/>
                <a:gd name="T8" fmla="*/ 23 w 94"/>
                <a:gd name="T9" fmla="*/ 19 h 72"/>
                <a:gd name="T10" fmla="*/ 39 w 94"/>
                <a:gd name="T11" fmla="*/ 35 h 72"/>
                <a:gd name="T12" fmla="*/ 54 w 94"/>
                <a:gd name="T13" fmla="*/ 52 h 72"/>
                <a:gd name="T14" fmla="*/ 70 w 94"/>
                <a:gd name="T15" fmla="*/ 69 h 72"/>
                <a:gd name="T16" fmla="*/ 67 w 94"/>
                <a:gd name="T17" fmla="*/ 69 h 72"/>
                <a:gd name="T18" fmla="*/ 80 w 94"/>
                <a:gd name="T19" fmla="*/ 43 h 72"/>
                <a:gd name="T20" fmla="*/ 94 w 94"/>
                <a:gd name="T21" fmla="*/ 18 h 72"/>
                <a:gd name="T22" fmla="*/ 72 w 94"/>
                <a:gd name="T23" fmla="*/ 15 h 72"/>
                <a:gd name="T24" fmla="*/ 82 w 94"/>
                <a:gd name="T25" fmla="*/ 44 h 72"/>
                <a:gd name="T26" fmla="*/ 70 w 94"/>
                <a:gd name="T27" fmla="*/ 70 h 72"/>
                <a:gd name="T28" fmla="*/ 69 w 94"/>
                <a:gd name="T29" fmla="*/ 72 h 72"/>
                <a:gd name="T30" fmla="*/ 67 w 94"/>
                <a:gd name="T31" fmla="*/ 71 h 72"/>
                <a:gd name="T32" fmla="*/ 51 w 94"/>
                <a:gd name="T33" fmla="*/ 54 h 72"/>
                <a:gd name="T34" fmla="*/ 36 w 94"/>
                <a:gd name="T35" fmla="*/ 38 h 72"/>
                <a:gd name="T36" fmla="*/ 20 w 94"/>
                <a:gd name="T37" fmla="*/ 21 h 72"/>
                <a:gd name="T38" fmla="*/ 4 w 94"/>
                <a:gd name="T39" fmla="*/ 5 h 72"/>
                <a:gd name="T40" fmla="*/ 0 w 94"/>
                <a:gd name="T41" fmla="*/ 0 h 72"/>
                <a:gd name="T42" fmla="*/ 6 w 94"/>
                <a:gd name="T43" fmla="*/ 1 h 72"/>
                <a:gd name="T44" fmla="*/ 50 w 94"/>
                <a:gd name="T45" fmla="*/ 9 h 72"/>
                <a:gd name="T46" fmla="*/ 72 w 94"/>
                <a:gd name="T47" fmla="*/ 14 h 72"/>
                <a:gd name="T48" fmla="*/ 94 w 94"/>
                <a:gd name="T49" fmla="*/ 18 h 72"/>
                <a:gd name="T50" fmla="*/ 82 w 94"/>
                <a:gd name="T51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72">
                  <a:moveTo>
                    <a:pt x="72" y="15"/>
                  </a:moveTo>
                  <a:cubicBezTo>
                    <a:pt x="64" y="14"/>
                    <a:pt x="57" y="13"/>
                    <a:pt x="50" y="12"/>
                  </a:cubicBezTo>
                  <a:cubicBezTo>
                    <a:pt x="35" y="10"/>
                    <a:pt x="20" y="8"/>
                    <a:pt x="6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4" y="41"/>
                    <a:pt x="49" y="46"/>
                    <a:pt x="54" y="52"/>
                  </a:cubicBezTo>
                  <a:cubicBezTo>
                    <a:pt x="59" y="57"/>
                    <a:pt x="65" y="63"/>
                    <a:pt x="70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71" y="60"/>
                    <a:pt x="76" y="52"/>
                    <a:pt x="80" y="43"/>
                  </a:cubicBezTo>
                  <a:cubicBezTo>
                    <a:pt x="85" y="35"/>
                    <a:pt x="89" y="27"/>
                    <a:pt x="94" y="18"/>
                  </a:cubicBezTo>
                  <a:cubicBezTo>
                    <a:pt x="87" y="17"/>
                    <a:pt x="79" y="16"/>
                    <a:pt x="72" y="15"/>
                  </a:cubicBezTo>
                  <a:close/>
                  <a:moveTo>
                    <a:pt x="82" y="44"/>
                  </a:moveTo>
                  <a:cubicBezTo>
                    <a:pt x="78" y="53"/>
                    <a:pt x="74" y="62"/>
                    <a:pt x="70" y="70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2" y="65"/>
                    <a:pt x="57" y="60"/>
                    <a:pt x="51" y="54"/>
                  </a:cubicBezTo>
                  <a:cubicBezTo>
                    <a:pt x="46" y="49"/>
                    <a:pt x="41" y="43"/>
                    <a:pt x="36" y="38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1" y="4"/>
                    <a:pt x="36" y="7"/>
                    <a:pt x="50" y="9"/>
                  </a:cubicBezTo>
                  <a:cubicBezTo>
                    <a:pt x="57" y="11"/>
                    <a:pt x="65" y="12"/>
                    <a:pt x="72" y="14"/>
                  </a:cubicBezTo>
                  <a:cubicBezTo>
                    <a:pt x="79" y="15"/>
                    <a:pt x="87" y="17"/>
                    <a:pt x="94" y="18"/>
                  </a:cubicBezTo>
                  <a:cubicBezTo>
                    <a:pt x="90" y="27"/>
                    <a:pt x="86" y="36"/>
                    <a:pt x="82" y="4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1546532" y="3718925"/>
              <a:ext cx="230188" cy="211138"/>
            </a:xfrm>
            <a:custGeom>
              <a:avLst/>
              <a:gdLst>
                <a:gd name="T0" fmla="*/ 117 w 145"/>
                <a:gd name="T1" fmla="*/ 19 h 133"/>
                <a:gd name="T2" fmla="*/ 80 w 145"/>
                <a:gd name="T3" fmla="*/ 65 h 133"/>
                <a:gd name="T4" fmla="*/ 37 w 145"/>
                <a:gd name="T5" fmla="*/ 20 h 133"/>
                <a:gd name="T6" fmla="*/ 0 w 145"/>
                <a:gd name="T7" fmla="*/ 0 h 133"/>
                <a:gd name="T8" fmla="*/ 17 w 145"/>
                <a:gd name="T9" fmla="*/ 93 h 133"/>
                <a:gd name="T10" fmla="*/ 86 w 145"/>
                <a:gd name="T11" fmla="*/ 133 h 133"/>
                <a:gd name="T12" fmla="*/ 142 w 145"/>
                <a:gd name="T13" fmla="*/ 78 h 133"/>
                <a:gd name="T14" fmla="*/ 145 w 145"/>
                <a:gd name="T15" fmla="*/ 4 h 133"/>
                <a:gd name="T16" fmla="*/ 117 w 145"/>
                <a:gd name="T17" fmla="*/ 1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33">
                  <a:moveTo>
                    <a:pt x="117" y="19"/>
                  </a:moveTo>
                  <a:lnTo>
                    <a:pt x="80" y="65"/>
                  </a:lnTo>
                  <a:lnTo>
                    <a:pt x="37" y="20"/>
                  </a:lnTo>
                  <a:lnTo>
                    <a:pt x="0" y="0"/>
                  </a:lnTo>
                  <a:lnTo>
                    <a:pt x="17" y="93"/>
                  </a:lnTo>
                  <a:lnTo>
                    <a:pt x="86" y="133"/>
                  </a:lnTo>
                  <a:lnTo>
                    <a:pt x="142" y="78"/>
                  </a:lnTo>
                  <a:lnTo>
                    <a:pt x="145" y="4"/>
                  </a:lnTo>
                  <a:lnTo>
                    <a:pt x="117" y="19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6"/>
            <p:cNvSpPr/>
            <p:nvPr/>
          </p:nvSpPr>
          <p:spPr bwMode="auto">
            <a:xfrm>
              <a:off x="1684645" y="3725275"/>
              <a:ext cx="85725" cy="93663"/>
            </a:xfrm>
            <a:custGeom>
              <a:avLst/>
              <a:gdLst>
                <a:gd name="T0" fmla="*/ 114 w 115"/>
                <a:gd name="T1" fmla="*/ 0 h 124"/>
                <a:gd name="T2" fmla="*/ 115 w 115"/>
                <a:gd name="T3" fmla="*/ 18 h 124"/>
                <a:gd name="T4" fmla="*/ 115 w 115"/>
                <a:gd name="T5" fmla="*/ 37 h 124"/>
                <a:gd name="T6" fmla="*/ 115 w 115"/>
                <a:gd name="T7" fmla="*/ 38 h 124"/>
                <a:gd name="T8" fmla="*/ 114 w 115"/>
                <a:gd name="T9" fmla="*/ 38 h 124"/>
                <a:gd name="T10" fmla="*/ 95 w 115"/>
                <a:gd name="T11" fmla="*/ 38 h 124"/>
                <a:gd name="T12" fmla="*/ 75 w 115"/>
                <a:gd name="T13" fmla="*/ 39 h 124"/>
                <a:gd name="T14" fmla="*/ 76 w 115"/>
                <a:gd name="T15" fmla="*/ 36 h 124"/>
                <a:gd name="T16" fmla="*/ 107 w 115"/>
                <a:gd name="T17" fmla="*/ 56 h 124"/>
                <a:gd name="T18" fmla="*/ 110 w 115"/>
                <a:gd name="T19" fmla="*/ 58 h 124"/>
                <a:gd name="T20" fmla="*/ 107 w 115"/>
                <a:gd name="T21" fmla="*/ 59 h 124"/>
                <a:gd name="T22" fmla="*/ 52 w 115"/>
                <a:gd name="T23" fmla="*/ 90 h 124"/>
                <a:gd name="T24" fmla="*/ 25 w 115"/>
                <a:gd name="T25" fmla="*/ 106 h 124"/>
                <a:gd name="T26" fmla="*/ 0 w 115"/>
                <a:gd name="T27" fmla="*/ 124 h 124"/>
                <a:gd name="T28" fmla="*/ 12 w 115"/>
                <a:gd name="T29" fmla="*/ 114 h 124"/>
                <a:gd name="T30" fmla="*/ 24 w 115"/>
                <a:gd name="T31" fmla="*/ 104 h 124"/>
                <a:gd name="T32" fmla="*/ 50 w 115"/>
                <a:gd name="T33" fmla="*/ 87 h 124"/>
                <a:gd name="T34" fmla="*/ 77 w 115"/>
                <a:gd name="T35" fmla="*/ 71 h 124"/>
                <a:gd name="T36" fmla="*/ 105 w 115"/>
                <a:gd name="T37" fmla="*/ 56 h 124"/>
                <a:gd name="T38" fmla="*/ 105 w 115"/>
                <a:gd name="T39" fmla="*/ 59 h 124"/>
                <a:gd name="T40" fmla="*/ 74 w 115"/>
                <a:gd name="T41" fmla="*/ 39 h 124"/>
                <a:gd name="T42" fmla="*/ 69 w 115"/>
                <a:gd name="T43" fmla="*/ 35 h 124"/>
                <a:gd name="T44" fmla="*/ 75 w 115"/>
                <a:gd name="T45" fmla="*/ 35 h 124"/>
                <a:gd name="T46" fmla="*/ 95 w 115"/>
                <a:gd name="T47" fmla="*/ 35 h 124"/>
                <a:gd name="T48" fmla="*/ 114 w 115"/>
                <a:gd name="T49" fmla="*/ 35 h 124"/>
                <a:gd name="T50" fmla="*/ 113 w 115"/>
                <a:gd name="T51" fmla="*/ 37 h 124"/>
                <a:gd name="T52" fmla="*/ 113 w 115"/>
                <a:gd name="T53" fmla="*/ 18 h 124"/>
                <a:gd name="T54" fmla="*/ 114 w 115"/>
                <a:gd name="T5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5" h="124">
                  <a:moveTo>
                    <a:pt x="114" y="0"/>
                  </a:moveTo>
                  <a:cubicBezTo>
                    <a:pt x="114" y="6"/>
                    <a:pt x="114" y="12"/>
                    <a:pt x="115" y="18"/>
                  </a:cubicBezTo>
                  <a:cubicBezTo>
                    <a:pt x="115" y="24"/>
                    <a:pt x="115" y="31"/>
                    <a:pt x="115" y="37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87" y="42"/>
                    <a:pt x="97" y="49"/>
                    <a:pt x="107" y="56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88" y="69"/>
                    <a:pt x="70" y="79"/>
                    <a:pt x="52" y="90"/>
                  </a:cubicBezTo>
                  <a:cubicBezTo>
                    <a:pt x="43" y="95"/>
                    <a:pt x="34" y="100"/>
                    <a:pt x="25" y="106"/>
                  </a:cubicBezTo>
                  <a:cubicBezTo>
                    <a:pt x="17" y="112"/>
                    <a:pt x="8" y="118"/>
                    <a:pt x="0" y="124"/>
                  </a:cubicBezTo>
                  <a:cubicBezTo>
                    <a:pt x="4" y="121"/>
                    <a:pt x="7" y="117"/>
                    <a:pt x="12" y="114"/>
                  </a:cubicBezTo>
                  <a:cubicBezTo>
                    <a:pt x="16" y="111"/>
                    <a:pt x="20" y="107"/>
                    <a:pt x="24" y="104"/>
                  </a:cubicBezTo>
                  <a:cubicBezTo>
                    <a:pt x="33" y="98"/>
                    <a:pt x="41" y="92"/>
                    <a:pt x="50" y="87"/>
                  </a:cubicBezTo>
                  <a:cubicBezTo>
                    <a:pt x="59" y="81"/>
                    <a:pt x="68" y="76"/>
                    <a:pt x="77" y="71"/>
                  </a:cubicBezTo>
                  <a:cubicBezTo>
                    <a:pt x="86" y="66"/>
                    <a:pt x="95" y="60"/>
                    <a:pt x="105" y="56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94" y="52"/>
                    <a:pt x="84" y="46"/>
                    <a:pt x="74" y="39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1"/>
                    <a:pt x="113" y="24"/>
                    <a:pt x="113" y="18"/>
                  </a:cubicBezTo>
                  <a:cubicBezTo>
                    <a:pt x="113" y="12"/>
                    <a:pt x="113" y="6"/>
                    <a:pt x="114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7"/>
            <p:cNvSpPr/>
            <p:nvPr/>
          </p:nvSpPr>
          <p:spPr bwMode="auto">
            <a:xfrm>
              <a:off x="1560820" y="3744325"/>
              <a:ext cx="103188" cy="73025"/>
            </a:xfrm>
            <a:custGeom>
              <a:avLst/>
              <a:gdLst>
                <a:gd name="T0" fmla="*/ 0 w 137"/>
                <a:gd name="T1" fmla="*/ 0 h 98"/>
                <a:gd name="T2" fmla="*/ 3 w 137"/>
                <a:gd name="T3" fmla="*/ 18 h 98"/>
                <a:gd name="T4" fmla="*/ 6 w 137"/>
                <a:gd name="T5" fmla="*/ 36 h 98"/>
                <a:gd name="T6" fmla="*/ 7 w 137"/>
                <a:gd name="T7" fmla="*/ 37 h 98"/>
                <a:gd name="T8" fmla="*/ 8 w 137"/>
                <a:gd name="T9" fmla="*/ 37 h 98"/>
                <a:gd name="T10" fmla="*/ 27 w 137"/>
                <a:gd name="T11" fmla="*/ 34 h 98"/>
                <a:gd name="T12" fmla="*/ 46 w 137"/>
                <a:gd name="T13" fmla="*/ 30 h 98"/>
                <a:gd name="T14" fmla="*/ 44 w 137"/>
                <a:gd name="T15" fmla="*/ 27 h 98"/>
                <a:gd name="T16" fmla="*/ 19 w 137"/>
                <a:gd name="T17" fmla="*/ 53 h 98"/>
                <a:gd name="T18" fmla="*/ 16 w 137"/>
                <a:gd name="T19" fmla="*/ 56 h 98"/>
                <a:gd name="T20" fmla="*/ 20 w 137"/>
                <a:gd name="T21" fmla="*/ 57 h 98"/>
                <a:gd name="T22" fmla="*/ 79 w 137"/>
                <a:gd name="T23" fmla="*/ 75 h 98"/>
                <a:gd name="T24" fmla="*/ 109 w 137"/>
                <a:gd name="T25" fmla="*/ 86 h 98"/>
                <a:gd name="T26" fmla="*/ 137 w 137"/>
                <a:gd name="T27" fmla="*/ 98 h 98"/>
                <a:gd name="T28" fmla="*/ 124 w 137"/>
                <a:gd name="T29" fmla="*/ 90 h 98"/>
                <a:gd name="T30" fmla="*/ 110 w 137"/>
                <a:gd name="T31" fmla="*/ 83 h 98"/>
                <a:gd name="T32" fmla="*/ 80 w 137"/>
                <a:gd name="T33" fmla="*/ 72 h 98"/>
                <a:gd name="T34" fmla="*/ 51 w 137"/>
                <a:gd name="T35" fmla="*/ 62 h 98"/>
                <a:gd name="T36" fmla="*/ 21 w 137"/>
                <a:gd name="T37" fmla="*/ 53 h 98"/>
                <a:gd name="T38" fmla="*/ 22 w 137"/>
                <a:gd name="T39" fmla="*/ 56 h 98"/>
                <a:gd name="T40" fmla="*/ 47 w 137"/>
                <a:gd name="T41" fmla="*/ 30 h 98"/>
                <a:gd name="T42" fmla="*/ 51 w 137"/>
                <a:gd name="T43" fmla="*/ 25 h 98"/>
                <a:gd name="T44" fmla="*/ 45 w 137"/>
                <a:gd name="T45" fmla="*/ 27 h 98"/>
                <a:gd name="T46" fmla="*/ 26 w 137"/>
                <a:gd name="T47" fmla="*/ 31 h 98"/>
                <a:gd name="T48" fmla="*/ 7 w 137"/>
                <a:gd name="T49" fmla="*/ 35 h 98"/>
                <a:gd name="T50" fmla="*/ 9 w 137"/>
                <a:gd name="T51" fmla="*/ 36 h 98"/>
                <a:gd name="T52" fmla="*/ 5 w 137"/>
                <a:gd name="T53" fmla="*/ 18 h 98"/>
                <a:gd name="T54" fmla="*/ 0 w 137"/>
                <a:gd name="T5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7" h="98">
                  <a:moveTo>
                    <a:pt x="0" y="0"/>
                  </a:moveTo>
                  <a:cubicBezTo>
                    <a:pt x="1" y="6"/>
                    <a:pt x="2" y="12"/>
                    <a:pt x="3" y="18"/>
                  </a:cubicBezTo>
                  <a:cubicBezTo>
                    <a:pt x="4" y="24"/>
                    <a:pt x="5" y="30"/>
                    <a:pt x="6" y="3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36" y="36"/>
                    <a:pt x="27" y="44"/>
                    <a:pt x="19" y="53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40" y="62"/>
                    <a:pt x="60" y="69"/>
                    <a:pt x="79" y="75"/>
                  </a:cubicBezTo>
                  <a:cubicBezTo>
                    <a:pt x="89" y="78"/>
                    <a:pt x="99" y="82"/>
                    <a:pt x="109" y="86"/>
                  </a:cubicBezTo>
                  <a:cubicBezTo>
                    <a:pt x="119" y="89"/>
                    <a:pt x="128" y="93"/>
                    <a:pt x="137" y="98"/>
                  </a:cubicBezTo>
                  <a:cubicBezTo>
                    <a:pt x="133" y="95"/>
                    <a:pt x="129" y="93"/>
                    <a:pt x="124" y="90"/>
                  </a:cubicBezTo>
                  <a:cubicBezTo>
                    <a:pt x="119" y="88"/>
                    <a:pt x="114" y="86"/>
                    <a:pt x="110" y="83"/>
                  </a:cubicBezTo>
                  <a:cubicBezTo>
                    <a:pt x="100" y="79"/>
                    <a:pt x="90" y="75"/>
                    <a:pt x="80" y="72"/>
                  </a:cubicBezTo>
                  <a:cubicBezTo>
                    <a:pt x="71" y="68"/>
                    <a:pt x="61" y="65"/>
                    <a:pt x="51" y="62"/>
                  </a:cubicBezTo>
                  <a:cubicBezTo>
                    <a:pt x="41" y="59"/>
                    <a:pt x="31" y="55"/>
                    <a:pt x="21" y="53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30" y="47"/>
                    <a:pt x="38" y="39"/>
                    <a:pt x="47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7" y="30"/>
                    <a:pt x="6" y="24"/>
                    <a:pt x="5" y="18"/>
                  </a:cubicBezTo>
                  <a:cubicBezTo>
                    <a:pt x="3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8"/>
            <p:cNvSpPr/>
            <p:nvPr/>
          </p:nvSpPr>
          <p:spPr bwMode="auto">
            <a:xfrm>
              <a:off x="1929120" y="3558588"/>
              <a:ext cx="87313" cy="125413"/>
            </a:xfrm>
            <a:custGeom>
              <a:avLst/>
              <a:gdLst>
                <a:gd name="T0" fmla="*/ 0 w 118"/>
                <a:gd name="T1" fmla="*/ 147 h 169"/>
                <a:gd name="T2" fmla="*/ 39 w 118"/>
                <a:gd name="T3" fmla="*/ 87 h 169"/>
                <a:gd name="T4" fmla="*/ 63 w 118"/>
                <a:gd name="T5" fmla="*/ 56 h 169"/>
                <a:gd name="T6" fmla="*/ 79 w 118"/>
                <a:gd name="T7" fmla="*/ 59 h 169"/>
                <a:gd name="T8" fmla="*/ 86 w 118"/>
                <a:gd name="T9" fmla="*/ 66 h 169"/>
                <a:gd name="T10" fmla="*/ 87 w 118"/>
                <a:gd name="T11" fmla="*/ 82 h 169"/>
                <a:gd name="T12" fmla="*/ 35 w 118"/>
                <a:gd name="T13" fmla="*/ 169 h 169"/>
                <a:gd name="T14" fmla="*/ 0 w 118"/>
                <a:gd name="T15" fmla="*/ 14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9">
                  <a:moveTo>
                    <a:pt x="0" y="147"/>
                  </a:moveTo>
                  <a:cubicBezTo>
                    <a:pt x="0" y="147"/>
                    <a:pt x="49" y="19"/>
                    <a:pt x="39" y="87"/>
                  </a:cubicBezTo>
                  <a:cubicBezTo>
                    <a:pt x="39" y="87"/>
                    <a:pt x="69" y="0"/>
                    <a:pt x="63" y="56"/>
                  </a:cubicBezTo>
                  <a:cubicBezTo>
                    <a:pt x="63" y="56"/>
                    <a:pt x="85" y="15"/>
                    <a:pt x="79" y="59"/>
                  </a:cubicBezTo>
                  <a:cubicBezTo>
                    <a:pt x="79" y="59"/>
                    <a:pt x="105" y="27"/>
                    <a:pt x="86" y="66"/>
                  </a:cubicBezTo>
                  <a:cubicBezTo>
                    <a:pt x="86" y="66"/>
                    <a:pt x="118" y="32"/>
                    <a:pt x="87" y="82"/>
                  </a:cubicBezTo>
                  <a:cubicBezTo>
                    <a:pt x="87" y="82"/>
                    <a:pt x="58" y="135"/>
                    <a:pt x="35" y="169"/>
                  </a:cubicBezTo>
                  <a:lnTo>
                    <a:pt x="0" y="14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9"/>
            <p:cNvSpPr/>
            <p:nvPr/>
          </p:nvSpPr>
          <p:spPr bwMode="auto">
            <a:xfrm>
              <a:off x="1540182" y="3898313"/>
              <a:ext cx="219075" cy="42863"/>
            </a:xfrm>
            <a:custGeom>
              <a:avLst/>
              <a:gdLst>
                <a:gd name="T0" fmla="*/ 293 w 293"/>
                <a:gd name="T1" fmla="*/ 50 h 57"/>
                <a:gd name="T2" fmla="*/ 269 w 293"/>
                <a:gd name="T3" fmla="*/ 47 h 57"/>
                <a:gd name="T4" fmla="*/ 246 w 293"/>
                <a:gd name="T5" fmla="*/ 44 h 57"/>
                <a:gd name="T6" fmla="*/ 200 w 293"/>
                <a:gd name="T7" fmla="*/ 39 h 57"/>
                <a:gd name="T8" fmla="*/ 202 w 293"/>
                <a:gd name="T9" fmla="*/ 40 h 57"/>
                <a:gd name="T10" fmla="*/ 186 w 293"/>
                <a:gd name="T11" fmla="*/ 4 h 57"/>
                <a:gd name="T12" fmla="*/ 184 w 293"/>
                <a:gd name="T13" fmla="*/ 0 h 57"/>
                <a:gd name="T14" fmla="*/ 181 w 293"/>
                <a:gd name="T15" fmla="*/ 4 h 57"/>
                <a:gd name="T16" fmla="*/ 151 w 293"/>
                <a:gd name="T17" fmla="*/ 39 h 57"/>
                <a:gd name="T18" fmla="*/ 153 w 293"/>
                <a:gd name="T19" fmla="*/ 37 h 57"/>
                <a:gd name="T20" fmla="*/ 115 w 293"/>
                <a:gd name="T21" fmla="*/ 42 h 57"/>
                <a:gd name="T22" fmla="*/ 76 w 293"/>
                <a:gd name="T23" fmla="*/ 47 h 57"/>
                <a:gd name="T24" fmla="*/ 38 w 293"/>
                <a:gd name="T25" fmla="*/ 52 h 57"/>
                <a:gd name="T26" fmla="*/ 0 w 293"/>
                <a:gd name="T27" fmla="*/ 57 h 57"/>
                <a:gd name="T28" fmla="*/ 38 w 293"/>
                <a:gd name="T29" fmla="*/ 55 h 57"/>
                <a:gd name="T30" fmla="*/ 77 w 293"/>
                <a:gd name="T31" fmla="*/ 51 h 57"/>
                <a:gd name="T32" fmla="*/ 115 w 293"/>
                <a:gd name="T33" fmla="*/ 48 h 57"/>
                <a:gd name="T34" fmla="*/ 154 w 293"/>
                <a:gd name="T35" fmla="*/ 44 h 57"/>
                <a:gd name="T36" fmla="*/ 155 w 293"/>
                <a:gd name="T37" fmla="*/ 44 h 57"/>
                <a:gd name="T38" fmla="*/ 156 w 293"/>
                <a:gd name="T39" fmla="*/ 43 h 57"/>
                <a:gd name="T40" fmla="*/ 185 w 293"/>
                <a:gd name="T41" fmla="*/ 8 h 57"/>
                <a:gd name="T42" fmla="*/ 180 w 293"/>
                <a:gd name="T43" fmla="*/ 7 h 57"/>
                <a:gd name="T44" fmla="*/ 197 w 293"/>
                <a:gd name="T45" fmla="*/ 42 h 57"/>
                <a:gd name="T46" fmla="*/ 198 w 293"/>
                <a:gd name="T47" fmla="*/ 44 h 57"/>
                <a:gd name="T48" fmla="*/ 199 w 293"/>
                <a:gd name="T49" fmla="*/ 44 h 57"/>
                <a:gd name="T50" fmla="*/ 246 w 293"/>
                <a:gd name="T51" fmla="*/ 47 h 57"/>
                <a:gd name="T52" fmla="*/ 269 w 293"/>
                <a:gd name="T53" fmla="*/ 49 h 57"/>
                <a:gd name="T54" fmla="*/ 293 w 293"/>
                <a:gd name="T55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3" h="57">
                  <a:moveTo>
                    <a:pt x="293" y="50"/>
                  </a:moveTo>
                  <a:cubicBezTo>
                    <a:pt x="285" y="49"/>
                    <a:pt x="277" y="48"/>
                    <a:pt x="269" y="47"/>
                  </a:cubicBezTo>
                  <a:cubicBezTo>
                    <a:pt x="246" y="44"/>
                    <a:pt x="246" y="44"/>
                    <a:pt x="246" y="44"/>
                  </a:cubicBezTo>
                  <a:cubicBezTo>
                    <a:pt x="231" y="42"/>
                    <a:pt x="215" y="40"/>
                    <a:pt x="200" y="39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71" y="15"/>
                    <a:pt x="161" y="27"/>
                    <a:pt x="151" y="3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40" y="39"/>
                    <a:pt x="128" y="40"/>
                    <a:pt x="115" y="42"/>
                  </a:cubicBezTo>
                  <a:cubicBezTo>
                    <a:pt x="102" y="43"/>
                    <a:pt x="89" y="45"/>
                    <a:pt x="76" y="47"/>
                  </a:cubicBezTo>
                  <a:cubicBezTo>
                    <a:pt x="64" y="48"/>
                    <a:pt x="51" y="50"/>
                    <a:pt x="38" y="52"/>
                  </a:cubicBezTo>
                  <a:cubicBezTo>
                    <a:pt x="25" y="54"/>
                    <a:pt x="13" y="55"/>
                    <a:pt x="0" y="57"/>
                  </a:cubicBezTo>
                  <a:cubicBezTo>
                    <a:pt x="13" y="57"/>
                    <a:pt x="26" y="56"/>
                    <a:pt x="38" y="55"/>
                  </a:cubicBezTo>
                  <a:cubicBezTo>
                    <a:pt x="51" y="54"/>
                    <a:pt x="64" y="53"/>
                    <a:pt x="77" y="51"/>
                  </a:cubicBezTo>
                  <a:cubicBezTo>
                    <a:pt x="90" y="50"/>
                    <a:pt x="103" y="49"/>
                    <a:pt x="115" y="48"/>
                  </a:cubicBezTo>
                  <a:cubicBezTo>
                    <a:pt x="128" y="47"/>
                    <a:pt x="141" y="45"/>
                    <a:pt x="154" y="44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56" y="43"/>
                    <a:pt x="156" y="43"/>
                    <a:pt x="156" y="43"/>
                  </a:cubicBezTo>
                  <a:cubicBezTo>
                    <a:pt x="166" y="31"/>
                    <a:pt x="175" y="19"/>
                    <a:pt x="185" y="8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15" y="45"/>
                    <a:pt x="230" y="46"/>
                    <a:pt x="246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77" y="49"/>
                    <a:pt x="285" y="49"/>
                    <a:pt x="293" y="5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0"/>
            <p:cNvSpPr/>
            <p:nvPr/>
          </p:nvSpPr>
          <p:spPr bwMode="auto">
            <a:xfrm>
              <a:off x="1486207" y="3650663"/>
              <a:ext cx="484188" cy="203200"/>
            </a:xfrm>
            <a:custGeom>
              <a:avLst/>
              <a:gdLst>
                <a:gd name="T0" fmla="*/ 344 w 646"/>
                <a:gd name="T1" fmla="*/ 272 h 272"/>
                <a:gd name="T2" fmla="*/ 16 w 646"/>
                <a:gd name="T3" fmla="*/ 76 h 272"/>
                <a:gd name="T4" fmla="*/ 67 w 646"/>
                <a:gd name="T5" fmla="*/ 37 h 272"/>
                <a:gd name="T6" fmla="*/ 360 w 646"/>
                <a:gd name="T7" fmla="*/ 207 h 272"/>
                <a:gd name="T8" fmla="*/ 588 w 646"/>
                <a:gd name="T9" fmla="*/ 0 h 272"/>
                <a:gd name="T10" fmla="*/ 646 w 646"/>
                <a:gd name="T11" fmla="*/ 29 h 272"/>
                <a:gd name="T12" fmla="*/ 366 w 646"/>
                <a:gd name="T13" fmla="*/ 271 h 272"/>
                <a:gd name="T14" fmla="*/ 344 w 646"/>
                <a:gd name="T1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6" h="272">
                  <a:moveTo>
                    <a:pt x="344" y="272"/>
                  </a:moveTo>
                  <a:cubicBezTo>
                    <a:pt x="166" y="272"/>
                    <a:pt x="0" y="131"/>
                    <a:pt x="16" y="76"/>
                  </a:cubicBezTo>
                  <a:cubicBezTo>
                    <a:pt x="30" y="28"/>
                    <a:pt x="67" y="37"/>
                    <a:pt x="67" y="37"/>
                  </a:cubicBezTo>
                  <a:cubicBezTo>
                    <a:pt x="69" y="39"/>
                    <a:pt x="208" y="220"/>
                    <a:pt x="360" y="207"/>
                  </a:cubicBezTo>
                  <a:cubicBezTo>
                    <a:pt x="446" y="199"/>
                    <a:pt x="523" y="129"/>
                    <a:pt x="588" y="0"/>
                  </a:cubicBezTo>
                  <a:cubicBezTo>
                    <a:pt x="646" y="29"/>
                    <a:pt x="646" y="29"/>
                    <a:pt x="646" y="29"/>
                  </a:cubicBezTo>
                  <a:cubicBezTo>
                    <a:pt x="569" y="180"/>
                    <a:pt x="475" y="261"/>
                    <a:pt x="366" y="271"/>
                  </a:cubicBezTo>
                  <a:cubicBezTo>
                    <a:pt x="358" y="271"/>
                    <a:pt x="351" y="272"/>
                    <a:pt x="344" y="272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1"/>
            <p:cNvSpPr>
              <a:spLocks noEditPoints="1"/>
            </p:cNvSpPr>
            <p:nvPr/>
          </p:nvSpPr>
          <p:spPr bwMode="auto">
            <a:xfrm>
              <a:off x="1525895" y="3879263"/>
              <a:ext cx="63500" cy="22225"/>
            </a:xfrm>
            <a:custGeom>
              <a:avLst/>
              <a:gdLst>
                <a:gd name="T0" fmla="*/ 1 w 40"/>
                <a:gd name="T1" fmla="*/ 14 h 14"/>
                <a:gd name="T2" fmla="*/ 0 w 40"/>
                <a:gd name="T3" fmla="*/ 4 h 14"/>
                <a:gd name="T4" fmla="*/ 40 w 40"/>
                <a:gd name="T5" fmla="*/ 0 h 14"/>
                <a:gd name="T6" fmla="*/ 38 w 40"/>
                <a:gd name="T7" fmla="*/ 9 h 14"/>
                <a:gd name="T8" fmla="*/ 1 w 40"/>
                <a:gd name="T9" fmla="*/ 14 h 14"/>
                <a:gd name="T10" fmla="*/ 1 w 40"/>
                <a:gd name="T11" fmla="*/ 5 h 14"/>
                <a:gd name="T12" fmla="*/ 2 w 40"/>
                <a:gd name="T13" fmla="*/ 13 h 14"/>
                <a:gd name="T14" fmla="*/ 38 w 40"/>
                <a:gd name="T15" fmla="*/ 8 h 14"/>
                <a:gd name="T16" fmla="*/ 38 w 40"/>
                <a:gd name="T17" fmla="*/ 1 h 14"/>
                <a:gd name="T18" fmla="*/ 1 w 40"/>
                <a:gd name="T1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4">
                  <a:moveTo>
                    <a:pt x="1" y="14"/>
                  </a:moveTo>
                  <a:lnTo>
                    <a:pt x="0" y="4"/>
                  </a:lnTo>
                  <a:lnTo>
                    <a:pt x="40" y="0"/>
                  </a:lnTo>
                  <a:lnTo>
                    <a:pt x="38" y="9"/>
                  </a:lnTo>
                  <a:lnTo>
                    <a:pt x="1" y="14"/>
                  </a:lnTo>
                  <a:close/>
                  <a:moveTo>
                    <a:pt x="1" y="5"/>
                  </a:moveTo>
                  <a:lnTo>
                    <a:pt x="2" y="13"/>
                  </a:lnTo>
                  <a:lnTo>
                    <a:pt x="38" y="8"/>
                  </a:lnTo>
                  <a:lnTo>
                    <a:pt x="38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2"/>
            <p:cNvSpPr>
              <a:spLocks noEditPoints="1"/>
            </p:cNvSpPr>
            <p:nvPr/>
          </p:nvSpPr>
          <p:spPr bwMode="auto">
            <a:xfrm>
              <a:off x="1724332" y="3866563"/>
              <a:ext cx="60325" cy="19050"/>
            </a:xfrm>
            <a:custGeom>
              <a:avLst/>
              <a:gdLst>
                <a:gd name="T0" fmla="*/ 2 w 38"/>
                <a:gd name="T1" fmla="*/ 10 h 12"/>
                <a:gd name="T2" fmla="*/ 0 w 38"/>
                <a:gd name="T3" fmla="*/ 0 h 12"/>
                <a:gd name="T4" fmla="*/ 38 w 38"/>
                <a:gd name="T5" fmla="*/ 0 h 12"/>
                <a:gd name="T6" fmla="*/ 37 w 38"/>
                <a:gd name="T7" fmla="*/ 12 h 12"/>
                <a:gd name="T8" fmla="*/ 2 w 38"/>
                <a:gd name="T9" fmla="*/ 10 h 12"/>
                <a:gd name="T10" fmla="*/ 1 w 38"/>
                <a:gd name="T11" fmla="*/ 1 h 12"/>
                <a:gd name="T12" fmla="*/ 3 w 38"/>
                <a:gd name="T13" fmla="*/ 9 h 12"/>
                <a:gd name="T14" fmla="*/ 36 w 38"/>
                <a:gd name="T15" fmla="*/ 11 h 12"/>
                <a:gd name="T16" fmla="*/ 37 w 38"/>
                <a:gd name="T17" fmla="*/ 1 h 12"/>
                <a:gd name="T18" fmla="*/ 1 w 38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2">
                  <a:moveTo>
                    <a:pt x="2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7" y="12"/>
                  </a:lnTo>
                  <a:lnTo>
                    <a:pt x="2" y="10"/>
                  </a:lnTo>
                  <a:close/>
                  <a:moveTo>
                    <a:pt x="1" y="1"/>
                  </a:moveTo>
                  <a:lnTo>
                    <a:pt x="3" y="9"/>
                  </a:lnTo>
                  <a:lnTo>
                    <a:pt x="36" y="11"/>
                  </a:lnTo>
                  <a:lnTo>
                    <a:pt x="37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3"/>
            <p:cNvSpPr/>
            <p:nvPr/>
          </p:nvSpPr>
          <p:spPr bwMode="auto">
            <a:xfrm>
              <a:off x="1535420" y="3807825"/>
              <a:ext cx="46038" cy="14288"/>
            </a:xfrm>
            <a:custGeom>
              <a:avLst/>
              <a:gdLst>
                <a:gd name="T0" fmla="*/ 60 w 60"/>
                <a:gd name="T1" fmla="*/ 12 h 19"/>
                <a:gd name="T2" fmla="*/ 26 w 60"/>
                <a:gd name="T3" fmla="*/ 0 h 19"/>
                <a:gd name="T4" fmla="*/ 0 w 60"/>
                <a:gd name="T5" fmla="*/ 19 h 19"/>
                <a:gd name="T6" fmla="*/ 60 w 60"/>
                <a:gd name="T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9">
                  <a:moveTo>
                    <a:pt x="60" y="12"/>
                  </a:moveTo>
                  <a:cubicBezTo>
                    <a:pt x="60" y="12"/>
                    <a:pt x="43" y="8"/>
                    <a:pt x="26" y="0"/>
                  </a:cubicBezTo>
                  <a:cubicBezTo>
                    <a:pt x="26" y="0"/>
                    <a:pt x="18" y="2"/>
                    <a:pt x="0" y="19"/>
                  </a:cubicBezTo>
                  <a:lnTo>
                    <a:pt x="60" y="12"/>
                  </a:lnTo>
                  <a:close/>
                </a:path>
              </a:pathLst>
            </a:custGeom>
            <a:solidFill>
              <a:srgbClr val="8C2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4"/>
            <p:cNvSpPr/>
            <p:nvPr/>
          </p:nvSpPr>
          <p:spPr bwMode="auto">
            <a:xfrm>
              <a:off x="1532245" y="3815763"/>
              <a:ext cx="55563" cy="7938"/>
            </a:xfrm>
            <a:custGeom>
              <a:avLst/>
              <a:gdLst>
                <a:gd name="T0" fmla="*/ 76 w 76"/>
                <a:gd name="T1" fmla="*/ 0 h 9"/>
                <a:gd name="T2" fmla="*/ 57 w 76"/>
                <a:gd name="T3" fmla="*/ 0 h 9"/>
                <a:gd name="T4" fmla="*/ 38 w 76"/>
                <a:gd name="T5" fmla="*/ 2 h 9"/>
                <a:gd name="T6" fmla="*/ 19 w 76"/>
                <a:gd name="T7" fmla="*/ 5 h 9"/>
                <a:gd name="T8" fmla="*/ 0 w 76"/>
                <a:gd name="T9" fmla="*/ 9 h 9"/>
                <a:gd name="T10" fmla="*/ 10 w 76"/>
                <a:gd name="T11" fmla="*/ 7 h 9"/>
                <a:gd name="T12" fmla="*/ 19 w 76"/>
                <a:gd name="T13" fmla="*/ 6 h 9"/>
                <a:gd name="T14" fmla="*/ 38 w 76"/>
                <a:gd name="T15" fmla="*/ 4 h 9"/>
                <a:gd name="T16" fmla="*/ 57 w 76"/>
                <a:gd name="T17" fmla="*/ 2 h 9"/>
                <a:gd name="T18" fmla="*/ 67 w 76"/>
                <a:gd name="T19" fmla="*/ 1 h 9"/>
                <a:gd name="T20" fmla="*/ 76 w 76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9">
                  <a:moveTo>
                    <a:pt x="76" y="0"/>
                  </a:moveTo>
                  <a:cubicBezTo>
                    <a:pt x="70" y="0"/>
                    <a:pt x="64" y="0"/>
                    <a:pt x="57" y="0"/>
                  </a:cubicBezTo>
                  <a:cubicBezTo>
                    <a:pt x="51" y="1"/>
                    <a:pt x="44" y="1"/>
                    <a:pt x="38" y="2"/>
                  </a:cubicBezTo>
                  <a:cubicBezTo>
                    <a:pt x="32" y="3"/>
                    <a:pt x="25" y="4"/>
                    <a:pt x="19" y="5"/>
                  </a:cubicBezTo>
                  <a:cubicBezTo>
                    <a:pt x="13" y="6"/>
                    <a:pt x="6" y="7"/>
                    <a:pt x="0" y="9"/>
                  </a:cubicBezTo>
                  <a:cubicBezTo>
                    <a:pt x="3" y="8"/>
                    <a:pt x="7" y="8"/>
                    <a:pt x="10" y="7"/>
                  </a:cubicBezTo>
                  <a:cubicBezTo>
                    <a:pt x="13" y="7"/>
                    <a:pt x="16" y="7"/>
                    <a:pt x="19" y="6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70" y="1"/>
                    <a:pt x="73" y="0"/>
                    <a:pt x="76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55"/>
            <p:cNvSpPr/>
            <p:nvPr/>
          </p:nvSpPr>
          <p:spPr bwMode="auto">
            <a:xfrm>
              <a:off x="1375082" y="3264900"/>
              <a:ext cx="153988" cy="423863"/>
            </a:xfrm>
            <a:custGeom>
              <a:avLst/>
              <a:gdLst>
                <a:gd name="T0" fmla="*/ 107 w 205"/>
                <a:gd name="T1" fmla="*/ 528 h 565"/>
                <a:gd name="T2" fmla="*/ 204 w 205"/>
                <a:gd name="T3" fmla="*/ 321 h 565"/>
                <a:gd name="T4" fmla="*/ 86 w 205"/>
                <a:gd name="T5" fmla="*/ 126 h 565"/>
                <a:gd name="T6" fmla="*/ 1 w 205"/>
                <a:gd name="T7" fmla="*/ 296 h 565"/>
                <a:gd name="T8" fmla="*/ 107 w 205"/>
                <a:gd name="T9" fmla="*/ 528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65">
                  <a:moveTo>
                    <a:pt x="107" y="528"/>
                  </a:moveTo>
                  <a:cubicBezTo>
                    <a:pt x="146" y="565"/>
                    <a:pt x="204" y="435"/>
                    <a:pt x="204" y="321"/>
                  </a:cubicBezTo>
                  <a:cubicBezTo>
                    <a:pt x="205" y="207"/>
                    <a:pt x="140" y="126"/>
                    <a:pt x="86" y="126"/>
                  </a:cubicBezTo>
                  <a:cubicBezTo>
                    <a:pt x="33" y="126"/>
                    <a:pt x="0" y="0"/>
                    <a:pt x="1" y="296"/>
                  </a:cubicBezTo>
                  <a:cubicBezTo>
                    <a:pt x="1" y="410"/>
                    <a:pt x="101" y="522"/>
                    <a:pt x="107" y="528"/>
                  </a:cubicBez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6"/>
            <p:cNvSpPr/>
            <p:nvPr/>
          </p:nvSpPr>
          <p:spPr bwMode="auto">
            <a:xfrm>
              <a:off x="1370320" y="3477625"/>
              <a:ext cx="93663" cy="165100"/>
            </a:xfrm>
            <a:custGeom>
              <a:avLst/>
              <a:gdLst>
                <a:gd name="T0" fmla="*/ 1 w 125"/>
                <a:gd name="T1" fmla="*/ 108 h 222"/>
                <a:gd name="T2" fmla="*/ 102 w 125"/>
                <a:gd name="T3" fmla="*/ 43 h 222"/>
                <a:gd name="T4" fmla="*/ 125 w 125"/>
                <a:gd name="T5" fmla="*/ 222 h 222"/>
                <a:gd name="T6" fmla="*/ 1 w 125"/>
                <a:gd name="T7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222">
                  <a:moveTo>
                    <a:pt x="1" y="108"/>
                  </a:moveTo>
                  <a:cubicBezTo>
                    <a:pt x="0" y="0"/>
                    <a:pt x="90" y="22"/>
                    <a:pt x="102" y="43"/>
                  </a:cubicBezTo>
                  <a:cubicBezTo>
                    <a:pt x="125" y="82"/>
                    <a:pt x="125" y="222"/>
                    <a:pt x="125" y="222"/>
                  </a:cubicBezTo>
                  <a:cubicBezTo>
                    <a:pt x="15" y="215"/>
                    <a:pt x="1" y="108"/>
                    <a:pt x="1" y="108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57"/>
            <p:cNvSpPr/>
            <p:nvPr/>
          </p:nvSpPr>
          <p:spPr bwMode="auto">
            <a:xfrm>
              <a:off x="1410007" y="3225213"/>
              <a:ext cx="498475" cy="538163"/>
            </a:xfrm>
            <a:custGeom>
              <a:avLst/>
              <a:gdLst>
                <a:gd name="T0" fmla="*/ 38 w 667"/>
                <a:gd name="T1" fmla="*/ 443 h 719"/>
                <a:gd name="T2" fmla="*/ 372 w 667"/>
                <a:gd name="T3" fmla="*/ 719 h 719"/>
                <a:gd name="T4" fmla="*/ 667 w 667"/>
                <a:gd name="T5" fmla="*/ 418 h 719"/>
                <a:gd name="T6" fmla="*/ 307 w 667"/>
                <a:gd name="T7" fmla="*/ 12 h 719"/>
                <a:gd name="T8" fmla="*/ 38 w 667"/>
                <a:gd name="T9" fmla="*/ 443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719">
                  <a:moveTo>
                    <a:pt x="38" y="443"/>
                  </a:moveTo>
                  <a:cubicBezTo>
                    <a:pt x="38" y="595"/>
                    <a:pt x="187" y="719"/>
                    <a:pt x="372" y="719"/>
                  </a:cubicBezTo>
                  <a:cubicBezTo>
                    <a:pt x="557" y="719"/>
                    <a:pt x="667" y="570"/>
                    <a:pt x="667" y="418"/>
                  </a:cubicBezTo>
                  <a:cubicBezTo>
                    <a:pt x="667" y="266"/>
                    <a:pt x="627" y="25"/>
                    <a:pt x="307" y="12"/>
                  </a:cubicBezTo>
                  <a:cubicBezTo>
                    <a:pt x="0" y="0"/>
                    <a:pt x="38" y="291"/>
                    <a:pt x="38" y="443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8"/>
            <p:cNvSpPr/>
            <p:nvPr/>
          </p:nvSpPr>
          <p:spPr bwMode="auto">
            <a:xfrm>
              <a:off x="1762432" y="3479213"/>
              <a:ext cx="120650" cy="120650"/>
            </a:xfrm>
            <a:custGeom>
              <a:avLst/>
              <a:gdLst>
                <a:gd name="T0" fmla="*/ 13 w 162"/>
                <a:gd name="T1" fmla="*/ 103 h 162"/>
                <a:gd name="T2" fmla="*/ 104 w 162"/>
                <a:gd name="T3" fmla="*/ 149 h 162"/>
                <a:gd name="T4" fmla="*/ 150 w 162"/>
                <a:gd name="T5" fmla="*/ 58 h 162"/>
                <a:gd name="T6" fmla="*/ 59 w 162"/>
                <a:gd name="T7" fmla="*/ 12 h 162"/>
                <a:gd name="T8" fmla="*/ 13 w 162"/>
                <a:gd name="T9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2">
                  <a:moveTo>
                    <a:pt x="13" y="103"/>
                  </a:moveTo>
                  <a:cubicBezTo>
                    <a:pt x="25" y="141"/>
                    <a:pt x="66" y="162"/>
                    <a:pt x="104" y="149"/>
                  </a:cubicBezTo>
                  <a:cubicBezTo>
                    <a:pt x="141" y="137"/>
                    <a:pt x="162" y="96"/>
                    <a:pt x="150" y="58"/>
                  </a:cubicBezTo>
                  <a:cubicBezTo>
                    <a:pt x="137" y="20"/>
                    <a:pt x="96" y="0"/>
                    <a:pt x="59" y="12"/>
                  </a:cubicBezTo>
                  <a:cubicBezTo>
                    <a:pt x="21" y="25"/>
                    <a:pt x="0" y="65"/>
                    <a:pt x="13" y="103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9"/>
            <p:cNvSpPr/>
            <p:nvPr/>
          </p:nvSpPr>
          <p:spPr bwMode="auto">
            <a:xfrm>
              <a:off x="1798945" y="3504613"/>
              <a:ext cx="74613" cy="74613"/>
            </a:xfrm>
            <a:custGeom>
              <a:avLst/>
              <a:gdLst>
                <a:gd name="T0" fmla="*/ 7 w 100"/>
                <a:gd name="T1" fmla="*/ 64 h 100"/>
                <a:gd name="T2" fmla="*/ 64 w 100"/>
                <a:gd name="T3" fmla="*/ 92 h 100"/>
                <a:gd name="T4" fmla="*/ 92 w 100"/>
                <a:gd name="T5" fmla="*/ 36 h 100"/>
                <a:gd name="T6" fmla="*/ 36 w 100"/>
                <a:gd name="T7" fmla="*/ 7 h 100"/>
                <a:gd name="T8" fmla="*/ 7 w 100"/>
                <a:gd name="T9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7" y="64"/>
                  </a:moveTo>
                  <a:cubicBezTo>
                    <a:pt x="15" y="87"/>
                    <a:pt x="40" y="100"/>
                    <a:pt x="64" y="92"/>
                  </a:cubicBezTo>
                  <a:cubicBezTo>
                    <a:pt x="87" y="85"/>
                    <a:pt x="100" y="59"/>
                    <a:pt x="92" y="36"/>
                  </a:cubicBezTo>
                  <a:cubicBezTo>
                    <a:pt x="85" y="12"/>
                    <a:pt x="59" y="0"/>
                    <a:pt x="36" y="7"/>
                  </a:cubicBezTo>
                  <a:cubicBezTo>
                    <a:pt x="12" y="15"/>
                    <a:pt x="0" y="40"/>
                    <a:pt x="7" y="6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0"/>
            <p:cNvSpPr/>
            <p:nvPr/>
          </p:nvSpPr>
          <p:spPr bwMode="auto">
            <a:xfrm>
              <a:off x="1368732" y="3072813"/>
              <a:ext cx="630238" cy="512763"/>
            </a:xfrm>
            <a:custGeom>
              <a:avLst/>
              <a:gdLst>
                <a:gd name="T0" fmla="*/ 119 w 841"/>
                <a:gd name="T1" fmla="*/ 313 h 683"/>
                <a:gd name="T2" fmla="*/ 236 w 841"/>
                <a:gd name="T3" fmla="*/ 223 h 683"/>
                <a:gd name="T4" fmla="*/ 236 w 841"/>
                <a:gd name="T5" fmla="*/ 223 h 683"/>
                <a:gd name="T6" fmla="*/ 416 w 841"/>
                <a:gd name="T7" fmla="*/ 0 h 683"/>
                <a:gd name="T8" fmla="*/ 633 w 841"/>
                <a:gd name="T9" fmla="*/ 166 h 683"/>
                <a:gd name="T10" fmla="*/ 654 w 841"/>
                <a:gd name="T11" fmla="*/ 9 h 683"/>
                <a:gd name="T12" fmla="*/ 839 w 841"/>
                <a:gd name="T13" fmla="*/ 261 h 683"/>
                <a:gd name="T14" fmla="*/ 595 w 841"/>
                <a:gd name="T15" fmla="*/ 474 h 683"/>
                <a:gd name="T16" fmla="*/ 182 w 841"/>
                <a:gd name="T17" fmla="*/ 439 h 683"/>
                <a:gd name="T18" fmla="*/ 182 w 841"/>
                <a:gd name="T19" fmla="*/ 441 h 683"/>
                <a:gd name="T20" fmla="*/ 156 w 841"/>
                <a:gd name="T21" fmla="*/ 683 h 683"/>
                <a:gd name="T22" fmla="*/ 26 w 841"/>
                <a:gd name="T23" fmla="*/ 405 h 683"/>
                <a:gd name="T24" fmla="*/ 119 w 841"/>
                <a:gd name="T25" fmla="*/ 31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1" h="683">
                  <a:moveTo>
                    <a:pt x="119" y="313"/>
                  </a:moveTo>
                  <a:cubicBezTo>
                    <a:pt x="130" y="281"/>
                    <a:pt x="169" y="245"/>
                    <a:pt x="236" y="223"/>
                  </a:cubicBezTo>
                  <a:cubicBezTo>
                    <a:pt x="236" y="223"/>
                    <a:pt x="236" y="223"/>
                    <a:pt x="236" y="223"/>
                  </a:cubicBezTo>
                  <a:cubicBezTo>
                    <a:pt x="327" y="192"/>
                    <a:pt x="507" y="118"/>
                    <a:pt x="416" y="0"/>
                  </a:cubicBezTo>
                  <a:cubicBezTo>
                    <a:pt x="416" y="0"/>
                    <a:pt x="577" y="13"/>
                    <a:pt x="633" y="166"/>
                  </a:cubicBezTo>
                  <a:cubicBezTo>
                    <a:pt x="675" y="137"/>
                    <a:pt x="694" y="89"/>
                    <a:pt x="654" y="9"/>
                  </a:cubicBezTo>
                  <a:cubicBezTo>
                    <a:pt x="654" y="9"/>
                    <a:pt x="841" y="60"/>
                    <a:pt x="839" y="261"/>
                  </a:cubicBezTo>
                  <a:cubicBezTo>
                    <a:pt x="838" y="383"/>
                    <a:pt x="737" y="460"/>
                    <a:pt x="595" y="474"/>
                  </a:cubicBezTo>
                  <a:cubicBezTo>
                    <a:pt x="488" y="484"/>
                    <a:pt x="276" y="490"/>
                    <a:pt x="182" y="439"/>
                  </a:cubicBezTo>
                  <a:cubicBezTo>
                    <a:pt x="182" y="439"/>
                    <a:pt x="182" y="440"/>
                    <a:pt x="182" y="441"/>
                  </a:cubicBezTo>
                  <a:cubicBezTo>
                    <a:pt x="182" y="511"/>
                    <a:pt x="189" y="683"/>
                    <a:pt x="156" y="683"/>
                  </a:cubicBezTo>
                  <a:cubicBezTo>
                    <a:pt x="123" y="683"/>
                    <a:pt x="69" y="505"/>
                    <a:pt x="26" y="405"/>
                  </a:cubicBezTo>
                  <a:cubicBezTo>
                    <a:pt x="0" y="342"/>
                    <a:pt x="84" y="315"/>
                    <a:pt x="119" y="31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1"/>
            <p:cNvSpPr/>
            <p:nvPr/>
          </p:nvSpPr>
          <p:spPr bwMode="auto">
            <a:xfrm>
              <a:off x="1514782" y="3750675"/>
              <a:ext cx="271463" cy="104775"/>
            </a:xfrm>
            <a:custGeom>
              <a:avLst/>
              <a:gdLst>
                <a:gd name="T0" fmla="*/ 0 w 364"/>
                <a:gd name="T1" fmla="*/ 0 h 141"/>
                <a:gd name="T2" fmla="*/ 33 w 364"/>
                <a:gd name="T3" fmla="*/ 38 h 141"/>
                <a:gd name="T4" fmla="*/ 73 w 364"/>
                <a:gd name="T5" fmla="*/ 69 h 141"/>
                <a:gd name="T6" fmla="*/ 163 w 364"/>
                <a:gd name="T7" fmla="*/ 112 h 141"/>
                <a:gd name="T8" fmla="*/ 212 w 364"/>
                <a:gd name="T9" fmla="*/ 125 h 141"/>
                <a:gd name="T10" fmla="*/ 262 w 364"/>
                <a:gd name="T11" fmla="*/ 132 h 141"/>
                <a:gd name="T12" fmla="*/ 364 w 364"/>
                <a:gd name="T13" fmla="*/ 132 h 141"/>
                <a:gd name="T14" fmla="*/ 262 w 364"/>
                <a:gd name="T15" fmla="*/ 139 h 141"/>
                <a:gd name="T16" fmla="*/ 210 w 364"/>
                <a:gd name="T17" fmla="*/ 134 h 141"/>
                <a:gd name="T18" fmla="*/ 160 w 364"/>
                <a:gd name="T19" fmla="*/ 122 h 141"/>
                <a:gd name="T20" fmla="*/ 112 w 364"/>
                <a:gd name="T21" fmla="*/ 102 h 141"/>
                <a:gd name="T22" fmla="*/ 68 w 364"/>
                <a:gd name="T23" fmla="*/ 75 h 141"/>
                <a:gd name="T24" fmla="*/ 30 w 364"/>
                <a:gd name="T25" fmla="*/ 41 h 141"/>
                <a:gd name="T26" fmla="*/ 0 w 364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41">
                  <a:moveTo>
                    <a:pt x="0" y="0"/>
                  </a:moveTo>
                  <a:cubicBezTo>
                    <a:pt x="9" y="14"/>
                    <a:pt x="21" y="26"/>
                    <a:pt x="33" y="38"/>
                  </a:cubicBezTo>
                  <a:cubicBezTo>
                    <a:pt x="46" y="49"/>
                    <a:pt x="59" y="60"/>
                    <a:pt x="73" y="69"/>
                  </a:cubicBezTo>
                  <a:cubicBezTo>
                    <a:pt x="101" y="88"/>
                    <a:pt x="131" y="102"/>
                    <a:pt x="163" y="112"/>
                  </a:cubicBezTo>
                  <a:cubicBezTo>
                    <a:pt x="179" y="118"/>
                    <a:pt x="195" y="122"/>
                    <a:pt x="212" y="125"/>
                  </a:cubicBezTo>
                  <a:cubicBezTo>
                    <a:pt x="228" y="128"/>
                    <a:pt x="245" y="130"/>
                    <a:pt x="262" y="132"/>
                  </a:cubicBezTo>
                  <a:cubicBezTo>
                    <a:pt x="296" y="134"/>
                    <a:pt x="330" y="134"/>
                    <a:pt x="364" y="132"/>
                  </a:cubicBezTo>
                  <a:cubicBezTo>
                    <a:pt x="330" y="138"/>
                    <a:pt x="296" y="141"/>
                    <a:pt x="262" y="139"/>
                  </a:cubicBezTo>
                  <a:cubicBezTo>
                    <a:pt x="244" y="139"/>
                    <a:pt x="227" y="137"/>
                    <a:pt x="210" y="134"/>
                  </a:cubicBezTo>
                  <a:cubicBezTo>
                    <a:pt x="193" y="131"/>
                    <a:pt x="177" y="127"/>
                    <a:pt x="160" y="122"/>
                  </a:cubicBezTo>
                  <a:cubicBezTo>
                    <a:pt x="144" y="116"/>
                    <a:pt x="128" y="110"/>
                    <a:pt x="112" y="102"/>
                  </a:cubicBezTo>
                  <a:cubicBezTo>
                    <a:pt x="97" y="94"/>
                    <a:pt x="82" y="85"/>
                    <a:pt x="68" y="75"/>
                  </a:cubicBezTo>
                  <a:cubicBezTo>
                    <a:pt x="55" y="65"/>
                    <a:pt x="42" y="53"/>
                    <a:pt x="30" y="41"/>
                  </a:cubicBezTo>
                  <a:cubicBezTo>
                    <a:pt x="18" y="28"/>
                    <a:pt x="8" y="15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62"/>
            <p:cNvSpPr/>
            <p:nvPr/>
          </p:nvSpPr>
          <p:spPr bwMode="auto">
            <a:xfrm>
              <a:off x="1700520" y="3780838"/>
              <a:ext cx="123825" cy="26988"/>
            </a:xfrm>
            <a:custGeom>
              <a:avLst/>
              <a:gdLst>
                <a:gd name="T0" fmla="*/ 0 w 167"/>
                <a:gd name="T1" fmla="*/ 26 h 37"/>
                <a:gd name="T2" fmla="*/ 43 w 167"/>
                <a:gd name="T3" fmla="*/ 30 h 37"/>
                <a:gd name="T4" fmla="*/ 86 w 167"/>
                <a:gd name="T5" fmla="*/ 29 h 37"/>
                <a:gd name="T6" fmla="*/ 128 w 167"/>
                <a:gd name="T7" fmla="*/ 19 h 37"/>
                <a:gd name="T8" fmla="*/ 167 w 167"/>
                <a:gd name="T9" fmla="*/ 0 h 37"/>
                <a:gd name="T10" fmla="*/ 130 w 167"/>
                <a:gd name="T11" fmla="*/ 24 h 37"/>
                <a:gd name="T12" fmla="*/ 87 w 167"/>
                <a:gd name="T13" fmla="*/ 35 h 37"/>
                <a:gd name="T14" fmla="*/ 43 w 167"/>
                <a:gd name="T15" fmla="*/ 35 h 37"/>
                <a:gd name="T16" fmla="*/ 0 w 167"/>
                <a:gd name="T17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7">
                  <a:moveTo>
                    <a:pt x="0" y="26"/>
                  </a:moveTo>
                  <a:cubicBezTo>
                    <a:pt x="14" y="28"/>
                    <a:pt x="29" y="30"/>
                    <a:pt x="43" y="30"/>
                  </a:cubicBezTo>
                  <a:cubicBezTo>
                    <a:pt x="57" y="31"/>
                    <a:pt x="72" y="30"/>
                    <a:pt x="86" y="29"/>
                  </a:cubicBezTo>
                  <a:cubicBezTo>
                    <a:pt x="100" y="27"/>
                    <a:pt x="114" y="24"/>
                    <a:pt x="128" y="19"/>
                  </a:cubicBezTo>
                  <a:cubicBezTo>
                    <a:pt x="141" y="14"/>
                    <a:pt x="154" y="8"/>
                    <a:pt x="167" y="0"/>
                  </a:cubicBezTo>
                  <a:cubicBezTo>
                    <a:pt x="156" y="10"/>
                    <a:pt x="143" y="18"/>
                    <a:pt x="130" y="24"/>
                  </a:cubicBezTo>
                  <a:cubicBezTo>
                    <a:pt x="116" y="29"/>
                    <a:pt x="101" y="33"/>
                    <a:pt x="87" y="35"/>
                  </a:cubicBezTo>
                  <a:cubicBezTo>
                    <a:pt x="72" y="37"/>
                    <a:pt x="57" y="37"/>
                    <a:pt x="43" y="35"/>
                  </a:cubicBezTo>
                  <a:cubicBezTo>
                    <a:pt x="28" y="34"/>
                    <a:pt x="13" y="31"/>
                    <a:pt x="0" y="26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63"/>
            <p:cNvSpPr/>
            <p:nvPr/>
          </p:nvSpPr>
          <p:spPr bwMode="auto">
            <a:xfrm>
              <a:off x="1563995" y="3496675"/>
              <a:ext cx="112713" cy="90488"/>
            </a:xfrm>
            <a:custGeom>
              <a:avLst/>
              <a:gdLst>
                <a:gd name="T0" fmla="*/ 141 w 151"/>
                <a:gd name="T1" fmla="*/ 50 h 121"/>
                <a:gd name="T2" fmla="*/ 39 w 151"/>
                <a:gd name="T3" fmla="*/ 5 h 121"/>
                <a:gd name="T4" fmla="*/ 28 w 151"/>
                <a:gd name="T5" fmla="*/ 25 h 121"/>
                <a:gd name="T6" fmla="*/ 105 w 151"/>
                <a:gd name="T7" fmla="*/ 59 h 121"/>
                <a:gd name="T8" fmla="*/ 13 w 151"/>
                <a:gd name="T9" fmla="*/ 94 h 121"/>
                <a:gd name="T10" fmla="*/ 19 w 151"/>
                <a:gd name="T11" fmla="*/ 115 h 121"/>
                <a:gd name="T12" fmla="*/ 138 w 151"/>
                <a:gd name="T13" fmla="*/ 70 h 121"/>
                <a:gd name="T14" fmla="*/ 141 w 151"/>
                <a:gd name="T15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121">
                  <a:moveTo>
                    <a:pt x="141" y="50"/>
                  </a:moveTo>
                  <a:cubicBezTo>
                    <a:pt x="107" y="35"/>
                    <a:pt x="73" y="20"/>
                    <a:pt x="39" y="5"/>
                  </a:cubicBezTo>
                  <a:cubicBezTo>
                    <a:pt x="26" y="0"/>
                    <a:pt x="15" y="19"/>
                    <a:pt x="28" y="25"/>
                  </a:cubicBezTo>
                  <a:cubicBezTo>
                    <a:pt x="54" y="36"/>
                    <a:pt x="80" y="47"/>
                    <a:pt x="105" y="59"/>
                  </a:cubicBezTo>
                  <a:cubicBezTo>
                    <a:pt x="75" y="70"/>
                    <a:pt x="44" y="82"/>
                    <a:pt x="13" y="94"/>
                  </a:cubicBezTo>
                  <a:cubicBezTo>
                    <a:pt x="0" y="99"/>
                    <a:pt x="5" y="121"/>
                    <a:pt x="19" y="115"/>
                  </a:cubicBezTo>
                  <a:cubicBezTo>
                    <a:pt x="59" y="100"/>
                    <a:pt x="98" y="85"/>
                    <a:pt x="138" y="70"/>
                  </a:cubicBezTo>
                  <a:cubicBezTo>
                    <a:pt x="146" y="67"/>
                    <a:pt x="151" y="54"/>
                    <a:pt x="141" y="5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64"/>
            <p:cNvSpPr/>
            <p:nvPr/>
          </p:nvSpPr>
          <p:spPr bwMode="auto">
            <a:xfrm>
              <a:off x="1940232" y="3503025"/>
              <a:ext cx="569913" cy="125413"/>
            </a:xfrm>
            <a:custGeom>
              <a:avLst/>
              <a:gdLst>
                <a:gd name="T0" fmla="*/ 18 w 359"/>
                <a:gd name="T1" fmla="*/ 18 h 79"/>
                <a:gd name="T2" fmla="*/ 18 w 359"/>
                <a:gd name="T3" fmla="*/ 24 h 79"/>
                <a:gd name="T4" fmla="*/ 188 w 359"/>
                <a:gd name="T5" fmla="*/ 24 h 79"/>
                <a:gd name="T6" fmla="*/ 188 w 359"/>
                <a:gd name="T7" fmla="*/ 16 h 79"/>
                <a:gd name="T8" fmla="*/ 302 w 359"/>
                <a:gd name="T9" fmla="*/ 16 h 79"/>
                <a:gd name="T10" fmla="*/ 302 w 359"/>
                <a:gd name="T11" fmla="*/ 0 h 79"/>
                <a:gd name="T12" fmla="*/ 359 w 359"/>
                <a:gd name="T13" fmla="*/ 0 h 79"/>
                <a:gd name="T14" fmla="*/ 359 w 359"/>
                <a:gd name="T15" fmla="*/ 79 h 79"/>
                <a:gd name="T16" fmla="*/ 302 w 359"/>
                <a:gd name="T17" fmla="*/ 79 h 79"/>
                <a:gd name="T18" fmla="*/ 302 w 359"/>
                <a:gd name="T19" fmla="*/ 66 h 79"/>
                <a:gd name="T20" fmla="*/ 188 w 359"/>
                <a:gd name="T21" fmla="*/ 66 h 79"/>
                <a:gd name="T22" fmla="*/ 188 w 359"/>
                <a:gd name="T23" fmla="*/ 57 h 79"/>
                <a:gd name="T24" fmla="*/ 18 w 359"/>
                <a:gd name="T25" fmla="*/ 57 h 79"/>
                <a:gd name="T26" fmla="*/ 18 w 359"/>
                <a:gd name="T27" fmla="*/ 63 h 79"/>
                <a:gd name="T28" fmla="*/ 0 w 359"/>
                <a:gd name="T29" fmla="*/ 63 h 79"/>
                <a:gd name="T30" fmla="*/ 0 w 359"/>
                <a:gd name="T31" fmla="*/ 18 h 79"/>
                <a:gd name="T32" fmla="*/ 18 w 359"/>
                <a:gd name="T33" fmla="*/ 1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9" h="79">
                  <a:moveTo>
                    <a:pt x="18" y="18"/>
                  </a:moveTo>
                  <a:lnTo>
                    <a:pt x="18" y="24"/>
                  </a:lnTo>
                  <a:lnTo>
                    <a:pt x="188" y="24"/>
                  </a:lnTo>
                  <a:lnTo>
                    <a:pt x="188" y="16"/>
                  </a:lnTo>
                  <a:lnTo>
                    <a:pt x="302" y="16"/>
                  </a:lnTo>
                  <a:lnTo>
                    <a:pt x="302" y="0"/>
                  </a:lnTo>
                  <a:lnTo>
                    <a:pt x="359" y="0"/>
                  </a:lnTo>
                  <a:lnTo>
                    <a:pt x="359" y="79"/>
                  </a:lnTo>
                  <a:lnTo>
                    <a:pt x="302" y="79"/>
                  </a:lnTo>
                  <a:lnTo>
                    <a:pt x="302" y="66"/>
                  </a:lnTo>
                  <a:lnTo>
                    <a:pt x="188" y="66"/>
                  </a:lnTo>
                  <a:lnTo>
                    <a:pt x="188" y="57"/>
                  </a:lnTo>
                  <a:lnTo>
                    <a:pt x="18" y="57"/>
                  </a:lnTo>
                  <a:lnTo>
                    <a:pt x="18" y="63"/>
                  </a:lnTo>
                  <a:lnTo>
                    <a:pt x="0" y="63"/>
                  </a:lnTo>
                  <a:lnTo>
                    <a:pt x="0" y="18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65"/>
            <p:cNvSpPr/>
            <p:nvPr/>
          </p:nvSpPr>
          <p:spPr bwMode="auto">
            <a:xfrm>
              <a:off x="1471920" y="3612563"/>
              <a:ext cx="192088" cy="123825"/>
            </a:xfrm>
            <a:custGeom>
              <a:avLst/>
              <a:gdLst>
                <a:gd name="T0" fmla="*/ 256 w 256"/>
                <a:gd name="T1" fmla="*/ 134 h 164"/>
                <a:gd name="T2" fmla="*/ 92 w 256"/>
                <a:gd name="T3" fmla="*/ 0 h 164"/>
                <a:gd name="T4" fmla="*/ 256 w 256"/>
                <a:gd name="T5" fmla="*/ 13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6" h="164">
                  <a:moveTo>
                    <a:pt x="256" y="134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0" y="164"/>
                    <a:pt x="256" y="134"/>
                  </a:cubicBez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Oval 66"/>
            <p:cNvSpPr>
              <a:spLocks noChangeArrowheads="1"/>
            </p:cNvSpPr>
            <p:nvPr/>
          </p:nvSpPr>
          <p:spPr bwMode="auto">
            <a:xfrm>
              <a:off x="2416482" y="5047663"/>
              <a:ext cx="439738" cy="69850"/>
            </a:xfrm>
            <a:prstGeom prst="ellipse">
              <a:avLst/>
            </a:prstGeom>
            <a:solidFill>
              <a:srgbClr val="CC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67"/>
            <p:cNvSpPr/>
            <p:nvPr/>
          </p:nvSpPr>
          <p:spPr bwMode="auto">
            <a:xfrm>
              <a:off x="2468870" y="4927013"/>
              <a:ext cx="277813" cy="160338"/>
            </a:xfrm>
            <a:custGeom>
              <a:avLst/>
              <a:gdLst>
                <a:gd name="T0" fmla="*/ 0 w 370"/>
                <a:gd name="T1" fmla="*/ 0 h 214"/>
                <a:gd name="T2" fmla="*/ 307 w 370"/>
                <a:gd name="T3" fmla="*/ 44 h 214"/>
                <a:gd name="T4" fmla="*/ 315 w 370"/>
                <a:gd name="T5" fmla="*/ 44 h 214"/>
                <a:gd name="T6" fmla="*/ 315 w 370"/>
                <a:gd name="T7" fmla="*/ 45 h 214"/>
                <a:gd name="T8" fmla="*/ 327 w 370"/>
                <a:gd name="T9" fmla="*/ 47 h 214"/>
                <a:gd name="T10" fmla="*/ 315 w 370"/>
                <a:gd name="T11" fmla="*/ 53 h 214"/>
                <a:gd name="T12" fmla="*/ 298 w 370"/>
                <a:gd name="T13" fmla="*/ 175 h 214"/>
                <a:gd name="T14" fmla="*/ 369 w 370"/>
                <a:gd name="T15" fmla="*/ 201 h 214"/>
                <a:gd name="T16" fmla="*/ 268 w 370"/>
                <a:gd name="T17" fmla="*/ 202 h 214"/>
                <a:gd name="T18" fmla="*/ 257 w 370"/>
                <a:gd name="T19" fmla="*/ 76 h 214"/>
                <a:gd name="T20" fmla="*/ 89 w 370"/>
                <a:gd name="T21" fmla="*/ 67 h 214"/>
                <a:gd name="T22" fmla="*/ 64 w 370"/>
                <a:gd name="T23" fmla="*/ 177 h 214"/>
                <a:gd name="T24" fmla="*/ 131 w 370"/>
                <a:gd name="T25" fmla="*/ 201 h 214"/>
                <a:gd name="T26" fmla="*/ 43 w 370"/>
                <a:gd name="T27" fmla="*/ 203 h 214"/>
                <a:gd name="T28" fmla="*/ 32 w 370"/>
                <a:gd name="T29" fmla="*/ 202 h 214"/>
                <a:gd name="T30" fmla="*/ 32 w 370"/>
                <a:gd name="T31" fmla="*/ 32 h 214"/>
                <a:gd name="T32" fmla="*/ 0 w 370"/>
                <a:gd name="T3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0" h="214">
                  <a:moveTo>
                    <a:pt x="0" y="0"/>
                  </a:moveTo>
                  <a:cubicBezTo>
                    <a:pt x="307" y="44"/>
                    <a:pt x="307" y="44"/>
                    <a:pt x="307" y="44"/>
                  </a:cubicBezTo>
                  <a:cubicBezTo>
                    <a:pt x="315" y="44"/>
                    <a:pt x="315" y="44"/>
                    <a:pt x="315" y="44"/>
                  </a:cubicBezTo>
                  <a:cubicBezTo>
                    <a:pt x="315" y="45"/>
                    <a:pt x="315" y="45"/>
                    <a:pt x="315" y="45"/>
                  </a:cubicBezTo>
                  <a:cubicBezTo>
                    <a:pt x="327" y="47"/>
                    <a:pt x="327" y="47"/>
                    <a:pt x="327" y="47"/>
                  </a:cubicBezTo>
                  <a:cubicBezTo>
                    <a:pt x="323" y="49"/>
                    <a:pt x="319" y="51"/>
                    <a:pt x="315" y="53"/>
                  </a:cubicBezTo>
                  <a:cubicBezTo>
                    <a:pt x="298" y="175"/>
                    <a:pt x="298" y="175"/>
                    <a:pt x="298" y="175"/>
                  </a:cubicBezTo>
                  <a:cubicBezTo>
                    <a:pt x="330" y="179"/>
                    <a:pt x="370" y="189"/>
                    <a:pt x="369" y="201"/>
                  </a:cubicBezTo>
                  <a:cubicBezTo>
                    <a:pt x="369" y="214"/>
                    <a:pt x="304" y="203"/>
                    <a:pt x="268" y="202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188" y="97"/>
                    <a:pt x="131" y="86"/>
                    <a:pt x="89" y="67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98" y="181"/>
                    <a:pt x="132" y="188"/>
                    <a:pt x="131" y="201"/>
                  </a:cubicBezTo>
                  <a:cubicBezTo>
                    <a:pt x="131" y="214"/>
                    <a:pt x="80" y="204"/>
                    <a:pt x="43" y="203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1" y="1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68"/>
            <p:cNvSpPr/>
            <p:nvPr/>
          </p:nvSpPr>
          <p:spPr bwMode="auto">
            <a:xfrm>
              <a:off x="3056245" y="4565063"/>
              <a:ext cx="98425" cy="122238"/>
            </a:xfrm>
            <a:custGeom>
              <a:avLst/>
              <a:gdLst>
                <a:gd name="T0" fmla="*/ 0 w 131"/>
                <a:gd name="T1" fmla="*/ 137 h 163"/>
                <a:gd name="T2" fmla="*/ 46 w 131"/>
                <a:gd name="T3" fmla="*/ 82 h 163"/>
                <a:gd name="T4" fmla="*/ 74 w 131"/>
                <a:gd name="T5" fmla="*/ 55 h 163"/>
                <a:gd name="T6" fmla="*/ 89 w 131"/>
                <a:gd name="T7" fmla="*/ 60 h 163"/>
                <a:gd name="T8" fmla="*/ 95 w 131"/>
                <a:gd name="T9" fmla="*/ 68 h 163"/>
                <a:gd name="T10" fmla="*/ 94 w 131"/>
                <a:gd name="T11" fmla="*/ 84 h 163"/>
                <a:gd name="T12" fmla="*/ 32 w 131"/>
                <a:gd name="T13" fmla="*/ 163 h 163"/>
                <a:gd name="T14" fmla="*/ 0 w 131"/>
                <a:gd name="T15" fmla="*/ 13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63">
                  <a:moveTo>
                    <a:pt x="0" y="137"/>
                  </a:moveTo>
                  <a:cubicBezTo>
                    <a:pt x="0" y="137"/>
                    <a:pt x="65" y="16"/>
                    <a:pt x="46" y="82"/>
                  </a:cubicBezTo>
                  <a:cubicBezTo>
                    <a:pt x="46" y="82"/>
                    <a:pt x="87" y="0"/>
                    <a:pt x="74" y="55"/>
                  </a:cubicBezTo>
                  <a:cubicBezTo>
                    <a:pt x="74" y="55"/>
                    <a:pt x="101" y="17"/>
                    <a:pt x="89" y="60"/>
                  </a:cubicBezTo>
                  <a:cubicBezTo>
                    <a:pt x="89" y="60"/>
                    <a:pt x="119" y="31"/>
                    <a:pt x="95" y="68"/>
                  </a:cubicBezTo>
                  <a:cubicBezTo>
                    <a:pt x="95" y="68"/>
                    <a:pt x="131" y="38"/>
                    <a:pt x="94" y="84"/>
                  </a:cubicBezTo>
                  <a:cubicBezTo>
                    <a:pt x="94" y="84"/>
                    <a:pt x="59" y="133"/>
                    <a:pt x="32" y="163"/>
                  </a:cubicBezTo>
                  <a:lnTo>
                    <a:pt x="0" y="13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69"/>
            <p:cNvSpPr/>
            <p:nvPr/>
          </p:nvSpPr>
          <p:spPr bwMode="auto">
            <a:xfrm>
              <a:off x="2691120" y="4652375"/>
              <a:ext cx="414338" cy="257175"/>
            </a:xfrm>
            <a:custGeom>
              <a:avLst/>
              <a:gdLst>
                <a:gd name="T0" fmla="*/ 233 w 554"/>
                <a:gd name="T1" fmla="*/ 344 h 344"/>
                <a:gd name="T2" fmla="*/ 198 w 554"/>
                <a:gd name="T3" fmla="*/ 340 h 344"/>
                <a:gd name="T4" fmla="*/ 0 w 554"/>
                <a:gd name="T5" fmla="*/ 132 h 344"/>
                <a:gd name="T6" fmla="*/ 62 w 554"/>
                <a:gd name="T7" fmla="*/ 112 h 344"/>
                <a:gd name="T8" fmla="*/ 210 w 554"/>
                <a:gd name="T9" fmla="*/ 277 h 344"/>
                <a:gd name="T10" fmla="*/ 489 w 554"/>
                <a:gd name="T11" fmla="*/ 0 h 344"/>
                <a:gd name="T12" fmla="*/ 554 w 554"/>
                <a:gd name="T13" fmla="*/ 36 h 344"/>
                <a:gd name="T14" fmla="*/ 233 w 554"/>
                <a:gd name="T1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344">
                  <a:moveTo>
                    <a:pt x="233" y="344"/>
                  </a:moveTo>
                  <a:cubicBezTo>
                    <a:pt x="221" y="344"/>
                    <a:pt x="209" y="343"/>
                    <a:pt x="198" y="340"/>
                  </a:cubicBezTo>
                  <a:cubicBezTo>
                    <a:pt x="59" y="314"/>
                    <a:pt x="3" y="139"/>
                    <a:pt x="0" y="132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2" y="114"/>
                    <a:pt x="109" y="258"/>
                    <a:pt x="210" y="277"/>
                  </a:cubicBezTo>
                  <a:cubicBezTo>
                    <a:pt x="287" y="292"/>
                    <a:pt x="391" y="163"/>
                    <a:pt x="489" y="0"/>
                  </a:cubicBezTo>
                  <a:cubicBezTo>
                    <a:pt x="554" y="36"/>
                    <a:pt x="554" y="36"/>
                    <a:pt x="554" y="36"/>
                  </a:cubicBezTo>
                  <a:cubicBezTo>
                    <a:pt x="454" y="186"/>
                    <a:pt x="386" y="333"/>
                    <a:pt x="233" y="344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70"/>
            <p:cNvSpPr/>
            <p:nvPr/>
          </p:nvSpPr>
          <p:spPr bwMode="auto">
            <a:xfrm>
              <a:off x="2451407" y="4687300"/>
              <a:ext cx="293688" cy="284163"/>
            </a:xfrm>
            <a:custGeom>
              <a:avLst/>
              <a:gdLst>
                <a:gd name="T0" fmla="*/ 185 w 185"/>
                <a:gd name="T1" fmla="*/ 32 h 179"/>
                <a:gd name="T2" fmla="*/ 174 w 185"/>
                <a:gd name="T3" fmla="*/ 175 h 179"/>
                <a:gd name="T4" fmla="*/ 8 w 185"/>
                <a:gd name="T5" fmla="*/ 179 h 179"/>
                <a:gd name="T6" fmla="*/ 0 w 185"/>
                <a:gd name="T7" fmla="*/ 0 h 179"/>
                <a:gd name="T8" fmla="*/ 185 w 185"/>
                <a:gd name="T9" fmla="*/ 3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79">
                  <a:moveTo>
                    <a:pt x="185" y="32"/>
                  </a:moveTo>
                  <a:lnTo>
                    <a:pt x="174" y="175"/>
                  </a:lnTo>
                  <a:lnTo>
                    <a:pt x="8" y="179"/>
                  </a:lnTo>
                  <a:lnTo>
                    <a:pt x="0" y="0"/>
                  </a:lnTo>
                  <a:lnTo>
                    <a:pt x="185" y="32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71"/>
            <p:cNvSpPr/>
            <p:nvPr/>
          </p:nvSpPr>
          <p:spPr bwMode="auto">
            <a:xfrm>
              <a:off x="2492682" y="4719050"/>
              <a:ext cx="225425" cy="214313"/>
            </a:xfrm>
            <a:custGeom>
              <a:avLst/>
              <a:gdLst>
                <a:gd name="T0" fmla="*/ 142 w 142"/>
                <a:gd name="T1" fmla="*/ 0 h 135"/>
                <a:gd name="T2" fmla="*/ 0 w 142"/>
                <a:gd name="T3" fmla="*/ 2 h 135"/>
                <a:gd name="T4" fmla="*/ 17 w 142"/>
                <a:gd name="T5" fmla="*/ 90 h 135"/>
                <a:gd name="T6" fmla="*/ 86 w 142"/>
                <a:gd name="T7" fmla="*/ 135 h 135"/>
                <a:gd name="T8" fmla="*/ 129 w 142"/>
                <a:gd name="T9" fmla="*/ 84 h 135"/>
                <a:gd name="T10" fmla="*/ 142 w 142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35">
                  <a:moveTo>
                    <a:pt x="142" y="0"/>
                  </a:moveTo>
                  <a:lnTo>
                    <a:pt x="0" y="2"/>
                  </a:lnTo>
                  <a:lnTo>
                    <a:pt x="17" y="90"/>
                  </a:lnTo>
                  <a:lnTo>
                    <a:pt x="86" y="135"/>
                  </a:lnTo>
                  <a:lnTo>
                    <a:pt x="129" y="8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72"/>
            <p:cNvSpPr/>
            <p:nvPr/>
          </p:nvSpPr>
          <p:spPr bwMode="auto">
            <a:xfrm>
              <a:off x="2599045" y="4771438"/>
              <a:ext cx="39688" cy="173038"/>
            </a:xfrm>
            <a:custGeom>
              <a:avLst/>
              <a:gdLst>
                <a:gd name="T0" fmla="*/ 25 w 25"/>
                <a:gd name="T1" fmla="*/ 9 h 109"/>
                <a:gd name="T2" fmla="*/ 13 w 25"/>
                <a:gd name="T3" fmla="*/ 0 h 109"/>
                <a:gd name="T4" fmla="*/ 1 w 25"/>
                <a:gd name="T5" fmla="*/ 9 h 109"/>
                <a:gd name="T6" fmla="*/ 9 w 25"/>
                <a:gd name="T7" fmla="*/ 22 h 109"/>
                <a:gd name="T8" fmla="*/ 0 w 25"/>
                <a:gd name="T9" fmla="*/ 90 h 109"/>
                <a:gd name="T10" fmla="*/ 12 w 25"/>
                <a:gd name="T11" fmla="*/ 109 h 109"/>
                <a:gd name="T12" fmla="*/ 25 w 25"/>
                <a:gd name="T13" fmla="*/ 88 h 109"/>
                <a:gd name="T14" fmla="*/ 17 w 25"/>
                <a:gd name="T15" fmla="*/ 22 h 109"/>
                <a:gd name="T16" fmla="*/ 25 w 25"/>
                <a:gd name="T17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9">
                  <a:moveTo>
                    <a:pt x="25" y="9"/>
                  </a:moveTo>
                  <a:lnTo>
                    <a:pt x="13" y="0"/>
                  </a:lnTo>
                  <a:lnTo>
                    <a:pt x="1" y="9"/>
                  </a:lnTo>
                  <a:lnTo>
                    <a:pt x="9" y="22"/>
                  </a:lnTo>
                  <a:lnTo>
                    <a:pt x="0" y="90"/>
                  </a:lnTo>
                  <a:lnTo>
                    <a:pt x="12" y="109"/>
                  </a:lnTo>
                  <a:lnTo>
                    <a:pt x="25" y="88"/>
                  </a:lnTo>
                  <a:lnTo>
                    <a:pt x="17" y="22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73"/>
            <p:cNvSpPr/>
            <p:nvPr/>
          </p:nvSpPr>
          <p:spPr bwMode="auto">
            <a:xfrm>
              <a:off x="2627620" y="4761913"/>
              <a:ext cx="65088" cy="52388"/>
            </a:xfrm>
            <a:custGeom>
              <a:avLst/>
              <a:gdLst>
                <a:gd name="T0" fmla="*/ 0 w 41"/>
                <a:gd name="T1" fmla="*/ 10 h 33"/>
                <a:gd name="T2" fmla="*/ 14 w 41"/>
                <a:gd name="T3" fmla="*/ 33 h 33"/>
                <a:gd name="T4" fmla="*/ 41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lnTo>
                    <a:pt x="14" y="33"/>
                  </a:lnTo>
                  <a:lnTo>
                    <a:pt x="4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74"/>
            <p:cNvSpPr>
              <a:spLocks noEditPoints="1"/>
            </p:cNvSpPr>
            <p:nvPr/>
          </p:nvSpPr>
          <p:spPr bwMode="auto">
            <a:xfrm>
              <a:off x="2627620" y="4760325"/>
              <a:ext cx="69850" cy="57150"/>
            </a:xfrm>
            <a:custGeom>
              <a:avLst/>
              <a:gdLst>
                <a:gd name="T0" fmla="*/ 22 w 93"/>
                <a:gd name="T1" fmla="*/ 17 h 76"/>
                <a:gd name="T2" fmla="*/ 44 w 93"/>
                <a:gd name="T3" fmla="*/ 12 h 76"/>
                <a:gd name="T4" fmla="*/ 87 w 93"/>
                <a:gd name="T5" fmla="*/ 1 h 76"/>
                <a:gd name="T6" fmla="*/ 93 w 93"/>
                <a:gd name="T7" fmla="*/ 0 h 76"/>
                <a:gd name="T8" fmla="*/ 89 w 93"/>
                <a:gd name="T9" fmla="*/ 5 h 76"/>
                <a:gd name="T10" fmla="*/ 74 w 93"/>
                <a:gd name="T11" fmla="*/ 22 h 76"/>
                <a:gd name="T12" fmla="*/ 60 w 93"/>
                <a:gd name="T13" fmla="*/ 39 h 76"/>
                <a:gd name="T14" fmla="*/ 45 w 93"/>
                <a:gd name="T15" fmla="*/ 57 h 76"/>
                <a:gd name="T16" fmla="*/ 30 w 93"/>
                <a:gd name="T17" fmla="*/ 74 h 76"/>
                <a:gd name="T18" fmla="*/ 28 w 93"/>
                <a:gd name="T19" fmla="*/ 76 h 76"/>
                <a:gd name="T20" fmla="*/ 27 w 93"/>
                <a:gd name="T21" fmla="*/ 74 h 76"/>
                <a:gd name="T22" fmla="*/ 14 w 93"/>
                <a:gd name="T23" fmla="*/ 48 h 76"/>
                <a:gd name="T24" fmla="*/ 0 w 93"/>
                <a:gd name="T25" fmla="*/ 23 h 76"/>
                <a:gd name="T26" fmla="*/ 22 w 93"/>
                <a:gd name="T27" fmla="*/ 17 h 76"/>
                <a:gd name="T28" fmla="*/ 15 w 93"/>
                <a:gd name="T29" fmla="*/ 47 h 76"/>
                <a:gd name="T30" fmla="*/ 30 w 93"/>
                <a:gd name="T31" fmla="*/ 72 h 76"/>
                <a:gd name="T32" fmla="*/ 27 w 93"/>
                <a:gd name="T33" fmla="*/ 72 h 76"/>
                <a:gd name="T34" fmla="*/ 42 w 93"/>
                <a:gd name="T35" fmla="*/ 54 h 76"/>
                <a:gd name="T36" fmla="*/ 56 w 93"/>
                <a:gd name="T37" fmla="*/ 37 h 76"/>
                <a:gd name="T38" fmla="*/ 71 w 93"/>
                <a:gd name="T39" fmla="*/ 19 h 76"/>
                <a:gd name="T40" fmla="*/ 86 w 93"/>
                <a:gd name="T41" fmla="*/ 2 h 76"/>
                <a:gd name="T42" fmla="*/ 88 w 93"/>
                <a:gd name="T43" fmla="*/ 5 h 76"/>
                <a:gd name="T44" fmla="*/ 44 w 93"/>
                <a:gd name="T45" fmla="*/ 14 h 76"/>
                <a:gd name="T46" fmla="*/ 22 w 93"/>
                <a:gd name="T47" fmla="*/ 19 h 76"/>
                <a:gd name="T48" fmla="*/ 0 w 93"/>
                <a:gd name="T49" fmla="*/ 23 h 76"/>
                <a:gd name="T50" fmla="*/ 15 w 93"/>
                <a:gd name="T51" fmla="*/ 4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" h="76">
                  <a:moveTo>
                    <a:pt x="22" y="17"/>
                  </a:moveTo>
                  <a:cubicBezTo>
                    <a:pt x="29" y="15"/>
                    <a:pt x="36" y="14"/>
                    <a:pt x="44" y="12"/>
                  </a:cubicBezTo>
                  <a:cubicBezTo>
                    <a:pt x="58" y="8"/>
                    <a:pt x="73" y="5"/>
                    <a:pt x="87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5" y="45"/>
                    <a:pt x="50" y="51"/>
                    <a:pt x="45" y="57"/>
                  </a:cubicBezTo>
                  <a:cubicBezTo>
                    <a:pt x="40" y="62"/>
                    <a:pt x="35" y="68"/>
                    <a:pt x="30" y="74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3" y="65"/>
                    <a:pt x="18" y="57"/>
                    <a:pt x="14" y="48"/>
                  </a:cubicBezTo>
                  <a:cubicBezTo>
                    <a:pt x="9" y="40"/>
                    <a:pt x="5" y="32"/>
                    <a:pt x="0" y="23"/>
                  </a:cubicBezTo>
                  <a:cubicBezTo>
                    <a:pt x="8" y="21"/>
                    <a:pt x="15" y="19"/>
                    <a:pt x="22" y="17"/>
                  </a:cubicBezTo>
                  <a:close/>
                  <a:moveTo>
                    <a:pt x="15" y="47"/>
                  </a:moveTo>
                  <a:cubicBezTo>
                    <a:pt x="20" y="56"/>
                    <a:pt x="25" y="64"/>
                    <a:pt x="30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32" y="66"/>
                    <a:pt x="37" y="60"/>
                    <a:pt x="42" y="54"/>
                  </a:cubicBezTo>
                  <a:cubicBezTo>
                    <a:pt x="47" y="48"/>
                    <a:pt x="52" y="42"/>
                    <a:pt x="56" y="37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73" y="8"/>
                    <a:pt x="59" y="11"/>
                    <a:pt x="44" y="14"/>
                  </a:cubicBezTo>
                  <a:cubicBezTo>
                    <a:pt x="37" y="16"/>
                    <a:pt x="30" y="17"/>
                    <a:pt x="22" y="19"/>
                  </a:cubicBezTo>
                  <a:cubicBezTo>
                    <a:pt x="15" y="20"/>
                    <a:pt x="8" y="22"/>
                    <a:pt x="0" y="23"/>
                  </a:cubicBezTo>
                  <a:cubicBezTo>
                    <a:pt x="5" y="31"/>
                    <a:pt x="10" y="39"/>
                    <a:pt x="15" y="47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75"/>
            <p:cNvSpPr/>
            <p:nvPr/>
          </p:nvSpPr>
          <p:spPr bwMode="auto">
            <a:xfrm>
              <a:off x="2541895" y="4768263"/>
              <a:ext cx="65088" cy="50800"/>
            </a:xfrm>
            <a:custGeom>
              <a:avLst/>
              <a:gdLst>
                <a:gd name="T0" fmla="*/ 41 w 41"/>
                <a:gd name="T1" fmla="*/ 7 h 32"/>
                <a:gd name="T2" fmla="*/ 30 w 41"/>
                <a:gd name="T3" fmla="*/ 32 h 32"/>
                <a:gd name="T4" fmla="*/ 0 w 41"/>
                <a:gd name="T5" fmla="*/ 0 h 32"/>
                <a:gd name="T6" fmla="*/ 41 w 41"/>
                <a:gd name="T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2">
                  <a:moveTo>
                    <a:pt x="41" y="7"/>
                  </a:moveTo>
                  <a:lnTo>
                    <a:pt x="30" y="32"/>
                  </a:lnTo>
                  <a:lnTo>
                    <a:pt x="0" y="0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76"/>
            <p:cNvSpPr>
              <a:spLocks noEditPoints="1"/>
            </p:cNvSpPr>
            <p:nvPr/>
          </p:nvSpPr>
          <p:spPr bwMode="auto">
            <a:xfrm>
              <a:off x="2537132" y="4766675"/>
              <a:ext cx="69850" cy="53975"/>
            </a:xfrm>
            <a:custGeom>
              <a:avLst/>
              <a:gdLst>
                <a:gd name="T0" fmla="*/ 72 w 94"/>
                <a:gd name="T1" fmla="*/ 15 h 72"/>
                <a:gd name="T2" fmla="*/ 50 w 94"/>
                <a:gd name="T3" fmla="*/ 12 h 72"/>
                <a:gd name="T4" fmla="*/ 6 w 94"/>
                <a:gd name="T5" fmla="*/ 5 h 72"/>
                <a:gd name="T6" fmla="*/ 8 w 94"/>
                <a:gd name="T7" fmla="*/ 2 h 72"/>
                <a:gd name="T8" fmla="*/ 23 w 94"/>
                <a:gd name="T9" fmla="*/ 18 h 72"/>
                <a:gd name="T10" fmla="*/ 39 w 94"/>
                <a:gd name="T11" fmla="*/ 35 h 72"/>
                <a:gd name="T12" fmla="*/ 55 w 94"/>
                <a:gd name="T13" fmla="*/ 52 h 72"/>
                <a:gd name="T14" fmla="*/ 70 w 94"/>
                <a:gd name="T15" fmla="*/ 68 h 72"/>
                <a:gd name="T16" fmla="*/ 67 w 94"/>
                <a:gd name="T17" fmla="*/ 69 h 72"/>
                <a:gd name="T18" fmla="*/ 81 w 94"/>
                <a:gd name="T19" fmla="*/ 43 h 72"/>
                <a:gd name="T20" fmla="*/ 94 w 94"/>
                <a:gd name="T21" fmla="*/ 18 h 72"/>
                <a:gd name="T22" fmla="*/ 72 w 94"/>
                <a:gd name="T23" fmla="*/ 15 h 72"/>
                <a:gd name="T24" fmla="*/ 82 w 94"/>
                <a:gd name="T25" fmla="*/ 44 h 72"/>
                <a:gd name="T26" fmla="*/ 70 w 94"/>
                <a:gd name="T27" fmla="*/ 70 h 72"/>
                <a:gd name="T28" fmla="*/ 69 w 94"/>
                <a:gd name="T29" fmla="*/ 72 h 72"/>
                <a:gd name="T30" fmla="*/ 68 w 94"/>
                <a:gd name="T31" fmla="*/ 71 h 72"/>
                <a:gd name="T32" fmla="*/ 52 w 94"/>
                <a:gd name="T33" fmla="*/ 54 h 72"/>
                <a:gd name="T34" fmla="*/ 36 w 94"/>
                <a:gd name="T35" fmla="*/ 38 h 72"/>
                <a:gd name="T36" fmla="*/ 20 w 94"/>
                <a:gd name="T37" fmla="*/ 21 h 72"/>
                <a:gd name="T38" fmla="*/ 5 w 94"/>
                <a:gd name="T39" fmla="*/ 5 h 72"/>
                <a:gd name="T40" fmla="*/ 0 w 94"/>
                <a:gd name="T41" fmla="*/ 0 h 72"/>
                <a:gd name="T42" fmla="*/ 6 w 94"/>
                <a:gd name="T43" fmla="*/ 1 h 72"/>
                <a:gd name="T44" fmla="*/ 50 w 94"/>
                <a:gd name="T45" fmla="*/ 9 h 72"/>
                <a:gd name="T46" fmla="*/ 72 w 94"/>
                <a:gd name="T47" fmla="*/ 14 h 72"/>
                <a:gd name="T48" fmla="*/ 94 w 94"/>
                <a:gd name="T49" fmla="*/ 18 h 72"/>
                <a:gd name="T50" fmla="*/ 82 w 94"/>
                <a:gd name="T51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72">
                  <a:moveTo>
                    <a:pt x="72" y="15"/>
                  </a:moveTo>
                  <a:cubicBezTo>
                    <a:pt x="65" y="14"/>
                    <a:pt x="57" y="13"/>
                    <a:pt x="50" y="12"/>
                  </a:cubicBezTo>
                  <a:cubicBezTo>
                    <a:pt x="35" y="10"/>
                    <a:pt x="20" y="8"/>
                    <a:pt x="6" y="5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4" y="41"/>
                    <a:pt x="49" y="46"/>
                    <a:pt x="55" y="52"/>
                  </a:cubicBezTo>
                  <a:cubicBezTo>
                    <a:pt x="60" y="57"/>
                    <a:pt x="65" y="63"/>
                    <a:pt x="70" y="68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72" y="60"/>
                    <a:pt x="76" y="52"/>
                    <a:pt x="81" y="43"/>
                  </a:cubicBezTo>
                  <a:cubicBezTo>
                    <a:pt x="85" y="35"/>
                    <a:pt x="90" y="26"/>
                    <a:pt x="94" y="18"/>
                  </a:cubicBezTo>
                  <a:cubicBezTo>
                    <a:pt x="87" y="17"/>
                    <a:pt x="79" y="16"/>
                    <a:pt x="72" y="15"/>
                  </a:cubicBezTo>
                  <a:close/>
                  <a:moveTo>
                    <a:pt x="82" y="44"/>
                  </a:moveTo>
                  <a:cubicBezTo>
                    <a:pt x="78" y="53"/>
                    <a:pt x="74" y="62"/>
                    <a:pt x="70" y="70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2" y="65"/>
                    <a:pt x="57" y="60"/>
                    <a:pt x="52" y="54"/>
                  </a:cubicBezTo>
                  <a:cubicBezTo>
                    <a:pt x="46" y="49"/>
                    <a:pt x="41" y="43"/>
                    <a:pt x="36" y="38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1" y="4"/>
                    <a:pt x="36" y="7"/>
                    <a:pt x="50" y="9"/>
                  </a:cubicBezTo>
                  <a:cubicBezTo>
                    <a:pt x="58" y="11"/>
                    <a:pt x="65" y="12"/>
                    <a:pt x="72" y="14"/>
                  </a:cubicBezTo>
                  <a:cubicBezTo>
                    <a:pt x="80" y="15"/>
                    <a:pt x="87" y="17"/>
                    <a:pt x="94" y="18"/>
                  </a:cubicBezTo>
                  <a:cubicBezTo>
                    <a:pt x="90" y="27"/>
                    <a:pt x="86" y="36"/>
                    <a:pt x="82" y="4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77"/>
            <p:cNvSpPr/>
            <p:nvPr/>
          </p:nvSpPr>
          <p:spPr bwMode="auto">
            <a:xfrm>
              <a:off x="2492682" y="4744450"/>
              <a:ext cx="228600" cy="211138"/>
            </a:xfrm>
            <a:custGeom>
              <a:avLst/>
              <a:gdLst>
                <a:gd name="T0" fmla="*/ 116 w 144"/>
                <a:gd name="T1" fmla="*/ 19 h 133"/>
                <a:gd name="T2" fmla="*/ 79 w 144"/>
                <a:gd name="T3" fmla="*/ 65 h 133"/>
                <a:gd name="T4" fmla="*/ 37 w 144"/>
                <a:gd name="T5" fmla="*/ 20 h 133"/>
                <a:gd name="T6" fmla="*/ 0 w 144"/>
                <a:gd name="T7" fmla="*/ 0 h 133"/>
                <a:gd name="T8" fmla="*/ 16 w 144"/>
                <a:gd name="T9" fmla="*/ 93 h 133"/>
                <a:gd name="T10" fmla="*/ 85 w 144"/>
                <a:gd name="T11" fmla="*/ 133 h 133"/>
                <a:gd name="T12" fmla="*/ 142 w 144"/>
                <a:gd name="T13" fmla="*/ 78 h 133"/>
                <a:gd name="T14" fmla="*/ 144 w 144"/>
                <a:gd name="T15" fmla="*/ 4 h 133"/>
                <a:gd name="T16" fmla="*/ 116 w 144"/>
                <a:gd name="T17" fmla="*/ 1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3">
                  <a:moveTo>
                    <a:pt x="116" y="19"/>
                  </a:moveTo>
                  <a:lnTo>
                    <a:pt x="79" y="65"/>
                  </a:lnTo>
                  <a:lnTo>
                    <a:pt x="37" y="20"/>
                  </a:lnTo>
                  <a:lnTo>
                    <a:pt x="0" y="0"/>
                  </a:lnTo>
                  <a:lnTo>
                    <a:pt x="16" y="93"/>
                  </a:lnTo>
                  <a:lnTo>
                    <a:pt x="85" y="133"/>
                  </a:lnTo>
                  <a:lnTo>
                    <a:pt x="142" y="78"/>
                  </a:lnTo>
                  <a:lnTo>
                    <a:pt x="144" y="4"/>
                  </a:lnTo>
                  <a:lnTo>
                    <a:pt x="116" y="19"/>
                  </a:ln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78"/>
            <p:cNvSpPr/>
            <p:nvPr/>
          </p:nvSpPr>
          <p:spPr bwMode="auto">
            <a:xfrm>
              <a:off x="2629207" y="4750800"/>
              <a:ext cx="87313" cy="93663"/>
            </a:xfrm>
            <a:custGeom>
              <a:avLst/>
              <a:gdLst>
                <a:gd name="T0" fmla="*/ 114 w 116"/>
                <a:gd name="T1" fmla="*/ 0 h 124"/>
                <a:gd name="T2" fmla="*/ 115 w 116"/>
                <a:gd name="T3" fmla="*/ 18 h 124"/>
                <a:gd name="T4" fmla="*/ 116 w 116"/>
                <a:gd name="T5" fmla="*/ 37 h 124"/>
                <a:gd name="T6" fmla="*/ 116 w 116"/>
                <a:gd name="T7" fmla="*/ 38 h 124"/>
                <a:gd name="T8" fmla="*/ 114 w 116"/>
                <a:gd name="T9" fmla="*/ 38 h 124"/>
                <a:gd name="T10" fmla="*/ 95 w 116"/>
                <a:gd name="T11" fmla="*/ 38 h 124"/>
                <a:gd name="T12" fmla="*/ 76 w 116"/>
                <a:gd name="T13" fmla="*/ 39 h 124"/>
                <a:gd name="T14" fmla="*/ 77 w 116"/>
                <a:gd name="T15" fmla="*/ 35 h 124"/>
                <a:gd name="T16" fmla="*/ 107 w 116"/>
                <a:gd name="T17" fmla="*/ 56 h 124"/>
                <a:gd name="T18" fmla="*/ 110 w 116"/>
                <a:gd name="T19" fmla="*/ 58 h 124"/>
                <a:gd name="T20" fmla="*/ 107 w 116"/>
                <a:gd name="T21" fmla="*/ 59 h 124"/>
                <a:gd name="T22" fmla="*/ 52 w 116"/>
                <a:gd name="T23" fmla="*/ 90 h 124"/>
                <a:gd name="T24" fmla="*/ 26 w 116"/>
                <a:gd name="T25" fmla="*/ 106 h 124"/>
                <a:gd name="T26" fmla="*/ 0 w 116"/>
                <a:gd name="T27" fmla="*/ 124 h 124"/>
                <a:gd name="T28" fmla="*/ 12 w 116"/>
                <a:gd name="T29" fmla="*/ 114 h 124"/>
                <a:gd name="T30" fmla="*/ 24 w 116"/>
                <a:gd name="T31" fmla="*/ 104 h 124"/>
                <a:gd name="T32" fmla="*/ 50 w 116"/>
                <a:gd name="T33" fmla="*/ 87 h 124"/>
                <a:gd name="T34" fmla="*/ 77 w 116"/>
                <a:gd name="T35" fmla="*/ 71 h 124"/>
                <a:gd name="T36" fmla="*/ 105 w 116"/>
                <a:gd name="T37" fmla="*/ 55 h 124"/>
                <a:gd name="T38" fmla="*/ 105 w 116"/>
                <a:gd name="T39" fmla="*/ 59 h 124"/>
                <a:gd name="T40" fmla="*/ 75 w 116"/>
                <a:gd name="T41" fmla="*/ 39 h 124"/>
                <a:gd name="T42" fmla="*/ 70 w 116"/>
                <a:gd name="T43" fmla="*/ 35 h 124"/>
                <a:gd name="T44" fmla="*/ 76 w 116"/>
                <a:gd name="T45" fmla="*/ 35 h 124"/>
                <a:gd name="T46" fmla="*/ 95 w 116"/>
                <a:gd name="T47" fmla="*/ 35 h 124"/>
                <a:gd name="T48" fmla="*/ 114 w 116"/>
                <a:gd name="T49" fmla="*/ 35 h 124"/>
                <a:gd name="T50" fmla="*/ 113 w 116"/>
                <a:gd name="T51" fmla="*/ 37 h 124"/>
                <a:gd name="T52" fmla="*/ 113 w 116"/>
                <a:gd name="T53" fmla="*/ 18 h 124"/>
                <a:gd name="T54" fmla="*/ 114 w 116"/>
                <a:gd name="T5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" h="124">
                  <a:moveTo>
                    <a:pt x="114" y="0"/>
                  </a:moveTo>
                  <a:cubicBezTo>
                    <a:pt x="114" y="6"/>
                    <a:pt x="114" y="12"/>
                    <a:pt x="115" y="18"/>
                  </a:cubicBezTo>
                  <a:cubicBezTo>
                    <a:pt x="115" y="24"/>
                    <a:pt x="115" y="30"/>
                    <a:pt x="116" y="37"/>
                  </a:cubicBezTo>
                  <a:cubicBezTo>
                    <a:pt x="116" y="38"/>
                    <a:pt x="116" y="38"/>
                    <a:pt x="116" y="38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87" y="42"/>
                    <a:pt x="97" y="49"/>
                    <a:pt x="107" y="56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89" y="69"/>
                    <a:pt x="70" y="79"/>
                    <a:pt x="52" y="90"/>
                  </a:cubicBezTo>
                  <a:cubicBezTo>
                    <a:pt x="43" y="95"/>
                    <a:pt x="34" y="100"/>
                    <a:pt x="26" y="106"/>
                  </a:cubicBezTo>
                  <a:cubicBezTo>
                    <a:pt x="17" y="112"/>
                    <a:pt x="8" y="117"/>
                    <a:pt x="0" y="124"/>
                  </a:cubicBezTo>
                  <a:cubicBezTo>
                    <a:pt x="4" y="120"/>
                    <a:pt x="8" y="117"/>
                    <a:pt x="12" y="114"/>
                  </a:cubicBezTo>
                  <a:cubicBezTo>
                    <a:pt x="16" y="110"/>
                    <a:pt x="20" y="107"/>
                    <a:pt x="24" y="104"/>
                  </a:cubicBezTo>
                  <a:cubicBezTo>
                    <a:pt x="33" y="98"/>
                    <a:pt x="42" y="92"/>
                    <a:pt x="50" y="87"/>
                  </a:cubicBezTo>
                  <a:cubicBezTo>
                    <a:pt x="59" y="81"/>
                    <a:pt x="68" y="76"/>
                    <a:pt x="77" y="71"/>
                  </a:cubicBezTo>
                  <a:cubicBezTo>
                    <a:pt x="87" y="66"/>
                    <a:pt x="96" y="60"/>
                    <a:pt x="105" y="55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95" y="52"/>
                    <a:pt x="85" y="45"/>
                    <a:pt x="75" y="39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0"/>
                    <a:pt x="113" y="24"/>
                    <a:pt x="113" y="18"/>
                  </a:cubicBezTo>
                  <a:cubicBezTo>
                    <a:pt x="114" y="12"/>
                    <a:pt x="114" y="6"/>
                    <a:pt x="114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79"/>
            <p:cNvSpPr/>
            <p:nvPr/>
          </p:nvSpPr>
          <p:spPr bwMode="auto">
            <a:xfrm>
              <a:off x="2506970" y="4769850"/>
              <a:ext cx="101600" cy="73025"/>
            </a:xfrm>
            <a:custGeom>
              <a:avLst/>
              <a:gdLst>
                <a:gd name="T0" fmla="*/ 0 w 137"/>
                <a:gd name="T1" fmla="*/ 0 h 98"/>
                <a:gd name="T2" fmla="*/ 3 w 137"/>
                <a:gd name="T3" fmla="*/ 18 h 98"/>
                <a:gd name="T4" fmla="*/ 6 w 137"/>
                <a:gd name="T5" fmla="*/ 36 h 98"/>
                <a:gd name="T6" fmla="*/ 6 w 137"/>
                <a:gd name="T7" fmla="*/ 37 h 98"/>
                <a:gd name="T8" fmla="*/ 7 w 137"/>
                <a:gd name="T9" fmla="*/ 37 h 98"/>
                <a:gd name="T10" fmla="*/ 26 w 137"/>
                <a:gd name="T11" fmla="*/ 34 h 98"/>
                <a:gd name="T12" fmla="*/ 45 w 137"/>
                <a:gd name="T13" fmla="*/ 30 h 98"/>
                <a:gd name="T14" fmla="*/ 43 w 137"/>
                <a:gd name="T15" fmla="*/ 27 h 98"/>
                <a:gd name="T16" fmla="*/ 18 w 137"/>
                <a:gd name="T17" fmla="*/ 53 h 98"/>
                <a:gd name="T18" fmla="*/ 15 w 137"/>
                <a:gd name="T19" fmla="*/ 56 h 98"/>
                <a:gd name="T20" fmla="*/ 19 w 137"/>
                <a:gd name="T21" fmla="*/ 57 h 98"/>
                <a:gd name="T22" fmla="*/ 79 w 137"/>
                <a:gd name="T23" fmla="*/ 75 h 98"/>
                <a:gd name="T24" fmla="*/ 108 w 137"/>
                <a:gd name="T25" fmla="*/ 85 h 98"/>
                <a:gd name="T26" fmla="*/ 137 w 137"/>
                <a:gd name="T27" fmla="*/ 98 h 98"/>
                <a:gd name="T28" fmla="*/ 123 w 137"/>
                <a:gd name="T29" fmla="*/ 90 h 98"/>
                <a:gd name="T30" fmla="*/ 109 w 137"/>
                <a:gd name="T31" fmla="*/ 83 h 98"/>
                <a:gd name="T32" fmla="*/ 80 w 137"/>
                <a:gd name="T33" fmla="*/ 72 h 98"/>
                <a:gd name="T34" fmla="*/ 50 w 137"/>
                <a:gd name="T35" fmla="*/ 62 h 98"/>
                <a:gd name="T36" fmla="*/ 20 w 137"/>
                <a:gd name="T37" fmla="*/ 53 h 98"/>
                <a:gd name="T38" fmla="*/ 21 w 137"/>
                <a:gd name="T39" fmla="*/ 56 h 98"/>
                <a:gd name="T40" fmla="*/ 46 w 137"/>
                <a:gd name="T41" fmla="*/ 30 h 98"/>
                <a:gd name="T42" fmla="*/ 50 w 137"/>
                <a:gd name="T43" fmla="*/ 25 h 98"/>
                <a:gd name="T44" fmla="*/ 44 w 137"/>
                <a:gd name="T45" fmla="*/ 26 h 98"/>
                <a:gd name="T46" fmla="*/ 25 w 137"/>
                <a:gd name="T47" fmla="*/ 31 h 98"/>
                <a:gd name="T48" fmla="*/ 7 w 137"/>
                <a:gd name="T49" fmla="*/ 35 h 98"/>
                <a:gd name="T50" fmla="*/ 8 w 137"/>
                <a:gd name="T51" fmla="*/ 36 h 98"/>
                <a:gd name="T52" fmla="*/ 4 w 137"/>
                <a:gd name="T53" fmla="*/ 18 h 98"/>
                <a:gd name="T54" fmla="*/ 0 w 137"/>
                <a:gd name="T5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7" h="98">
                  <a:moveTo>
                    <a:pt x="0" y="0"/>
                  </a:moveTo>
                  <a:cubicBezTo>
                    <a:pt x="1" y="6"/>
                    <a:pt x="2" y="12"/>
                    <a:pt x="3" y="18"/>
                  </a:cubicBezTo>
                  <a:cubicBezTo>
                    <a:pt x="4" y="24"/>
                    <a:pt x="5" y="30"/>
                    <a:pt x="6" y="36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35" y="36"/>
                    <a:pt x="26" y="44"/>
                    <a:pt x="18" y="53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39" y="62"/>
                    <a:pt x="59" y="69"/>
                    <a:pt x="79" y="75"/>
                  </a:cubicBezTo>
                  <a:cubicBezTo>
                    <a:pt x="88" y="78"/>
                    <a:pt x="98" y="82"/>
                    <a:pt x="108" y="85"/>
                  </a:cubicBezTo>
                  <a:cubicBezTo>
                    <a:pt x="118" y="89"/>
                    <a:pt x="128" y="93"/>
                    <a:pt x="137" y="98"/>
                  </a:cubicBezTo>
                  <a:cubicBezTo>
                    <a:pt x="132" y="95"/>
                    <a:pt x="128" y="92"/>
                    <a:pt x="123" y="90"/>
                  </a:cubicBezTo>
                  <a:cubicBezTo>
                    <a:pt x="118" y="88"/>
                    <a:pt x="114" y="86"/>
                    <a:pt x="109" y="83"/>
                  </a:cubicBezTo>
                  <a:cubicBezTo>
                    <a:pt x="99" y="79"/>
                    <a:pt x="90" y="75"/>
                    <a:pt x="80" y="72"/>
                  </a:cubicBezTo>
                  <a:cubicBezTo>
                    <a:pt x="70" y="68"/>
                    <a:pt x="60" y="65"/>
                    <a:pt x="50" y="62"/>
                  </a:cubicBezTo>
                  <a:cubicBezTo>
                    <a:pt x="40" y="58"/>
                    <a:pt x="30" y="55"/>
                    <a:pt x="20" y="53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9" y="47"/>
                    <a:pt x="38" y="38"/>
                    <a:pt x="46" y="30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0"/>
                    <a:pt x="5" y="24"/>
                    <a:pt x="4" y="18"/>
                  </a:cubicBezTo>
                  <a:cubicBezTo>
                    <a:pt x="3" y="12"/>
                    <a:pt x="1" y="6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80"/>
            <p:cNvSpPr/>
            <p:nvPr/>
          </p:nvSpPr>
          <p:spPr bwMode="auto">
            <a:xfrm>
              <a:off x="2873682" y="4584113"/>
              <a:ext cx="87313" cy="125413"/>
            </a:xfrm>
            <a:custGeom>
              <a:avLst/>
              <a:gdLst>
                <a:gd name="T0" fmla="*/ 0 w 117"/>
                <a:gd name="T1" fmla="*/ 147 h 169"/>
                <a:gd name="T2" fmla="*/ 38 w 117"/>
                <a:gd name="T3" fmla="*/ 86 h 169"/>
                <a:gd name="T4" fmla="*/ 63 w 117"/>
                <a:gd name="T5" fmla="*/ 56 h 169"/>
                <a:gd name="T6" fmla="*/ 78 w 117"/>
                <a:gd name="T7" fmla="*/ 59 h 169"/>
                <a:gd name="T8" fmla="*/ 85 w 117"/>
                <a:gd name="T9" fmla="*/ 66 h 169"/>
                <a:gd name="T10" fmla="*/ 86 w 117"/>
                <a:gd name="T11" fmla="*/ 82 h 169"/>
                <a:gd name="T12" fmla="*/ 34 w 117"/>
                <a:gd name="T13" fmla="*/ 169 h 169"/>
                <a:gd name="T14" fmla="*/ 0 w 117"/>
                <a:gd name="T15" fmla="*/ 14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69">
                  <a:moveTo>
                    <a:pt x="0" y="147"/>
                  </a:moveTo>
                  <a:cubicBezTo>
                    <a:pt x="0" y="147"/>
                    <a:pt x="48" y="19"/>
                    <a:pt x="38" y="86"/>
                  </a:cubicBezTo>
                  <a:cubicBezTo>
                    <a:pt x="38" y="86"/>
                    <a:pt x="69" y="0"/>
                    <a:pt x="63" y="56"/>
                  </a:cubicBezTo>
                  <a:cubicBezTo>
                    <a:pt x="63" y="56"/>
                    <a:pt x="84" y="15"/>
                    <a:pt x="78" y="59"/>
                  </a:cubicBezTo>
                  <a:cubicBezTo>
                    <a:pt x="78" y="59"/>
                    <a:pt x="104" y="27"/>
                    <a:pt x="85" y="66"/>
                  </a:cubicBezTo>
                  <a:cubicBezTo>
                    <a:pt x="85" y="66"/>
                    <a:pt x="117" y="32"/>
                    <a:pt x="86" y="82"/>
                  </a:cubicBezTo>
                  <a:cubicBezTo>
                    <a:pt x="86" y="82"/>
                    <a:pt x="57" y="135"/>
                    <a:pt x="34" y="169"/>
                  </a:cubicBezTo>
                  <a:lnTo>
                    <a:pt x="0" y="147"/>
                  </a:ln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81"/>
            <p:cNvSpPr/>
            <p:nvPr/>
          </p:nvSpPr>
          <p:spPr bwMode="auto">
            <a:xfrm>
              <a:off x="2484745" y="4923838"/>
              <a:ext cx="219075" cy="42863"/>
            </a:xfrm>
            <a:custGeom>
              <a:avLst/>
              <a:gdLst>
                <a:gd name="T0" fmla="*/ 293 w 293"/>
                <a:gd name="T1" fmla="*/ 50 h 57"/>
                <a:gd name="T2" fmla="*/ 270 w 293"/>
                <a:gd name="T3" fmla="*/ 47 h 57"/>
                <a:gd name="T4" fmla="*/ 246 w 293"/>
                <a:gd name="T5" fmla="*/ 44 h 57"/>
                <a:gd name="T6" fmla="*/ 200 w 293"/>
                <a:gd name="T7" fmla="*/ 38 h 57"/>
                <a:gd name="T8" fmla="*/ 202 w 293"/>
                <a:gd name="T9" fmla="*/ 40 h 57"/>
                <a:gd name="T10" fmla="*/ 186 w 293"/>
                <a:gd name="T11" fmla="*/ 4 h 57"/>
                <a:gd name="T12" fmla="*/ 184 w 293"/>
                <a:gd name="T13" fmla="*/ 0 h 57"/>
                <a:gd name="T14" fmla="*/ 181 w 293"/>
                <a:gd name="T15" fmla="*/ 4 h 57"/>
                <a:gd name="T16" fmla="*/ 151 w 293"/>
                <a:gd name="T17" fmla="*/ 38 h 57"/>
                <a:gd name="T18" fmla="*/ 153 w 293"/>
                <a:gd name="T19" fmla="*/ 37 h 57"/>
                <a:gd name="T20" fmla="*/ 115 w 293"/>
                <a:gd name="T21" fmla="*/ 42 h 57"/>
                <a:gd name="T22" fmla="*/ 77 w 293"/>
                <a:gd name="T23" fmla="*/ 47 h 57"/>
                <a:gd name="T24" fmla="*/ 38 w 293"/>
                <a:gd name="T25" fmla="*/ 52 h 57"/>
                <a:gd name="T26" fmla="*/ 0 w 293"/>
                <a:gd name="T27" fmla="*/ 57 h 57"/>
                <a:gd name="T28" fmla="*/ 39 w 293"/>
                <a:gd name="T29" fmla="*/ 55 h 57"/>
                <a:gd name="T30" fmla="*/ 77 w 293"/>
                <a:gd name="T31" fmla="*/ 51 h 57"/>
                <a:gd name="T32" fmla="*/ 116 w 293"/>
                <a:gd name="T33" fmla="*/ 48 h 57"/>
                <a:gd name="T34" fmla="*/ 154 w 293"/>
                <a:gd name="T35" fmla="*/ 44 h 57"/>
                <a:gd name="T36" fmla="*/ 155 w 293"/>
                <a:gd name="T37" fmla="*/ 44 h 57"/>
                <a:gd name="T38" fmla="*/ 156 w 293"/>
                <a:gd name="T39" fmla="*/ 43 h 57"/>
                <a:gd name="T40" fmla="*/ 185 w 293"/>
                <a:gd name="T41" fmla="*/ 8 h 57"/>
                <a:gd name="T42" fmla="*/ 180 w 293"/>
                <a:gd name="T43" fmla="*/ 7 h 57"/>
                <a:gd name="T44" fmla="*/ 197 w 293"/>
                <a:gd name="T45" fmla="*/ 42 h 57"/>
                <a:gd name="T46" fmla="*/ 198 w 293"/>
                <a:gd name="T47" fmla="*/ 44 h 57"/>
                <a:gd name="T48" fmla="*/ 200 w 293"/>
                <a:gd name="T49" fmla="*/ 44 h 57"/>
                <a:gd name="T50" fmla="*/ 246 w 293"/>
                <a:gd name="T51" fmla="*/ 47 h 57"/>
                <a:gd name="T52" fmla="*/ 269 w 293"/>
                <a:gd name="T53" fmla="*/ 49 h 57"/>
                <a:gd name="T54" fmla="*/ 293 w 293"/>
                <a:gd name="T55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3" h="57">
                  <a:moveTo>
                    <a:pt x="293" y="50"/>
                  </a:moveTo>
                  <a:cubicBezTo>
                    <a:pt x="285" y="49"/>
                    <a:pt x="277" y="48"/>
                    <a:pt x="270" y="47"/>
                  </a:cubicBezTo>
                  <a:cubicBezTo>
                    <a:pt x="246" y="44"/>
                    <a:pt x="246" y="44"/>
                    <a:pt x="246" y="44"/>
                  </a:cubicBezTo>
                  <a:cubicBezTo>
                    <a:pt x="231" y="42"/>
                    <a:pt x="216" y="40"/>
                    <a:pt x="200" y="38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71" y="15"/>
                    <a:pt x="161" y="27"/>
                    <a:pt x="151" y="38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41" y="39"/>
                    <a:pt x="128" y="40"/>
                    <a:pt x="115" y="42"/>
                  </a:cubicBezTo>
                  <a:cubicBezTo>
                    <a:pt x="102" y="43"/>
                    <a:pt x="89" y="45"/>
                    <a:pt x="77" y="47"/>
                  </a:cubicBezTo>
                  <a:cubicBezTo>
                    <a:pt x="64" y="48"/>
                    <a:pt x="51" y="50"/>
                    <a:pt x="38" y="52"/>
                  </a:cubicBezTo>
                  <a:cubicBezTo>
                    <a:pt x="26" y="54"/>
                    <a:pt x="13" y="55"/>
                    <a:pt x="0" y="57"/>
                  </a:cubicBezTo>
                  <a:cubicBezTo>
                    <a:pt x="13" y="57"/>
                    <a:pt x="26" y="56"/>
                    <a:pt x="39" y="55"/>
                  </a:cubicBezTo>
                  <a:cubicBezTo>
                    <a:pt x="51" y="54"/>
                    <a:pt x="64" y="53"/>
                    <a:pt x="77" y="51"/>
                  </a:cubicBezTo>
                  <a:cubicBezTo>
                    <a:pt x="90" y="50"/>
                    <a:pt x="103" y="49"/>
                    <a:pt x="116" y="48"/>
                  </a:cubicBezTo>
                  <a:cubicBezTo>
                    <a:pt x="128" y="46"/>
                    <a:pt x="141" y="45"/>
                    <a:pt x="154" y="44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56" y="43"/>
                    <a:pt x="156" y="43"/>
                    <a:pt x="156" y="43"/>
                  </a:cubicBezTo>
                  <a:cubicBezTo>
                    <a:pt x="166" y="31"/>
                    <a:pt x="176" y="19"/>
                    <a:pt x="185" y="8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200" y="44"/>
                    <a:pt x="200" y="44"/>
                    <a:pt x="200" y="44"/>
                  </a:cubicBezTo>
                  <a:cubicBezTo>
                    <a:pt x="215" y="45"/>
                    <a:pt x="231" y="46"/>
                    <a:pt x="246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77" y="49"/>
                    <a:pt x="285" y="49"/>
                    <a:pt x="293" y="5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82"/>
            <p:cNvSpPr/>
            <p:nvPr/>
          </p:nvSpPr>
          <p:spPr bwMode="auto">
            <a:xfrm>
              <a:off x="2430770" y="4676188"/>
              <a:ext cx="484188" cy="203200"/>
            </a:xfrm>
            <a:custGeom>
              <a:avLst/>
              <a:gdLst>
                <a:gd name="T0" fmla="*/ 344 w 646"/>
                <a:gd name="T1" fmla="*/ 272 h 272"/>
                <a:gd name="T2" fmla="*/ 16 w 646"/>
                <a:gd name="T3" fmla="*/ 76 h 272"/>
                <a:gd name="T4" fmla="*/ 67 w 646"/>
                <a:gd name="T5" fmla="*/ 37 h 272"/>
                <a:gd name="T6" fmla="*/ 360 w 646"/>
                <a:gd name="T7" fmla="*/ 206 h 272"/>
                <a:gd name="T8" fmla="*/ 589 w 646"/>
                <a:gd name="T9" fmla="*/ 0 h 272"/>
                <a:gd name="T10" fmla="*/ 646 w 646"/>
                <a:gd name="T11" fmla="*/ 29 h 272"/>
                <a:gd name="T12" fmla="*/ 366 w 646"/>
                <a:gd name="T13" fmla="*/ 271 h 272"/>
                <a:gd name="T14" fmla="*/ 344 w 646"/>
                <a:gd name="T1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6" h="272">
                  <a:moveTo>
                    <a:pt x="344" y="272"/>
                  </a:moveTo>
                  <a:cubicBezTo>
                    <a:pt x="166" y="272"/>
                    <a:pt x="0" y="131"/>
                    <a:pt x="16" y="76"/>
                  </a:cubicBezTo>
                  <a:cubicBezTo>
                    <a:pt x="30" y="28"/>
                    <a:pt x="67" y="37"/>
                    <a:pt x="67" y="37"/>
                  </a:cubicBezTo>
                  <a:cubicBezTo>
                    <a:pt x="69" y="39"/>
                    <a:pt x="208" y="220"/>
                    <a:pt x="360" y="206"/>
                  </a:cubicBezTo>
                  <a:cubicBezTo>
                    <a:pt x="446" y="199"/>
                    <a:pt x="523" y="129"/>
                    <a:pt x="589" y="0"/>
                  </a:cubicBezTo>
                  <a:cubicBezTo>
                    <a:pt x="646" y="29"/>
                    <a:pt x="646" y="29"/>
                    <a:pt x="646" y="29"/>
                  </a:cubicBezTo>
                  <a:cubicBezTo>
                    <a:pt x="570" y="180"/>
                    <a:pt x="475" y="261"/>
                    <a:pt x="366" y="271"/>
                  </a:cubicBezTo>
                  <a:cubicBezTo>
                    <a:pt x="359" y="271"/>
                    <a:pt x="351" y="272"/>
                    <a:pt x="344" y="272"/>
                  </a:cubicBezTo>
                  <a:close/>
                </a:path>
              </a:pathLst>
            </a:custGeom>
            <a:solidFill>
              <a:srgbClr val="5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83"/>
            <p:cNvSpPr>
              <a:spLocks noEditPoints="1"/>
            </p:cNvSpPr>
            <p:nvPr/>
          </p:nvSpPr>
          <p:spPr bwMode="auto">
            <a:xfrm>
              <a:off x="2470457" y="4904788"/>
              <a:ext cx="63500" cy="22225"/>
            </a:xfrm>
            <a:custGeom>
              <a:avLst/>
              <a:gdLst>
                <a:gd name="T0" fmla="*/ 1 w 40"/>
                <a:gd name="T1" fmla="*/ 14 h 14"/>
                <a:gd name="T2" fmla="*/ 0 w 40"/>
                <a:gd name="T3" fmla="*/ 4 h 14"/>
                <a:gd name="T4" fmla="*/ 40 w 40"/>
                <a:gd name="T5" fmla="*/ 0 h 14"/>
                <a:gd name="T6" fmla="*/ 39 w 40"/>
                <a:gd name="T7" fmla="*/ 9 h 14"/>
                <a:gd name="T8" fmla="*/ 1 w 40"/>
                <a:gd name="T9" fmla="*/ 14 h 14"/>
                <a:gd name="T10" fmla="*/ 1 w 40"/>
                <a:gd name="T11" fmla="*/ 5 h 14"/>
                <a:gd name="T12" fmla="*/ 2 w 40"/>
                <a:gd name="T13" fmla="*/ 13 h 14"/>
                <a:gd name="T14" fmla="*/ 38 w 40"/>
                <a:gd name="T15" fmla="*/ 8 h 14"/>
                <a:gd name="T16" fmla="*/ 39 w 40"/>
                <a:gd name="T17" fmla="*/ 1 h 14"/>
                <a:gd name="T18" fmla="*/ 1 w 40"/>
                <a:gd name="T1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4">
                  <a:moveTo>
                    <a:pt x="1" y="14"/>
                  </a:moveTo>
                  <a:lnTo>
                    <a:pt x="0" y="4"/>
                  </a:lnTo>
                  <a:lnTo>
                    <a:pt x="40" y="0"/>
                  </a:lnTo>
                  <a:lnTo>
                    <a:pt x="39" y="9"/>
                  </a:lnTo>
                  <a:lnTo>
                    <a:pt x="1" y="14"/>
                  </a:lnTo>
                  <a:close/>
                  <a:moveTo>
                    <a:pt x="1" y="5"/>
                  </a:moveTo>
                  <a:lnTo>
                    <a:pt x="2" y="13"/>
                  </a:lnTo>
                  <a:lnTo>
                    <a:pt x="38" y="8"/>
                  </a:lnTo>
                  <a:lnTo>
                    <a:pt x="39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84"/>
            <p:cNvSpPr>
              <a:spLocks noEditPoints="1"/>
            </p:cNvSpPr>
            <p:nvPr/>
          </p:nvSpPr>
          <p:spPr bwMode="auto">
            <a:xfrm>
              <a:off x="2670482" y="4892088"/>
              <a:ext cx="60325" cy="19050"/>
            </a:xfrm>
            <a:custGeom>
              <a:avLst/>
              <a:gdLst>
                <a:gd name="T0" fmla="*/ 1 w 38"/>
                <a:gd name="T1" fmla="*/ 10 h 12"/>
                <a:gd name="T2" fmla="*/ 0 w 38"/>
                <a:gd name="T3" fmla="*/ 0 h 12"/>
                <a:gd name="T4" fmla="*/ 38 w 38"/>
                <a:gd name="T5" fmla="*/ 0 h 12"/>
                <a:gd name="T6" fmla="*/ 36 w 38"/>
                <a:gd name="T7" fmla="*/ 12 h 12"/>
                <a:gd name="T8" fmla="*/ 1 w 38"/>
                <a:gd name="T9" fmla="*/ 10 h 12"/>
                <a:gd name="T10" fmla="*/ 1 w 38"/>
                <a:gd name="T11" fmla="*/ 1 h 12"/>
                <a:gd name="T12" fmla="*/ 2 w 38"/>
                <a:gd name="T13" fmla="*/ 9 h 12"/>
                <a:gd name="T14" fmla="*/ 35 w 38"/>
                <a:gd name="T15" fmla="*/ 11 h 12"/>
                <a:gd name="T16" fmla="*/ 36 w 38"/>
                <a:gd name="T17" fmla="*/ 1 h 12"/>
                <a:gd name="T18" fmla="*/ 1 w 38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2">
                  <a:moveTo>
                    <a:pt x="1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6" y="12"/>
                  </a:lnTo>
                  <a:lnTo>
                    <a:pt x="1" y="10"/>
                  </a:lnTo>
                  <a:close/>
                  <a:moveTo>
                    <a:pt x="1" y="1"/>
                  </a:moveTo>
                  <a:lnTo>
                    <a:pt x="2" y="9"/>
                  </a:lnTo>
                  <a:lnTo>
                    <a:pt x="35" y="11"/>
                  </a:lnTo>
                  <a:lnTo>
                    <a:pt x="3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85"/>
            <p:cNvSpPr/>
            <p:nvPr/>
          </p:nvSpPr>
          <p:spPr bwMode="auto">
            <a:xfrm>
              <a:off x="2481570" y="4833350"/>
              <a:ext cx="44450" cy="14288"/>
            </a:xfrm>
            <a:custGeom>
              <a:avLst/>
              <a:gdLst>
                <a:gd name="T0" fmla="*/ 61 w 61"/>
                <a:gd name="T1" fmla="*/ 12 h 19"/>
                <a:gd name="T2" fmla="*/ 26 w 61"/>
                <a:gd name="T3" fmla="*/ 0 h 19"/>
                <a:gd name="T4" fmla="*/ 0 w 61"/>
                <a:gd name="T5" fmla="*/ 19 h 19"/>
                <a:gd name="T6" fmla="*/ 61 w 61"/>
                <a:gd name="T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9">
                  <a:moveTo>
                    <a:pt x="61" y="12"/>
                  </a:moveTo>
                  <a:cubicBezTo>
                    <a:pt x="61" y="12"/>
                    <a:pt x="43" y="8"/>
                    <a:pt x="26" y="0"/>
                  </a:cubicBezTo>
                  <a:cubicBezTo>
                    <a:pt x="26" y="0"/>
                    <a:pt x="19" y="2"/>
                    <a:pt x="0" y="19"/>
                  </a:cubicBezTo>
                  <a:lnTo>
                    <a:pt x="61" y="12"/>
                  </a:lnTo>
                  <a:close/>
                </a:path>
              </a:pathLst>
            </a:custGeom>
            <a:solidFill>
              <a:srgbClr val="8C2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86"/>
            <p:cNvSpPr/>
            <p:nvPr/>
          </p:nvSpPr>
          <p:spPr bwMode="auto">
            <a:xfrm>
              <a:off x="2476807" y="4841288"/>
              <a:ext cx="57150" cy="7938"/>
            </a:xfrm>
            <a:custGeom>
              <a:avLst/>
              <a:gdLst>
                <a:gd name="T0" fmla="*/ 77 w 77"/>
                <a:gd name="T1" fmla="*/ 0 h 9"/>
                <a:gd name="T2" fmla="*/ 57 w 77"/>
                <a:gd name="T3" fmla="*/ 0 h 9"/>
                <a:gd name="T4" fmla="*/ 38 w 77"/>
                <a:gd name="T5" fmla="*/ 2 h 9"/>
                <a:gd name="T6" fmla="*/ 19 w 77"/>
                <a:gd name="T7" fmla="*/ 5 h 9"/>
                <a:gd name="T8" fmla="*/ 0 w 77"/>
                <a:gd name="T9" fmla="*/ 9 h 9"/>
                <a:gd name="T10" fmla="*/ 10 w 77"/>
                <a:gd name="T11" fmla="*/ 7 h 9"/>
                <a:gd name="T12" fmla="*/ 20 w 77"/>
                <a:gd name="T13" fmla="*/ 6 h 9"/>
                <a:gd name="T14" fmla="*/ 39 w 77"/>
                <a:gd name="T15" fmla="*/ 4 h 9"/>
                <a:gd name="T16" fmla="*/ 58 w 77"/>
                <a:gd name="T17" fmla="*/ 2 h 9"/>
                <a:gd name="T18" fmla="*/ 67 w 77"/>
                <a:gd name="T19" fmla="*/ 1 h 9"/>
                <a:gd name="T20" fmla="*/ 77 w 77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9">
                  <a:moveTo>
                    <a:pt x="77" y="0"/>
                  </a:moveTo>
                  <a:cubicBezTo>
                    <a:pt x="70" y="0"/>
                    <a:pt x="64" y="0"/>
                    <a:pt x="57" y="0"/>
                  </a:cubicBezTo>
                  <a:cubicBezTo>
                    <a:pt x="51" y="1"/>
                    <a:pt x="45" y="1"/>
                    <a:pt x="38" y="2"/>
                  </a:cubicBezTo>
                  <a:cubicBezTo>
                    <a:pt x="32" y="3"/>
                    <a:pt x="26" y="4"/>
                    <a:pt x="19" y="5"/>
                  </a:cubicBezTo>
                  <a:cubicBezTo>
                    <a:pt x="13" y="6"/>
                    <a:pt x="7" y="7"/>
                    <a:pt x="0" y="9"/>
                  </a:cubicBezTo>
                  <a:cubicBezTo>
                    <a:pt x="4" y="8"/>
                    <a:pt x="7" y="8"/>
                    <a:pt x="10" y="7"/>
                  </a:cubicBezTo>
                  <a:cubicBezTo>
                    <a:pt x="13" y="7"/>
                    <a:pt x="16" y="7"/>
                    <a:pt x="20" y="6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70" y="0"/>
                    <a:pt x="74" y="0"/>
                    <a:pt x="77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87"/>
            <p:cNvSpPr/>
            <p:nvPr/>
          </p:nvSpPr>
          <p:spPr bwMode="auto">
            <a:xfrm>
              <a:off x="2321232" y="4290425"/>
              <a:ext cx="152400" cy="423863"/>
            </a:xfrm>
            <a:custGeom>
              <a:avLst/>
              <a:gdLst>
                <a:gd name="T0" fmla="*/ 107 w 205"/>
                <a:gd name="T1" fmla="*/ 528 h 565"/>
                <a:gd name="T2" fmla="*/ 205 w 205"/>
                <a:gd name="T3" fmla="*/ 321 h 565"/>
                <a:gd name="T4" fmla="*/ 87 w 205"/>
                <a:gd name="T5" fmla="*/ 126 h 565"/>
                <a:gd name="T6" fmla="*/ 1 w 205"/>
                <a:gd name="T7" fmla="*/ 295 h 565"/>
                <a:gd name="T8" fmla="*/ 107 w 205"/>
                <a:gd name="T9" fmla="*/ 528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65">
                  <a:moveTo>
                    <a:pt x="107" y="528"/>
                  </a:moveTo>
                  <a:cubicBezTo>
                    <a:pt x="146" y="565"/>
                    <a:pt x="205" y="435"/>
                    <a:pt x="205" y="321"/>
                  </a:cubicBezTo>
                  <a:cubicBezTo>
                    <a:pt x="205" y="207"/>
                    <a:pt x="141" y="126"/>
                    <a:pt x="87" y="126"/>
                  </a:cubicBezTo>
                  <a:cubicBezTo>
                    <a:pt x="33" y="126"/>
                    <a:pt x="0" y="0"/>
                    <a:pt x="1" y="295"/>
                  </a:cubicBezTo>
                  <a:cubicBezTo>
                    <a:pt x="1" y="410"/>
                    <a:pt x="101" y="522"/>
                    <a:pt x="107" y="528"/>
                  </a:cubicBezTo>
                  <a:close/>
                </a:path>
              </a:pathLst>
            </a:cu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88"/>
            <p:cNvSpPr/>
            <p:nvPr/>
          </p:nvSpPr>
          <p:spPr bwMode="auto">
            <a:xfrm>
              <a:off x="2314882" y="4503150"/>
              <a:ext cx="93663" cy="165100"/>
            </a:xfrm>
            <a:custGeom>
              <a:avLst/>
              <a:gdLst>
                <a:gd name="T0" fmla="*/ 1 w 125"/>
                <a:gd name="T1" fmla="*/ 108 h 222"/>
                <a:gd name="T2" fmla="*/ 103 w 125"/>
                <a:gd name="T3" fmla="*/ 43 h 222"/>
                <a:gd name="T4" fmla="*/ 125 w 125"/>
                <a:gd name="T5" fmla="*/ 222 h 222"/>
                <a:gd name="T6" fmla="*/ 1 w 125"/>
                <a:gd name="T7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222">
                  <a:moveTo>
                    <a:pt x="1" y="108"/>
                  </a:moveTo>
                  <a:cubicBezTo>
                    <a:pt x="0" y="0"/>
                    <a:pt x="91" y="22"/>
                    <a:pt x="103" y="43"/>
                  </a:cubicBezTo>
                  <a:cubicBezTo>
                    <a:pt x="125" y="82"/>
                    <a:pt x="125" y="222"/>
                    <a:pt x="125" y="222"/>
                  </a:cubicBezTo>
                  <a:cubicBezTo>
                    <a:pt x="16" y="215"/>
                    <a:pt x="1" y="108"/>
                    <a:pt x="1" y="108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89"/>
            <p:cNvSpPr/>
            <p:nvPr/>
          </p:nvSpPr>
          <p:spPr bwMode="auto">
            <a:xfrm>
              <a:off x="2354570" y="4250738"/>
              <a:ext cx="500063" cy="538163"/>
            </a:xfrm>
            <a:custGeom>
              <a:avLst/>
              <a:gdLst>
                <a:gd name="T0" fmla="*/ 37 w 666"/>
                <a:gd name="T1" fmla="*/ 443 h 719"/>
                <a:gd name="T2" fmla="*/ 371 w 666"/>
                <a:gd name="T3" fmla="*/ 719 h 719"/>
                <a:gd name="T4" fmla="*/ 666 w 666"/>
                <a:gd name="T5" fmla="*/ 418 h 719"/>
                <a:gd name="T6" fmla="*/ 307 w 666"/>
                <a:gd name="T7" fmla="*/ 12 h 719"/>
                <a:gd name="T8" fmla="*/ 37 w 666"/>
                <a:gd name="T9" fmla="*/ 443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719">
                  <a:moveTo>
                    <a:pt x="37" y="443"/>
                  </a:moveTo>
                  <a:cubicBezTo>
                    <a:pt x="37" y="595"/>
                    <a:pt x="187" y="719"/>
                    <a:pt x="371" y="719"/>
                  </a:cubicBezTo>
                  <a:cubicBezTo>
                    <a:pt x="556" y="719"/>
                    <a:pt x="666" y="570"/>
                    <a:pt x="666" y="418"/>
                  </a:cubicBezTo>
                  <a:cubicBezTo>
                    <a:pt x="666" y="265"/>
                    <a:pt x="626" y="25"/>
                    <a:pt x="307" y="12"/>
                  </a:cubicBezTo>
                  <a:cubicBezTo>
                    <a:pt x="0" y="0"/>
                    <a:pt x="37" y="291"/>
                    <a:pt x="37" y="443"/>
                  </a:cubicBezTo>
                  <a:close/>
                </a:path>
              </a:pathLst>
            </a:custGeom>
            <a:solidFill>
              <a:srgbClr val="F9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90"/>
            <p:cNvSpPr/>
            <p:nvPr/>
          </p:nvSpPr>
          <p:spPr bwMode="auto">
            <a:xfrm>
              <a:off x="2706995" y="4504738"/>
              <a:ext cx="122238" cy="120650"/>
            </a:xfrm>
            <a:custGeom>
              <a:avLst/>
              <a:gdLst>
                <a:gd name="T0" fmla="*/ 13 w 162"/>
                <a:gd name="T1" fmla="*/ 103 h 161"/>
                <a:gd name="T2" fmla="*/ 104 w 162"/>
                <a:gd name="T3" fmla="*/ 149 h 161"/>
                <a:gd name="T4" fmla="*/ 150 w 162"/>
                <a:gd name="T5" fmla="*/ 58 h 161"/>
                <a:gd name="T6" fmla="*/ 59 w 162"/>
                <a:gd name="T7" fmla="*/ 12 h 161"/>
                <a:gd name="T8" fmla="*/ 13 w 162"/>
                <a:gd name="T9" fmla="*/ 10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1">
                  <a:moveTo>
                    <a:pt x="13" y="103"/>
                  </a:moveTo>
                  <a:cubicBezTo>
                    <a:pt x="25" y="141"/>
                    <a:pt x="66" y="161"/>
                    <a:pt x="104" y="149"/>
                  </a:cubicBezTo>
                  <a:cubicBezTo>
                    <a:pt x="142" y="137"/>
                    <a:pt x="162" y="96"/>
                    <a:pt x="150" y="58"/>
                  </a:cubicBezTo>
                  <a:cubicBezTo>
                    <a:pt x="137" y="20"/>
                    <a:pt x="97" y="0"/>
                    <a:pt x="59" y="12"/>
                  </a:cubicBezTo>
                  <a:cubicBezTo>
                    <a:pt x="21" y="24"/>
                    <a:pt x="0" y="65"/>
                    <a:pt x="13" y="103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91"/>
            <p:cNvSpPr/>
            <p:nvPr/>
          </p:nvSpPr>
          <p:spPr bwMode="auto">
            <a:xfrm>
              <a:off x="2743507" y="4530138"/>
              <a:ext cx="74613" cy="74613"/>
            </a:xfrm>
            <a:custGeom>
              <a:avLst/>
              <a:gdLst>
                <a:gd name="T0" fmla="*/ 8 w 100"/>
                <a:gd name="T1" fmla="*/ 64 h 100"/>
                <a:gd name="T2" fmla="*/ 64 w 100"/>
                <a:gd name="T3" fmla="*/ 92 h 100"/>
                <a:gd name="T4" fmla="*/ 93 w 100"/>
                <a:gd name="T5" fmla="*/ 36 h 100"/>
                <a:gd name="T6" fmla="*/ 36 w 100"/>
                <a:gd name="T7" fmla="*/ 7 h 100"/>
                <a:gd name="T8" fmla="*/ 8 w 100"/>
                <a:gd name="T9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8" y="64"/>
                  </a:moveTo>
                  <a:cubicBezTo>
                    <a:pt x="15" y="87"/>
                    <a:pt x="41" y="100"/>
                    <a:pt x="64" y="92"/>
                  </a:cubicBezTo>
                  <a:cubicBezTo>
                    <a:pt x="88" y="84"/>
                    <a:pt x="100" y="59"/>
                    <a:pt x="93" y="36"/>
                  </a:cubicBezTo>
                  <a:cubicBezTo>
                    <a:pt x="85" y="12"/>
                    <a:pt x="60" y="0"/>
                    <a:pt x="36" y="7"/>
                  </a:cubicBezTo>
                  <a:cubicBezTo>
                    <a:pt x="13" y="15"/>
                    <a:pt x="0" y="40"/>
                    <a:pt x="8" y="64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92"/>
            <p:cNvSpPr/>
            <p:nvPr/>
          </p:nvSpPr>
          <p:spPr bwMode="auto">
            <a:xfrm>
              <a:off x="2313295" y="4104688"/>
              <a:ext cx="630238" cy="506413"/>
            </a:xfrm>
            <a:custGeom>
              <a:avLst/>
              <a:gdLst>
                <a:gd name="T0" fmla="*/ 119 w 841"/>
                <a:gd name="T1" fmla="*/ 305 h 675"/>
                <a:gd name="T2" fmla="*/ 237 w 841"/>
                <a:gd name="T3" fmla="*/ 215 h 675"/>
                <a:gd name="T4" fmla="*/ 237 w 841"/>
                <a:gd name="T5" fmla="*/ 215 h 675"/>
                <a:gd name="T6" fmla="*/ 654 w 841"/>
                <a:gd name="T7" fmla="*/ 0 h 675"/>
                <a:gd name="T8" fmla="*/ 839 w 841"/>
                <a:gd name="T9" fmla="*/ 253 h 675"/>
                <a:gd name="T10" fmla="*/ 595 w 841"/>
                <a:gd name="T11" fmla="*/ 466 h 675"/>
                <a:gd name="T12" fmla="*/ 182 w 841"/>
                <a:gd name="T13" fmla="*/ 430 h 675"/>
                <a:gd name="T14" fmla="*/ 182 w 841"/>
                <a:gd name="T15" fmla="*/ 432 h 675"/>
                <a:gd name="T16" fmla="*/ 156 w 841"/>
                <a:gd name="T17" fmla="*/ 675 h 675"/>
                <a:gd name="T18" fmla="*/ 27 w 841"/>
                <a:gd name="T19" fmla="*/ 397 h 675"/>
                <a:gd name="T20" fmla="*/ 119 w 841"/>
                <a:gd name="T21" fmla="*/ 30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1" h="675">
                  <a:moveTo>
                    <a:pt x="119" y="305"/>
                  </a:moveTo>
                  <a:cubicBezTo>
                    <a:pt x="130" y="272"/>
                    <a:pt x="169" y="237"/>
                    <a:pt x="237" y="215"/>
                  </a:cubicBezTo>
                  <a:cubicBezTo>
                    <a:pt x="237" y="215"/>
                    <a:pt x="237" y="215"/>
                    <a:pt x="237" y="215"/>
                  </a:cubicBezTo>
                  <a:cubicBezTo>
                    <a:pt x="327" y="184"/>
                    <a:pt x="678" y="206"/>
                    <a:pt x="654" y="0"/>
                  </a:cubicBezTo>
                  <a:cubicBezTo>
                    <a:pt x="654" y="0"/>
                    <a:pt x="841" y="52"/>
                    <a:pt x="839" y="253"/>
                  </a:cubicBezTo>
                  <a:cubicBezTo>
                    <a:pt x="838" y="375"/>
                    <a:pt x="738" y="452"/>
                    <a:pt x="595" y="466"/>
                  </a:cubicBezTo>
                  <a:cubicBezTo>
                    <a:pt x="489" y="476"/>
                    <a:pt x="277" y="482"/>
                    <a:pt x="182" y="430"/>
                  </a:cubicBezTo>
                  <a:cubicBezTo>
                    <a:pt x="182" y="431"/>
                    <a:pt x="182" y="432"/>
                    <a:pt x="182" y="432"/>
                  </a:cubicBezTo>
                  <a:cubicBezTo>
                    <a:pt x="182" y="503"/>
                    <a:pt x="189" y="675"/>
                    <a:pt x="156" y="675"/>
                  </a:cubicBezTo>
                  <a:cubicBezTo>
                    <a:pt x="123" y="674"/>
                    <a:pt x="70" y="497"/>
                    <a:pt x="27" y="397"/>
                  </a:cubicBezTo>
                  <a:cubicBezTo>
                    <a:pt x="0" y="334"/>
                    <a:pt x="84" y="307"/>
                    <a:pt x="119" y="30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93"/>
            <p:cNvSpPr/>
            <p:nvPr/>
          </p:nvSpPr>
          <p:spPr bwMode="auto">
            <a:xfrm>
              <a:off x="2459345" y="4776200"/>
              <a:ext cx="273050" cy="104775"/>
            </a:xfrm>
            <a:custGeom>
              <a:avLst/>
              <a:gdLst>
                <a:gd name="T0" fmla="*/ 0 w 364"/>
                <a:gd name="T1" fmla="*/ 0 h 141"/>
                <a:gd name="T2" fmla="*/ 33 w 364"/>
                <a:gd name="T3" fmla="*/ 38 h 141"/>
                <a:gd name="T4" fmla="*/ 73 w 364"/>
                <a:gd name="T5" fmla="*/ 69 h 141"/>
                <a:gd name="T6" fmla="*/ 163 w 364"/>
                <a:gd name="T7" fmla="*/ 112 h 141"/>
                <a:gd name="T8" fmla="*/ 212 w 364"/>
                <a:gd name="T9" fmla="*/ 125 h 141"/>
                <a:gd name="T10" fmla="*/ 262 w 364"/>
                <a:gd name="T11" fmla="*/ 132 h 141"/>
                <a:gd name="T12" fmla="*/ 364 w 364"/>
                <a:gd name="T13" fmla="*/ 132 h 141"/>
                <a:gd name="T14" fmla="*/ 262 w 364"/>
                <a:gd name="T15" fmla="*/ 139 h 141"/>
                <a:gd name="T16" fmla="*/ 211 w 364"/>
                <a:gd name="T17" fmla="*/ 134 h 141"/>
                <a:gd name="T18" fmla="*/ 160 w 364"/>
                <a:gd name="T19" fmla="*/ 122 h 141"/>
                <a:gd name="T20" fmla="*/ 113 w 364"/>
                <a:gd name="T21" fmla="*/ 102 h 141"/>
                <a:gd name="T22" fmla="*/ 69 w 364"/>
                <a:gd name="T23" fmla="*/ 75 h 141"/>
                <a:gd name="T24" fmla="*/ 30 w 364"/>
                <a:gd name="T25" fmla="*/ 41 h 141"/>
                <a:gd name="T26" fmla="*/ 0 w 364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41">
                  <a:moveTo>
                    <a:pt x="0" y="0"/>
                  </a:moveTo>
                  <a:cubicBezTo>
                    <a:pt x="10" y="14"/>
                    <a:pt x="21" y="26"/>
                    <a:pt x="33" y="38"/>
                  </a:cubicBezTo>
                  <a:cubicBezTo>
                    <a:pt x="46" y="49"/>
                    <a:pt x="59" y="59"/>
                    <a:pt x="73" y="69"/>
                  </a:cubicBezTo>
                  <a:cubicBezTo>
                    <a:pt x="101" y="88"/>
                    <a:pt x="131" y="102"/>
                    <a:pt x="163" y="112"/>
                  </a:cubicBezTo>
                  <a:cubicBezTo>
                    <a:pt x="179" y="118"/>
                    <a:pt x="196" y="122"/>
                    <a:pt x="212" y="125"/>
                  </a:cubicBezTo>
                  <a:cubicBezTo>
                    <a:pt x="229" y="128"/>
                    <a:pt x="245" y="130"/>
                    <a:pt x="262" y="132"/>
                  </a:cubicBezTo>
                  <a:cubicBezTo>
                    <a:pt x="296" y="134"/>
                    <a:pt x="330" y="134"/>
                    <a:pt x="364" y="132"/>
                  </a:cubicBezTo>
                  <a:cubicBezTo>
                    <a:pt x="330" y="138"/>
                    <a:pt x="296" y="141"/>
                    <a:pt x="262" y="139"/>
                  </a:cubicBezTo>
                  <a:cubicBezTo>
                    <a:pt x="245" y="138"/>
                    <a:pt x="228" y="137"/>
                    <a:pt x="211" y="134"/>
                  </a:cubicBezTo>
                  <a:cubicBezTo>
                    <a:pt x="194" y="131"/>
                    <a:pt x="177" y="127"/>
                    <a:pt x="160" y="122"/>
                  </a:cubicBezTo>
                  <a:cubicBezTo>
                    <a:pt x="144" y="116"/>
                    <a:pt x="128" y="110"/>
                    <a:pt x="113" y="102"/>
                  </a:cubicBezTo>
                  <a:cubicBezTo>
                    <a:pt x="97" y="94"/>
                    <a:pt x="82" y="85"/>
                    <a:pt x="69" y="75"/>
                  </a:cubicBezTo>
                  <a:cubicBezTo>
                    <a:pt x="55" y="65"/>
                    <a:pt x="42" y="53"/>
                    <a:pt x="30" y="41"/>
                  </a:cubicBezTo>
                  <a:cubicBezTo>
                    <a:pt x="19" y="28"/>
                    <a:pt x="8" y="15"/>
                    <a:pt x="0" y="0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94"/>
            <p:cNvSpPr/>
            <p:nvPr/>
          </p:nvSpPr>
          <p:spPr bwMode="auto">
            <a:xfrm>
              <a:off x="2645082" y="4806363"/>
              <a:ext cx="125413" cy="26988"/>
            </a:xfrm>
            <a:custGeom>
              <a:avLst/>
              <a:gdLst>
                <a:gd name="T0" fmla="*/ 0 w 167"/>
                <a:gd name="T1" fmla="*/ 26 h 37"/>
                <a:gd name="T2" fmla="*/ 43 w 167"/>
                <a:gd name="T3" fmla="*/ 30 h 37"/>
                <a:gd name="T4" fmla="*/ 86 w 167"/>
                <a:gd name="T5" fmla="*/ 28 h 37"/>
                <a:gd name="T6" fmla="*/ 128 w 167"/>
                <a:gd name="T7" fmla="*/ 19 h 37"/>
                <a:gd name="T8" fmla="*/ 167 w 167"/>
                <a:gd name="T9" fmla="*/ 0 h 37"/>
                <a:gd name="T10" fmla="*/ 130 w 167"/>
                <a:gd name="T11" fmla="*/ 24 h 37"/>
                <a:gd name="T12" fmla="*/ 87 w 167"/>
                <a:gd name="T13" fmla="*/ 35 h 37"/>
                <a:gd name="T14" fmla="*/ 43 w 167"/>
                <a:gd name="T15" fmla="*/ 35 h 37"/>
                <a:gd name="T16" fmla="*/ 0 w 167"/>
                <a:gd name="T17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7">
                  <a:moveTo>
                    <a:pt x="0" y="26"/>
                  </a:moveTo>
                  <a:cubicBezTo>
                    <a:pt x="14" y="28"/>
                    <a:pt x="29" y="30"/>
                    <a:pt x="43" y="30"/>
                  </a:cubicBezTo>
                  <a:cubicBezTo>
                    <a:pt x="58" y="31"/>
                    <a:pt x="72" y="30"/>
                    <a:pt x="86" y="28"/>
                  </a:cubicBezTo>
                  <a:cubicBezTo>
                    <a:pt x="101" y="27"/>
                    <a:pt x="115" y="24"/>
                    <a:pt x="128" y="19"/>
                  </a:cubicBezTo>
                  <a:cubicBezTo>
                    <a:pt x="142" y="14"/>
                    <a:pt x="155" y="8"/>
                    <a:pt x="167" y="0"/>
                  </a:cubicBezTo>
                  <a:cubicBezTo>
                    <a:pt x="156" y="10"/>
                    <a:pt x="144" y="18"/>
                    <a:pt x="130" y="24"/>
                  </a:cubicBezTo>
                  <a:cubicBezTo>
                    <a:pt x="116" y="29"/>
                    <a:pt x="102" y="33"/>
                    <a:pt x="87" y="35"/>
                  </a:cubicBezTo>
                  <a:cubicBezTo>
                    <a:pt x="72" y="37"/>
                    <a:pt x="57" y="37"/>
                    <a:pt x="43" y="35"/>
                  </a:cubicBezTo>
                  <a:cubicBezTo>
                    <a:pt x="28" y="34"/>
                    <a:pt x="14" y="31"/>
                    <a:pt x="0" y="26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95"/>
            <p:cNvSpPr/>
            <p:nvPr/>
          </p:nvSpPr>
          <p:spPr bwMode="auto">
            <a:xfrm>
              <a:off x="2508557" y="4522200"/>
              <a:ext cx="112713" cy="90488"/>
            </a:xfrm>
            <a:custGeom>
              <a:avLst/>
              <a:gdLst>
                <a:gd name="T0" fmla="*/ 141 w 151"/>
                <a:gd name="T1" fmla="*/ 49 h 120"/>
                <a:gd name="T2" fmla="*/ 40 w 151"/>
                <a:gd name="T3" fmla="*/ 5 h 120"/>
                <a:gd name="T4" fmla="*/ 28 w 151"/>
                <a:gd name="T5" fmla="*/ 25 h 120"/>
                <a:gd name="T6" fmla="*/ 106 w 151"/>
                <a:gd name="T7" fmla="*/ 58 h 120"/>
                <a:gd name="T8" fmla="*/ 13 w 151"/>
                <a:gd name="T9" fmla="*/ 94 h 120"/>
                <a:gd name="T10" fmla="*/ 19 w 151"/>
                <a:gd name="T11" fmla="*/ 115 h 120"/>
                <a:gd name="T12" fmla="*/ 138 w 151"/>
                <a:gd name="T13" fmla="*/ 70 h 120"/>
                <a:gd name="T14" fmla="*/ 141 w 151"/>
                <a:gd name="T15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120">
                  <a:moveTo>
                    <a:pt x="141" y="49"/>
                  </a:moveTo>
                  <a:cubicBezTo>
                    <a:pt x="107" y="35"/>
                    <a:pt x="74" y="20"/>
                    <a:pt x="40" y="5"/>
                  </a:cubicBezTo>
                  <a:cubicBezTo>
                    <a:pt x="27" y="0"/>
                    <a:pt x="15" y="19"/>
                    <a:pt x="28" y="25"/>
                  </a:cubicBezTo>
                  <a:cubicBezTo>
                    <a:pt x="54" y="36"/>
                    <a:pt x="80" y="47"/>
                    <a:pt x="106" y="58"/>
                  </a:cubicBezTo>
                  <a:cubicBezTo>
                    <a:pt x="75" y="70"/>
                    <a:pt x="44" y="82"/>
                    <a:pt x="13" y="94"/>
                  </a:cubicBezTo>
                  <a:cubicBezTo>
                    <a:pt x="0" y="99"/>
                    <a:pt x="6" y="120"/>
                    <a:pt x="19" y="115"/>
                  </a:cubicBezTo>
                  <a:cubicBezTo>
                    <a:pt x="59" y="100"/>
                    <a:pt x="99" y="85"/>
                    <a:pt x="138" y="70"/>
                  </a:cubicBezTo>
                  <a:cubicBezTo>
                    <a:pt x="146" y="67"/>
                    <a:pt x="151" y="54"/>
                    <a:pt x="141" y="49"/>
                  </a:cubicBezTo>
                  <a:close/>
                </a:path>
              </a:pathLst>
            </a:custGeom>
            <a:solidFill>
              <a:srgbClr val="44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96"/>
            <p:cNvSpPr/>
            <p:nvPr/>
          </p:nvSpPr>
          <p:spPr bwMode="auto">
            <a:xfrm>
              <a:off x="2884795" y="4528550"/>
              <a:ext cx="571500" cy="125413"/>
            </a:xfrm>
            <a:custGeom>
              <a:avLst/>
              <a:gdLst>
                <a:gd name="T0" fmla="*/ 18 w 360"/>
                <a:gd name="T1" fmla="*/ 18 h 79"/>
                <a:gd name="T2" fmla="*/ 18 w 360"/>
                <a:gd name="T3" fmla="*/ 24 h 79"/>
                <a:gd name="T4" fmla="*/ 189 w 360"/>
                <a:gd name="T5" fmla="*/ 24 h 79"/>
                <a:gd name="T6" fmla="*/ 189 w 360"/>
                <a:gd name="T7" fmla="*/ 16 h 79"/>
                <a:gd name="T8" fmla="*/ 303 w 360"/>
                <a:gd name="T9" fmla="*/ 16 h 79"/>
                <a:gd name="T10" fmla="*/ 303 w 360"/>
                <a:gd name="T11" fmla="*/ 0 h 79"/>
                <a:gd name="T12" fmla="*/ 360 w 360"/>
                <a:gd name="T13" fmla="*/ 0 h 79"/>
                <a:gd name="T14" fmla="*/ 360 w 360"/>
                <a:gd name="T15" fmla="*/ 79 h 79"/>
                <a:gd name="T16" fmla="*/ 303 w 360"/>
                <a:gd name="T17" fmla="*/ 79 h 79"/>
                <a:gd name="T18" fmla="*/ 303 w 360"/>
                <a:gd name="T19" fmla="*/ 65 h 79"/>
                <a:gd name="T20" fmla="*/ 189 w 360"/>
                <a:gd name="T21" fmla="*/ 65 h 79"/>
                <a:gd name="T22" fmla="*/ 189 w 360"/>
                <a:gd name="T23" fmla="*/ 57 h 79"/>
                <a:gd name="T24" fmla="*/ 18 w 360"/>
                <a:gd name="T25" fmla="*/ 57 h 79"/>
                <a:gd name="T26" fmla="*/ 18 w 360"/>
                <a:gd name="T27" fmla="*/ 62 h 79"/>
                <a:gd name="T28" fmla="*/ 0 w 360"/>
                <a:gd name="T29" fmla="*/ 62 h 79"/>
                <a:gd name="T30" fmla="*/ 0 w 360"/>
                <a:gd name="T31" fmla="*/ 18 h 79"/>
                <a:gd name="T32" fmla="*/ 18 w 360"/>
                <a:gd name="T33" fmla="*/ 1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79">
                  <a:moveTo>
                    <a:pt x="18" y="18"/>
                  </a:moveTo>
                  <a:lnTo>
                    <a:pt x="18" y="24"/>
                  </a:lnTo>
                  <a:lnTo>
                    <a:pt x="189" y="24"/>
                  </a:lnTo>
                  <a:lnTo>
                    <a:pt x="189" y="16"/>
                  </a:lnTo>
                  <a:lnTo>
                    <a:pt x="303" y="16"/>
                  </a:lnTo>
                  <a:lnTo>
                    <a:pt x="303" y="0"/>
                  </a:lnTo>
                  <a:lnTo>
                    <a:pt x="360" y="0"/>
                  </a:lnTo>
                  <a:lnTo>
                    <a:pt x="360" y="79"/>
                  </a:lnTo>
                  <a:lnTo>
                    <a:pt x="303" y="79"/>
                  </a:lnTo>
                  <a:lnTo>
                    <a:pt x="303" y="65"/>
                  </a:lnTo>
                  <a:lnTo>
                    <a:pt x="189" y="65"/>
                  </a:lnTo>
                  <a:lnTo>
                    <a:pt x="189" y="57"/>
                  </a:lnTo>
                  <a:lnTo>
                    <a:pt x="18" y="57"/>
                  </a:lnTo>
                  <a:lnTo>
                    <a:pt x="18" y="62"/>
                  </a:lnTo>
                  <a:lnTo>
                    <a:pt x="0" y="62"/>
                  </a:lnTo>
                  <a:lnTo>
                    <a:pt x="0" y="18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Oval 97"/>
            <p:cNvSpPr>
              <a:spLocks noChangeArrowheads="1"/>
            </p:cNvSpPr>
            <p:nvPr/>
          </p:nvSpPr>
          <p:spPr bwMode="auto">
            <a:xfrm>
              <a:off x="2513320" y="4661900"/>
              <a:ext cx="122238" cy="96838"/>
            </a:xfrm>
            <a:prstGeom prst="ellipse">
              <a:avLst/>
            </a:prstGeom>
            <a:solidFill>
              <a:srgbClr val="CE0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98"/>
            <p:cNvSpPr/>
            <p:nvPr/>
          </p:nvSpPr>
          <p:spPr bwMode="auto">
            <a:xfrm>
              <a:off x="3108632" y="3652250"/>
              <a:ext cx="688975" cy="431800"/>
            </a:xfrm>
            <a:custGeom>
              <a:avLst/>
              <a:gdLst>
                <a:gd name="T0" fmla="*/ 106 w 920"/>
                <a:gd name="T1" fmla="*/ 460 h 577"/>
                <a:gd name="T2" fmla="*/ 106 w 920"/>
                <a:gd name="T3" fmla="*/ 577 h 577"/>
                <a:gd name="T4" fmla="*/ 227 w 920"/>
                <a:gd name="T5" fmla="*/ 577 h 577"/>
                <a:gd name="T6" fmla="*/ 227 w 920"/>
                <a:gd name="T7" fmla="*/ 460 h 577"/>
                <a:gd name="T8" fmla="*/ 349 w 920"/>
                <a:gd name="T9" fmla="*/ 460 h 577"/>
                <a:gd name="T10" fmla="*/ 349 w 920"/>
                <a:gd name="T11" fmla="*/ 577 h 577"/>
                <a:gd name="T12" fmla="*/ 470 w 920"/>
                <a:gd name="T13" fmla="*/ 577 h 577"/>
                <a:gd name="T14" fmla="*/ 470 w 920"/>
                <a:gd name="T15" fmla="*/ 460 h 577"/>
                <a:gd name="T16" fmla="*/ 477 w 920"/>
                <a:gd name="T17" fmla="*/ 460 h 577"/>
                <a:gd name="T18" fmla="*/ 592 w 920"/>
                <a:gd name="T19" fmla="*/ 460 h 577"/>
                <a:gd name="T20" fmla="*/ 599 w 920"/>
                <a:gd name="T21" fmla="*/ 460 h 577"/>
                <a:gd name="T22" fmla="*/ 599 w 920"/>
                <a:gd name="T23" fmla="*/ 577 h 577"/>
                <a:gd name="T24" fmla="*/ 720 w 920"/>
                <a:gd name="T25" fmla="*/ 577 h 577"/>
                <a:gd name="T26" fmla="*/ 720 w 920"/>
                <a:gd name="T27" fmla="*/ 460 h 577"/>
                <a:gd name="T28" fmla="*/ 842 w 920"/>
                <a:gd name="T29" fmla="*/ 460 h 577"/>
                <a:gd name="T30" fmla="*/ 842 w 920"/>
                <a:gd name="T31" fmla="*/ 577 h 577"/>
                <a:gd name="T32" fmla="*/ 904 w 920"/>
                <a:gd name="T33" fmla="*/ 577 h 577"/>
                <a:gd name="T34" fmla="*/ 920 w 920"/>
                <a:gd name="T35" fmla="*/ 460 h 577"/>
                <a:gd name="T36" fmla="*/ 460 w 920"/>
                <a:gd name="T37" fmla="*/ 0 h 577"/>
                <a:gd name="T38" fmla="*/ 0 w 920"/>
                <a:gd name="T39" fmla="*/ 460 h 577"/>
                <a:gd name="T40" fmla="*/ 104 w 920"/>
                <a:gd name="T41" fmla="*/ 460 h 577"/>
                <a:gd name="T42" fmla="*/ 106 w 920"/>
                <a:gd name="T43" fmla="*/ 46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20" h="577">
                  <a:moveTo>
                    <a:pt x="106" y="460"/>
                  </a:moveTo>
                  <a:cubicBezTo>
                    <a:pt x="106" y="577"/>
                    <a:pt x="106" y="577"/>
                    <a:pt x="106" y="577"/>
                  </a:cubicBezTo>
                  <a:cubicBezTo>
                    <a:pt x="227" y="577"/>
                    <a:pt x="227" y="577"/>
                    <a:pt x="227" y="577"/>
                  </a:cubicBezTo>
                  <a:cubicBezTo>
                    <a:pt x="227" y="460"/>
                    <a:pt x="227" y="460"/>
                    <a:pt x="227" y="460"/>
                  </a:cubicBezTo>
                  <a:cubicBezTo>
                    <a:pt x="349" y="460"/>
                    <a:pt x="349" y="460"/>
                    <a:pt x="349" y="460"/>
                  </a:cubicBezTo>
                  <a:cubicBezTo>
                    <a:pt x="349" y="577"/>
                    <a:pt x="349" y="577"/>
                    <a:pt x="349" y="577"/>
                  </a:cubicBezTo>
                  <a:cubicBezTo>
                    <a:pt x="470" y="577"/>
                    <a:pt x="470" y="577"/>
                    <a:pt x="470" y="577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7" y="460"/>
                    <a:pt x="477" y="460"/>
                    <a:pt x="477" y="460"/>
                  </a:cubicBezTo>
                  <a:cubicBezTo>
                    <a:pt x="592" y="460"/>
                    <a:pt x="592" y="460"/>
                    <a:pt x="592" y="460"/>
                  </a:cubicBezTo>
                  <a:cubicBezTo>
                    <a:pt x="599" y="460"/>
                    <a:pt x="599" y="460"/>
                    <a:pt x="599" y="460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720" y="577"/>
                    <a:pt x="720" y="577"/>
                    <a:pt x="720" y="577"/>
                  </a:cubicBezTo>
                  <a:cubicBezTo>
                    <a:pt x="720" y="460"/>
                    <a:pt x="720" y="460"/>
                    <a:pt x="720" y="460"/>
                  </a:cubicBezTo>
                  <a:cubicBezTo>
                    <a:pt x="842" y="460"/>
                    <a:pt x="842" y="460"/>
                    <a:pt x="842" y="460"/>
                  </a:cubicBezTo>
                  <a:cubicBezTo>
                    <a:pt x="842" y="577"/>
                    <a:pt x="842" y="577"/>
                    <a:pt x="842" y="577"/>
                  </a:cubicBezTo>
                  <a:cubicBezTo>
                    <a:pt x="904" y="577"/>
                    <a:pt x="904" y="577"/>
                    <a:pt x="904" y="577"/>
                  </a:cubicBezTo>
                  <a:cubicBezTo>
                    <a:pt x="914" y="540"/>
                    <a:pt x="920" y="501"/>
                    <a:pt x="920" y="460"/>
                  </a:cubicBezTo>
                  <a:cubicBezTo>
                    <a:pt x="920" y="206"/>
                    <a:pt x="714" y="0"/>
                    <a:pt x="460" y="0"/>
                  </a:cubicBezTo>
                  <a:cubicBezTo>
                    <a:pt x="206" y="0"/>
                    <a:pt x="0" y="206"/>
                    <a:pt x="0" y="460"/>
                  </a:cubicBezTo>
                  <a:cubicBezTo>
                    <a:pt x="104" y="460"/>
                    <a:pt x="104" y="460"/>
                    <a:pt x="104" y="460"/>
                  </a:cubicBezTo>
                  <a:lnTo>
                    <a:pt x="106" y="46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Rectangle 99"/>
            <p:cNvSpPr>
              <a:spLocks noChangeArrowheads="1"/>
            </p:cNvSpPr>
            <p:nvPr/>
          </p:nvSpPr>
          <p:spPr bwMode="auto">
            <a:xfrm>
              <a:off x="3321357" y="3768138"/>
              <a:ext cx="9525" cy="339725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00"/>
            <p:cNvSpPr/>
            <p:nvPr/>
          </p:nvSpPr>
          <p:spPr bwMode="auto">
            <a:xfrm>
              <a:off x="3330882" y="3768138"/>
              <a:ext cx="288925" cy="158750"/>
            </a:xfrm>
            <a:custGeom>
              <a:avLst/>
              <a:gdLst>
                <a:gd name="T0" fmla="*/ 0 w 182"/>
                <a:gd name="T1" fmla="*/ 0 h 100"/>
                <a:gd name="T2" fmla="*/ 0 w 182"/>
                <a:gd name="T3" fmla="*/ 100 h 100"/>
                <a:gd name="T4" fmla="*/ 182 w 182"/>
                <a:gd name="T5" fmla="*/ 0 h 100"/>
                <a:gd name="T6" fmla="*/ 0 w 182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100">
                  <a:moveTo>
                    <a:pt x="0" y="0"/>
                  </a:moveTo>
                  <a:lnTo>
                    <a:pt x="0" y="100"/>
                  </a:lnTo>
                  <a:lnTo>
                    <a:pt x="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01"/>
            <p:cNvSpPr/>
            <p:nvPr/>
          </p:nvSpPr>
          <p:spPr bwMode="auto">
            <a:xfrm>
              <a:off x="3056245" y="3996738"/>
              <a:ext cx="728663" cy="344488"/>
            </a:xfrm>
            <a:custGeom>
              <a:avLst/>
              <a:gdLst>
                <a:gd name="T0" fmla="*/ 107 w 973"/>
                <a:gd name="T1" fmla="*/ 182 h 460"/>
                <a:gd name="T2" fmla="*/ 0 w 973"/>
                <a:gd name="T3" fmla="*/ 460 h 460"/>
                <a:gd name="T4" fmla="*/ 225 w 973"/>
                <a:gd name="T5" fmla="*/ 344 h 460"/>
                <a:gd name="T6" fmla="*/ 529 w 973"/>
                <a:gd name="T7" fmla="*/ 460 h 460"/>
                <a:gd name="T8" fmla="*/ 973 w 973"/>
                <a:gd name="T9" fmla="*/ 117 h 460"/>
                <a:gd name="T10" fmla="*/ 911 w 973"/>
                <a:gd name="T11" fmla="*/ 117 h 460"/>
                <a:gd name="T12" fmla="*/ 911 w 973"/>
                <a:gd name="T13" fmla="*/ 0 h 460"/>
                <a:gd name="T14" fmla="*/ 789 w 973"/>
                <a:gd name="T15" fmla="*/ 0 h 460"/>
                <a:gd name="T16" fmla="*/ 789 w 973"/>
                <a:gd name="T17" fmla="*/ 117 h 460"/>
                <a:gd name="T18" fmla="*/ 668 w 973"/>
                <a:gd name="T19" fmla="*/ 117 h 460"/>
                <a:gd name="T20" fmla="*/ 668 w 973"/>
                <a:gd name="T21" fmla="*/ 0 h 460"/>
                <a:gd name="T22" fmla="*/ 661 w 973"/>
                <a:gd name="T23" fmla="*/ 0 h 460"/>
                <a:gd name="T24" fmla="*/ 546 w 973"/>
                <a:gd name="T25" fmla="*/ 0 h 460"/>
                <a:gd name="T26" fmla="*/ 539 w 973"/>
                <a:gd name="T27" fmla="*/ 0 h 460"/>
                <a:gd name="T28" fmla="*/ 539 w 973"/>
                <a:gd name="T29" fmla="*/ 117 h 460"/>
                <a:gd name="T30" fmla="*/ 418 w 973"/>
                <a:gd name="T31" fmla="*/ 117 h 460"/>
                <a:gd name="T32" fmla="*/ 418 w 973"/>
                <a:gd name="T33" fmla="*/ 0 h 460"/>
                <a:gd name="T34" fmla="*/ 296 w 973"/>
                <a:gd name="T35" fmla="*/ 0 h 460"/>
                <a:gd name="T36" fmla="*/ 296 w 973"/>
                <a:gd name="T37" fmla="*/ 117 h 460"/>
                <a:gd name="T38" fmla="*/ 175 w 973"/>
                <a:gd name="T39" fmla="*/ 117 h 460"/>
                <a:gd name="T40" fmla="*/ 175 w 973"/>
                <a:gd name="T41" fmla="*/ 0 h 460"/>
                <a:gd name="T42" fmla="*/ 173 w 973"/>
                <a:gd name="T43" fmla="*/ 0 h 460"/>
                <a:gd name="T44" fmla="*/ 69 w 973"/>
                <a:gd name="T45" fmla="*/ 0 h 460"/>
                <a:gd name="T46" fmla="*/ 69 w 973"/>
                <a:gd name="T47" fmla="*/ 0 h 460"/>
                <a:gd name="T48" fmla="*/ 107 w 973"/>
                <a:gd name="T49" fmla="*/ 18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73" h="460">
                  <a:moveTo>
                    <a:pt x="107" y="182"/>
                  </a:moveTo>
                  <a:cubicBezTo>
                    <a:pt x="0" y="460"/>
                    <a:pt x="0" y="460"/>
                    <a:pt x="0" y="460"/>
                  </a:cubicBezTo>
                  <a:cubicBezTo>
                    <a:pt x="225" y="344"/>
                    <a:pt x="225" y="344"/>
                    <a:pt x="225" y="344"/>
                  </a:cubicBezTo>
                  <a:cubicBezTo>
                    <a:pt x="306" y="416"/>
                    <a:pt x="412" y="460"/>
                    <a:pt x="529" y="460"/>
                  </a:cubicBezTo>
                  <a:cubicBezTo>
                    <a:pt x="742" y="460"/>
                    <a:pt x="922" y="314"/>
                    <a:pt x="973" y="117"/>
                  </a:cubicBezTo>
                  <a:cubicBezTo>
                    <a:pt x="911" y="117"/>
                    <a:pt x="911" y="117"/>
                    <a:pt x="911" y="117"/>
                  </a:cubicBezTo>
                  <a:cubicBezTo>
                    <a:pt x="911" y="0"/>
                    <a:pt x="911" y="0"/>
                    <a:pt x="911" y="0"/>
                  </a:cubicBezTo>
                  <a:cubicBezTo>
                    <a:pt x="789" y="0"/>
                    <a:pt x="789" y="0"/>
                    <a:pt x="789" y="0"/>
                  </a:cubicBezTo>
                  <a:cubicBezTo>
                    <a:pt x="789" y="117"/>
                    <a:pt x="789" y="117"/>
                    <a:pt x="789" y="117"/>
                  </a:cubicBezTo>
                  <a:cubicBezTo>
                    <a:pt x="668" y="117"/>
                    <a:pt x="668" y="117"/>
                    <a:pt x="668" y="117"/>
                  </a:cubicBezTo>
                  <a:cubicBezTo>
                    <a:pt x="668" y="0"/>
                    <a:pt x="668" y="0"/>
                    <a:pt x="668" y="0"/>
                  </a:cubicBezTo>
                  <a:cubicBezTo>
                    <a:pt x="661" y="0"/>
                    <a:pt x="661" y="0"/>
                    <a:pt x="661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539" y="117"/>
                    <a:pt x="539" y="117"/>
                    <a:pt x="539" y="117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6" y="117"/>
                    <a:pt x="296" y="117"/>
                    <a:pt x="296" y="117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65"/>
                    <a:pt x="83" y="126"/>
                    <a:pt x="107" y="182"/>
                  </a:cubicBez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9" name="任意多边形 148"/>
          <p:cNvSpPr/>
          <p:nvPr/>
        </p:nvSpPr>
        <p:spPr>
          <a:xfrm>
            <a:off x="1102995" y="1212215"/>
            <a:ext cx="4482465" cy="753110"/>
          </a:xfrm>
          <a:custGeom>
            <a:avLst/>
            <a:gdLst>
              <a:gd name="connsiteX0" fmla="*/ 90913 w 4640437"/>
              <a:gd name="connsiteY0" fmla="*/ 0 h 752876"/>
              <a:gd name="connsiteX1" fmla="*/ 4263999 w 4640437"/>
              <a:gd name="connsiteY1" fmla="*/ 0 h 752876"/>
              <a:gd name="connsiteX2" fmla="*/ 4640437 w 4640437"/>
              <a:gd name="connsiteY2" fmla="*/ 376438 h 752876"/>
              <a:gd name="connsiteX3" fmla="*/ 4640436 w 4640437"/>
              <a:gd name="connsiteY3" fmla="*/ 376438 h 752876"/>
              <a:gd name="connsiteX4" fmla="*/ 4263998 w 4640437"/>
              <a:gd name="connsiteY4" fmla="*/ 752876 h 752876"/>
              <a:gd name="connsiteX5" fmla="*/ 90913 w 4640437"/>
              <a:gd name="connsiteY5" fmla="*/ 752875 h 752876"/>
              <a:gd name="connsiteX6" fmla="*/ 15048 w 4640437"/>
              <a:gd name="connsiteY6" fmla="*/ 745227 h 752876"/>
              <a:gd name="connsiteX7" fmla="*/ 0 w 4640437"/>
              <a:gd name="connsiteY7" fmla="*/ 740556 h 752876"/>
              <a:gd name="connsiteX8" fmla="*/ 0 w 4640437"/>
              <a:gd name="connsiteY8" fmla="*/ 12319 h 752876"/>
              <a:gd name="connsiteX9" fmla="*/ 15048 w 4640437"/>
              <a:gd name="connsiteY9" fmla="*/ 7648 h 752876"/>
              <a:gd name="connsiteX10" fmla="*/ 90913 w 4640437"/>
              <a:gd name="connsiteY10" fmla="*/ 0 h 75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40437" h="752876">
                <a:moveTo>
                  <a:pt x="90913" y="0"/>
                </a:moveTo>
                <a:lnTo>
                  <a:pt x="4263999" y="0"/>
                </a:lnTo>
                <a:cubicBezTo>
                  <a:pt x="4471900" y="0"/>
                  <a:pt x="4640437" y="168537"/>
                  <a:pt x="4640437" y="376438"/>
                </a:cubicBezTo>
                <a:lnTo>
                  <a:pt x="4640436" y="376438"/>
                </a:lnTo>
                <a:cubicBezTo>
                  <a:pt x="4640436" y="584339"/>
                  <a:pt x="4471899" y="752876"/>
                  <a:pt x="4263998" y="752876"/>
                </a:cubicBezTo>
                <a:lnTo>
                  <a:pt x="90913" y="752875"/>
                </a:lnTo>
                <a:cubicBezTo>
                  <a:pt x="64926" y="752875"/>
                  <a:pt x="39553" y="750242"/>
                  <a:pt x="15048" y="745227"/>
                </a:cubicBezTo>
                <a:lnTo>
                  <a:pt x="0" y="740556"/>
                </a:lnTo>
                <a:lnTo>
                  <a:pt x="0" y="12319"/>
                </a:lnTo>
                <a:lnTo>
                  <a:pt x="15048" y="7648"/>
                </a:lnTo>
                <a:cubicBezTo>
                  <a:pt x="39553" y="2633"/>
                  <a:pt x="64926" y="0"/>
                  <a:pt x="90913" y="0"/>
                </a:cubicBezTo>
                <a:close/>
              </a:path>
            </a:pathLst>
          </a:custGeom>
          <a:solidFill>
            <a:srgbClr val="FFC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02410" y="1280160"/>
            <a:ext cx="387921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1.servlet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102995" y="2369820"/>
            <a:ext cx="3220085" cy="753110"/>
          </a:xfrm>
          <a:custGeom>
            <a:avLst/>
            <a:gdLst>
              <a:gd name="connsiteX0" fmla="*/ 90913 w 4640437"/>
              <a:gd name="connsiteY0" fmla="*/ 0 h 752876"/>
              <a:gd name="connsiteX1" fmla="*/ 4263999 w 4640437"/>
              <a:gd name="connsiteY1" fmla="*/ 0 h 752876"/>
              <a:gd name="connsiteX2" fmla="*/ 4640437 w 4640437"/>
              <a:gd name="connsiteY2" fmla="*/ 376438 h 752876"/>
              <a:gd name="connsiteX3" fmla="*/ 4640436 w 4640437"/>
              <a:gd name="connsiteY3" fmla="*/ 376438 h 752876"/>
              <a:gd name="connsiteX4" fmla="*/ 4263998 w 4640437"/>
              <a:gd name="connsiteY4" fmla="*/ 752876 h 752876"/>
              <a:gd name="connsiteX5" fmla="*/ 90913 w 4640437"/>
              <a:gd name="connsiteY5" fmla="*/ 752875 h 752876"/>
              <a:gd name="connsiteX6" fmla="*/ 15048 w 4640437"/>
              <a:gd name="connsiteY6" fmla="*/ 745227 h 752876"/>
              <a:gd name="connsiteX7" fmla="*/ 0 w 4640437"/>
              <a:gd name="connsiteY7" fmla="*/ 740556 h 752876"/>
              <a:gd name="connsiteX8" fmla="*/ 0 w 4640437"/>
              <a:gd name="connsiteY8" fmla="*/ 12319 h 752876"/>
              <a:gd name="connsiteX9" fmla="*/ 15048 w 4640437"/>
              <a:gd name="connsiteY9" fmla="*/ 7648 h 752876"/>
              <a:gd name="connsiteX10" fmla="*/ 90913 w 4640437"/>
              <a:gd name="connsiteY10" fmla="*/ 0 h 75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40437" h="752876">
                <a:moveTo>
                  <a:pt x="90913" y="0"/>
                </a:moveTo>
                <a:lnTo>
                  <a:pt x="4263999" y="0"/>
                </a:lnTo>
                <a:cubicBezTo>
                  <a:pt x="4471900" y="0"/>
                  <a:pt x="4640437" y="168537"/>
                  <a:pt x="4640437" y="376438"/>
                </a:cubicBezTo>
                <a:lnTo>
                  <a:pt x="4640436" y="376438"/>
                </a:lnTo>
                <a:cubicBezTo>
                  <a:pt x="4640436" y="584339"/>
                  <a:pt x="4471899" y="752876"/>
                  <a:pt x="4263998" y="752876"/>
                </a:cubicBezTo>
                <a:lnTo>
                  <a:pt x="90913" y="752875"/>
                </a:lnTo>
                <a:cubicBezTo>
                  <a:pt x="64926" y="752875"/>
                  <a:pt x="39553" y="750242"/>
                  <a:pt x="15048" y="745227"/>
                </a:cubicBezTo>
                <a:lnTo>
                  <a:pt x="0" y="740556"/>
                </a:lnTo>
                <a:lnTo>
                  <a:pt x="0" y="12319"/>
                </a:lnTo>
                <a:lnTo>
                  <a:pt x="15048" y="7648"/>
                </a:lnTo>
                <a:cubicBezTo>
                  <a:pt x="39553" y="2633"/>
                  <a:pt x="64926" y="0"/>
                  <a:pt x="90913" y="0"/>
                </a:cubicBezTo>
                <a:close/>
              </a:path>
            </a:pathLst>
          </a:custGeom>
          <a:solidFill>
            <a:srgbClr val="FFC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18285" y="2428240"/>
            <a:ext cx="270510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2.jsp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102995" y="3495040"/>
            <a:ext cx="6041390" cy="753110"/>
          </a:xfrm>
          <a:custGeom>
            <a:avLst/>
            <a:gdLst>
              <a:gd name="connsiteX0" fmla="*/ 90913 w 4640437"/>
              <a:gd name="connsiteY0" fmla="*/ 0 h 752876"/>
              <a:gd name="connsiteX1" fmla="*/ 4263999 w 4640437"/>
              <a:gd name="connsiteY1" fmla="*/ 0 h 752876"/>
              <a:gd name="connsiteX2" fmla="*/ 4640437 w 4640437"/>
              <a:gd name="connsiteY2" fmla="*/ 376438 h 752876"/>
              <a:gd name="connsiteX3" fmla="*/ 4640436 w 4640437"/>
              <a:gd name="connsiteY3" fmla="*/ 376438 h 752876"/>
              <a:gd name="connsiteX4" fmla="*/ 4263998 w 4640437"/>
              <a:gd name="connsiteY4" fmla="*/ 752876 h 752876"/>
              <a:gd name="connsiteX5" fmla="*/ 90913 w 4640437"/>
              <a:gd name="connsiteY5" fmla="*/ 752875 h 752876"/>
              <a:gd name="connsiteX6" fmla="*/ 15048 w 4640437"/>
              <a:gd name="connsiteY6" fmla="*/ 745227 h 752876"/>
              <a:gd name="connsiteX7" fmla="*/ 0 w 4640437"/>
              <a:gd name="connsiteY7" fmla="*/ 740556 h 752876"/>
              <a:gd name="connsiteX8" fmla="*/ 0 w 4640437"/>
              <a:gd name="connsiteY8" fmla="*/ 12319 h 752876"/>
              <a:gd name="connsiteX9" fmla="*/ 15048 w 4640437"/>
              <a:gd name="connsiteY9" fmla="*/ 7648 h 752876"/>
              <a:gd name="connsiteX10" fmla="*/ 90913 w 4640437"/>
              <a:gd name="connsiteY10" fmla="*/ 0 h 75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40437" h="752876">
                <a:moveTo>
                  <a:pt x="90913" y="0"/>
                </a:moveTo>
                <a:lnTo>
                  <a:pt x="4263999" y="0"/>
                </a:lnTo>
                <a:cubicBezTo>
                  <a:pt x="4471900" y="0"/>
                  <a:pt x="4640437" y="168537"/>
                  <a:pt x="4640437" y="376438"/>
                </a:cubicBezTo>
                <a:lnTo>
                  <a:pt x="4640436" y="376438"/>
                </a:lnTo>
                <a:cubicBezTo>
                  <a:pt x="4640436" y="584339"/>
                  <a:pt x="4471899" y="752876"/>
                  <a:pt x="4263998" y="752876"/>
                </a:cubicBezTo>
                <a:lnTo>
                  <a:pt x="90913" y="752875"/>
                </a:lnTo>
                <a:cubicBezTo>
                  <a:pt x="64926" y="752875"/>
                  <a:pt x="39553" y="750242"/>
                  <a:pt x="15048" y="745227"/>
                </a:cubicBezTo>
                <a:lnTo>
                  <a:pt x="0" y="740556"/>
                </a:lnTo>
                <a:lnTo>
                  <a:pt x="0" y="12319"/>
                </a:lnTo>
                <a:lnTo>
                  <a:pt x="15048" y="7648"/>
                </a:lnTo>
                <a:cubicBezTo>
                  <a:pt x="39553" y="2633"/>
                  <a:pt x="64926" y="0"/>
                  <a:pt x="90913" y="0"/>
                </a:cubicBezTo>
                <a:close/>
              </a:path>
            </a:pathLst>
          </a:custGeom>
          <a:solidFill>
            <a:srgbClr val="FFC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95425" y="3569335"/>
            <a:ext cx="525653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3.jsp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914399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4272280" y="361315"/>
            <a:ext cx="387096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jsp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zh-CN" altLang="en-US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427855" y="1212215"/>
            <a:ext cx="6546215" cy="3749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jspInit()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_jspService(HttpServletRequestrequest, HttpServletResponseresponse)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throws java.io.IOException, ServletException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jspDestroy()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4271963" y="1007806"/>
            <a:ext cx="583498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1851343" y="47308"/>
            <a:ext cx="1825625" cy="3994150"/>
            <a:chOff x="1529" y="9"/>
            <a:chExt cx="1150" cy="2516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29" y="9"/>
              <a:ext cx="1150" cy="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664" y="2417"/>
              <a:ext cx="880" cy="1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"/>
            <p:cNvSpPr/>
            <p:nvPr/>
          </p:nvSpPr>
          <p:spPr bwMode="auto">
            <a:xfrm>
              <a:off x="1530" y="10"/>
              <a:ext cx="1149" cy="2463"/>
            </a:xfrm>
            <a:custGeom>
              <a:avLst/>
              <a:gdLst>
                <a:gd name="T0" fmla="*/ 936 w 1149"/>
                <a:gd name="T1" fmla="*/ 1834 h 2463"/>
                <a:gd name="T2" fmla="*/ 701 w 1149"/>
                <a:gd name="T3" fmla="*/ 1805 h 2463"/>
                <a:gd name="T4" fmla="*/ 701 w 1149"/>
                <a:gd name="T5" fmla="*/ 1590 h 2463"/>
                <a:gd name="T6" fmla="*/ 766 w 1149"/>
                <a:gd name="T7" fmla="*/ 1589 h 2463"/>
                <a:gd name="T8" fmla="*/ 801 w 1149"/>
                <a:gd name="T9" fmla="*/ 1281 h 2463"/>
                <a:gd name="T10" fmla="*/ 701 w 1149"/>
                <a:gd name="T11" fmla="*/ 1292 h 2463"/>
                <a:gd name="T12" fmla="*/ 701 w 1149"/>
                <a:gd name="T13" fmla="*/ 1067 h 2463"/>
                <a:gd name="T14" fmla="*/ 981 w 1149"/>
                <a:gd name="T15" fmla="*/ 902 h 2463"/>
                <a:gd name="T16" fmla="*/ 1038 w 1149"/>
                <a:gd name="T17" fmla="*/ 1044 h 2463"/>
                <a:gd name="T18" fmla="*/ 1149 w 1149"/>
                <a:gd name="T19" fmla="*/ 688 h 2463"/>
                <a:gd name="T20" fmla="*/ 846 w 1149"/>
                <a:gd name="T21" fmla="*/ 532 h 2463"/>
                <a:gd name="T22" fmla="*/ 901 w 1149"/>
                <a:gd name="T23" fmla="*/ 683 h 2463"/>
                <a:gd name="T24" fmla="*/ 701 w 1149"/>
                <a:gd name="T25" fmla="*/ 772 h 2463"/>
                <a:gd name="T26" fmla="*/ 701 w 1149"/>
                <a:gd name="T27" fmla="*/ 563 h 2463"/>
                <a:gd name="T28" fmla="*/ 757 w 1149"/>
                <a:gd name="T29" fmla="*/ 582 h 2463"/>
                <a:gd name="T30" fmla="*/ 887 w 1149"/>
                <a:gd name="T31" fmla="*/ 287 h 2463"/>
                <a:gd name="T32" fmla="*/ 325 w 1149"/>
                <a:gd name="T33" fmla="*/ 157 h 2463"/>
                <a:gd name="T34" fmla="*/ 387 w 1149"/>
                <a:gd name="T35" fmla="*/ 0 h 2463"/>
                <a:gd name="T36" fmla="*/ 26 w 1149"/>
                <a:gd name="T37" fmla="*/ 201 h 2463"/>
                <a:gd name="T38" fmla="*/ 150 w 1149"/>
                <a:gd name="T39" fmla="*/ 558 h 2463"/>
                <a:gd name="T40" fmla="*/ 222 w 1149"/>
                <a:gd name="T41" fmla="*/ 395 h 2463"/>
                <a:gd name="T42" fmla="*/ 569 w 1149"/>
                <a:gd name="T43" fmla="*/ 516 h 2463"/>
                <a:gd name="T44" fmla="*/ 569 w 1149"/>
                <a:gd name="T45" fmla="*/ 831 h 2463"/>
                <a:gd name="T46" fmla="*/ 434 w 1149"/>
                <a:gd name="T47" fmla="*/ 893 h 2463"/>
                <a:gd name="T48" fmla="*/ 533 w 1149"/>
                <a:gd name="T49" fmla="*/ 1166 h 2463"/>
                <a:gd name="T50" fmla="*/ 569 w 1149"/>
                <a:gd name="T51" fmla="*/ 1144 h 2463"/>
                <a:gd name="T52" fmla="*/ 569 w 1149"/>
                <a:gd name="T53" fmla="*/ 1307 h 2463"/>
                <a:gd name="T54" fmla="*/ 234 w 1149"/>
                <a:gd name="T55" fmla="*/ 1344 h 2463"/>
                <a:gd name="T56" fmla="*/ 201 w 1149"/>
                <a:gd name="T57" fmla="*/ 1168 h 2463"/>
                <a:gd name="T58" fmla="*/ 0 w 1149"/>
                <a:gd name="T59" fmla="*/ 1490 h 2463"/>
                <a:gd name="T60" fmla="*/ 308 w 1149"/>
                <a:gd name="T61" fmla="*/ 1769 h 2463"/>
                <a:gd name="T62" fmla="*/ 282 w 1149"/>
                <a:gd name="T63" fmla="*/ 1600 h 2463"/>
                <a:gd name="T64" fmla="*/ 569 w 1149"/>
                <a:gd name="T65" fmla="*/ 1594 h 2463"/>
                <a:gd name="T66" fmla="*/ 569 w 1149"/>
                <a:gd name="T67" fmla="*/ 1788 h 2463"/>
                <a:gd name="T68" fmla="*/ 476 w 1149"/>
                <a:gd name="T69" fmla="*/ 1777 h 2463"/>
                <a:gd name="T70" fmla="*/ 501 w 1149"/>
                <a:gd name="T71" fmla="*/ 2027 h 2463"/>
                <a:gd name="T72" fmla="*/ 569 w 1149"/>
                <a:gd name="T73" fmla="*/ 2030 h 2463"/>
                <a:gd name="T74" fmla="*/ 569 w 1149"/>
                <a:gd name="T75" fmla="*/ 2463 h 2463"/>
                <a:gd name="T76" fmla="*/ 701 w 1149"/>
                <a:gd name="T77" fmla="*/ 2463 h 2463"/>
                <a:gd name="T78" fmla="*/ 701 w 1149"/>
                <a:gd name="T79" fmla="*/ 2034 h 2463"/>
                <a:gd name="T80" fmla="*/ 894 w 1149"/>
                <a:gd name="T81" fmla="*/ 2042 h 2463"/>
                <a:gd name="T82" fmla="*/ 871 w 1149"/>
                <a:gd name="T83" fmla="*/ 2178 h 2463"/>
                <a:gd name="T84" fmla="*/ 1125 w 1149"/>
                <a:gd name="T85" fmla="*/ 1955 h 2463"/>
                <a:gd name="T86" fmla="*/ 964 w 1149"/>
                <a:gd name="T87" fmla="*/ 1692 h 2463"/>
                <a:gd name="T88" fmla="*/ 936 w 1149"/>
                <a:gd name="T89" fmla="*/ 1834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49" h="2463">
                  <a:moveTo>
                    <a:pt x="936" y="1834"/>
                  </a:moveTo>
                  <a:lnTo>
                    <a:pt x="701" y="1805"/>
                  </a:lnTo>
                  <a:lnTo>
                    <a:pt x="701" y="1590"/>
                  </a:lnTo>
                  <a:lnTo>
                    <a:pt x="766" y="1589"/>
                  </a:lnTo>
                  <a:lnTo>
                    <a:pt x="801" y="1281"/>
                  </a:lnTo>
                  <a:lnTo>
                    <a:pt x="701" y="1292"/>
                  </a:lnTo>
                  <a:lnTo>
                    <a:pt x="701" y="1067"/>
                  </a:lnTo>
                  <a:lnTo>
                    <a:pt x="981" y="902"/>
                  </a:lnTo>
                  <a:lnTo>
                    <a:pt x="1038" y="1044"/>
                  </a:lnTo>
                  <a:lnTo>
                    <a:pt x="1149" y="688"/>
                  </a:lnTo>
                  <a:lnTo>
                    <a:pt x="846" y="532"/>
                  </a:lnTo>
                  <a:lnTo>
                    <a:pt x="901" y="683"/>
                  </a:lnTo>
                  <a:lnTo>
                    <a:pt x="701" y="772"/>
                  </a:lnTo>
                  <a:lnTo>
                    <a:pt x="701" y="563"/>
                  </a:lnTo>
                  <a:lnTo>
                    <a:pt x="757" y="582"/>
                  </a:lnTo>
                  <a:lnTo>
                    <a:pt x="887" y="287"/>
                  </a:lnTo>
                  <a:lnTo>
                    <a:pt x="325" y="157"/>
                  </a:lnTo>
                  <a:lnTo>
                    <a:pt x="387" y="0"/>
                  </a:lnTo>
                  <a:lnTo>
                    <a:pt x="26" y="201"/>
                  </a:lnTo>
                  <a:lnTo>
                    <a:pt x="150" y="558"/>
                  </a:lnTo>
                  <a:lnTo>
                    <a:pt x="222" y="395"/>
                  </a:lnTo>
                  <a:lnTo>
                    <a:pt x="569" y="516"/>
                  </a:lnTo>
                  <a:lnTo>
                    <a:pt x="569" y="831"/>
                  </a:lnTo>
                  <a:lnTo>
                    <a:pt x="434" y="893"/>
                  </a:lnTo>
                  <a:lnTo>
                    <a:pt x="533" y="1166"/>
                  </a:lnTo>
                  <a:lnTo>
                    <a:pt x="569" y="1144"/>
                  </a:lnTo>
                  <a:lnTo>
                    <a:pt x="569" y="1307"/>
                  </a:lnTo>
                  <a:lnTo>
                    <a:pt x="234" y="1344"/>
                  </a:lnTo>
                  <a:lnTo>
                    <a:pt x="201" y="1168"/>
                  </a:lnTo>
                  <a:lnTo>
                    <a:pt x="0" y="1490"/>
                  </a:lnTo>
                  <a:lnTo>
                    <a:pt x="308" y="1769"/>
                  </a:lnTo>
                  <a:lnTo>
                    <a:pt x="282" y="1600"/>
                  </a:lnTo>
                  <a:lnTo>
                    <a:pt x="569" y="1594"/>
                  </a:lnTo>
                  <a:lnTo>
                    <a:pt x="569" y="1788"/>
                  </a:lnTo>
                  <a:lnTo>
                    <a:pt x="476" y="1777"/>
                  </a:lnTo>
                  <a:lnTo>
                    <a:pt x="501" y="2027"/>
                  </a:lnTo>
                  <a:lnTo>
                    <a:pt x="569" y="2030"/>
                  </a:lnTo>
                  <a:lnTo>
                    <a:pt x="569" y="2463"/>
                  </a:lnTo>
                  <a:lnTo>
                    <a:pt x="701" y="2463"/>
                  </a:lnTo>
                  <a:lnTo>
                    <a:pt x="701" y="2034"/>
                  </a:lnTo>
                  <a:lnTo>
                    <a:pt x="894" y="2042"/>
                  </a:lnTo>
                  <a:lnTo>
                    <a:pt x="871" y="2178"/>
                  </a:lnTo>
                  <a:lnTo>
                    <a:pt x="1125" y="1955"/>
                  </a:lnTo>
                  <a:lnTo>
                    <a:pt x="964" y="1692"/>
                  </a:lnTo>
                  <a:lnTo>
                    <a:pt x="936" y="1834"/>
                  </a:lnTo>
                  <a:close/>
                </a:path>
              </a:pathLst>
            </a:custGeom>
            <a:solidFill>
              <a:srgbClr val="FFC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2099" y="526"/>
              <a:ext cx="132" cy="67"/>
            </a:xfrm>
            <a:custGeom>
              <a:avLst/>
              <a:gdLst>
                <a:gd name="T0" fmla="*/ 0 w 132"/>
                <a:gd name="T1" fmla="*/ 0 h 67"/>
                <a:gd name="T2" fmla="*/ 0 w 132"/>
                <a:gd name="T3" fmla="*/ 67 h 67"/>
                <a:gd name="T4" fmla="*/ 132 w 132"/>
                <a:gd name="T5" fmla="*/ 47 h 67"/>
                <a:gd name="T6" fmla="*/ 0 w 132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67">
                  <a:moveTo>
                    <a:pt x="0" y="0"/>
                  </a:moveTo>
                  <a:lnTo>
                    <a:pt x="0" y="67"/>
                  </a:lnTo>
                  <a:lnTo>
                    <a:pt x="132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2099" y="1077"/>
              <a:ext cx="132" cy="83"/>
            </a:xfrm>
            <a:custGeom>
              <a:avLst/>
              <a:gdLst>
                <a:gd name="T0" fmla="*/ 0 w 132"/>
                <a:gd name="T1" fmla="*/ 83 h 83"/>
                <a:gd name="T2" fmla="*/ 132 w 132"/>
                <a:gd name="T3" fmla="*/ 60 h 83"/>
                <a:gd name="T4" fmla="*/ 132 w 132"/>
                <a:gd name="T5" fmla="*/ 0 h 83"/>
                <a:gd name="T6" fmla="*/ 0 w 132"/>
                <a:gd name="T7" fmla="*/ 77 h 83"/>
                <a:gd name="T8" fmla="*/ 0 w 132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83">
                  <a:moveTo>
                    <a:pt x="0" y="83"/>
                  </a:moveTo>
                  <a:lnTo>
                    <a:pt x="132" y="60"/>
                  </a:lnTo>
                  <a:lnTo>
                    <a:pt x="132" y="0"/>
                  </a:lnTo>
                  <a:lnTo>
                    <a:pt x="0" y="7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"/>
            <p:cNvSpPr/>
            <p:nvPr/>
          </p:nvSpPr>
          <p:spPr bwMode="auto">
            <a:xfrm>
              <a:off x="2099" y="1600"/>
              <a:ext cx="132" cy="57"/>
            </a:xfrm>
            <a:custGeom>
              <a:avLst/>
              <a:gdLst>
                <a:gd name="T0" fmla="*/ 0 w 132"/>
                <a:gd name="T1" fmla="*/ 57 h 57"/>
                <a:gd name="T2" fmla="*/ 132 w 132"/>
                <a:gd name="T3" fmla="*/ 28 h 57"/>
                <a:gd name="T4" fmla="*/ 132 w 132"/>
                <a:gd name="T5" fmla="*/ 0 h 57"/>
                <a:gd name="T6" fmla="*/ 0 w 132"/>
                <a:gd name="T7" fmla="*/ 4 h 57"/>
                <a:gd name="T8" fmla="*/ 0 w 132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57"/>
                  </a:moveTo>
                  <a:lnTo>
                    <a:pt x="132" y="28"/>
                  </a:lnTo>
                  <a:lnTo>
                    <a:pt x="132" y="0"/>
                  </a:lnTo>
                  <a:lnTo>
                    <a:pt x="0" y="4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2099" y="2040"/>
              <a:ext cx="132" cy="65"/>
            </a:xfrm>
            <a:custGeom>
              <a:avLst/>
              <a:gdLst>
                <a:gd name="T0" fmla="*/ 0 w 132"/>
                <a:gd name="T1" fmla="*/ 65 h 65"/>
                <a:gd name="T2" fmla="*/ 132 w 132"/>
                <a:gd name="T3" fmla="*/ 36 h 65"/>
                <a:gd name="T4" fmla="*/ 132 w 132"/>
                <a:gd name="T5" fmla="*/ 4 h 65"/>
                <a:gd name="T6" fmla="*/ 0 w 132"/>
                <a:gd name="T7" fmla="*/ 0 h 65"/>
                <a:gd name="T8" fmla="*/ 0 w 13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65">
                  <a:moveTo>
                    <a:pt x="0" y="65"/>
                  </a:moveTo>
                  <a:lnTo>
                    <a:pt x="132" y="36"/>
                  </a:lnTo>
                  <a:lnTo>
                    <a:pt x="132" y="4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914399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3130550" y="302895"/>
            <a:ext cx="394462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页面的组成</a:t>
            </a:r>
            <a:endParaRPr lang="zh-CN" altLang="en-US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3139440" y="988695"/>
            <a:ext cx="4018280" cy="88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1220788" y="195263"/>
            <a:ext cx="1825625" cy="3994150"/>
            <a:chOff x="1529" y="9"/>
            <a:chExt cx="1150" cy="2516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29" y="9"/>
              <a:ext cx="1150" cy="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664" y="2417"/>
              <a:ext cx="880" cy="1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"/>
            <p:cNvSpPr/>
            <p:nvPr/>
          </p:nvSpPr>
          <p:spPr bwMode="auto">
            <a:xfrm>
              <a:off x="1530" y="10"/>
              <a:ext cx="1149" cy="2463"/>
            </a:xfrm>
            <a:custGeom>
              <a:avLst/>
              <a:gdLst>
                <a:gd name="T0" fmla="*/ 936 w 1149"/>
                <a:gd name="T1" fmla="*/ 1834 h 2463"/>
                <a:gd name="T2" fmla="*/ 701 w 1149"/>
                <a:gd name="T3" fmla="*/ 1805 h 2463"/>
                <a:gd name="T4" fmla="*/ 701 w 1149"/>
                <a:gd name="T5" fmla="*/ 1590 h 2463"/>
                <a:gd name="T6" fmla="*/ 766 w 1149"/>
                <a:gd name="T7" fmla="*/ 1589 h 2463"/>
                <a:gd name="T8" fmla="*/ 801 w 1149"/>
                <a:gd name="T9" fmla="*/ 1281 h 2463"/>
                <a:gd name="T10" fmla="*/ 701 w 1149"/>
                <a:gd name="T11" fmla="*/ 1292 h 2463"/>
                <a:gd name="T12" fmla="*/ 701 w 1149"/>
                <a:gd name="T13" fmla="*/ 1067 h 2463"/>
                <a:gd name="T14" fmla="*/ 981 w 1149"/>
                <a:gd name="T15" fmla="*/ 902 h 2463"/>
                <a:gd name="T16" fmla="*/ 1038 w 1149"/>
                <a:gd name="T17" fmla="*/ 1044 h 2463"/>
                <a:gd name="T18" fmla="*/ 1149 w 1149"/>
                <a:gd name="T19" fmla="*/ 688 h 2463"/>
                <a:gd name="T20" fmla="*/ 846 w 1149"/>
                <a:gd name="T21" fmla="*/ 532 h 2463"/>
                <a:gd name="T22" fmla="*/ 901 w 1149"/>
                <a:gd name="T23" fmla="*/ 683 h 2463"/>
                <a:gd name="T24" fmla="*/ 701 w 1149"/>
                <a:gd name="T25" fmla="*/ 772 h 2463"/>
                <a:gd name="T26" fmla="*/ 701 w 1149"/>
                <a:gd name="T27" fmla="*/ 563 h 2463"/>
                <a:gd name="T28" fmla="*/ 757 w 1149"/>
                <a:gd name="T29" fmla="*/ 582 h 2463"/>
                <a:gd name="T30" fmla="*/ 887 w 1149"/>
                <a:gd name="T31" fmla="*/ 287 h 2463"/>
                <a:gd name="T32" fmla="*/ 325 w 1149"/>
                <a:gd name="T33" fmla="*/ 157 h 2463"/>
                <a:gd name="T34" fmla="*/ 387 w 1149"/>
                <a:gd name="T35" fmla="*/ 0 h 2463"/>
                <a:gd name="T36" fmla="*/ 26 w 1149"/>
                <a:gd name="T37" fmla="*/ 201 h 2463"/>
                <a:gd name="T38" fmla="*/ 150 w 1149"/>
                <a:gd name="T39" fmla="*/ 558 h 2463"/>
                <a:gd name="T40" fmla="*/ 222 w 1149"/>
                <a:gd name="T41" fmla="*/ 395 h 2463"/>
                <a:gd name="T42" fmla="*/ 569 w 1149"/>
                <a:gd name="T43" fmla="*/ 516 h 2463"/>
                <a:gd name="T44" fmla="*/ 569 w 1149"/>
                <a:gd name="T45" fmla="*/ 831 h 2463"/>
                <a:gd name="T46" fmla="*/ 434 w 1149"/>
                <a:gd name="T47" fmla="*/ 893 h 2463"/>
                <a:gd name="T48" fmla="*/ 533 w 1149"/>
                <a:gd name="T49" fmla="*/ 1166 h 2463"/>
                <a:gd name="T50" fmla="*/ 569 w 1149"/>
                <a:gd name="T51" fmla="*/ 1144 h 2463"/>
                <a:gd name="T52" fmla="*/ 569 w 1149"/>
                <a:gd name="T53" fmla="*/ 1307 h 2463"/>
                <a:gd name="T54" fmla="*/ 234 w 1149"/>
                <a:gd name="T55" fmla="*/ 1344 h 2463"/>
                <a:gd name="T56" fmla="*/ 201 w 1149"/>
                <a:gd name="T57" fmla="*/ 1168 h 2463"/>
                <a:gd name="T58" fmla="*/ 0 w 1149"/>
                <a:gd name="T59" fmla="*/ 1490 h 2463"/>
                <a:gd name="T60" fmla="*/ 308 w 1149"/>
                <a:gd name="T61" fmla="*/ 1769 h 2463"/>
                <a:gd name="T62" fmla="*/ 282 w 1149"/>
                <a:gd name="T63" fmla="*/ 1600 h 2463"/>
                <a:gd name="T64" fmla="*/ 569 w 1149"/>
                <a:gd name="T65" fmla="*/ 1594 h 2463"/>
                <a:gd name="T66" fmla="*/ 569 w 1149"/>
                <a:gd name="T67" fmla="*/ 1788 h 2463"/>
                <a:gd name="T68" fmla="*/ 476 w 1149"/>
                <a:gd name="T69" fmla="*/ 1777 h 2463"/>
                <a:gd name="T70" fmla="*/ 501 w 1149"/>
                <a:gd name="T71" fmla="*/ 2027 h 2463"/>
                <a:gd name="T72" fmla="*/ 569 w 1149"/>
                <a:gd name="T73" fmla="*/ 2030 h 2463"/>
                <a:gd name="T74" fmla="*/ 569 w 1149"/>
                <a:gd name="T75" fmla="*/ 2463 h 2463"/>
                <a:gd name="T76" fmla="*/ 701 w 1149"/>
                <a:gd name="T77" fmla="*/ 2463 h 2463"/>
                <a:gd name="T78" fmla="*/ 701 w 1149"/>
                <a:gd name="T79" fmla="*/ 2034 h 2463"/>
                <a:gd name="T80" fmla="*/ 894 w 1149"/>
                <a:gd name="T81" fmla="*/ 2042 h 2463"/>
                <a:gd name="T82" fmla="*/ 871 w 1149"/>
                <a:gd name="T83" fmla="*/ 2178 h 2463"/>
                <a:gd name="T84" fmla="*/ 1125 w 1149"/>
                <a:gd name="T85" fmla="*/ 1955 h 2463"/>
                <a:gd name="T86" fmla="*/ 964 w 1149"/>
                <a:gd name="T87" fmla="*/ 1692 h 2463"/>
                <a:gd name="T88" fmla="*/ 936 w 1149"/>
                <a:gd name="T89" fmla="*/ 1834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49" h="2463">
                  <a:moveTo>
                    <a:pt x="936" y="1834"/>
                  </a:moveTo>
                  <a:lnTo>
                    <a:pt x="701" y="1805"/>
                  </a:lnTo>
                  <a:lnTo>
                    <a:pt x="701" y="1590"/>
                  </a:lnTo>
                  <a:lnTo>
                    <a:pt x="766" y="1589"/>
                  </a:lnTo>
                  <a:lnTo>
                    <a:pt x="801" y="1281"/>
                  </a:lnTo>
                  <a:lnTo>
                    <a:pt x="701" y="1292"/>
                  </a:lnTo>
                  <a:lnTo>
                    <a:pt x="701" y="1067"/>
                  </a:lnTo>
                  <a:lnTo>
                    <a:pt x="981" y="902"/>
                  </a:lnTo>
                  <a:lnTo>
                    <a:pt x="1038" y="1044"/>
                  </a:lnTo>
                  <a:lnTo>
                    <a:pt x="1149" y="688"/>
                  </a:lnTo>
                  <a:lnTo>
                    <a:pt x="846" y="532"/>
                  </a:lnTo>
                  <a:lnTo>
                    <a:pt x="901" y="683"/>
                  </a:lnTo>
                  <a:lnTo>
                    <a:pt x="701" y="772"/>
                  </a:lnTo>
                  <a:lnTo>
                    <a:pt x="701" y="563"/>
                  </a:lnTo>
                  <a:lnTo>
                    <a:pt x="757" y="582"/>
                  </a:lnTo>
                  <a:lnTo>
                    <a:pt x="887" y="287"/>
                  </a:lnTo>
                  <a:lnTo>
                    <a:pt x="325" y="157"/>
                  </a:lnTo>
                  <a:lnTo>
                    <a:pt x="387" y="0"/>
                  </a:lnTo>
                  <a:lnTo>
                    <a:pt x="26" y="201"/>
                  </a:lnTo>
                  <a:lnTo>
                    <a:pt x="150" y="558"/>
                  </a:lnTo>
                  <a:lnTo>
                    <a:pt x="222" y="395"/>
                  </a:lnTo>
                  <a:lnTo>
                    <a:pt x="569" y="516"/>
                  </a:lnTo>
                  <a:lnTo>
                    <a:pt x="569" y="831"/>
                  </a:lnTo>
                  <a:lnTo>
                    <a:pt x="434" y="893"/>
                  </a:lnTo>
                  <a:lnTo>
                    <a:pt x="533" y="1166"/>
                  </a:lnTo>
                  <a:lnTo>
                    <a:pt x="569" y="1144"/>
                  </a:lnTo>
                  <a:lnTo>
                    <a:pt x="569" y="1307"/>
                  </a:lnTo>
                  <a:lnTo>
                    <a:pt x="234" y="1344"/>
                  </a:lnTo>
                  <a:lnTo>
                    <a:pt x="201" y="1168"/>
                  </a:lnTo>
                  <a:lnTo>
                    <a:pt x="0" y="1490"/>
                  </a:lnTo>
                  <a:lnTo>
                    <a:pt x="308" y="1769"/>
                  </a:lnTo>
                  <a:lnTo>
                    <a:pt x="282" y="1600"/>
                  </a:lnTo>
                  <a:lnTo>
                    <a:pt x="569" y="1594"/>
                  </a:lnTo>
                  <a:lnTo>
                    <a:pt x="569" y="1788"/>
                  </a:lnTo>
                  <a:lnTo>
                    <a:pt x="476" y="1777"/>
                  </a:lnTo>
                  <a:lnTo>
                    <a:pt x="501" y="2027"/>
                  </a:lnTo>
                  <a:lnTo>
                    <a:pt x="569" y="2030"/>
                  </a:lnTo>
                  <a:lnTo>
                    <a:pt x="569" y="2463"/>
                  </a:lnTo>
                  <a:lnTo>
                    <a:pt x="701" y="2463"/>
                  </a:lnTo>
                  <a:lnTo>
                    <a:pt x="701" y="2034"/>
                  </a:lnTo>
                  <a:lnTo>
                    <a:pt x="894" y="2042"/>
                  </a:lnTo>
                  <a:lnTo>
                    <a:pt x="871" y="2178"/>
                  </a:lnTo>
                  <a:lnTo>
                    <a:pt x="1125" y="1955"/>
                  </a:lnTo>
                  <a:lnTo>
                    <a:pt x="964" y="1692"/>
                  </a:lnTo>
                  <a:lnTo>
                    <a:pt x="936" y="1834"/>
                  </a:lnTo>
                  <a:close/>
                </a:path>
              </a:pathLst>
            </a:custGeom>
            <a:solidFill>
              <a:srgbClr val="FFC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2099" y="526"/>
              <a:ext cx="132" cy="67"/>
            </a:xfrm>
            <a:custGeom>
              <a:avLst/>
              <a:gdLst>
                <a:gd name="T0" fmla="*/ 0 w 132"/>
                <a:gd name="T1" fmla="*/ 0 h 67"/>
                <a:gd name="T2" fmla="*/ 0 w 132"/>
                <a:gd name="T3" fmla="*/ 67 h 67"/>
                <a:gd name="T4" fmla="*/ 132 w 132"/>
                <a:gd name="T5" fmla="*/ 47 h 67"/>
                <a:gd name="T6" fmla="*/ 0 w 132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67">
                  <a:moveTo>
                    <a:pt x="0" y="0"/>
                  </a:moveTo>
                  <a:lnTo>
                    <a:pt x="0" y="67"/>
                  </a:lnTo>
                  <a:lnTo>
                    <a:pt x="132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2099" y="1077"/>
              <a:ext cx="132" cy="83"/>
            </a:xfrm>
            <a:custGeom>
              <a:avLst/>
              <a:gdLst>
                <a:gd name="T0" fmla="*/ 0 w 132"/>
                <a:gd name="T1" fmla="*/ 83 h 83"/>
                <a:gd name="T2" fmla="*/ 132 w 132"/>
                <a:gd name="T3" fmla="*/ 60 h 83"/>
                <a:gd name="T4" fmla="*/ 132 w 132"/>
                <a:gd name="T5" fmla="*/ 0 h 83"/>
                <a:gd name="T6" fmla="*/ 0 w 132"/>
                <a:gd name="T7" fmla="*/ 77 h 83"/>
                <a:gd name="T8" fmla="*/ 0 w 132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83">
                  <a:moveTo>
                    <a:pt x="0" y="83"/>
                  </a:moveTo>
                  <a:lnTo>
                    <a:pt x="132" y="60"/>
                  </a:lnTo>
                  <a:lnTo>
                    <a:pt x="132" y="0"/>
                  </a:lnTo>
                  <a:lnTo>
                    <a:pt x="0" y="7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"/>
            <p:cNvSpPr/>
            <p:nvPr/>
          </p:nvSpPr>
          <p:spPr bwMode="auto">
            <a:xfrm>
              <a:off x="2099" y="1600"/>
              <a:ext cx="132" cy="57"/>
            </a:xfrm>
            <a:custGeom>
              <a:avLst/>
              <a:gdLst>
                <a:gd name="T0" fmla="*/ 0 w 132"/>
                <a:gd name="T1" fmla="*/ 57 h 57"/>
                <a:gd name="T2" fmla="*/ 132 w 132"/>
                <a:gd name="T3" fmla="*/ 28 h 57"/>
                <a:gd name="T4" fmla="*/ 132 w 132"/>
                <a:gd name="T5" fmla="*/ 0 h 57"/>
                <a:gd name="T6" fmla="*/ 0 w 132"/>
                <a:gd name="T7" fmla="*/ 4 h 57"/>
                <a:gd name="T8" fmla="*/ 0 w 132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57"/>
                  </a:moveTo>
                  <a:lnTo>
                    <a:pt x="132" y="28"/>
                  </a:lnTo>
                  <a:lnTo>
                    <a:pt x="132" y="0"/>
                  </a:lnTo>
                  <a:lnTo>
                    <a:pt x="0" y="4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2099" y="2040"/>
              <a:ext cx="132" cy="65"/>
            </a:xfrm>
            <a:custGeom>
              <a:avLst/>
              <a:gdLst>
                <a:gd name="T0" fmla="*/ 0 w 132"/>
                <a:gd name="T1" fmla="*/ 65 h 65"/>
                <a:gd name="T2" fmla="*/ 132 w 132"/>
                <a:gd name="T3" fmla="*/ 36 h 65"/>
                <a:gd name="T4" fmla="*/ 132 w 132"/>
                <a:gd name="T5" fmla="*/ 4 h 65"/>
                <a:gd name="T6" fmla="*/ 0 w 132"/>
                <a:gd name="T7" fmla="*/ 0 h 65"/>
                <a:gd name="T8" fmla="*/ 0 w 13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65">
                  <a:moveTo>
                    <a:pt x="0" y="65"/>
                  </a:moveTo>
                  <a:lnTo>
                    <a:pt x="132" y="36"/>
                  </a:lnTo>
                  <a:lnTo>
                    <a:pt x="132" y="4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0" y="1149985"/>
            <a:ext cx="7642860" cy="4558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914399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4095750" y="367030"/>
            <a:ext cx="282194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jsp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272280" y="1212215"/>
            <a:ext cx="6546215" cy="466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HTML注释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静态HTML元素，客户端可见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•&lt;!--注释内容--&gt;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JSP注释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动态脚本元素，客户端不可见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•&lt;%--注释内容--%&gt;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Java注释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更加常用的注释格式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•// 注释内容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•/* 注释内容*/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4271963" y="1007806"/>
            <a:ext cx="583498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1851343" y="47308"/>
            <a:ext cx="1825625" cy="3994150"/>
            <a:chOff x="1529" y="9"/>
            <a:chExt cx="1150" cy="2516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29" y="9"/>
              <a:ext cx="1150" cy="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664" y="2417"/>
              <a:ext cx="880" cy="1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"/>
            <p:cNvSpPr/>
            <p:nvPr/>
          </p:nvSpPr>
          <p:spPr bwMode="auto">
            <a:xfrm>
              <a:off x="1530" y="10"/>
              <a:ext cx="1149" cy="2463"/>
            </a:xfrm>
            <a:custGeom>
              <a:avLst/>
              <a:gdLst>
                <a:gd name="T0" fmla="*/ 936 w 1149"/>
                <a:gd name="T1" fmla="*/ 1834 h 2463"/>
                <a:gd name="T2" fmla="*/ 701 w 1149"/>
                <a:gd name="T3" fmla="*/ 1805 h 2463"/>
                <a:gd name="T4" fmla="*/ 701 w 1149"/>
                <a:gd name="T5" fmla="*/ 1590 h 2463"/>
                <a:gd name="T6" fmla="*/ 766 w 1149"/>
                <a:gd name="T7" fmla="*/ 1589 h 2463"/>
                <a:gd name="T8" fmla="*/ 801 w 1149"/>
                <a:gd name="T9" fmla="*/ 1281 h 2463"/>
                <a:gd name="T10" fmla="*/ 701 w 1149"/>
                <a:gd name="T11" fmla="*/ 1292 h 2463"/>
                <a:gd name="T12" fmla="*/ 701 w 1149"/>
                <a:gd name="T13" fmla="*/ 1067 h 2463"/>
                <a:gd name="T14" fmla="*/ 981 w 1149"/>
                <a:gd name="T15" fmla="*/ 902 h 2463"/>
                <a:gd name="T16" fmla="*/ 1038 w 1149"/>
                <a:gd name="T17" fmla="*/ 1044 h 2463"/>
                <a:gd name="T18" fmla="*/ 1149 w 1149"/>
                <a:gd name="T19" fmla="*/ 688 h 2463"/>
                <a:gd name="T20" fmla="*/ 846 w 1149"/>
                <a:gd name="T21" fmla="*/ 532 h 2463"/>
                <a:gd name="T22" fmla="*/ 901 w 1149"/>
                <a:gd name="T23" fmla="*/ 683 h 2463"/>
                <a:gd name="T24" fmla="*/ 701 w 1149"/>
                <a:gd name="T25" fmla="*/ 772 h 2463"/>
                <a:gd name="T26" fmla="*/ 701 w 1149"/>
                <a:gd name="T27" fmla="*/ 563 h 2463"/>
                <a:gd name="T28" fmla="*/ 757 w 1149"/>
                <a:gd name="T29" fmla="*/ 582 h 2463"/>
                <a:gd name="T30" fmla="*/ 887 w 1149"/>
                <a:gd name="T31" fmla="*/ 287 h 2463"/>
                <a:gd name="T32" fmla="*/ 325 w 1149"/>
                <a:gd name="T33" fmla="*/ 157 h 2463"/>
                <a:gd name="T34" fmla="*/ 387 w 1149"/>
                <a:gd name="T35" fmla="*/ 0 h 2463"/>
                <a:gd name="T36" fmla="*/ 26 w 1149"/>
                <a:gd name="T37" fmla="*/ 201 h 2463"/>
                <a:gd name="T38" fmla="*/ 150 w 1149"/>
                <a:gd name="T39" fmla="*/ 558 h 2463"/>
                <a:gd name="T40" fmla="*/ 222 w 1149"/>
                <a:gd name="T41" fmla="*/ 395 h 2463"/>
                <a:gd name="T42" fmla="*/ 569 w 1149"/>
                <a:gd name="T43" fmla="*/ 516 h 2463"/>
                <a:gd name="T44" fmla="*/ 569 w 1149"/>
                <a:gd name="T45" fmla="*/ 831 h 2463"/>
                <a:gd name="T46" fmla="*/ 434 w 1149"/>
                <a:gd name="T47" fmla="*/ 893 h 2463"/>
                <a:gd name="T48" fmla="*/ 533 w 1149"/>
                <a:gd name="T49" fmla="*/ 1166 h 2463"/>
                <a:gd name="T50" fmla="*/ 569 w 1149"/>
                <a:gd name="T51" fmla="*/ 1144 h 2463"/>
                <a:gd name="T52" fmla="*/ 569 w 1149"/>
                <a:gd name="T53" fmla="*/ 1307 h 2463"/>
                <a:gd name="T54" fmla="*/ 234 w 1149"/>
                <a:gd name="T55" fmla="*/ 1344 h 2463"/>
                <a:gd name="T56" fmla="*/ 201 w 1149"/>
                <a:gd name="T57" fmla="*/ 1168 h 2463"/>
                <a:gd name="T58" fmla="*/ 0 w 1149"/>
                <a:gd name="T59" fmla="*/ 1490 h 2463"/>
                <a:gd name="T60" fmla="*/ 308 w 1149"/>
                <a:gd name="T61" fmla="*/ 1769 h 2463"/>
                <a:gd name="T62" fmla="*/ 282 w 1149"/>
                <a:gd name="T63" fmla="*/ 1600 h 2463"/>
                <a:gd name="T64" fmla="*/ 569 w 1149"/>
                <a:gd name="T65" fmla="*/ 1594 h 2463"/>
                <a:gd name="T66" fmla="*/ 569 w 1149"/>
                <a:gd name="T67" fmla="*/ 1788 h 2463"/>
                <a:gd name="T68" fmla="*/ 476 w 1149"/>
                <a:gd name="T69" fmla="*/ 1777 h 2463"/>
                <a:gd name="T70" fmla="*/ 501 w 1149"/>
                <a:gd name="T71" fmla="*/ 2027 h 2463"/>
                <a:gd name="T72" fmla="*/ 569 w 1149"/>
                <a:gd name="T73" fmla="*/ 2030 h 2463"/>
                <a:gd name="T74" fmla="*/ 569 w 1149"/>
                <a:gd name="T75" fmla="*/ 2463 h 2463"/>
                <a:gd name="T76" fmla="*/ 701 w 1149"/>
                <a:gd name="T77" fmla="*/ 2463 h 2463"/>
                <a:gd name="T78" fmla="*/ 701 w 1149"/>
                <a:gd name="T79" fmla="*/ 2034 h 2463"/>
                <a:gd name="T80" fmla="*/ 894 w 1149"/>
                <a:gd name="T81" fmla="*/ 2042 h 2463"/>
                <a:gd name="T82" fmla="*/ 871 w 1149"/>
                <a:gd name="T83" fmla="*/ 2178 h 2463"/>
                <a:gd name="T84" fmla="*/ 1125 w 1149"/>
                <a:gd name="T85" fmla="*/ 1955 h 2463"/>
                <a:gd name="T86" fmla="*/ 964 w 1149"/>
                <a:gd name="T87" fmla="*/ 1692 h 2463"/>
                <a:gd name="T88" fmla="*/ 936 w 1149"/>
                <a:gd name="T89" fmla="*/ 1834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49" h="2463">
                  <a:moveTo>
                    <a:pt x="936" y="1834"/>
                  </a:moveTo>
                  <a:lnTo>
                    <a:pt x="701" y="1805"/>
                  </a:lnTo>
                  <a:lnTo>
                    <a:pt x="701" y="1590"/>
                  </a:lnTo>
                  <a:lnTo>
                    <a:pt x="766" y="1589"/>
                  </a:lnTo>
                  <a:lnTo>
                    <a:pt x="801" y="1281"/>
                  </a:lnTo>
                  <a:lnTo>
                    <a:pt x="701" y="1292"/>
                  </a:lnTo>
                  <a:lnTo>
                    <a:pt x="701" y="1067"/>
                  </a:lnTo>
                  <a:lnTo>
                    <a:pt x="981" y="902"/>
                  </a:lnTo>
                  <a:lnTo>
                    <a:pt x="1038" y="1044"/>
                  </a:lnTo>
                  <a:lnTo>
                    <a:pt x="1149" y="688"/>
                  </a:lnTo>
                  <a:lnTo>
                    <a:pt x="846" y="532"/>
                  </a:lnTo>
                  <a:lnTo>
                    <a:pt x="901" y="683"/>
                  </a:lnTo>
                  <a:lnTo>
                    <a:pt x="701" y="772"/>
                  </a:lnTo>
                  <a:lnTo>
                    <a:pt x="701" y="563"/>
                  </a:lnTo>
                  <a:lnTo>
                    <a:pt x="757" y="582"/>
                  </a:lnTo>
                  <a:lnTo>
                    <a:pt x="887" y="287"/>
                  </a:lnTo>
                  <a:lnTo>
                    <a:pt x="325" y="157"/>
                  </a:lnTo>
                  <a:lnTo>
                    <a:pt x="387" y="0"/>
                  </a:lnTo>
                  <a:lnTo>
                    <a:pt x="26" y="201"/>
                  </a:lnTo>
                  <a:lnTo>
                    <a:pt x="150" y="558"/>
                  </a:lnTo>
                  <a:lnTo>
                    <a:pt x="222" y="395"/>
                  </a:lnTo>
                  <a:lnTo>
                    <a:pt x="569" y="516"/>
                  </a:lnTo>
                  <a:lnTo>
                    <a:pt x="569" y="831"/>
                  </a:lnTo>
                  <a:lnTo>
                    <a:pt x="434" y="893"/>
                  </a:lnTo>
                  <a:lnTo>
                    <a:pt x="533" y="1166"/>
                  </a:lnTo>
                  <a:lnTo>
                    <a:pt x="569" y="1144"/>
                  </a:lnTo>
                  <a:lnTo>
                    <a:pt x="569" y="1307"/>
                  </a:lnTo>
                  <a:lnTo>
                    <a:pt x="234" y="1344"/>
                  </a:lnTo>
                  <a:lnTo>
                    <a:pt x="201" y="1168"/>
                  </a:lnTo>
                  <a:lnTo>
                    <a:pt x="0" y="1490"/>
                  </a:lnTo>
                  <a:lnTo>
                    <a:pt x="308" y="1769"/>
                  </a:lnTo>
                  <a:lnTo>
                    <a:pt x="282" y="1600"/>
                  </a:lnTo>
                  <a:lnTo>
                    <a:pt x="569" y="1594"/>
                  </a:lnTo>
                  <a:lnTo>
                    <a:pt x="569" y="1788"/>
                  </a:lnTo>
                  <a:lnTo>
                    <a:pt x="476" y="1777"/>
                  </a:lnTo>
                  <a:lnTo>
                    <a:pt x="501" y="2027"/>
                  </a:lnTo>
                  <a:lnTo>
                    <a:pt x="569" y="2030"/>
                  </a:lnTo>
                  <a:lnTo>
                    <a:pt x="569" y="2463"/>
                  </a:lnTo>
                  <a:lnTo>
                    <a:pt x="701" y="2463"/>
                  </a:lnTo>
                  <a:lnTo>
                    <a:pt x="701" y="2034"/>
                  </a:lnTo>
                  <a:lnTo>
                    <a:pt x="894" y="2042"/>
                  </a:lnTo>
                  <a:lnTo>
                    <a:pt x="871" y="2178"/>
                  </a:lnTo>
                  <a:lnTo>
                    <a:pt x="1125" y="1955"/>
                  </a:lnTo>
                  <a:lnTo>
                    <a:pt x="964" y="1692"/>
                  </a:lnTo>
                  <a:lnTo>
                    <a:pt x="936" y="1834"/>
                  </a:lnTo>
                  <a:close/>
                </a:path>
              </a:pathLst>
            </a:custGeom>
            <a:solidFill>
              <a:srgbClr val="FFC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2099" y="526"/>
              <a:ext cx="132" cy="67"/>
            </a:xfrm>
            <a:custGeom>
              <a:avLst/>
              <a:gdLst>
                <a:gd name="T0" fmla="*/ 0 w 132"/>
                <a:gd name="T1" fmla="*/ 0 h 67"/>
                <a:gd name="T2" fmla="*/ 0 w 132"/>
                <a:gd name="T3" fmla="*/ 67 h 67"/>
                <a:gd name="T4" fmla="*/ 132 w 132"/>
                <a:gd name="T5" fmla="*/ 47 h 67"/>
                <a:gd name="T6" fmla="*/ 0 w 132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67">
                  <a:moveTo>
                    <a:pt x="0" y="0"/>
                  </a:moveTo>
                  <a:lnTo>
                    <a:pt x="0" y="67"/>
                  </a:lnTo>
                  <a:lnTo>
                    <a:pt x="132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2099" y="1077"/>
              <a:ext cx="132" cy="83"/>
            </a:xfrm>
            <a:custGeom>
              <a:avLst/>
              <a:gdLst>
                <a:gd name="T0" fmla="*/ 0 w 132"/>
                <a:gd name="T1" fmla="*/ 83 h 83"/>
                <a:gd name="T2" fmla="*/ 132 w 132"/>
                <a:gd name="T3" fmla="*/ 60 h 83"/>
                <a:gd name="T4" fmla="*/ 132 w 132"/>
                <a:gd name="T5" fmla="*/ 0 h 83"/>
                <a:gd name="T6" fmla="*/ 0 w 132"/>
                <a:gd name="T7" fmla="*/ 77 h 83"/>
                <a:gd name="T8" fmla="*/ 0 w 132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83">
                  <a:moveTo>
                    <a:pt x="0" y="83"/>
                  </a:moveTo>
                  <a:lnTo>
                    <a:pt x="132" y="60"/>
                  </a:lnTo>
                  <a:lnTo>
                    <a:pt x="132" y="0"/>
                  </a:lnTo>
                  <a:lnTo>
                    <a:pt x="0" y="7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"/>
            <p:cNvSpPr/>
            <p:nvPr/>
          </p:nvSpPr>
          <p:spPr bwMode="auto">
            <a:xfrm>
              <a:off x="2099" y="1600"/>
              <a:ext cx="132" cy="57"/>
            </a:xfrm>
            <a:custGeom>
              <a:avLst/>
              <a:gdLst>
                <a:gd name="T0" fmla="*/ 0 w 132"/>
                <a:gd name="T1" fmla="*/ 57 h 57"/>
                <a:gd name="T2" fmla="*/ 132 w 132"/>
                <a:gd name="T3" fmla="*/ 28 h 57"/>
                <a:gd name="T4" fmla="*/ 132 w 132"/>
                <a:gd name="T5" fmla="*/ 0 h 57"/>
                <a:gd name="T6" fmla="*/ 0 w 132"/>
                <a:gd name="T7" fmla="*/ 4 h 57"/>
                <a:gd name="T8" fmla="*/ 0 w 132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57"/>
                  </a:moveTo>
                  <a:lnTo>
                    <a:pt x="132" y="28"/>
                  </a:lnTo>
                  <a:lnTo>
                    <a:pt x="132" y="0"/>
                  </a:lnTo>
                  <a:lnTo>
                    <a:pt x="0" y="4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2099" y="2040"/>
              <a:ext cx="132" cy="65"/>
            </a:xfrm>
            <a:custGeom>
              <a:avLst/>
              <a:gdLst>
                <a:gd name="T0" fmla="*/ 0 w 132"/>
                <a:gd name="T1" fmla="*/ 65 h 65"/>
                <a:gd name="T2" fmla="*/ 132 w 132"/>
                <a:gd name="T3" fmla="*/ 36 h 65"/>
                <a:gd name="T4" fmla="*/ 132 w 132"/>
                <a:gd name="T5" fmla="*/ 4 h 65"/>
                <a:gd name="T6" fmla="*/ 0 w 132"/>
                <a:gd name="T7" fmla="*/ 0 h 65"/>
                <a:gd name="T8" fmla="*/ 0 w 13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65">
                  <a:moveTo>
                    <a:pt x="0" y="65"/>
                  </a:moveTo>
                  <a:lnTo>
                    <a:pt x="132" y="36"/>
                  </a:lnTo>
                  <a:lnTo>
                    <a:pt x="132" y="4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914399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4272280" y="361315"/>
            <a:ext cx="633857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jsp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中的脚本元素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-&lt;Scriptlet&gt;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272280" y="1212215"/>
            <a:ext cx="6546215" cy="420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代码中的内容作为_jspService 方法中的语句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&lt;%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Java代码片段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在脚本片段中不能定义方法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在脚本片段中定义的变量是_jspService 方法的局部变量，定义的类是_jspService 方法的局部内部类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在脚本片段中可以直接使用JSP 的内置对象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在脚本片段中可以使用J ava 的单行和多行注释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4271963" y="1007806"/>
            <a:ext cx="583498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1851343" y="47308"/>
            <a:ext cx="1825625" cy="3994150"/>
            <a:chOff x="1529" y="9"/>
            <a:chExt cx="1150" cy="2516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29" y="9"/>
              <a:ext cx="1150" cy="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664" y="2417"/>
              <a:ext cx="880" cy="1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"/>
            <p:cNvSpPr/>
            <p:nvPr/>
          </p:nvSpPr>
          <p:spPr bwMode="auto">
            <a:xfrm>
              <a:off x="1530" y="10"/>
              <a:ext cx="1149" cy="2463"/>
            </a:xfrm>
            <a:custGeom>
              <a:avLst/>
              <a:gdLst>
                <a:gd name="T0" fmla="*/ 936 w 1149"/>
                <a:gd name="T1" fmla="*/ 1834 h 2463"/>
                <a:gd name="T2" fmla="*/ 701 w 1149"/>
                <a:gd name="T3" fmla="*/ 1805 h 2463"/>
                <a:gd name="T4" fmla="*/ 701 w 1149"/>
                <a:gd name="T5" fmla="*/ 1590 h 2463"/>
                <a:gd name="T6" fmla="*/ 766 w 1149"/>
                <a:gd name="T7" fmla="*/ 1589 h 2463"/>
                <a:gd name="T8" fmla="*/ 801 w 1149"/>
                <a:gd name="T9" fmla="*/ 1281 h 2463"/>
                <a:gd name="T10" fmla="*/ 701 w 1149"/>
                <a:gd name="T11" fmla="*/ 1292 h 2463"/>
                <a:gd name="T12" fmla="*/ 701 w 1149"/>
                <a:gd name="T13" fmla="*/ 1067 h 2463"/>
                <a:gd name="T14" fmla="*/ 981 w 1149"/>
                <a:gd name="T15" fmla="*/ 902 h 2463"/>
                <a:gd name="T16" fmla="*/ 1038 w 1149"/>
                <a:gd name="T17" fmla="*/ 1044 h 2463"/>
                <a:gd name="T18" fmla="*/ 1149 w 1149"/>
                <a:gd name="T19" fmla="*/ 688 h 2463"/>
                <a:gd name="T20" fmla="*/ 846 w 1149"/>
                <a:gd name="T21" fmla="*/ 532 h 2463"/>
                <a:gd name="T22" fmla="*/ 901 w 1149"/>
                <a:gd name="T23" fmla="*/ 683 h 2463"/>
                <a:gd name="T24" fmla="*/ 701 w 1149"/>
                <a:gd name="T25" fmla="*/ 772 h 2463"/>
                <a:gd name="T26" fmla="*/ 701 w 1149"/>
                <a:gd name="T27" fmla="*/ 563 h 2463"/>
                <a:gd name="T28" fmla="*/ 757 w 1149"/>
                <a:gd name="T29" fmla="*/ 582 h 2463"/>
                <a:gd name="T30" fmla="*/ 887 w 1149"/>
                <a:gd name="T31" fmla="*/ 287 h 2463"/>
                <a:gd name="T32" fmla="*/ 325 w 1149"/>
                <a:gd name="T33" fmla="*/ 157 h 2463"/>
                <a:gd name="T34" fmla="*/ 387 w 1149"/>
                <a:gd name="T35" fmla="*/ 0 h 2463"/>
                <a:gd name="T36" fmla="*/ 26 w 1149"/>
                <a:gd name="T37" fmla="*/ 201 h 2463"/>
                <a:gd name="T38" fmla="*/ 150 w 1149"/>
                <a:gd name="T39" fmla="*/ 558 h 2463"/>
                <a:gd name="T40" fmla="*/ 222 w 1149"/>
                <a:gd name="T41" fmla="*/ 395 h 2463"/>
                <a:gd name="T42" fmla="*/ 569 w 1149"/>
                <a:gd name="T43" fmla="*/ 516 h 2463"/>
                <a:gd name="T44" fmla="*/ 569 w 1149"/>
                <a:gd name="T45" fmla="*/ 831 h 2463"/>
                <a:gd name="T46" fmla="*/ 434 w 1149"/>
                <a:gd name="T47" fmla="*/ 893 h 2463"/>
                <a:gd name="T48" fmla="*/ 533 w 1149"/>
                <a:gd name="T49" fmla="*/ 1166 h 2463"/>
                <a:gd name="T50" fmla="*/ 569 w 1149"/>
                <a:gd name="T51" fmla="*/ 1144 h 2463"/>
                <a:gd name="T52" fmla="*/ 569 w 1149"/>
                <a:gd name="T53" fmla="*/ 1307 h 2463"/>
                <a:gd name="T54" fmla="*/ 234 w 1149"/>
                <a:gd name="T55" fmla="*/ 1344 h 2463"/>
                <a:gd name="T56" fmla="*/ 201 w 1149"/>
                <a:gd name="T57" fmla="*/ 1168 h 2463"/>
                <a:gd name="T58" fmla="*/ 0 w 1149"/>
                <a:gd name="T59" fmla="*/ 1490 h 2463"/>
                <a:gd name="T60" fmla="*/ 308 w 1149"/>
                <a:gd name="T61" fmla="*/ 1769 h 2463"/>
                <a:gd name="T62" fmla="*/ 282 w 1149"/>
                <a:gd name="T63" fmla="*/ 1600 h 2463"/>
                <a:gd name="T64" fmla="*/ 569 w 1149"/>
                <a:gd name="T65" fmla="*/ 1594 h 2463"/>
                <a:gd name="T66" fmla="*/ 569 w 1149"/>
                <a:gd name="T67" fmla="*/ 1788 h 2463"/>
                <a:gd name="T68" fmla="*/ 476 w 1149"/>
                <a:gd name="T69" fmla="*/ 1777 h 2463"/>
                <a:gd name="T70" fmla="*/ 501 w 1149"/>
                <a:gd name="T71" fmla="*/ 2027 h 2463"/>
                <a:gd name="T72" fmla="*/ 569 w 1149"/>
                <a:gd name="T73" fmla="*/ 2030 h 2463"/>
                <a:gd name="T74" fmla="*/ 569 w 1149"/>
                <a:gd name="T75" fmla="*/ 2463 h 2463"/>
                <a:gd name="T76" fmla="*/ 701 w 1149"/>
                <a:gd name="T77" fmla="*/ 2463 h 2463"/>
                <a:gd name="T78" fmla="*/ 701 w 1149"/>
                <a:gd name="T79" fmla="*/ 2034 h 2463"/>
                <a:gd name="T80" fmla="*/ 894 w 1149"/>
                <a:gd name="T81" fmla="*/ 2042 h 2463"/>
                <a:gd name="T82" fmla="*/ 871 w 1149"/>
                <a:gd name="T83" fmla="*/ 2178 h 2463"/>
                <a:gd name="T84" fmla="*/ 1125 w 1149"/>
                <a:gd name="T85" fmla="*/ 1955 h 2463"/>
                <a:gd name="T86" fmla="*/ 964 w 1149"/>
                <a:gd name="T87" fmla="*/ 1692 h 2463"/>
                <a:gd name="T88" fmla="*/ 936 w 1149"/>
                <a:gd name="T89" fmla="*/ 1834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49" h="2463">
                  <a:moveTo>
                    <a:pt x="936" y="1834"/>
                  </a:moveTo>
                  <a:lnTo>
                    <a:pt x="701" y="1805"/>
                  </a:lnTo>
                  <a:lnTo>
                    <a:pt x="701" y="1590"/>
                  </a:lnTo>
                  <a:lnTo>
                    <a:pt x="766" y="1589"/>
                  </a:lnTo>
                  <a:lnTo>
                    <a:pt x="801" y="1281"/>
                  </a:lnTo>
                  <a:lnTo>
                    <a:pt x="701" y="1292"/>
                  </a:lnTo>
                  <a:lnTo>
                    <a:pt x="701" y="1067"/>
                  </a:lnTo>
                  <a:lnTo>
                    <a:pt x="981" y="902"/>
                  </a:lnTo>
                  <a:lnTo>
                    <a:pt x="1038" y="1044"/>
                  </a:lnTo>
                  <a:lnTo>
                    <a:pt x="1149" y="688"/>
                  </a:lnTo>
                  <a:lnTo>
                    <a:pt x="846" y="532"/>
                  </a:lnTo>
                  <a:lnTo>
                    <a:pt x="901" y="683"/>
                  </a:lnTo>
                  <a:lnTo>
                    <a:pt x="701" y="772"/>
                  </a:lnTo>
                  <a:lnTo>
                    <a:pt x="701" y="563"/>
                  </a:lnTo>
                  <a:lnTo>
                    <a:pt x="757" y="582"/>
                  </a:lnTo>
                  <a:lnTo>
                    <a:pt x="887" y="287"/>
                  </a:lnTo>
                  <a:lnTo>
                    <a:pt x="325" y="157"/>
                  </a:lnTo>
                  <a:lnTo>
                    <a:pt x="387" y="0"/>
                  </a:lnTo>
                  <a:lnTo>
                    <a:pt x="26" y="201"/>
                  </a:lnTo>
                  <a:lnTo>
                    <a:pt x="150" y="558"/>
                  </a:lnTo>
                  <a:lnTo>
                    <a:pt x="222" y="395"/>
                  </a:lnTo>
                  <a:lnTo>
                    <a:pt x="569" y="516"/>
                  </a:lnTo>
                  <a:lnTo>
                    <a:pt x="569" y="831"/>
                  </a:lnTo>
                  <a:lnTo>
                    <a:pt x="434" y="893"/>
                  </a:lnTo>
                  <a:lnTo>
                    <a:pt x="533" y="1166"/>
                  </a:lnTo>
                  <a:lnTo>
                    <a:pt x="569" y="1144"/>
                  </a:lnTo>
                  <a:lnTo>
                    <a:pt x="569" y="1307"/>
                  </a:lnTo>
                  <a:lnTo>
                    <a:pt x="234" y="1344"/>
                  </a:lnTo>
                  <a:lnTo>
                    <a:pt x="201" y="1168"/>
                  </a:lnTo>
                  <a:lnTo>
                    <a:pt x="0" y="1490"/>
                  </a:lnTo>
                  <a:lnTo>
                    <a:pt x="308" y="1769"/>
                  </a:lnTo>
                  <a:lnTo>
                    <a:pt x="282" y="1600"/>
                  </a:lnTo>
                  <a:lnTo>
                    <a:pt x="569" y="1594"/>
                  </a:lnTo>
                  <a:lnTo>
                    <a:pt x="569" y="1788"/>
                  </a:lnTo>
                  <a:lnTo>
                    <a:pt x="476" y="1777"/>
                  </a:lnTo>
                  <a:lnTo>
                    <a:pt x="501" y="2027"/>
                  </a:lnTo>
                  <a:lnTo>
                    <a:pt x="569" y="2030"/>
                  </a:lnTo>
                  <a:lnTo>
                    <a:pt x="569" y="2463"/>
                  </a:lnTo>
                  <a:lnTo>
                    <a:pt x="701" y="2463"/>
                  </a:lnTo>
                  <a:lnTo>
                    <a:pt x="701" y="2034"/>
                  </a:lnTo>
                  <a:lnTo>
                    <a:pt x="894" y="2042"/>
                  </a:lnTo>
                  <a:lnTo>
                    <a:pt x="871" y="2178"/>
                  </a:lnTo>
                  <a:lnTo>
                    <a:pt x="1125" y="1955"/>
                  </a:lnTo>
                  <a:lnTo>
                    <a:pt x="964" y="1692"/>
                  </a:lnTo>
                  <a:lnTo>
                    <a:pt x="936" y="1834"/>
                  </a:lnTo>
                  <a:close/>
                </a:path>
              </a:pathLst>
            </a:custGeom>
            <a:solidFill>
              <a:srgbClr val="FFC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2099" y="526"/>
              <a:ext cx="132" cy="67"/>
            </a:xfrm>
            <a:custGeom>
              <a:avLst/>
              <a:gdLst>
                <a:gd name="T0" fmla="*/ 0 w 132"/>
                <a:gd name="T1" fmla="*/ 0 h 67"/>
                <a:gd name="T2" fmla="*/ 0 w 132"/>
                <a:gd name="T3" fmla="*/ 67 h 67"/>
                <a:gd name="T4" fmla="*/ 132 w 132"/>
                <a:gd name="T5" fmla="*/ 47 h 67"/>
                <a:gd name="T6" fmla="*/ 0 w 132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67">
                  <a:moveTo>
                    <a:pt x="0" y="0"/>
                  </a:moveTo>
                  <a:lnTo>
                    <a:pt x="0" y="67"/>
                  </a:lnTo>
                  <a:lnTo>
                    <a:pt x="132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2099" y="1077"/>
              <a:ext cx="132" cy="83"/>
            </a:xfrm>
            <a:custGeom>
              <a:avLst/>
              <a:gdLst>
                <a:gd name="T0" fmla="*/ 0 w 132"/>
                <a:gd name="T1" fmla="*/ 83 h 83"/>
                <a:gd name="T2" fmla="*/ 132 w 132"/>
                <a:gd name="T3" fmla="*/ 60 h 83"/>
                <a:gd name="T4" fmla="*/ 132 w 132"/>
                <a:gd name="T5" fmla="*/ 0 h 83"/>
                <a:gd name="T6" fmla="*/ 0 w 132"/>
                <a:gd name="T7" fmla="*/ 77 h 83"/>
                <a:gd name="T8" fmla="*/ 0 w 132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83">
                  <a:moveTo>
                    <a:pt x="0" y="83"/>
                  </a:moveTo>
                  <a:lnTo>
                    <a:pt x="132" y="60"/>
                  </a:lnTo>
                  <a:lnTo>
                    <a:pt x="132" y="0"/>
                  </a:lnTo>
                  <a:lnTo>
                    <a:pt x="0" y="7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"/>
            <p:cNvSpPr/>
            <p:nvPr/>
          </p:nvSpPr>
          <p:spPr bwMode="auto">
            <a:xfrm>
              <a:off x="2099" y="1600"/>
              <a:ext cx="132" cy="57"/>
            </a:xfrm>
            <a:custGeom>
              <a:avLst/>
              <a:gdLst>
                <a:gd name="T0" fmla="*/ 0 w 132"/>
                <a:gd name="T1" fmla="*/ 57 h 57"/>
                <a:gd name="T2" fmla="*/ 132 w 132"/>
                <a:gd name="T3" fmla="*/ 28 h 57"/>
                <a:gd name="T4" fmla="*/ 132 w 132"/>
                <a:gd name="T5" fmla="*/ 0 h 57"/>
                <a:gd name="T6" fmla="*/ 0 w 132"/>
                <a:gd name="T7" fmla="*/ 4 h 57"/>
                <a:gd name="T8" fmla="*/ 0 w 132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57"/>
                  </a:moveTo>
                  <a:lnTo>
                    <a:pt x="132" y="28"/>
                  </a:lnTo>
                  <a:lnTo>
                    <a:pt x="132" y="0"/>
                  </a:lnTo>
                  <a:lnTo>
                    <a:pt x="0" y="4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2099" y="2040"/>
              <a:ext cx="132" cy="65"/>
            </a:xfrm>
            <a:custGeom>
              <a:avLst/>
              <a:gdLst>
                <a:gd name="T0" fmla="*/ 0 w 132"/>
                <a:gd name="T1" fmla="*/ 65 h 65"/>
                <a:gd name="T2" fmla="*/ 132 w 132"/>
                <a:gd name="T3" fmla="*/ 36 h 65"/>
                <a:gd name="T4" fmla="*/ 132 w 132"/>
                <a:gd name="T5" fmla="*/ 4 h 65"/>
                <a:gd name="T6" fmla="*/ 0 w 132"/>
                <a:gd name="T7" fmla="*/ 0 h 65"/>
                <a:gd name="T8" fmla="*/ 0 w 13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65">
                  <a:moveTo>
                    <a:pt x="0" y="65"/>
                  </a:moveTo>
                  <a:lnTo>
                    <a:pt x="132" y="36"/>
                  </a:lnTo>
                  <a:lnTo>
                    <a:pt x="132" y="4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914399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4272280" y="361315"/>
            <a:ext cx="533781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2.5 jsp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中的脚本元素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</a:t>
            </a:r>
            <a:endParaRPr lang="zh-CN" altLang="en-US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427855" y="1212215"/>
            <a:ext cx="6546215" cy="466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代码中的内容作为网页类的成员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&lt;%!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成员变量和方法的定义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在声明中定义的方法是网页类的成员方法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在声明中定义的变量是网页类的成员变量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在声明中定义的类是网页类的成员内部类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在声明中不能直接使用JSP 的内置对象，如需使用需要自己定义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在声明中可以使用Java的单行和多行注释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4271963" y="1007806"/>
            <a:ext cx="583498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1851343" y="47308"/>
            <a:ext cx="1825625" cy="3994150"/>
            <a:chOff x="1529" y="9"/>
            <a:chExt cx="1150" cy="2516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29" y="9"/>
              <a:ext cx="1150" cy="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664" y="2417"/>
              <a:ext cx="880" cy="1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"/>
            <p:cNvSpPr/>
            <p:nvPr/>
          </p:nvSpPr>
          <p:spPr bwMode="auto">
            <a:xfrm>
              <a:off x="1530" y="10"/>
              <a:ext cx="1149" cy="2463"/>
            </a:xfrm>
            <a:custGeom>
              <a:avLst/>
              <a:gdLst>
                <a:gd name="T0" fmla="*/ 936 w 1149"/>
                <a:gd name="T1" fmla="*/ 1834 h 2463"/>
                <a:gd name="T2" fmla="*/ 701 w 1149"/>
                <a:gd name="T3" fmla="*/ 1805 h 2463"/>
                <a:gd name="T4" fmla="*/ 701 w 1149"/>
                <a:gd name="T5" fmla="*/ 1590 h 2463"/>
                <a:gd name="T6" fmla="*/ 766 w 1149"/>
                <a:gd name="T7" fmla="*/ 1589 h 2463"/>
                <a:gd name="T8" fmla="*/ 801 w 1149"/>
                <a:gd name="T9" fmla="*/ 1281 h 2463"/>
                <a:gd name="T10" fmla="*/ 701 w 1149"/>
                <a:gd name="T11" fmla="*/ 1292 h 2463"/>
                <a:gd name="T12" fmla="*/ 701 w 1149"/>
                <a:gd name="T13" fmla="*/ 1067 h 2463"/>
                <a:gd name="T14" fmla="*/ 981 w 1149"/>
                <a:gd name="T15" fmla="*/ 902 h 2463"/>
                <a:gd name="T16" fmla="*/ 1038 w 1149"/>
                <a:gd name="T17" fmla="*/ 1044 h 2463"/>
                <a:gd name="T18" fmla="*/ 1149 w 1149"/>
                <a:gd name="T19" fmla="*/ 688 h 2463"/>
                <a:gd name="T20" fmla="*/ 846 w 1149"/>
                <a:gd name="T21" fmla="*/ 532 h 2463"/>
                <a:gd name="T22" fmla="*/ 901 w 1149"/>
                <a:gd name="T23" fmla="*/ 683 h 2463"/>
                <a:gd name="T24" fmla="*/ 701 w 1149"/>
                <a:gd name="T25" fmla="*/ 772 h 2463"/>
                <a:gd name="T26" fmla="*/ 701 w 1149"/>
                <a:gd name="T27" fmla="*/ 563 h 2463"/>
                <a:gd name="T28" fmla="*/ 757 w 1149"/>
                <a:gd name="T29" fmla="*/ 582 h 2463"/>
                <a:gd name="T30" fmla="*/ 887 w 1149"/>
                <a:gd name="T31" fmla="*/ 287 h 2463"/>
                <a:gd name="T32" fmla="*/ 325 w 1149"/>
                <a:gd name="T33" fmla="*/ 157 h 2463"/>
                <a:gd name="T34" fmla="*/ 387 w 1149"/>
                <a:gd name="T35" fmla="*/ 0 h 2463"/>
                <a:gd name="T36" fmla="*/ 26 w 1149"/>
                <a:gd name="T37" fmla="*/ 201 h 2463"/>
                <a:gd name="T38" fmla="*/ 150 w 1149"/>
                <a:gd name="T39" fmla="*/ 558 h 2463"/>
                <a:gd name="T40" fmla="*/ 222 w 1149"/>
                <a:gd name="T41" fmla="*/ 395 h 2463"/>
                <a:gd name="T42" fmla="*/ 569 w 1149"/>
                <a:gd name="T43" fmla="*/ 516 h 2463"/>
                <a:gd name="T44" fmla="*/ 569 w 1149"/>
                <a:gd name="T45" fmla="*/ 831 h 2463"/>
                <a:gd name="T46" fmla="*/ 434 w 1149"/>
                <a:gd name="T47" fmla="*/ 893 h 2463"/>
                <a:gd name="T48" fmla="*/ 533 w 1149"/>
                <a:gd name="T49" fmla="*/ 1166 h 2463"/>
                <a:gd name="T50" fmla="*/ 569 w 1149"/>
                <a:gd name="T51" fmla="*/ 1144 h 2463"/>
                <a:gd name="T52" fmla="*/ 569 w 1149"/>
                <a:gd name="T53" fmla="*/ 1307 h 2463"/>
                <a:gd name="T54" fmla="*/ 234 w 1149"/>
                <a:gd name="T55" fmla="*/ 1344 h 2463"/>
                <a:gd name="T56" fmla="*/ 201 w 1149"/>
                <a:gd name="T57" fmla="*/ 1168 h 2463"/>
                <a:gd name="T58" fmla="*/ 0 w 1149"/>
                <a:gd name="T59" fmla="*/ 1490 h 2463"/>
                <a:gd name="T60" fmla="*/ 308 w 1149"/>
                <a:gd name="T61" fmla="*/ 1769 h 2463"/>
                <a:gd name="T62" fmla="*/ 282 w 1149"/>
                <a:gd name="T63" fmla="*/ 1600 h 2463"/>
                <a:gd name="T64" fmla="*/ 569 w 1149"/>
                <a:gd name="T65" fmla="*/ 1594 h 2463"/>
                <a:gd name="T66" fmla="*/ 569 w 1149"/>
                <a:gd name="T67" fmla="*/ 1788 h 2463"/>
                <a:gd name="T68" fmla="*/ 476 w 1149"/>
                <a:gd name="T69" fmla="*/ 1777 h 2463"/>
                <a:gd name="T70" fmla="*/ 501 w 1149"/>
                <a:gd name="T71" fmla="*/ 2027 h 2463"/>
                <a:gd name="T72" fmla="*/ 569 w 1149"/>
                <a:gd name="T73" fmla="*/ 2030 h 2463"/>
                <a:gd name="T74" fmla="*/ 569 w 1149"/>
                <a:gd name="T75" fmla="*/ 2463 h 2463"/>
                <a:gd name="T76" fmla="*/ 701 w 1149"/>
                <a:gd name="T77" fmla="*/ 2463 h 2463"/>
                <a:gd name="T78" fmla="*/ 701 w 1149"/>
                <a:gd name="T79" fmla="*/ 2034 h 2463"/>
                <a:gd name="T80" fmla="*/ 894 w 1149"/>
                <a:gd name="T81" fmla="*/ 2042 h 2463"/>
                <a:gd name="T82" fmla="*/ 871 w 1149"/>
                <a:gd name="T83" fmla="*/ 2178 h 2463"/>
                <a:gd name="T84" fmla="*/ 1125 w 1149"/>
                <a:gd name="T85" fmla="*/ 1955 h 2463"/>
                <a:gd name="T86" fmla="*/ 964 w 1149"/>
                <a:gd name="T87" fmla="*/ 1692 h 2463"/>
                <a:gd name="T88" fmla="*/ 936 w 1149"/>
                <a:gd name="T89" fmla="*/ 1834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49" h="2463">
                  <a:moveTo>
                    <a:pt x="936" y="1834"/>
                  </a:moveTo>
                  <a:lnTo>
                    <a:pt x="701" y="1805"/>
                  </a:lnTo>
                  <a:lnTo>
                    <a:pt x="701" y="1590"/>
                  </a:lnTo>
                  <a:lnTo>
                    <a:pt x="766" y="1589"/>
                  </a:lnTo>
                  <a:lnTo>
                    <a:pt x="801" y="1281"/>
                  </a:lnTo>
                  <a:lnTo>
                    <a:pt x="701" y="1292"/>
                  </a:lnTo>
                  <a:lnTo>
                    <a:pt x="701" y="1067"/>
                  </a:lnTo>
                  <a:lnTo>
                    <a:pt x="981" y="902"/>
                  </a:lnTo>
                  <a:lnTo>
                    <a:pt x="1038" y="1044"/>
                  </a:lnTo>
                  <a:lnTo>
                    <a:pt x="1149" y="688"/>
                  </a:lnTo>
                  <a:lnTo>
                    <a:pt x="846" y="532"/>
                  </a:lnTo>
                  <a:lnTo>
                    <a:pt x="901" y="683"/>
                  </a:lnTo>
                  <a:lnTo>
                    <a:pt x="701" y="772"/>
                  </a:lnTo>
                  <a:lnTo>
                    <a:pt x="701" y="563"/>
                  </a:lnTo>
                  <a:lnTo>
                    <a:pt x="757" y="582"/>
                  </a:lnTo>
                  <a:lnTo>
                    <a:pt x="887" y="287"/>
                  </a:lnTo>
                  <a:lnTo>
                    <a:pt x="325" y="157"/>
                  </a:lnTo>
                  <a:lnTo>
                    <a:pt x="387" y="0"/>
                  </a:lnTo>
                  <a:lnTo>
                    <a:pt x="26" y="201"/>
                  </a:lnTo>
                  <a:lnTo>
                    <a:pt x="150" y="558"/>
                  </a:lnTo>
                  <a:lnTo>
                    <a:pt x="222" y="395"/>
                  </a:lnTo>
                  <a:lnTo>
                    <a:pt x="569" y="516"/>
                  </a:lnTo>
                  <a:lnTo>
                    <a:pt x="569" y="831"/>
                  </a:lnTo>
                  <a:lnTo>
                    <a:pt x="434" y="893"/>
                  </a:lnTo>
                  <a:lnTo>
                    <a:pt x="533" y="1166"/>
                  </a:lnTo>
                  <a:lnTo>
                    <a:pt x="569" y="1144"/>
                  </a:lnTo>
                  <a:lnTo>
                    <a:pt x="569" y="1307"/>
                  </a:lnTo>
                  <a:lnTo>
                    <a:pt x="234" y="1344"/>
                  </a:lnTo>
                  <a:lnTo>
                    <a:pt x="201" y="1168"/>
                  </a:lnTo>
                  <a:lnTo>
                    <a:pt x="0" y="1490"/>
                  </a:lnTo>
                  <a:lnTo>
                    <a:pt x="308" y="1769"/>
                  </a:lnTo>
                  <a:lnTo>
                    <a:pt x="282" y="1600"/>
                  </a:lnTo>
                  <a:lnTo>
                    <a:pt x="569" y="1594"/>
                  </a:lnTo>
                  <a:lnTo>
                    <a:pt x="569" y="1788"/>
                  </a:lnTo>
                  <a:lnTo>
                    <a:pt x="476" y="1777"/>
                  </a:lnTo>
                  <a:lnTo>
                    <a:pt x="501" y="2027"/>
                  </a:lnTo>
                  <a:lnTo>
                    <a:pt x="569" y="2030"/>
                  </a:lnTo>
                  <a:lnTo>
                    <a:pt x="569" y="2463"/>
                  </a:lnTo>
                  <a:lnTo>
                    <a:pt x="701" y="2463"/>
                  </a:lnTo>
                  <a:lnTo>
                    <a:pt x="701" y="2034"/>
                  </a:lnTo>
                  <a:lnTo>
                    <a:pt x="894" y="2042"/>
                  </a:lnTo>
                  <a:lnTo>
                    <a:pt x="871" y="2178"/>
                  </a:lnTo>
                  <a:lnTo>
                    <a:pt x="1125" y="1955"/>
                  </a:lnTo>
                  <a:lnTo>
                    <a:pt x="964" y="1692"/>
                  </a:lnTo>
                  <a:lnTo>
                    <a:pt x="936" y="1834"/>
                  </a:lnTo>
                  <a:close/>
                </a:path>
              </a:pathLst>
            </a:custGeom>
            <a:solidFill>
              <a:srgbClr val="FFC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2099" y="526"/>
              <a:ext cx="132" cy="67"/>
            </a:xfrm>
            <a:custGeom>
              <a:avLst/>
              <a:gdLst>
                <a:gd name="T0" fmla="*/ 0 w 132"/>
                <a:gd name="T1" fmla="*/ 0 h 67"/>
                <a:gd name="T2" fmla="*/ 0 w 132"/>
                <a:gd name="T3" fmla="*/ 67 h 67"/>
                <a:gd name="T4" fmla="*/ 132 w 132"/>
                <a:gd name="T5" fmla="*/ 47 h 67"/>
                <a:gd name="T6" fmla="*/ 0 w 132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67">
                  <a:moveTo>
                    <a:pt x="0" y="0"/>
                  </a:moveTo>
                  <a:lnTo>
                    <a:pt x="0" y="67"/>
                  </a:lnTo>
                  <a:lnTo>
                    <a:pt x="132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2099" y="1077"/>
              <a:ext cx="132" cy="83"/>
            </a:xfrm>
            <a:custGeom>
              <a:avLst/>
              <a:gdLst>
                <a:gd name="T0" fmla="*/ 0 w 132"/>
                <a:gd name="T1" fmla="*/ 83 h 83"/>
                <a:gd name="T2" fmla="*/ 132 w 132"/>
                <a:gd name="T3" fmla="*/ 60 h 83"/>
                <a:gd name="T4" fmla="*/ 132 w 132"/>
                <a:gd name="T5" fmla="*/ 0 h 83"/>
                <a:gd name="T6" fmla="*/ 0 w 132"/>
                <a:gd name="T7" fmla="*/ 77 h 83"/>
                <a:gd name="T8" fmla="*/ 0 w 132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83">
                  <a:moveTo>
                    <a:pt x="0" y="83"/>
                  </a:moveTo>
                  <a:lnTo>
                    <a:pt x="132" y="60"/>
                  </a:lnTo>
                  <a:lnTo>
                    <a:pt x="132" y="0"/>
                  </a:lnTo>
                  <a:lnTo>
                    <a:pt x="0" y="7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"/>
            <p:cNvSpPr/>
            <p:nvPr/>
          </p:nvSpPr>
          <p:spPr bwMode="auto">
            <a:xfrm>
              <a:off x="2099" y="1600"/>
              <a:ext cx="132" cy="57"/>
            </a:xfrm>
            <a:custGeom>
              <a:avLst/>
              <a:gdLst>
                <a:gd name="T0" fmla="*/ 0 w 132"/>
                <a:gd name="T1" fmla="*/ 57 h 57"/>
                <a:gd name="T2" fmla="*/ 132 w 132"/>
                <a:gd name="T3" fmla="*/ 28 h 57"/>
                <a:gd name="T4" fmla="*/ 132 w 132"/>
                <a:gd name="T5" fmla="*/ 0 h 57"/>
                <a:gd name="T6" fmla="*/ 0 w 132"/>
                <a:gd name="T7" fmla="*/ 4 h 57"/>
                <a:gd name="T8" fmla="*/ 0 w 132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57"/>
                  </a:moveTo>
                  <a:lnTo>
                    <a:pt x="132" y="28"/>
                  </a:lnTo>
                  <a:lnTo>
                    <a:pt x="132" y="0"/>
                  </a:lnTo>
                  <a:lnTo>
                    <a:pt x="0" y="4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2099" y="2040"/>
              <a:ext cx="132" cy="65"/>
            </a:xfrm>
            <a:custGeom>
              <a:avLst/>
              <a:gdLst>
                <a:gd name="T0" fmla="*/ 0 w 132"/>
                <a:gd name="T1" fmla="*/ 65 h 65"/>
                <a:gd name="T2" fmla="*/ 132 w 132"/>
                <a:gd name="T3" fmla="*/ 36 h 65"/>
                <a:gd name="T4" fmla="*/ 132 w 132"/>
                <a:gd name="T5" fmla="*/ 4 h 65"/>
                <a:gd name="T6" fmla="*/ 0 w 132"/>
                <a:gd name="T7" fmla="*/ 0 h 65"/>
                <a:gd name="T8" fmla="*/ 0 w 13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65">
                  <a:moveTo>
                    <a:pt x="0" y="65"/>
                  </a:moveTo>
                  <a:lnTo>
                    <a:pt x="132" y="36"/>
                  </a:lnTo>
                  <a:lnTo>
                    <a:pt x="132" y="4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04900" y="-923924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4272280" y="361315"/>
            <a:ext cx="533781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2.5 jsp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中的脚本元素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endParaRPr lang="zh-CN" altLang="en-US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427855" y="1212215"/>
            <a:ext cx="6546215" cy="420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表达式用来把Java 数据直接输出到页面，在运行后被自动转化为字符串，然后插入到这个表达式在JSP文件中的位置上显示在浏览器中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&lt;%=Java表达式%&gt;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表达式可以是Java 任意合法的表达式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表达式不能以";"作为结束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表达式经常作为其他JSP 元素的属性值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4271963" y="1007806"/>
            <a:ext cx="583498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1851343" y="47308"/>
            <a:ext cx="1825625" cy="3994150"/>
            <a:chOff x="1529" y="9"/>
            <a:chExt cx="1150" cy="2516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29" y="9"/>
              <a:ext cx="1150" cy="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664" y="2417"/>
              <a:ext cx="880" cy="1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"/>
            <p:cNvSpPr/>
            <p:nvPr/>
          </p:nvSpPr>
          <p:spPr bwMode="auto">
            <a:xfrm>
              <a:off x="1530" y="10"/>
              <a:ext cx="1149" cy="2463"/>
            </a:xfrm>
            <a:custGeom>
              <a:avLst/>
              <a:gdLst>
                <a:gd name="T0" fmla="*/ 936 w 1149"/>
                <a:gd name="T1" fmla="*/ 1834 h 2463"/>
                <a:gd name="T2" fmla="*/ 701 w 1149"/>
                <a:gd name="T3" fmla="*/ 1805 h 2463"/>
                <a:gd name="T4" fmla="*/ 701 w 1149"/>
                <a:gd name="T5" fmla="*/ 1590 h 2463"/>
                <a:gd name="T6" fmla="*/ 766 w 1149"/>
                <a:gd name="T7" fmla="*/ 1589 h 2463"/>
                <a:gd name="T8" fmla="*/ 801 w 1149"/>
                <a:gd name="T9" fmla="*/ 1281 h 2463"/>
                <a:gd name="T10" fmla="*/ 701 w 1149"/>
                <a:gd name="T11" fmla="*/ 1292 h 2463"/>
                <a:gd name="T12" fmla="*/ 701 w 1149"/>
                <a:gd name="T13" fmla="*/ 1067 h 2463"/>
                <a:gd name="T14" fmla="*/ 981 w 1149"/>
                <a:gd name="T15" fmla="*/ 902 h 2463"/>
                <a:gd name="T16" fmla="*/ 1038 w 1149"/>
                <a:gd name="T17" fmla="*/ 1044 h 2463"/>
                <a:gd name="T18" fmla="*/ 1149 w 1149"/>
                <a:gd name="T19" fmla="*/ 688 h 2463"/>
                <a:gd name="T20" fmla="*/ 846 w 1149"/>
                <a:gd name="T21" fmla="*/ 532 h 2463"/>
                <a:gd name="T22" fmla="*/ 901 w 1149"/>
                <a:gd name="T23" fmla="*/ 683 h 2463"/>
                <a:gd name="T24" fmla="*/ 701 w 1149"/>
                <a:gd name="T25" fmla="*/ 772 h 2463"/>
                <a:gd name="T26" fmla="*/ 701 w 1149"/>
                <a:gd name="T27" fmla="*/ 563 h 2463"/>
                <a:gd name="T28" fmla="*/ 757 w 1149"/>
                <a:gd name="T29" fmla="*/ 582 h 2463"/>
                <a:gd name="T30" fmla="*/ 887 w 1149"/>
                <a:gd name="T31" fmla="*/ 287 h 2463"/>
                <a:gd name="T32" fmla="*/ 325 w 1149"/>
                <a:gd name="T33" fmla="*/ 157 h 2463"/>
                <a:gd name="T34" fmla="*/ 387 w 1149"/>
                <a:gd name="T35" fmla="*/ 0 h 2463"/>
                <a:gd name="T36" fmla="*/ 26 w 1149"/>
                <a:gd name="T37" fmla="*/ 201 h 2463"/>
                <a:gd name="T38" fmla="*/ 150 w 1149"/>
                <a:gd name="T39" fmla="*/ 558 h 2463"/>
                <a:gd name="T40" fmla="*/ 222 w 1149"/>
                <a:gd name="T41" fmla="*/ 395 h 2463"/>
                <a:gd name="T42" fmla="*/ 569 w 1149"/>
                <a:gd name="T43" fmla="*/ 516 h 2463"/>
                <a:gd name="T44" fmla="*/ 569 w 1149"/>
                <a:gd name="T45" fmla="*/ 831 h 2463"/>
                <a:gd name="T46" fmla="*/ 434 w 1149"/>
                <a:gd name="T47" fmla="*/ 893 h 2463"/>
                <a:gd name="T48" fmla="*/ 533 w 1149"/>
                <a:gd name="T49" fmla="*/ 1166 h 2463"/>
                <a:gd name="T50" fmla="*/ 569 w 1149"/>
                <a:gd name="T51" fmla="*/ 1144 h 2463"/>
                <a:gd name="T52" fmla="*/ 569 w 1149"/>
                <a:gd name="T53" fmla="*/ 1307 h 2463"/>
                <a:gd name="T54" fmla="*/ 234 w 1149"/>
                <a:gd name="T55" fmla="*/ 1344 h 2463"/>
                <a:gd name="T56" fmla="*/ 201 w 1149"/>
                <a:gd name="T57" fmla="*/ 1168 h 2463"/>
                <a:gd name="T58" fmla="*/ 0 w 1149"/>
                <a:gd name="T59" fmla="*/ 1490 h 2463"/>
                <a:gd name="T60" fmla="*/ 308 w 1149"/>
                <a:gd name="T61" fmla="*/ 1769 h 2463"/>
                <a:gd name="T62" fmla="*/ 282 w 1149"/>
                <a:gd name="T63" fmla="*/ 1600 h 2463"/>
                <a:gd name="T64" fmla="*/ 569 w 1149"/>
                <a:gd name="T65" fmla="*/ 1594 h 2463"/>
                <a:gd name="T66" fmla="*/ 569 w 1149"/>
                <a:gd name="T67" fmla="*/ 1788 h 2463"/>
                <a:gd name="T68" fmla="*/ 476 w 1149"/>
                <a:gd name="T69" fmla="*/ 1777 h 2463"/>
                <a:gd name="T70" fmla="*/ 501 w 1149"/>
                <a:gd name="T71" fmla="*/ 2027 h 2463"/>
                <a:gd name="T72" fmla="*/ 569 w 1149"/>
                <a:gd name="T73" fmla="*/ 2030 h 2463"/>
                <a:gd name="T74" fmla="*/ 569 w 1149"/>
                <a:gd name="T75" fmla="*/ 2463 h 2463"/>
                <a:gd name="T76" fmla="*/ 701 w 1149"/>
                <a:gd name="T77" fmla="*/ 2463 h 2463"/>
                <a:gd name="T78" fmla="*/ 701 w 1149"/>
                <a:gd name="T79" fmla="*/ 2034 h 2463"/>
                <a:gd name="T80" fmla="*/ 894 w 1149"/>
                <a:gd name="T81" fmla="*/ 2042 h 2463"/>
                <a:gd name="T82" fmla="*/ 871 w 1149"/>
                <a:gd name="T83" fmla="*/ 2178 h 2463"/>
                <a:gd name="T84" fmla="*/ 1125 w 1149"/>
                <a:gd name="T85" fmla="*/ 1955 h 2463"/>
                <a:gd name="T86" fmla="*/ 964 w 1149"/>
                <a:gd name="T87" fmla="*/ 1692 h 2463"/>
                <a:gd name="T88" fmla="*/ 936 w 1149"/>
                <a:gd name="T89" fmla="*/ 1834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49" h="2463">
                  <a:moveTo>
                    <a:pt x="936" y="1834"/>
                  </a:moveTo>
                  <a:lnTo>
                    <a:pt x="701" y="1805"/>
                  </a:lnTo>
                  <a:lnTo>
                    <a:pt x="701" y="1590"/>
                  </a:lnTo>
                  <a:lnTo>
                    <a:pt x="766" y="1589"/>
                  </a:lnTo>
                  <a:lnTo>
                    <a:pt x="801" y="1281"/>
                  </a:lnTo>
                  <a:lnTo>
                    <a:pt x="701" y="1292"/>
                  </a:lnTo>
                  <a:lnTo>
                    <a:pt x="701" y="1067"/>
                  </a:lnTo>
                  <a:lnTo>
                    <a:pt x="981" y="902"/>
                  </a:lnTo>
                  <a:lnTo>
                    <a:pt x="1038" y="1044"/>
                  </a:lnTo>
                  <a:lnTo>
                    <a:pt x="1149" y="688"/>
                  </a:lnTo>
                  <a:lnTo>
                    <a:pt x="846" y="532"/>
                  </a:lnTo>
                  <a:lnTo>
                    <a:pt x="901" y="683"/>
                  </a:lnTo>
                  <a:lnTo>
                    <a:pt x="701" y="772"/>
                  </a:lnTo>
                  <a:lnTo>
                    <a:pt x="701" y="563"/>
                  </a:lnTo>
                  <a:lnTo>
                    <a:pt x="757" y="582"/>
                  </a:lnTo>
                  <a:lnTo>
                    <a:pt x="887" y="287"/>
                  </a:lnTo>
                  <a:lnTo>
                    <a:pt x="325" y="157"/>
                  </a:lnTo>
                  <a:lnTo>
                    <a:pt x="387" y="0"/>
                  </a:lnTo>
                  <a:lnTo>
                    <a:pt x="26" y="201"/>
                  </a:lnTo>
                  <a:lnTo>
                    <a:pt x="150" y="558"/>
                  </a:lnTo>
                  <a:lnTo>
                    <a:pt x="222" y="395"/>
                  </a:lnTo>
                  <a:lnTo>
                    <a:pt x="569" y="516"/>
                  </a:lnTo>
                  <a:lnTo>
                    <a:pt x="569" y="831"/>
                  </a:lnTo>
                  <a:lnTo>
                    <a:pt x="434" y="893"/>
                  </a:lnTo>
                  <a:lnTo>
                    <a:pt x="533" y="1166"/>
                  </a:lnTo>
                  <a:lnTo>
                    <a:pt x="569" y="1144"/>
                  </a:lnTo>
                  <a:lnTo>
                    <a:pt x="569" y="1307"/>
                  </a:lnTo>
                  <a:lnTo>
                    <a:pt x="234" y="1344"/>
                  </a:lnTo>
                  <a:lnTo>
                    <a:pt x="201" y="1168"/>
                  </a:lnTo>
                  <a:lnTo>
                    <a:pt x="0" y="1490"/>
                  </a:lnTo>
                  <a:lnTo>
                    <a:pt x="308" y="1769"/>
                  </a:lnTo>
                  <a:lnTo>
                    <a:pt x="282" y="1600"/>
                  </a:lnTo>
                  <a:lnTo>
                    <a:pt x="569" y="1594"/>
                  </a:lnTo>
                  <a:lnTo>
                    <a:pt x="569" y="1788"/>
                  </a:lnTo>
                  <a:lnTo>
                    <a:pt x="476" y="1777"/>
                  </a:lnTo>
                  <a:lnTo>
                    <a:pt x="501" y="2027"/>
                  </a:lnTo>
                  <a:lnTo>
                    <a:pt x="569" y="2030"/>
                  </a:lnTo>
                  <a:lnTo>
                    <a:pt x="569" y="2463"/>
                  </a:lnTo>
                  <a:lnTo>
                    <a:pt x="701" y="2463"/>
                  </a:lnTo>
                  <a:lnTo>
                    <a:pt x="701" y="2034"/>
                  </a:lnTo>
                  <a:lnTo>
                    <a:pt x="894" y="2042"/>
                  </a:lnTo>
                  <a:lnTo>
                    <a:pt x="871" y="2178"/>
                  </a:lnTo>
                  <a:lnTo>
                    <a:pt x="1125" y="1955"/>
                  </a:lnTo>
                  <a:lnTo>
                    <a:pt x="964" y="1692"/>
                  </a:lnTo>
                  <a:lnTo>
                    <a:pt x="936" y="1834"/>
                  </a:lnTo>
                  <a:close/>
                </a:path>
              </a:pathLst>
            </a:custGeom>
            <a:solidFill>
              <a:srgbClr val="FFC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2099" y="526"/>
              <a:ext cx="132" cy="67"/>
            </a:xfrm>
            <a:custGeom>
              <a:avLst/>
              <a:gdLst>
                <a:gd name="T0" fmla="*/ 0 w 132"/>
                <a:gd name="T1" fmla="*/ 0 h 67"/>
                <a:gd name="T2" fmla="*/ 0 w 132"/>
                <a:gd name="T3" fmla="*/ 67 h 67"/>
                <a:gd name="T4" fmla="*/ 132 w 132"/>
                <a:gd name="T5" fmla="*/ 47 h 67"/>
                <a:gd name="T6" fmla="*/ 0 w 132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67">
                  <a:moveTo>
                    <a:pt x="0" y="0"/>
                  </a:moveTo>
                  <a:lnTo>
                    <a:pt x="0" y="67"/>
                  </a:lnTo>
                  <a:lnTo>
                    <a:pt x="132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2099" y="1077"/>
              <a:ext cx="132" cy="83"/>
            </a:xfrm>
            <a:custGeom>
              <a:avLst/>
              <a:gdLst>
                <a:gd name="T0" fmla="*/ 0 w 132"/>
                <a:gd name="T1" fmla="*/ 83 h 83"/>
                <a:gd name="T2" fmla="*/ 132 w 132"/>
                <a:gd name="T3" fmla="*/ 60 h 83"/>
                <a:gd name="T4" fmla="*/ 132 w 132"/>
                <a:gd name="T5" fmla="*/ 0 h 83"/>
                <a:gd name="T6" fmla="*/ 0 w 132"/>
                <a:gd name="T7" fmla="*/ 77 h 83"/>
                <a:gd name="T8" fmla="*/ 0 w 132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83">
                  <a:moveTo>
                    <a:pt x="0" y="83"/>
                  </a:moveTo>
                  <a:lnTo>
                    <a:pt x="132" y="60"/>
                  </a:lnTo>
                  <a:lnTo>
                    <a:pt x="132" y="0"/>
                  </a:lnTo>
                  <a:lnTo>
                    <a:pt x="0" y="7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"/>
            <p:cNvSpPr/>
            <p:nvPr/>
          </p:nvSpPr>
          <p:spPr bwMode="auto">
            <a:xfrm>
              <a:off x="2099" y="1600"/>
              <a:ext cx="132" cy="57"/>
            </a:xfrm>
            <a:custGeom>
              <a:avLst/>
              <a:gdLst>
                <a:gd name="T0" fmla="*/ 0 w 132"/>
                <a:gd name="T1" fmla="*/ 57 h 57"/>
                <a:gd name="T2" fmla="*/ 132 w 132"/>
                <a:gd name="T3" fmla="*/ 28 h 57"/>
                <a:gd name="T4" fmla="*/ 132 w 132"/>
                <a:gd name="T5" fmla="*/ 0 h 57"/>
                <a:gd name="T6" fmla="*/ 0 w 132"/>
                <a:gd name="T7" fmla="*/ 4 h 57"/>
                <a:gd name="T8" fmla="*/ 0 w 132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57"/>
                  </a:moveTo>
                  <a:lnTo>
                    <a:pt x="132" y="28"/>
                  </a:lnTo>
                  <a:lnTo>
                    <a:pt x="132" y="0"/>
                  </a:lnTo>
                  <a:lnTo>
                    <a:pt x="0" y="4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2099" y="2040"/>
              <a:ext cx="132" cy="65"/>
            </a:xfrm>
            <a:custGeom>
              <a:avLst/>
              <a:gdLst>
                <a:gd name="T0" fmla="*/ 0 w 132"/>
                <a:gd name="T1" fmla="*/ 65 h 65"/>
                <a:gd name="T2" fmla="*/ 132 w 132"/>
                <a:gd name="T3" fmla="*/ 36 h 65"/>
                <a:gd name="T4" fmla="*/ 132 w 132"/>
                <a:gd name="T5" fmla="*/ 4 h 65"/>
                <a:gd name="T6" fmla="*/ 0 w 132"/>
                <a:gd name="T7" fmla="*/ 0 h 65"/>
                <a:gd name="T8" fmla="*/ 0 w 13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65">
                  <a:moveTo>
                    <a:pt x="0" y="65"/>
                  </a:moveTo>
                  <a:lnTo>
                    <a:pt x="132" y="36"/>
                  </a:lnTo>
                  <a:lnTo>
                    <a:pt x="132" y="4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914399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4272280" y="361315"/>
            <a:ext cx="528066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中的内置对象</a:t>
            </a:r>
            <a:endParaRPr lang="zh-CN" altLang="en-US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427855" y="1212215"/>
            <a:ext cx="6546215" cy="3749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页面中无须声明即可直接使用的对象，是Web容器加载的一组类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内置对象只能在代码片段（Scriptlet）和表达式中使用，在声明中不能使用内置对象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内置对象对应_jspService方法参数或方法内定义的成员变量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内置对象的名称是JSP的保留字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JSP使用内置对象来访问网页的动态内容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4271963" y="1007806"/>
            <a:ext cx="583498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1851343" y="47308"/>
            <a:ext cx="1825625" cy="3994150"/>
            <a:chOff x="1529" y="9"/>
            <a:chExt cx="1150" cy="2516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29" y="9"/>
              <a:ext cx="1150" cy="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664" y="2417"/>
              <a:ext cx="880" cy="1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"/>
            <p:cNvSpPr/>
            <p:nvPr/>
          </p:nvSpPr>
          <p:spPr bwMode="auto">
            <a:xfrm>
              <a:off x="1530" y="10"/>
              <a:ext cx="1149" cy="2463"/>
            </a:xfrm>
            <a:custGeom>
              <a:avLst/>
              <a:gdLst>
                <a:gd name="T0" fmla="*/ 936 w 1149"/>
                <a:gd name="T1" fmla="*/ 1834 h 2463"/>
                <a:gd name="T2" fmla="*/ 701 w 1149"/>
                <a:gd name="T3" fmla="*/ 1805 h 2463"/>
                <a:gd name="T4" fmla="*/ 701 w 1149"/>
                <a:gd name="T5" fmla="*/ 1590 h 2463"/>
                <a:gd name="T6" fmla="*/ 766 w 1149"/>
                <a:gd name="T7" fmla="*/ 1589 h 2463"/>
                <a:gd name="T8" fmla="*/ 801 w 1149"/>
                <a:gd name="T9" fmla="*/ 1281 h 2463"/>
                <a:gd name="T10" fmla="*/ 701 w 1149"/>
                <a:gd name="T11" fmla="*/ 1292 h 2463"/>
                <a:gd name="T12" fmla="*/ 701 w 1149"/>
                <a:gd name="T13" fmla="*/ 1067 h 2463"/>
                <a:gd name="T14" fmla="*/ 981 w 1149"/>
                <a:gd name="T15" fmla="*/ 902 h 2463"/>
                <a:gd name="T16" fmla="*/ 1038 w 1149"/>
                <a:gd name="T17" fmla="*/ 1044 h 2463"/>
                <a:gd name="T18" fmla="*/ 1149 w 1149"/>
                <a:gd name="T19" fmla="*/ 688 h 2463"/>
                <a:gd name="T20" fmla="*/ 846 w 1149"/>
                <a:gd name="T21" fmla="*/ 532 h 2463"/>
                <a:gd name="T22" fmla="*/ 901 w 1149"/>
                <a:gd name="T23" fmla="*/ 683 h 2463"/>
                <a:gd name="T24" fmla="*/ 701 w 1149"/>
                <a:gd name="T25" fmla="*/ 772 h 2463"/>
                <a:gd name="T26" fmla="*/ 701 w 1149"/>
                <a:gd name="T27" fmla="*/ 563 h 2463"/>
                <a:gd name="T28" fmla="*/ 757 w 1149"/>
                <a:gd name="T29" fmla="*/ 582 h 2463"/>
                <a:gd name="T30" fmla="*/ 887 w 1149"/>
                <a:gd name="T31" fmla="*/ 287 h 2463"/>
                <a:gd name="T32" fmla="*/ 325 w 1149"/>
                <a:gd name="T33" fmla="*/ 157 h 2463"/>
                <a:gd name="T34" fmla="*/ 387 w 1149"/>
                <a:gd name="T35" fmla="*/ 0 h 2463"/>
                <a:gd name="T36" fmla="*/ 26 w 1149"/>
                <a:gd name="T37" fmla="*/ 201 h 2463"/>
                <a:gd name="T38" fmla="*/ 150 w 1149"/>
                <a:gd name="T39" fmla="*/ 558 h 2463"/>
                <a:gd name="T40" fmla="*/ 222 w 1149"/>
                <a:gd name="T41" fmla="*/ 395 h 2463"/>
                <a:gd name="T42" fmla="*/ 569 w 1149"/>
                <a:gd name="T43" fmla="*/ 516 h 2463"/>
                <a:gd name="T44" fmla="*/ 569 w 1149"/>
                <a:gd name="T45" fmla="*/ 831 h 2463"/>
                <a:gd name="T46" fmla="*/ 434 w 1149"/>
                <a:gd name="T47" fmla="*/ 893 h 2463"/>
                <a:gd name="T48" fmla="*/ 533 w 1149"/>
                <a:gd name="T49" fmla="*/ 1166 h 2463"/>
                <a:gd name="T50" fmla="*/ 569 w 1149"/>
                <a:gd name="T51" fmla="*/ 1144 h 2463"/>
                <a:gd name="T52" fmla="*/ 569 w 1149"/>
                <a:gd name="T53" fmla="*/ 1307 h 2463"/>
                <a:gd name="T54" fmla="*/ 234 w 1149"/>
                <a:gd name="T55" fmla="*/ 1344 h 2463"/>
                <a:gd name="T56" fmla="*/ 201 w 1149"/>
                <a:gd name="T57" fmla="*/ 1168 h 2463"/>
                <a:gd name="T58" fmla="*/ 0 w 1149"/>
                <a:gd name="T59" fmla="*/ 1490 h 2463"/>
                <a:gd name="T60" fmla="*/ 308 w 1149"/>
                <a:gd name="T61" fmla="*/ 1769 h 2463"/>
                <a:gd name="T62" fmla="*/ 282 w 1149"/>
                <a:gd name="T63" fmla="*/ 1600 h 2463"/>
                <a:gd name="T64" fmla="*/ 569 w 1149"/>
                <a:gd name="T65" fmla="*/ 1594 h 2463"/>
                <a:gd name="T66" fmla="*/ 569 w 1149"/>
                <a:gd name="T67" fmla="*/ 1788 h 2463"/>
                <a:gd name="T68" fmla="*/ 476 w 1149"/>
                <a:gd name="T69" fmla="*/ 1777 h 2463"/>
                <a:gd name="T70" fmla="*/ 501 w 1149"/>
                <a:gd name="T71" fmla="*/ 2027 h 2463"/>
                <a:gd name="T72" fmla="*/ 569 w 1149"/>
                <a:gd name="T73" fmla="*/ 2030 h 2463"/>
                <a:gd name="T74" fmla="*/ 569 w 1149"/>
                <a:gd name="T75" fmla="*/ 2463 h 2463"/>
                <a:gd name="T76" fmla="*/ 701 w 1149"/>
                <a:gd name="T77" fmla="*/ 2463 h 2463"/>
                <a:gd name="T78" fmla="*/ 701 w 1149"/>
                <a:gd name="T79" fmla="*/ 2034 h 2463"/>
                <a:gd name="T80" fmla="*/ 894 w 1149"/>
                <a:gd name="T81" fmla="*/ 2042 h 2463"/>
                <a:gd name="T82" fmla="*/ 871 w 1149"/>
                <a:gd name="T83" fmla="*/ 2178 h 2463"/>
                <a:gd name="T84" fmla="*/ 1125 w 1149"/>
                <a:gd name="T85" fmla="*/ 1955 h 2463"/>
                <a:gd name="T86" fmla="*/ 964 w 1149"/>
                <a:gd name="T87" fmla="*/ 1692 h 2463"/>
                <a:gd name="T88" fmla="*/ 936 w 1149"/>
                <a:gd name="T89" fmla="*/ 1834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49" h="2463">
                  <a:moveTo>
                    <a:pt x="936" y="1834"/>
                  </a:moveTo>
                  <a:lnTo>
                    <a:pt x="701" y="1805"/>
                  </a:lnTo>
                  <a:lnTo>
                    <a:pt x="701" y="1590"/>
                  </a:lnTo>
                  <a:lnTo>
                    <a:pt x="766" y="1589"/>
                  </a:lnTo>
                  <a:lnTo>
                    <a:pt x="801" y="1281"/>
                  </a:lnTo>
                  <a:lnTo>
                    <a:pt x="701" y="1292"/>
                  </a:lnTo>
                  <a:lnTo>
                    <a:pt x="701" y="1067"/>
                  </a:lnTo>
                  <a:lnTo>
                    <a:pt x="981" y="902"/>
                  </a:lnTo>
                  <a:lnTo>
                    <a:pt x="1038" y="1044"/>
                  </a:lnTo>
                  <a:lnTo>
                    <a:pt x="1149" y="688"/>
                  </a:lnTo>
                  <a:lnTo>
                    <a:pt x="846" y="532"/>
                  </a:lnTo>
                  <a:lnTo>
                    <a:pt x="901" y="683"/>
                  </a:lnTo>
                  <a:lnTo>
                    <a:pt x="701" y="772"/>
                  </a:lnTo>
                  <a:lnTo>
                    <a:pt x="701" y="563"/>
                  </a:lnTo>
                  <a:lnTo>
                    <a:pt x="757" y="582"/>
                  </a:lnTo>
                  <a:lnTo>
                    <a:pt x="887" y="287"/>
                  </a:lnTo>
                  <a:lnTo>
                    <a:pt x="325" y="157"/>
                  </a:lnTo>
                  <a:lnTo>
                    <a:pt x="387" y="0"/>
                  </a:lnTo>
                  <a:lnTo>
                    <a:pt x="26" y="201"/>
                  </a:lnTo>
                  <a:lnTo>
                    <a:pt x="150" y="558"/>
                  </a:lnTo>
                  <a:lnTo>
                    <a:pt x="222" y="395"/>
                  </a:lnTo>
                  <a:lnTo>
                    <a:pt x="569" y="516"/>
                  </a:lnTo>
                  <a:lnTo>
                    <a:pt x="569" y="831"/>
                  </a:lnTo>
                  <a:lnTo>
                    <a:pt x="434" y="893"/>
                  </a:lnTo>
                  <a:lnTo>
                    <a:pt x="533" y="1166"/>
                  </a:lnTo>
                  <a:lnTo>
                    <a:pt x="569" y="1144"/>
                  </a:lnTo>
                  <a:lnTo>
                    <a:pt x="569" y="1307"/>
                  </a:lnTo>
                  <a:lnTo>
                    <a:pt x="234" y="1344"/>
                  </a:lnTo>
                  <a:lnTo>
                    <a:pt x="201" y="1168"/>
                  </a:lnTo>
                  <a:lnTo>
                    <a:pt x="0" y="1490"/>
                  </a:lnTo>
                  <a:lnTo>
                    <a:pt x="308" y="1769"/>
                  </a:lnTo>
                  <a:lnTo>
                    <a:pt x="282" y="1600"/>
                  </a:lnTo>
                  <a:lnTo>
                    <a:pt x="569" y="1594"/>
                  </a:lnTo>
                  <a:lnTo>
                    <a:pt x="569" y="1788"/>
                  </a:lnTo>
                  <a:lnTo>
                    <a:pt x="476" y="1777"/>
                  </a:lnTo>
                  <a:lnTo>
                    <a:pt x="501" y="2027"/>
                  </a:lnTo>
                  <a:lnTo>
                    <a:pt x="569" y="2030"/>
                  </a:lnTo>
                  <a:lnTo>
                    <a:pt x="569" y="2463"/>
                  </a:lnTo>
                  <a:lnTo>
                    <a:pt x="701" y="2463"/>
                  </a:lnTo>
                  <a:lnTo>
                    <a:pt x="701" y="2034"/>
                  </a:lnTo>
                  <a:lnTo>
                    <a:pt x="894" y="2042"/>
                  </a:lnTo>
                  <a:lnTo>
                    <a:pt x="871" y="2178"/>
                  </a:lnTo>
                  <a:lnTo>
                    <a:pt x="1125" y="1955"/>
                  </a:lnTo>
                  <a:lnTo>
                    <a:pt x="964" y="1692"/>
                  </a:lnTo>
                  <a:lnTo>
                    <a:pt x="936" y="1834"/>
                  </a:lnTo>
                  <a:close/>
                </a:path>
              </a:pathLst>
            </a:custGeom>
            <a:solidFill>
              <a:srgbClr val="FFC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2099" y="526"/>
              <a:ext cx="132" cy="67"/>
            </a:xfrm>
            <a:custGeom>
              <a:avLst/>
              <a:gdLst>
                <a:gd name="T0" fmla="*/ 0 w 132"/>
                <a:gd name="T1" fmla="*/ 0 h 67"/>
                <a:gd name="T2" fmla="*/ 0 w 132"/>
                <a:gd name="T3" fmla="*/ 67 h 67"/>
                <a:gd name="T4" fmla="*/ 132 w 132"/>
                <a:gd name="T5" fmla="*/ 47 h 67"/>
                <a:gd name="T6" fmla="*/ 0 w 132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67">
                  <a:moveTo>
                    <a:pt x="0" y="0"/>
                  </a:moveTo>
                  <a:lnTo>
                    <a:pt x="0" y="67"/>
                  </a:lnTo>
                  <a:lnTo>
                    <a:pt x="132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2099" y="1077"/>
              <a:ext cx="132" cy="83"/>
            </a:xfrm>
            <a:custGeom>
              <a:avLst/>
              <a:gdLst>
                <a:gd name="T0" fmla="*/ 0 w 132"/>
                <a:gd name="T1" fmla="*/ 83 h 83"/>
                <a:gd name="T2" fmla="*/ 132 w 132"/>
                <a:gd name="T3" fmla="*/ 60 h 83"/>
                <a:gd name="T4" fmla="*/ 132 w 132"/>
                <a:gd name="T5" fmla="*/ 0 h 83"/>
                <a:gd name="T6" fmla="*/ 0 w 132"/>
                <a:gd name="T7" fmla="*/ 77 h 83"/>
                <a:gd name="T8" fmla="*/ 0 w 132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83">
                  <a:moveTo>
                    <a:pt x="0" y="83"/>
                  </a:moveTo>
                  <a:lnTo>
                    <a:pt x="132" y="60"/>
                  </a:lnTo>
                  <a:lnTo>
                    <a:pt x="132" y="0"/>
                  </a:lnTo>
                  <a:lnTo>
                    <a:pt x="0" y="7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"/>
            <p:cNvSpPr/>
            <p:nvPr/>
          </p:nvSpPr>
          <p:spPr bwMode="auto">
            <a:xfrm>
              <a:off x="2099" y="1600"/>
              <a:ext cx="132" cy="57"/>
            </a:xfrm>
            <a:custGeom>
              <a:avLst/>
              <a:gdLst>
                <a:gd name="T0" fmla="*/ 0 w 132"/>
                <a:gd name="T1" fmla="*/ 57 h 57"/>
                <a:gd name="T2" fmla="*/ 132 w 132"/>
                <a:gd name="T3" fmla="*/ 28 h 57"/>
                <a:gd name="T4" fmla="*/ 132 w 132"/>
                <a:gd name="T5" fmla="*/ 0 h 57"/>
                <a:gd name="T6" fmla="*/ 0 w 132"/>
                <a:gd name="T7" fmla="*/ 4 h 57"/>
                <a:gd name="T8" fmla="*/ 0 w 132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57"/>
                  </a:moveTo>
                  <a:lnTo>
                    <a:pt x="132" y="28"/>
                  </a:lnTo>
                  <a:lnTo>
                    <a:pt x="132" y="0"/>
                  </a:lnTo>
                  <a:lnTo>
                    <a:pt x="0" y="4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2099" y="2040"/>
              <a:ext cx="132" cy="65"/>
            </a:xfrm>
            <a:custGeom>
              <a:avLst/>
              <a:gdLst>
                <a:gd name="T0" fmla="*/ 0 w 132"/>
                <a:gd name="T1" fmla="*/ 65 h 65"/>
                <a:gd name="T2" fmla="*/ 132 w 132"/>
                <a:gd name="T3" fmla="*/ 36 h 65"/>
                <a:gd name="T4" fmla="*/ 132 w 132"/>
                <a:gd name="T5" fmla="*/ 4 h 65"/>
                <a:gd name="T6" fmla="*/ 0 w 132"/>
                <a:gd name="T7" fmla="*/ 0 h 65"/>
                <a:gd name="T8" fmla="*/ 0 w 13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65">
                  <a:moveTo>
                    <a:pt x="0" y="65"/>
                  </a:moveTo>
                  <a:lnTo>
                    <a:pt x="132" y="36"/>
                  </a:lnTo>
                  <a:lnTo>
                    <a:pt x="132" y="4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04900" y="-923924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4272280" y="361315"/>
            <a:ext cx="583565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 J</a:t>
            </a:r>
            <a:r>
              <a:rPr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SP的内置对象-输入输出对象</a:t>
            </a:r>
            <a:endParaRPr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427855" y="1212215"/>
            <a:ext cx="6546215" cy="512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封装客户端的请求信息，由Web容器创建，作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为_jspService方法的参数传入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•类型为HttpServletRequest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向客户端发出响应，由Web容器创建，作为_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jspService方法的参数传入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•类型为HttpServletResponse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文本输出流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•类型为JspWriter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4271963" y="1007806"/>
            <a:ext cx="583498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1851343" y="47308"/>
            <a:ext cx="1825625" cy="3994150"/>
            <a:chOff x="1529" y="9"/>
            <a:chExt cx="1150" cy="2516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29" y="9"/>
              <a:ext cx="1150" cy="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664" y="2417"/>
              <a:ext cx="880" cy="1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"/>
            <p:cNvSpPr/>
            <p:nvPr/>
          </p:nvSpPr>
          <p:spPr bwMode="auto">
            <a:xfrm>
              <a:off x="1530" y="10"/>
              <a:ext cx="1149" cy="2463"/>
            </a:xfrm>
            <a:custGeom>
              <a:avLst/>
              <a:gdLst>
                <a:gd name="T0" fmla="*/ 936 w 1149"/>
                <a:gd name="T1" fmla="*/ 1834 h 2463"/>
                <a:gd name="T2" fmla="*/ 701 w 1149"/>
                <a:gd name="T3" fmla="*/ 1805 h 2463"/>
                <a:gd name="T4" fmla="*/ 701 w 1149"/>
                <a:gd name="T5" fmla="*/ 1590 h 2463"/>
                <a:gd name="T6" fmla="*/ 766 w 1149"/>
                <a:gd name="T7" fmla="*/ 1589 h 2463"/>
                <a:gd name="T8" fmla="*/ 801 w 1149"/>
                <a:gd name="T9" fmla="*/ 1281 h 2463"/>
                <a:gd name="T10" fmla="*/ 701 w 1149"/>
                <a:gd name="T11" fmla="*/ 1292 h 2463"/>
                <a:gd name="T12" fmla="*/ 701 w 1149"/>
                <a:gd name="T13" fmla="*/ 1067 h 2463"/>
                <a:gd name="T14" fmla="*/ 981 w 1149"/>
                <a:gd name="T15" fmla="*/ 902 h 2463"/>
                <a:gd name="T16" fmla="*/ 1038 w 1149"/>
                <a:gd name="T17" fmla="*/ 1044 h 2463"/>
                <a:gd name="T18" fmla="*/ 1149 w 1149"/>
                <a:gd name="T19" fmla="*/ 688 h 2463"/>
                <a:gd name="T20" fmla="*/ 846 w 1149"/>
                <a:gd name="T21" fmla="*/ 532 h 2463"/>
                <a:gd name="T22" fmla="*/ 901 w 1149"/>
                <a:gd name="T23" fmla="*/ 683 h 2463"/>
                <a:gd name="T24" fmla="*/ 701 w 1149"/>
                <a:gd name="T25" fmla="*/ 772 h 2463"/>
                <a:gd name="T26" fmla="*/ 701 w 1149"/>
                <a:gd name="T27" fmla="*/ 563 h 2463"/>
                <a:gd name="T28" fmla="*/ 757 w 1149"/>
                <a:gd name="T29" fmla="*/ 582 h 2463"/>
                <a:gd name="T30" fmla="*/ 887 w 1149"/>
                <a:gd name="T31" fmla="*/ 287 h 2463"/>
                <a:gd name="T32" fmla="*/ 325 w 1149"/>
                <a:gd name="T33" fmla="*/ 157 h 2463"/>
                <a:gd name="T34" fmla="*/ 387 w 1149"/>
                <a:gd name="T35" fmla="*/ 0 h 2463"/>
                <a:gd name="T36" fmla="*/ 26 w 1149"/>
                <a:gd name="T37" fmla="*/ 201 h 2463"/>
                <a:gd name="T38" fmla="*/ 150 w 1149"/>
                <a:gd name="T39" fmla="*/ 558 h 2463"/>
                <a:gd name="T40" fmla="*/ 222 w 1149"/>
                <a:gd name="T41" fmla="*/ 395 h 2463"/>
                <a:gd name="T42" fmla="*/ 569 w 1149"/>
                <a:gd name="T43" fmla="*/ 516 h 2463"/>
                <a:gd name="T44" fmla="*/ 569 w 1149"/>
                <a:gd name="T45" fmla="*/ 831 h 2463"/>
                <a:gd name="T46" fmla="*/ 434 w 1149"/>
                <a:gd name="T47" fmla="*/ 893 h 2463"/>
                <a:gd name="T48" fmla="*/ 533 w 1149"/>
                <a:gd name="T49" fmla="*/ 1166 h 2463"/>
                <a:gd name="T50" fmla="*/ 569 w 1149"/>
                <a:gd name="T51" fmla="*/ 1144 h 2463"/>
                <a:gd name="T52" fmla="*/ 569 w 1149"/>
                <a:gd name="T53" fmla="*/ 1307 h 2463"/>
                <a:gd name="T54" fmla="*/ 234 w 1149"/>
                <a:gd name="T55" fmla="*/ 1344 h 2463"/>
                <a:gd name="T56" fmla="*/ 201 w 1149"/>
                <a:gd name="T57" fmla="*/ 1168 h 2463"/>
                <a:gd name="T58" fmla="*/ 0 w 1149"/>
                <a:gd name="T59" fmla="*/ 1490 h 2463"/>
                <a:gd name="T60" fmla="*/ 308 w 1149"/>
                <a:gd name="T61" fmla="*/ 1769 h 2463"/>
                <a:gd name="T62" fmla="*/ 282 w 1149"/>
                <a:gd name="T63" fmla="*/ 1600 h 2463"/>
                <a:gd name="T64" fmla="*/ 569 w 1149"/>
                <a:gd name="T65" fmla="*/ 1594 h 2463"/>
                <a:gd name="T66" fmla="*/ 569 w 1149"/>
                <a:gd name="T67" fmla="*/ 1788 h 2463"/>
                <a:gd name="T68" fmla="*/ 476 w 1149"/>
                <a:gd name="T69" fmla="*/ 1777 h 2463"/>
                <a:gd name="T70" fmla="*/ 501 w 1149"/>
                <a:gd name="T71" fmla="*/ 2027 h 2463"/>
                <a:gd name="T72" fmla="*/ 569 w 1149"/>
                <a:gd name="T73" fmla="*/ 2030 h 2463"/>
                <a:gd name="T74" fmla="*/ 569 w 1149"/>
                <a:gd name="T75" fmla="*/ 2463 h 2463"/>
                <a:gd name="T76" fmla="*/ 701 w 1149"/>
                <a:gd name="T77" fmla="*/ 2463 h 2463"/>
                <a:gd name="T78" fmla="*/ 701 w 1149"/>
                <a:gd name="T79" fmla="*/ 2034 h 2463"/>
                <a:gd name="T80" fmla="*/ 894 w 1149"/>
                <a:gd name="T81" fmla="*/ 2042 h 2463"/>
                <a:gd name="T82" fmla="*/ 871 w 1149"/>
                <a:gd name="T83" fmla="*/ 2178 h 2463"/>
                <a:gd name="T84" fmla="*/ 1125 w 1149"/>
                <a:gd name="T85" fmla="*/ 1955 h 2463"/>
                <a:gd name="T86" fmla="*/ 964 w 1149"/>
                <a:gd name="T87" fmla="*/ 1692 h 2463"/>
                <a:gd name="T88" fmla="*/ 936 w 1149"/>
                <a:gd name="T89" fmla="*/ 1834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49" h="2463">
                  <a:moveTo>
                    <a:pt x="936" y="1834"/>
                  </a:moveTo>
                  <a:lnTo>
                    <a:pt x="701" y="1805"/>
                  </a:lnTo>
                  <a:lnTo>
                    <a:pt x="701" y="1590"/>
                  </a:lnTo>
                  <a:lnTo>
                    <a:pt x="766" y="1589"/>
                  </a:lnTo>
                  <a:lnTo>
                    <a:pt x="801" y="1281"/>
                  </a:lnTo>
                  <a:lnTo>
                    <a:pt x="701" y="1292"/>
                  </a:lnTo>
                  <a:lnTo>
                    <a:pt x="701" y="1067"/>
                  </a:lnTo>
                  <a:lnTo>
                    <a:pt x="981" y="902"/>
                  </a:lnTo>
                  <a:lnTo>
                    <a:pt x="1038" y="1044"/>
                  </a:lnTo>
                  <a:lnTo>
                    <a:pt x="1149" y="688"/>
                  </a:lnTo>
                  <a:lnTo>
                    <a:pt x="846" y="532"/>
                  </a:lnTo>
                  <a:lnTo>
                    <a:pt x="901" y="683"/>
                  </a:lnTo>
                  <a:lnTo>
                    <a:pt x="701" y="772"/>
                  </a:lnTo>
                  <a:lnTo>
                    <a:pt x="701" y="563"/>
                  </a:lnTo>
                  <a:lnTo>
                    <a:pt x="757" y="582"/>
                  </a:lnTo>
                  <a:lnTo>
                    <a:pt x="887" y="287"/>
                  </a:lnTo>
                  <a:lnTo>
                    <a:pt x="325" y="157"/>
                  </a:lnTo>
                  <a:lnTo>
                    <a:pt x="387" y="0"/>
                  </a:lnTo>
                  <a:lnTo>
                    <a:pt x="26" y="201"/>
                  </a:lnTo>
                  <a:lnTo>
                    <a:pt x="150" y="558"/>
                  </a:lnTo>
                  <a:lnTo>
                    <a:pt x="222" y="395"/>
                  </a:lnTo>
                  <a:lnTo>
                    <a:pt x="569" y="516"/>
                  </a:lnTo>
                  <a:lnTo>
                    <a:pt x="569" y="831"/>
                  </a:lnTo>
                  <a:lnTo>
                    <a:pt x="434" y="893"/>
                  </a:lnTo>
                  <a:lnTo>
                    <a:pt x="533" y="1166"/>
                  </a:lnTo>
                  <a:lnTo>
                    <a:pt x="569" y="1144"/>
                  </a:lnTo>
                  <a:lnTo>
                    <a:pt x="569" y="1307"/>
                  </a:lnTo>
                  <a:lnTo>
                    <a:pt x="234" y="1344"/>
                  </a:lnTo>
                  <a:lnTo>
                    <a:pt x="201" y="1168"/>
                  </a:lnTo>
                  <a:lnTo>
                    <a:pt x="0" y="1490"/>
                  </a:lnTo>
                  <a:lnTo>
                    <a:pt x="308" y="1769"/>
                  </a:lnTo>
                  <a:lnTo>
                    <a:pt x="282" y="1600"/>
                  </a:lnTo>
                  <a:lnTo>
                    <a:pt x="569" y="1594"/>
                  </a:lnTo>
                  <a:lnTo>
                    <a:pt x="569" y="1788"/>
                  </a:lnTo>
                  <a:lnTo>
                    <a:pt x="476" y="1777"/>
                  </a:lnTo>
                  <a:lnTo>
                    <a:pt x="501" y="2027"/>
                  </a:lnTo>
                  <a:lnTo>
                    <a:pt x="569" y="2030"/>
                  </a:lnTo>
                  <a:lnTo>
                    <a:pt x="569" y="2463"/>
                  </a:lnTo>
                  <a:lnTo>
                    <a:pt x="701" y="2463"/>
                  </a:lnTo>
                  <a:lnTo>
                    <a:pt x="701" y="2034"/>
                  </a:lnTo>
                  <a:lnTo>
                    <a:pt x="894" y="2042"/>
                  </a:lnTo>
                  <a:lnTo>
                    <a:pt x="871" y="2178"/>
                  </a:lnTo>
                  <a:lnTo>
                    <a:pt x="1125" y="1955"/>
                  </a:lnTo>
                  <a:lnTo>
                    <a:pt x="964" y="1692"/>
                  </a:lnTo>
                  <a:lnTo>
                    <a:pt x="936" y="1834"/>
                  </a:lnTo>
                  <a:close/>
                </a:path>
              </a:pathLst>
            </a:custGeom>
            <a:solidFill>
              <a:srgbClr val="FFC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2099" y="526"/>
              <a:ext cx="132" cy="67"/>
            </a:xfrm>
            <a:custGeom>
              <a:avLst/>
              <a:gdLst>
                <a:gd name="T0" fmla="*/ 0 w 132"/>
                <a:gd name="T1" fmla="*/ 0 h 67"/>
                <a:gd name="T2" fmla="*/ 0 w 132"/>
                <a:gd name="T3" fmla="*/ 67 h 67"/>
                <a:gd name="T4" fmla="*/ 132 w 132"/>
                <a:gd name="T5" fmla="*/ 47 h 67"/>
                <a:gd name="T6" fmla="*/ 0 w 132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67">
                  <a:moveTo>
                    <a:pt x="0" y="0"/>
                  </a:moveTo>
                  <a:lnTo>
                    <a:pt x="0" y="67"/>
                  </a:lnTo>
                  <a:lnTo>
                    <a:pt x="132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2099" y="1077"/>
              <a:ext cx="132" cy="83"/>
            </a:xfrm>
            <a:custGeom>
              <a:avLst/>
              <a:gdLst>
                <a:gd name="T0" fmla="*/ 0 w 132"/>
                <a:gd name="T1" fmla="*/ 83 h 83"/>
                <a:gd name="T2" fmla="*/ 132 w 132"/>
                <a:gd name="T3" fmla="*/ 60 h 83"/>
                <a:gd name="T4" fmla="*/ 132 w 132"/>
                <a:gd name="T5" fmla="*/ 0 h 83"/>
                <a:gd name="T6" fmla="*/ 0 w 132"/>
                <a:gd name="T7" fmla="*/ 77 h 83"/>
                <a:gd name="T8" fmla="*/ 0 w 132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83">
                  <a:moveTo>
                    <a:pt x="0" y="83"/>
                  </a:moveTo>
                  <a:lnTo>
                    <a:pt x="132" y="60"/>
                  </a:lnTo>
                  <a:lnTo>
                    <a:pt x="132" y="0"/>
                  </a:lnTo>
                  <a:lnTo>
                    <a:pt x="0" y="7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"/>
            <p:cNvSpPr/>
            <p:nvPr/>
          </p:nvSpPr>
          <p:spPr bwMode="auto">
            <a:xfrm>
              <a:off x="2099" y="1600"/>
              <a:ext cx="132" cy="57"/>
            </a:xfrm>
            <a:custGeom>
              <a:avLst/>
              <a:gdLst>
                <a:gd name="T0" fmla="*/ 0 w 132"/>
                <a:gd name="T1" fmla="*/ 57 h 57"/>
                <a:gd name="T2" fmla="*/ 132 w 132"/>
                <a:gd name="T3" fmla="*/ 28 h 57"/>
                <a:gd name="T4" fmla="*/ 132 w 132"/>
                <a:gd name="T5" fmla="*/ 0 h 57"/>
                <a:gd name="T6" fmla="*/ 0 w 132"/>
                <a:gd name="T7" fmla="*/ 4 h 57"/>
                <a:gd name="T8" fmla="*/ 0 w 132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57"/>
                  </a:moveTo>
                  <a:lnTo>
                    <a:pt x="132" y="28"/>
                  </a:lnTo>
                  <a:lnTo>
                    <a:pt x="132" y="0"/>
                  </a:lnTo>
                  <a:lnTo>
                    <a:pt x="0" y="4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2099" y="2040"/>
              <a:ext cx="132" cy="65"/>
            </a:xfrm>
            <a:custGeom>
              <a:avLst/>
              <a:gdLst>
                <a:gd name="T0" fmla="*/ 0 w 132"/>
                <a:gd name="T1" fmla="*/ 65 h 65"/>
                <a:gd name="T2" fmla="*/ 132 w 132"/>
                <a:gd name="T3" fmla="*/ 36 h 65"/>
                <a:gd name="T4" fmla="*/ 132 w 132"/>
                <a:gd name="T5" fmla="*/ 4 h 65"/>
                <a:gd name="T6" fmla="*/ 0 w 132"/>
                <a:gd name="T7" fmla="*/ 0 h 65"/>
                <a:gd name="T8" fmla="*/ 0 w 13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65">
                  <a:moveTo>
                    <a:pt x="0" y="65"/>
                  </a:moveTo>
                  <a:lnTo>
                    <a:pt x="132" y="36"/>
                  </a:lnTo>
                  <a:lnTo>
                    <a:pt x="132" y="4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04900" y="-923924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4272280" y="361315"/>
            <a:ext cx="624395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 J</a:t>
            </a:r>
            <a:r>
              <a:rPr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SP的内置对象-</a:t>
            </a:r>
            <a:r>
              <a:rPr 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作用域通信</a:t>
            </a:r>
            <a:r>
              <a:rPr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427855" y="1212215"/>
            <a:ext cx="6546215" cy="512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作用域通信对象包括session、application和pageContext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会话对象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•类型为javax.servlet.http.HttpSession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应用程序对象，表示JSP页面所属的应用程序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•类型为javax.servlet.ServletContext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pageContext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作用域为同一页面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javax.servlet.jsp.PageContext类的实例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4" name="直接连接符 143"/>
          <p:cNvCxnSpPr/>
          <p:nvPr/>
        </p:nvCxnSpPr>
        <p:spPr>
          <a:xfrm flipV="1">
            <a:off x="4272280" y="981075"/>
            <a:ext cx="6207760" cy="2667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1851343" y="47308"/>
            <a:ext cx="1825625" cy="3994150"/>
            <a:chOff x="1529" y="9"/>
            <a:chExt cx="1150" cy="2516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29" y="9"/>
              <a:ext cx="1150" cy="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664" y="2417"/>
              <a:ext cx="880" cy="1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"/>
            <p:cNvSpPr/>
            <p:nvPr/>
          </p:nvSpPr>
          <p:spPr bwMode="auto">
            <a:xfrm>
              <a:off x="1530" y="10"/>
              <a:ext cx="1149" cy="2463"/>
            </a:xfrm>
            <a:custGeom>
              <a:avLst/>
              <a:gdLst>
                <a:gd name="T0" fmla="*/ 936 w 1149"/>
                <a:gd name="T1" fmla="*/ 1834 h 2463"/>
                <a:gd name="T2" fmla="*/ 701 w 1149"/>
                <a:gd name="T3" fmla="*/ 1805 h 2463"/>
                <a:gd name="T4" fmla="*/ 701 w 1149"/>
                <a:gd name="T5" fmla="*/ 1590 h 2463"/>
                <a:gd name="T6" fmla="*/ 766 w 1149"/>
                <a:gd name="T7" fmla="*/ 1589 h 2463"/>
                <a:gd name="T8" fmla="*/ 801 w 1149"/>
                <a:gd name="T9" fmla="*/ 1281 h 2463"/>
                <a:gd name="T10" fmla="*/ 701 w 1149"/>
                <a:gd name="T11" fmla="*/ 1292 h 2463"/>
                <a:gd name="T12" fmla="*/ 701 w 1149"/>
                <a:gd name="T13" fmla="*/ 1067 h 2463"/>
                <a:gd name="T14" fmla="*/ 981 w 1149"/>
                <a:gd name="T15" fmla="*/ 902 h 2463"/>
                <a:gd name="T16" fmla="*/ 1038 w 1149"/>
                <a:gd name="T17" fmla="*/ 1044 h 2463"/>
                <a:gd name="T18" fmla="*/ 1149 w 1149"/>
                <a:gd name="T19" fmla="*/ 688 h 2463"/>
                <a:gd name="T20" fmla="*/ 846 w 1149"/>
                <a:gd name="T21" fmla="*/ 532 h 2463"/>
                <a:gd name="T22" fmla="*/ 901 w 1149"/>
                <a:gd name="T23" fmla="*/ 683 h 2463"/>
                <a:gd name="T24" fmla="*/ 701 w 1149"/>
                <a:gd name="T25" fmla="*/ 772 h 2463"/>
                <a:gd name="T26" fmla="*/ 701 w 1149"/>
                <a:gd name="T27" fmla="*/ 563 h 2463"/>
                <a:gd name="T28" fmla="*/ 757 w 1149"/>
                <a:gd name="T29" fmla="*/ 582 h 2463"/>
                <a:gd name="T30" fmla="*/ 887 w 1149"/>
                <a:gd name="T31" fmla="*/ 287 h 2463"/>
                <a:gd name="T32" fmla="*/ 325 w 1149"/>
                <a:gd name="T33" fmla="*/ 157 h 2463"/>
                <a:gd name="T34" fmla="*/ 387 w 1149"/>
                <a:gd name="T35" fmla="*/ 0 h 2463"/>
                <a:gd name="T36" fmla="*/ 26 w 1149"/>
                <a:gd name="T37" fmla="*/ 201 h 2463"/>
                <a:gd name="T38" fmla="*/ 150 w 1149"/>
                <a:gd name="T39" fmla="*/ 558 h 2463"/>
                <a:gd name="T40" fmla="*/ 222 w 1149"/>
                <a:gd name="T41" fmla="*/ 395 h 2463"/>
                <a:gd name="T42" fmla="*/ 569 w 1149"/>
                <a:gd name="T43" fmla="*/ 516 h 2463"/>
                <a:gd name="T44" fmla="*/ 569 w 1149"/>
                <a:gd name="T45" fmla="*/ 831 h 2463"/>
                <a:gd name="T46" fmla="*/ 434 w 1149"/>
                <a:gd name="T47" fmla="*/ 893 h 2463"/>
                <a:gd name="T48" fmla="*/ 533 w 1149"/>
                <a:gd name="T49" fmla="*/ 1166 h 2463"/>
                <a:gd name="T50" fmla="*/ 569 w 1149"/>
                <a:gd name="T51" fmla="*/ 1144 h 2463"/>
                <a:gd name="T52" fmla="*/ 569 w 1149"/>
                <a:gd name="T53" fmla="*/ 1307 h 2463"/>
                <a:gd name="T54" fmla="*/ 234 w 1149"/>
                <a:gd name="T55" fmla="*/ 1344 h 2463"/>
                <a:gd name="T56" fmla="*/ 201 w 1149"/>
                <a:gd name="T57" fmla="*/ 1168 h 2463"/>
                <a:gd name="T58" fmla="*/ 0 w 1149"/>
                <a:gd name="T59" fmla="*/ 1490 h 2463"/>
                <a:gd name="T60" fmla="*/ 308 w 1149"/>
                <a:gd name="T61" fmla="*/ 1769 h 2463"/>
                <a:gd name="T62" fmla="*/ 282 w 1149"/>
                <a:gd name="T63" fmla="*/ 1600 h 2463"/>
                <a:gd name="T64" fmla="*/ 569 w 1149"/>
                <a:gd name="T65" fmla="*/ 1594 h 2463"/>
                <a:gd name="T66" fmla="*/ 569 w 1149"/>
                <a:gd name="T67" fmla="*/ 1788 h 2463"/>
                <a:gd name="T68" fmla="*/ 476 w 1149"/>
                <a:gd name="T69" fmla="*/ 1777 h 2463"/>
                <a:gd name="T70" fmla="*/ 501 w 1149"/>
                <a:gd name="T71" fmla="*/ 2027 h 2463"/>
                <a:gd name="T72" fmla="*/ 569 w 1149"/>
                <a:gd name="T73" fmla="*/ 2030 h 2463"/>
                <a:gd name="T74" fmla="*/ 569 w 1149"/>
                <a:gd name="T75" fmla="*/ 2463 h 2463"/>
                <a:gd name="T76" fmla="*/ 701 w 1149"/>
                <a:gd name="T77" fmla="*/ 2463 h 2463"/>
                <a:gd name="T78" fmla="*/ 701 w 1149"/>
                <a:gd name="T79" fmla="*/ 2034 h 2463"/>
                <a:gd name="T80" fmla="*/ 894 w 1149"/>
                <a:gd name="T81" fmla="*/ 2042 h 2463"/>
                <a:gd name="T82" fmla="*/ 871 w 1149"/>
                <a:gd name="T83" fmla="*/ 2178 h 2463"/>
                <a:gd name="T84" fmla="*/ 1125 w 1149"/>
                <a:gd name="T85" fmla="*/ 1955 h 2463"/>
                <a:gd name="T86" fmla="*/ 964 w 1149"/>
                <a:gd name="T87" fmla="*/ 1692 h 2463"/>
                <a:gd name="T88" fmla="*/ 936 w 1149"/>
                <a:gd name="T89" fmla="*/ 1834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49" h="2463">
                  <a:moveTo>
                    <a:pt x="936" y="1834"/>
                  </a:moveTo>
                  <a:lnTo>
                    <a:pt x="701" y="1805"/>
                  </a:lnTo>
                  <a:lnTo>
                    <a:pt x="701" y="1590"/>
                  </a:lnTo>
                  <a:lnTo>
                    <a:pt x="766" y="1589"/>
                  </a:lnTo>
                  <a:lnTo>
                    <a:pt x="801" y="1281"/>
                  </a:lnTo>
                  <a:lnTo>
                    <a:pt x="701" y="1292"/>
                  </a:lnTo>
                  <a:lnTo>
                    <a:pt x="701" y="1067"/>
                  </a:lnTo>
                  <a:lnTo>
                    <a:pt x="981" y="902"/>
                  </a:lnTo>
                  <a:lnTo>
                    <a:pt x="1038" y="1044"/>
                  </a:lnTo>
                  <a:lnTo>
                    <a:pt x="1149" y="688"/>
                  </a:lnTo>
                  <a:lnTo>
                    <a:pt x="846" y="532"/>
                  </a:lnTo>
                  <a:lnTo>
                    <a:pt x="901" y="683"/>
                  </a:lnTo>
                  <a:lnTo>
                    <a:pt x="701" y="772"/>
                  </a:lnTo>
                  <a:lnTo>
                    <a:pt x="701" y="563"/>
                  </a:lnTo>
                  <a:lnTo>
                    <a:pt x="757" y="582"/>
                  </a:lnTo>
                  <a:lnTo>
                    <a:pt x="887" y="287"/>
                  </a:lnTo>
                  <a:lnTo>
                    <a:pt x="325" y="157"/>
                  </a:lnTo>
                  <a:lnTo>
                    <a:pt x="387" y="0"/>
                  </a:lnTo>
                  <a:lnTo>
                    <a:pt x="26" y="201"/>
                  </a:lnTo>
                  <a:lnTo>
                    <a:pt x="150" y="558"/>
                  </a:lnTo>
                  <a:lnTo>
                    <a:pt x="222" y="395"/>
                  </a:lnTo>
                  <a:lnTo>
                    <a:pt x="569" y="516"/>
                  </a:lnTo>
                  <a:lnTo>
                    <a:pt x="569" y="831"/>
                  </a:lnTo>
                  <a:lnTo>
                    <a:pt x="434" y="893"/>
                  </a:lnTo>
                  <a:lnTo>
                    <a:pt x="533" y="1166"/>
                  </a:lnTo>
                  <a:lnTo>
                    <a:pt x="569" y="1144"/>
                  </a:lnTo>
                  <a:lnTo>
                    <a:pt x="569" y="1307"/>
                  </a:lnTo>
                  <a:lnTo>
                    <a:pt x="234" y="1344"/>
                  </a:lnTo>
                  <a:lnTo>
                    <a:pt x="201" y="1168"/>
                  </a:lnTo>
                  <a:lnTo>
                    <a:pt x="0" y="1490"/>
                  </a:lnTo>
                  <a:lnTo>
                    <a:pt x="308" y="1769"/>
                  </a:lnTo>
                  <a:lnTo>
                    <a:pt x="282" y="1600"/>
                  </a:lnTo>
                  <a:lnTo>
                    <a:pt x="569" y="1594"/>
                  </a:lnTo>
                  <a:lnTo>
                    <a:pt x="569" y="1788"/>
                  </a:lnTo>
                  <a:lnTo>
                    <a:pt x="476" y="1777"/>
                  </a:lnTo>
                  <a:lnTo>
                    <a:pt x="501" y="2027"/>
                  </a:lnTo>
                  <a:lnTo>
                    <a:pt x="569" y="2030"/>
                  </a:lnTo>
                  <a:lnTo>
                    <a:pt x="569" y="2463"/>
                  </a:lnTo>
                  <a:lnTo>
                    <a:pt x="701" y="2463"/>
                  </a:lnTo>
                  <a:lnTo>
                    <a:pt x="701" y="2034"/>
                  </a:lnTo>
                  <a:lnTo>
                    <a:pt x="894" y="2042"/>
                  </a:lnTo>
                  <a:lnTo>
                    <a:pt x="871" y="2178"/>
                  </a:lnTo>
                  <a:lnTo>
                    <a:pt x="1125" y="1955"/>
                  </a:lnTo>
                  <a:lnTo>
                    <a:pt x="964" y="1692"/>
                  </a:lnTo>
                  <a:lnTo>
                    <a:pt x="936" y="1834"/>
                  </a:lnTo>
                  <a:close/>
                </a:path>
              </a:pathLst>
            </a:custGeom>
            <a:solidFill>
              <a:srgbClr val="FFC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2099" y="526"/>
              <a:ext cx="132" cy="67"/>
            </a:xfrm>
            <a:custGeom>
              <a:avLst/>
              <a:gdLst>
                <a:gd name="T0" fmla="*/ 0 w 132"/>
                <a:gd name="T1" fmla="*/ 0 h 67"/>
                <a:gd name="T2" fmla="*/ 0 w 132"/>
                <a:gd name="T3" fmla="*/ 67 h 67"/>
                <a:gd name="T4" fmla="*/ 132 w 132"/>
                <a:gd name="T5" fmla="*/ 47 h 67"/>
                <a:gd name="T6" fmla="*/ 0 w 132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67">
                  <a:moveTo>
                    <a:pt x="0" y="0"/>
                  </a:moveTo>
                  <a:lnTo>
                    <a:pt x="0" y="67"/>
                  </a:lnTo>
                  <a:lnTo>
                    <a:pt x="132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2099" y="1077"/>
              <a:ext cx="132" cy="83"/>
            </a:xfrm>
            <a:custGeom>
              <a:avLst/>
              <a:gdLst>
                <a:gd name="T0" fmla="*/ 0 w 132"/>
                <a:gd name="T1" fmla="*/ 83 h 83"/>
                <a:gd name="T2" fmla="*/ 132 w 132"/>
                <a:gd name="T3" fmla="*/ 60 h 83"/>
                <a:gd name="T4" fmla="*/ 132 w 132"/>
                <a:gd name="T5" fmla="*/ 0 h 83"/>
                <a:gd name="T6" fmla="*/ 0 w 132"/>
                <a:gd name="T7" fmla="*/ 77 h 83"/>
                <a:gd name="T8" fmla="*/ 0 w 132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83">
                  <a:moveTo>
                    <a:pt x="0" y="83"/>
                  </a:moveTo>
                  <a:lnTo>
                    <a:pt x="132" y="60"/>
                  </a:lnTo>
                  <a:lnTo>
                    <a:pt x="132" y="0"/>
                  </a:lnTo>
                  <a:lnTo>
                    <a:pt x="0" y="7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"/>
            <p:cNvSpPr/>
            <p:nvPr/>
          </p:nvSpPr>
          <p:spPr bwMode="auto">
            <a:xfrm>
              <a:off x="2099" y="1600"/>
              <a:ext cx="132" cy="57"/>
            </a:xfrm>
            <a:custGeom>
              <a:avLst/>
              <a:gdLst>
                <a:gd name="T0" fmla="*/ 0 w 132"/>
                <a:gd name="T1" fmla="*/ 57 h 57"/>
                <a:gd name="T2" fmla="*/ 132 w 132"/>
                <a:gd name="T3" fmla="*/ 28 h 57"/>
                <a:gd name="T4" fmla="*/ 132 w 132"/>
                <a:gd name="T5" fmla="*/ 0 h 57"/>
                <a:gd name="T6" fmla="*/ 0 w 132"/>
                <a:gd name="T7" fmla="*/ 4 h 57"/>
                <a:gd name="T8" fmla="*/ 0 w 132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57"/>
                  </a:moveTo>
                  <a:lnTo>
                    <a:pt x="132" y="28"/>
                  </a:lnTo>
                  <a:lnTo>
                    <a:pt x="132" y="0"/>
                  </a:lnTo>
                  <a:lnTo>
                    <a:pt x="0" y="4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2099" y="2040"/>
              <a:ext cx="132" cy="65"/>
            </a:xfrm>
            <a:custGeom>
              <a:avLst/>
              <a:gdLst>
                <a:gd name="T0" fmla="*/ 0 w 132"/>
                <a:gd name="T1" fmla="*/ 65 h 65"/>
                <a:gd name="T2" fmla="*/ 132 w 132"/>
                <a:gd name="T3" fmla="*/ 36 h 65"/>
                <a:gd name="T4" fmla="*/ 132 w 132"/>
                <a:gd name="T5" fmla="*/ 4 h 65"/>
                <a:gd name="T6" fmla="*/ 0 w 132"/>
                <a:gd name="T7" fmla="*/ 0 h 65"/>
                <a:gd name="T8" fmla="*/ 0 w 13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65">
                  <a:moveTo>
                    <a:pt x="0" y="65"/>
                  </a:moveTo>
                  <a:lnTo>
                    <a:pt x="132" y="36"/>
                  </a:lnTo>
                  <a:lnTo>
                    <a:pt x="132" y="4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914399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4272280" y="361315"/>
            <a:ext cx="35833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2.8 MVC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zh-CN" altLang="en-US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427855" y="1212215"/>
            <a:ext cx="6546215" cy="420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MVC将交互式应用程序组织成三个独立的模块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Model层用来实现业务逻辑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View层用来显示用户界面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Controller层主要负责View层和Model层之间的控制关系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具体实现时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把Servlet用作应用程序的控制器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把JSP文档作为视图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JavaBeans被用来表示模型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4271963" y="1007806"/>
            <a:ext cx="583498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1851343" y="47308"/>
            <a:ext cx="1825625" cy="3994150"/>
            <a:chOff x="1529" y="9"/>
            <a:chExt cx="1150" cy="2516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29" y="9"/>
              <a:ext cx="1150" cy="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664" y="2417"/>
              <a:ext cx="880" cy="1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"/>
            <p:cNvSpPr/>
            <p:nvPr/>
          </p:nvSpPr>
          <p:spPr bwMode="auto">
            <a:xfrm>
              <a:off x="1530" y="10"/>
              <a:ext cx="1149" cy="2463"/>
            </a:xfrm>
            <a:custGeom>
              <a:avLst/>
              <a:gdLst>
                <a:gd name="T0" fmla="*/ 936 w 1149"/>
                <a:gd name="T1" fmla="*/ 1834 h 2463"/>
                <a:gd name="T2" fmla="*/ 701 w 1149"/>
                <a:gd name="T3" fmla="*/ 1805 h 2463"/>
                <a:gd name="T4" fmla="*/ 701 w 1149"/>
                <a:gd name="T5" fmla="*/ 1590 h 2463"/>
                <a:gd name="T6" fmla="*/ 766 w 1149"/>
                <a:gd name="T7" fmla="*/ 1589 h 2463"/>
                <a:gd name="T8" fmla="*/ 801 w 1149"/>
                <a:gd name="T9" fmla="*/ 1281 h 2463"/>
                <a:gd name="T10" fmla="*/ 701 w 1149"/>
                <a:gd name="T11" fmla="*/ 1292 h 2463"/>
                <a:gd name="T12" fmla="*/ 701 w 1149"/>
                <a:gd name="T13" fmla="*/ 1067 h 2463"/>
                <a:gd name="T14" fmla="*/ 981 w 1149"/>
                <a:gd name="T15" fmla="*/ 902 h 2463"/>
                <a:gd name="T16" fmla="*/ 1038 w 1149"/>
                <a:gd name="T17" fmla="*/ 1044 h 2463"/>
                <a:gd name="T18" fmla="*/ 1149 w 1149"/>
                <a:gd name="T19" fmla="*/ 688 h 2463"/>
                <a:gd name="T20" fmla="*/ 846 w 1149"/>
                <a:gd name="T21" fmla="*/ 532 h 2463"/>
                <a:gd name="T22" fmla="*/ 901 w 1149"/>
                <a:gd name="T23" fmla="*/ 683 h 2463"/>
                <a:gd name="T24" fmla="*/ 701 w 1149"/>
                <a:gd name="T25" fmla="*/ 772 h 2463"/>
                <a:gd name="T26" fmla="*/ 701 w 1149"/>
                <a:gd name="T27" fmla="*/ 563 h 2463"/>
                <a:gd name="T28" fmla="*/ 757 w 1149"/>
                <a:gd name="T29" fmla="*/ 582 h 2463"/>
                <a:gd name="T30" fmla="*/ 887 w 1149"/>
                <a:gd name="T31" fmla="*/ 287 h 2463"/>
                <a:gd name="T32" fmla="*/ 325 w 1149"/>
                <a:gd name="T33" fmla="*/ 157 h 2463"/>
                <a:gd name="T34" fmla="*/ 387 w 1149"/>
                <a:gd name="T35" fmla="*/ 0 h 2463"/>
                <a:gd name="T36" fmla="*/ 26 w 1149"/>
                <a:gd name="T37" fmla="*/ 201 h 2463"/>
                <a:gd name="T38" fmla="*/ 150 w 1149"/>
                <a:gd name="T39" fmla="*/ 558 h 2463"/>
                <a:gd name="T40" fmla="*/ 222 w 1149"/>
                <a:gd name="T41" fmla="*/ 395 h 2463"/>
                <a:gd name="T42" fmla="*/ 569 w 1149"/>
                <a:gd name="T43" fmla="*/ 516 h 2463"/>
                <a:gd name="T44" fmla="*/ 569 w 1149"/>
                <a:gd name="T45" fmla="*/ 831 h 2463"/>
                <a:gd name="T46" fmla="*/ 434 w 1149"/>
                <a:gd name="T47" fmla="*/ 893 h 2463"/>
                <a:gd name="T48" fmla="*/ 533 w 1149"/>
                <a:gd name="T49" fmla="*/ 1166 h 2463"/>
                <a:gd name="T50" fmla="*/ 569 w 1149"/>
                <a:gd name="T51" fmla="*/ 1144 h 2463"/>
                <a:gd name="T52" fmla="*/ 569 w 1149"/>
                <a:gd name="T53" fmla="*/ 1307 h 2463"/>
                <a:gd name="T54" fmla="*/ 234 w 1149"/>
                <a:gd name="T55" fmla="*/ 1344 h 2463"/>
                <a:gd name="T56" fmla="*/ 201 w 1149"/>
                <a:gd name="T57" fmla="*/ 1168 h 2463"/>
                <a:gd name="T58" fmla="*/ 0 w 1149"/>
                <a:gd name="T59" fmla="*/ 1490 h 2463"/>
                <a:gd name="T60" fmla="*/ 308 w 1149"/>
                <a:gd name="T61" fmla="*/ 1769 h 2463"/>
                <a:gd name="T62" fmla="*/ 282 w 1149"/>
                <a:gd name="T63" fmla="*/ 1600 h 2463"/>
                <a:gd name="T64" fmla="*/ 569 w 1149"/>
                <a:gd name="T65" fmla="*/ 1594 h 2463"/>
                <a:gd name="T66" fmla="*/ 569 w 1149"/>
                <a:gd name="T67" fmla="*/ 1788 h 2463"/>
                <a:gd name="T68" fmla="*/ 476 w 1149"/>
                <a:gd name="T69" fmla="*/ 1777 h 2463"/>
                <a:gd name="T70" fmla="*/ 501 w 1149"/>
                <a:gd name="T71" fmla="*/ 2027 h 2463"/>
                <a:gd name="T72" fmla="*/ 569 w 1149"/>
                <a:gd name="T73" fmla="*/ 2030 h 2463"/>
                <a:gd name="T74" fmla="*/ 569 w 1149"/>
                <a:gd name="T75" fmla="*/ 2463 h 2463"/>
                <a:gd name="T76" fmla="*/ 701 w 1149"/>
                <a:gd name="T77" fmla="*/ 2463 h 2463"/>
                <a:gd name="T78" fmla="*/ 701 w 1149"/>
                <a:gd name="T79" fmla="*/ 2034 h 2463"/>
                <a:gd name="T80" fmla="*/ 894 w 1149"/>
                <a:gd name="T81" fmla="*/ 2042 h 2463"/>
                <a:gd name="T82" fmla="*/ 871 w 1149"/>
                <a:gd name="T83" fmla="*/ 2178 h 2463"/>
                <a:gd name="T84" fmla="*/ 1125 w 1149"/>
                <a:gd name="T85" fmla="*/ 1955 h 2463"/>
                <a:gd name="T86" fmla="*/ 964 w 1149"/>
                <a:gd name="T87" fmla="*/ 1692 h 2463"/>
                <a:gd name="T88" fmla="*/ 936 w 1149"/>
                <a:gd name="T89" fmla="*/ 1834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49" h="2463">
                  <a:moveTo>
                    <a:pt x="936" y="1834"/>
                  </a:moveTo>
                  <a:lnTo>
                    <a:pt x="701" y="1805"/>
                  </a:lnTo>
                  <a:lnTo>
                    <a:pt x="701" y="1590"/>
                  </a:lnTo>
                  <a:lnTo>
                    <a:pt x="766" y="1589"/>
                  </a:lnTo>
                  <a:lnTo>
                    <a:pt x="801" y="1281"/>
                  </a:lnTo>
                  <a:lnTo>
                    <a:pt x="701" y="1292"/>
                  </a:lnTo>
                  <a:lnTo>
                    <a:pt x="701" y="1067"/>
                  </a:lnTo>
                  <a:lnTo>
                    <a:pt x="981" y="902"/>
                  </a:lnTo>
                  <a:lnTo>
                    <a:pt x="1038" y="1044"/>
                  </a:lnTo>
                  <a:lnTo>
                    <a:pt x="1149" y="688"/>
                  </a:lnTo>
                  <a:lnTo>
                    <a:pt x="846" y="532"/>
                  </a:lnTo>
                  <a:lnTo>
                    <a:pt x="901" y="683"/>
                  </a:lnTo>
                  <a:lnTo>
                    <a:pt x="701" y="772"/>
                  </a:lnTo>
                  <a:lnTo>
                    <a:pt x="701" y="563"/>
                  </a:lnTo>
                  <a:lnTo>
                    <a:pt x="757" y="582"/>
                  </a:lnTo>
                  <a:lnTo>
                    <a:pt x="887" y="287"/>
                  </a:lnTo>
                  <a:lnTo>
                    <a:pt x="325" y="157"/>
                  </a:lnTo>
                  <a:lnTo>
                    <a:pt x="387" y="0"/>
                  </a:lnTo>
                  <a:lnTo>
                    <a:pt x="26" y="201"/>
                  </a:lnTo>
                  <a:lnTo>
                    <a:pt x="150" y="558"/>
                  </a:lnTo>
                  <a:lnTo>
                    <a:pt x="222" y="395"/>
                  </a:lnTo>
                  <a:lnTo>
                    <a:pt x="569" y="516"/>
                  </a:lnTo>
                  <a:lnTo>
                    <a:pt x="569" y="831"/>
                  </a:lnTo>
                  <a:lnTo>
                    <a:pt x="434" y="893"/>
                  </a:lnTo>
                  <a:lnTo>
                    <a:pt x="533" y="1166"/>
                  </a:lnTo>
                  <a:lnTo>
                    <a:pt x="569" y="1144"/>
                  </a:lnTo>
                  <a:lnTo>
                    <a:pt x="569" y="1307"/>
                  </a:lnTo>
                  <a:lnTo>
                    <a:pt x="234" y="1344"/>
                  </a:lnTo>
                  <a:lnTo>
                    <a:pt x="201" y="1168"/>
                  </a:lnTo>
                  <a:lnTo>
                    <a:pt x="0" y="1490"/>
                  </a:lnTo>
                  <a:lnTo>
                    <a:pt x="308" y="1769"/>
                  </a:lnTo>
                  <a:lnTo>
                    <a:pt x="282" y="1600"/>
                  </a:lnTo>
                  <a:lnTo>
                    <a:pt x="569" y="1594"/>
                  </a:lnTo>
                  <a:lnTo>
                    <a:pt x="569" y="1788"/>
                  </a:lnTo>
                  <a:lnTo>
                    <a:pt x="476" y="1777"/>
                  </a:lnTo>
                  <a:lnTo>
                    <a:pt x="501" y="2027"/>
                  </a:lnTo>
                  <a:lnTo>
                    <a:pt x="569" y="2030"/>
                  </a:lnTo>
                  <a:lnTo>
                    <a:pt x="569" y="2463"/>
                  </a:lnTo>
                  <a:lnTo>
                    <a:pt x="701" y="2463"/>
                  </a:lnTo>
                  <a:lnTo>
                    <a:pt x="701" y="2034"/>
                  </a:lnTo>
                  <a:lnTo>
                    <a:pt x="894" y="2042"/>
                  </a:lnTo>
                  <a:lnTo>
                    <a:pt x="871" y="2178"/>
                  </a:lnTo>
                  <a:lnTo>
                    <a:pt x="1125" y="1955"/>
                  </a:lnTo>
                  <a:lnTo>
                    <a:pt x="964" y="1692"/>
                  </a:lnTo>
                  <a:lnTo>
                    <a:pt x="936" y="1834"/>
                  </a:lnTo>
                  <a:close/>
                </a:path>
              </a:pathLst>
            </a:custGeom>
            <a:solidFill>
              <a:srgbClr val="FFC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2099" y="526"/>
              <a:ext cx="132" cy="67"/>
            </a:xfrm>
            <a:custGeom>
              <a:avLst/>
              <a:gdLst>
                <a:gd name="T0" fmla="*/ 0 w 132"/>
                <a:gd name="T1" fmla="*/ 0 h 67"/>
                <a:gd name="T2" fmla="*/ 0 w 132"/>
                <a:gd name="T3" fmla="*/ 67 h 67"/>
                <a:gd name="T4" fmla="*/ 132 w 132"/>
                <a:gd name="T5" fmla="*/ 47 h 67"/>
                <a:gd name="T6" fmla="*/ 0 w 132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67">
                  <a:moveTo>
                    <a:pt x="0" y="0"/>
                  </a:moveTo>
                  <a:lnTo>
                    <a:pt x="0" y="67"/>
                  </a:lnTo>
                  <a:lnTo>
                    <a:pt x="132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2099" y="1077"/>
              <a:ext cx="132" cy="83"/>
            </a:xfrm>
            <a:custGeom>
              <a:avLst/>
              <a:gdLst>
                <a:gd name="T0" fmla="*/ 0 w 132"/>
                <a:gd name="T1" fmla="*/ 83 h 83"/>
                <a:gd name="T2" fmla="*/ 132 w 132"/>
                <a:gd name="T3" fmla="*/ 60 h 83"/>
                <a:gd name="T4" fmla="*/ 132 w 132"/>
                <a:gd name="T5" fmla="*/ 0 h 83"/>
                <a:gd name="T6" fmla="*/ 0 w 132"/>
                <a:gd name="T7" fmla="*/ 77 h 83"/>
                <a:gd name="T8" fmla="*/ 0 w 132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83">
                  <a:moveTo>
                    <a:pt x="0" y="83"/>
                  </a:moveTo>
                  <a:lnTo>
                    <a:pt x="132" y="60"/>
                  </a:lnTo>
                  <a:lnTo>
                    <a:pt x="132" y="0"/>
                  </a:lnTo>
                  <a:lnTo>
                    <a:pt x="0" y="7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"/>
            <p:cNvSpPr/>
            <p:nvPr/>
          </p:nvSpPr>
          <p:spPr bwMode="auto">
            <a:xfrm>
              <a:off x="2099" y="1600"/>
              <a:ext cx="132" cy="57"/>
            </a:xfrm>
            <a:custGeom>
              <a:avLst/>
              <a:gdLst>
                <a:gd name="T0" fmla="*/ 0 w 132"/>
                <a:gd name="T1" fmla="*/ 57 h 57"/>
                <a:gd name="T2" fmla="*/ 132 w 132"/>
                <a:gd name="T3" fmla="*/ 28 h 57"/>
                <a:gd name="T4" fmla="*/ 132 w 132"/>
                <a:gd name="T5" fmla="*/ 0 h 57"/>
                <a:gd name="T6" fmla="*/ 0 w 132"/>
                <a:gd name="T7" fmla="*/ 4 h 57"/>
                <a:gd name="T8" fmla="*/ 0 w 132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57"/>
                  </a:moveTo>
                  <a:lnTo>
                    <a:pt x="132" y="28"/>
                  </a:lnTo>
                  <a:lnTo>
                    <a:pt x="132" y="0"/>
                  </a:lnTo>
                  <a:lnTo>
                    <a:pt x="0" y="4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2099" y="2040"/>
              <a:ext cx="132" cy="65"/>
            </a:xfrm>
            <a:custGeom>
              <a:avLst/>
              <a:gdLst>
                <a:gd name="T0" fmla="*/ 0 w 132"/>
                <a:gd name="T1" fmla="*/ 65 h 65"/>
                <a:gd name="T2" fmla="*/ 132 w 132"/>
                <a:gd name="T3" fmla="*/ 36 h 65"/>
                <a:gd name="T4" fmla="*/ 132 w 132"/>
                <a:gd name="T5" fmla="*/ 4 h 65"/>
                <a:gd name="T6" fmla="*/ 0 w 132"/>
                <a:gd name="T7" fmla="*/ 0 h 65"/>
                <a:gd name="T8" fmla="*/ 0 w 13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65">
                  <a:moveTo>
                    <a:pt x="0" y="65"/>
                  </a:moveTo>
                  <a:lnTo>
                    <a:pt x="132" y="36"/>
                  </a:lnTo>
                  <a:lnTo>
                    <a:pt x="132" y="4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04900" y="-1"/>
            <a:ext cx="9982200" cy="7580671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119592" y="-322353"/>
            <a:ext cx="10001072" cy="1602569"/>
          </a:xfrm>
          <a:custGeom>
            <a:avLst/>
            <a:gdLst>
              <a:gd name="connsiteX0" fmla="*/ 9982199 w 9982199"/>
              <a:gd name="connsiteY0" fmla="*/ 0 h 1471941"/>
              <a:gd name="connsiteX1" fmla="*/ 9982199 w 9982199"/>
              <a:gd name="connsiteY1" fmla="*/ 693273 h 1471941"/>
              <a:gd name="connsiteX2" fmla="*/ 9942907 w 9982199"/>
              <a:gd name="connsiteY2" fmla="*/ 745208 h 1471941"/>
              <a:gd name="connsiteX3" fmla="*/ 9355212 w 9982199"/>
              <a:gd name="connsiteY3" fmla="*/ 1147476 h 1471941"/>
              <a:gd name="connsiteX4" fmla="*/ 8023387 w 9982199"/>
              <a:gd name="connsiteY4" fmla="*/ 498547 h 1471941"/>
              <a:gd name="connsiteX5" fmla="*/ 6319891 w 9982199"/>
              <a:gd name="connsiteY5" fmla="*/ 1471941 h 1471941"/>
              <a:gd name="connsiteX6" fmla="*/ 4678340 w 9982199"/>
              <a:gd name="connsiteY6" fmla="*/ 498547 h 1471941"/>
              <a:gd name="connsiteX7" fmla="*/ 3222625 w 9982199"/>
              <a:gd name="connsiteY7" fmla="*/ 1117979 h 1471941"/>
              <a:gd name="connsiteX8" fmla="*/ 2045664 w 9982199"/>
              <a:gd name="connsiteY8" fmla="*/ 616534 h 1471941"/>
              <a:gd name="connsiteX9" fmla="*/ 1468 w 9982199"/>
              <a:gd name="connsiteY9" fmla="*/ 1353954 h 1471941"/>
              <a:gd name="connsiteX10" fmla="*/ 0 w 9982199"/>
              <a:gd name="connsiteY10" fmla="*/ 1353741 h 1471941"/>
              <a:gd name="connsiteX11" fmla="*/ 0 w 9982199"/>
              <a:gd name="connsiteY11" fmla="*/ 196299 h 1471941"/>
              <a:gd name="connsiteX0-1" fmla="*/ 9982199 w 9982199"/>
              <a:gd name="connsiteY0-2" fmla="*/ 68647 h 1540588"/>
              <a:gd name="connsiteX1-3" fmla="*/ 9982199 w 9982199"/>
              <a:gd name="connsiteY1-4" fmla="*/ 761920 h 1540588"/>
              <a:gd name="connsiteX2-5" fmla="*/ 9942907 w 9982199"/>
              <a:gd name="connsiteY2-6" fmla="*/ 813855 h 1540588"/>
              <a:gd name="connsiteX3-7" fmla="*/ 9355212 w 9982199"/>
              <a:gd name="connsiteY3-8" fmla="*/ 1216123 h 1540588"/>
              <a:gd name="connsiteX4-9" fmla="*/ 8023387 w 9982199"/>
              <a:gd name="connsiteY4-10" fmla="*/ 567194 h 1540588"/>
              <a:gd name="connsiteX5-11" fmla="*/ 6319891 w 9982199"/>
              <a:gd name="connsiteY5-12" fmla="*/ 1540588 h 1540588"/>
              <a:gd name="connsiteX6-13" fmla="*/ 4678340 w 9982199"/>
              <a:gd name="connsiteY6-14" fmla="*/ 567194 h 1540588"/>
              <a:gd name="connsiteX7-15" fmla="*/ 3222625 w 9982199"/>
              <a:gd name="connsiteY7-16" fmla="*/ 1186626 h 1540588"/>
              <a:gd name="connsiteX8-17" fmla="*/ 2045664 w 9982199"/>
              <a:gd name="connsiteY8-18" fmla="*/ 685181 h 1540588"/>
              <a:gd name="connsiteX9-19" fmla="*/ 1468 w 9982199"/>
              <a:gd name="connsiteY9-20" fmla="*/ 1422601 h 1540588"/>
              <a:gd name="connsiteX10-21" fmla="*/ 0 w 9982199"/>
              <a:gd name="connsiteY10-22" fmla="*/ 1422388 h 1540588"/>
              <a:gd name="connsiteX11-23" fmla="*/ 14748 w 9982199"/>
              <a:gd name="connsiteY11-24" fmla="*/ 14223 h 1540588"/>
              <a:gd name="connsiteX12" fmla="*/ 9982199 w 9982199"/>
              <a:gd name="connsiteY12" fmla="*/ 68647 h 1540588"/>
              <a:gd name="connsiteX0-25" fmla="*/ 9982199 w 9982199"/>
              <a:gd name="connsiteY0-26" fmla="*/ 68647 h 1540588"/>
              <a:gd name="connsiteX1-27" fmla="*/ 9982199 w 9982199"/>
              <a:gd name="connsiteY1-28" fmla="*/ 761920 h 1540588"/>
              <a:gd name="connsiteX2-29" fmla="*/ 9942907 w 9982199"/>
              <a:gd name="connsiteY2-30" fmla="*/ 813855 h 1540588"/>
              <a:gd name="connsiteX3-31" fmla="*/ 9355212 w 9982199"/>
              <a:gd name="connsiteY3-32" fmla="*/ 1216123 h 1540588"/>
              <a:gd name="connsiteX4-33" fmla="*/ 8023387 w 9982199"/>
              <a:gd name="connsiteY4-34" fmla="*/ 567194 h 1540588"/>
              <a:gd name="connsiteX5-35" fmla="*/ 6319891 w 9982199"/>
              <a:gd name="connsiteY5-36" fmla="*/ 1540588 h 1540588"/>
              <a:gd name="connsiteX6-37" fmla="*/ 4678340 w 9982199"/>
              <a:gd name="connsiteY6-38" fmla="*/ 567194 h 1540588"/>
              <a:gd name="connsiteX7-39" fmla="*/ 3222625 w 9982199"/>
              <a:gd name="connsiteY7-40" fmla="*/ 1186626 h 1540588"/>
              <a:gd name="connsiteX8-41" fmla="*/ 2045664 w 9982199"/>
              <a:gd name="connsiteY8-42" fmla="*/ 685181 h 1540588"/>
              <a:gd name="connsiteX9-43" fmla="*/ 1468 w 9982199"/>
              <a:gd name="connsiteY9-44" fmla="*/ 1422601 h 1540588"/>
              <a:gd name="connsiteX10-45" fmla="*/ 0 w 9982199"/>
              <a:gd name="connsiteY10-46" fmla="*/ 1422388 h 1540588"/>
              <a:gd name="connsiteX11-47" fmla="*/ 2048 w 9982199"/>
              <a:gd name="connsiteY11-48" fmla="*/ 14223 h 1540588"/>
              <a:gd name="connsiteX12-49" fmla="*/ 9982199 w 9982199"/>
              <a:gd name="connsiteY12-50" fmla="*/ 68647 h 1540588"/>
              <a:gd name="connsiteX0-51" fmla="*/ 9986558 w 9986558"/>
              <a:gd name="connsiteY0-52" fmla="*/ 116806 h 1588747"/>
              <a:gd name="connsiteX1-53" fmla="*/ 9986558 w 9986558"/>
              <a:gd name="connsiteY1-54" fmla="*/ 810079 h 1588747"/>
              <a:gd name="connsiteX2-55" fmla="*/ 9947266 w 9986558"/>
              <a:gd name="connsiteY2-56" fmla="*/ 862014 h 1588747"/>
              <a:gd name="connsiteX3-57" fmla="*/ 9359571 w 9986558"/>
              <a:gd name="connsiteY3-58" fmla="*/ 1264282 h 1588747"/>
              <a:gd name="connsiteX4-59" fmla="*/ 8027746 w 9986558"/>
              <a:gd name="connsiteY4-60" fmla="*/ 615353 h 1588747"/>
              <a:gd name="connsiteX5-61" fmla="*/ 6324250 w 9986558"/>
              <a:gd name="connsiteY5-62" fmla="*/ 1588747 h 1588747"/>
              <a:gd name="connsiteX6-63" fmla="*/ 4682699 w 9986558"/>
              <a:gd name="connsiteY6-64" fmla="*/ 615353 h 1588747"/>
              <a:gd name="connsiteX7-65" fmla="*/ 3226984 w 9986558"/>
              <a:gd name="connsiteY7-66" fmla="*/ 1234785 h 1588747"/>
              <a:gd name="connsiteX8-67" fmla="*/ 2050023 w 9986558"/>
              <a:gd name="connsiteY8-68" fmla="*/ 733340 h 1588747"/>
              <a:gd name="connsiteX9-69" fmla="*/ 5827 w 9986558"/>
              <a:gd name="connsiteY9-70" fmla="*/ 1470760 h 1588747"/>
              <a:gd name="connsiteX10-71" fmla="*/ 4359 w 9986558"/>
              <a:gd name="connsiteY10-72" fmla="*/ 1470547 h 1588747"/>
              <a:gd name="connsiteX11-73" fmla="*/ 57 w 9986558"/>
              <a:gd name="connsiteY11-74" fmla="*/ 11582 h 1588747"/>
              <a:gd name="connsiteX12-75" fmla="*/ 9986558 w 9986558"/>
              <a:gd name="connsiteY12-76" fmla="*/ 116806 h 1588747"/>
              <a:gd name="connsiteX0-77" fmla="*/ 10001072 w 10001072"/>
              <a:gd name="connsiteY0-78" fmla="*/ 0 h 1602569"/>
              <a:gd name="connsiteX1-79" fmla="*/ 9986558 w 10001072"/>
              <a:gd name="connsiteY1-80" fmla="*/ 823901 h 1602569"/>
              <a:gd name="connsiteX2-81" fmla="*/ 9947266 w 10001072"/>
              <a:gd name="connsiteY2-82" fmla="*/ 875836 h 1602569"/>
              <a:gd name="connsiteX3-83" fmla="*/ 9359571 w 10001072"/>
              <a:gd name="connsiteY3-84" fmla="*/ 1278104 h 1602569"/>
              <a:gd name="connsiteX4-85" fmla="*/ 8027746 w 10001072"/>
              <a:gd name="connsiteY4-86" fmla="*/ 629175 h 1602569"/>
              <a:gd name="connsiteX5-87" fmla="*/ 6324250 w 10001072"/>
              <a:gd name="connsiteY5-88" fmla="*/ 1602569 h 1602569"/>
              <a:gd name="connsiteX6-89" fmla="*/ 4682699 w 10001072"/>
              <a:gd name="connsiteY6-90" fmla="*/ 629175 h 1602569"/>
              <a:gd name="connsiteX7-91" fmla="*/ 3226984 w 10001072"/>
              <a:gd name="connsiteY7-92" fmla="*/ 1248607 h 1602569"/>
              <a:gd name="connsiteX8-93" fmla="*/ 2050023 w 10001072"/>
              <a:gd name="connsiteY8-94" fmla="*/ 747162 h 1602569"/>
              <a:gd name="connsiteX9-95" fmla="*/ 5827 w 10001072"/>
              <a:gd name="connsiteY9-96" fmla="*/ 1484582 h 1602569"/>
              <a:gd name="connsiteX10-97" fmla="*/ 4359 w 10001072"/>
              <a:gd name="connsiteY10-98" fmla="*/ 1484369 h 1602569"/>
              <a:gd name="connsiteX11-99" fmla="*/ 57 w 10001072"/>
              <a:gd name="connsiteY11-100" fmla="*/ 25404 h 1602569"/>
              <a:gd name="connsiteX12-101" fmla="*/ 10001072 w 10001072"/>
              <a:gd name="connsiteY12-102" fmla="*/ 0 h 1602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49" y="connsiteY12-50"/>
              </a:cxn>
            </a:cxnLst>
            <a:rect l="l" t="t" r="r" b="b"/>
            <a:pathLst>
              <a:path w="10001072" h="1602569">
                <a:moveTo>
                  <a:pt x="10001072" y="0"/>
                </a:moveTo>
                <a:lnTo>
                  <a:pt x="9986558" y="823901"/>
                </a:lnTo>
                <a:lnTo>
                  <a:pt x="9947266" y="875836"/>
                </a:lnTo>
                <a:cubicBezTo>
                  <a:pt x="9790688" y="1071857"/>
                  <a:pt x="9582187" y="1271959"/>
                  <a:pt x="9359571" y="1278104"/>
                </a:cubicBezTo>
                <a:cubicBezTo>
                  <a:pt x="9003385" y="1287936"/>
                  <a:pt x="8533633" y="575097"/>
                  <a:pt x="8027746" y="629175"/>
                </a:cubicBezTo>
                <a:cubicBezTo>
                  <a:pt x="7521859" y="683253"/>
                  <a:pt x="6881758" y="1602569"/>
                  <a:pt x="6324250" y="1602569"/>
                </a:cubicBezTo>
                <a:cubicBezTo>
                  <a:pt x="5766743" y="1602569"/>
                  <a:pt x="5198911" y="688169"/>
                  <a:pt x="4682699" y="629175"/>
                </a:cubicBezTo>
                <a:cubicBezTo>
                  <a:pt x="4166488" y="570181"/>
                  <a:pt x="3665763" y="1228943"/>
                  <a:pt x="3226984" y="1248607"/>
                </a:cubicBezTo>
                <a:cubicBezTo>
                  <a:pt x="2788204" y="1268271"/>
                  <a:pt x="2586882" y="707833"/>
                  <a:pt x="2050023" y="747162"/>
                </a:cubicBezTo>
                <a:cubicBezTo>
                  <a:pt x="1513164" y="786491"/>
                  <a:pt x="408472" y="1514079"/>
                  <a:pt x="5827" y="1484582"/>
                </a:cubicBezTo>
                <a:lnTo>
                  <a:pt x="4359" y="1484369"/>
                </a:lnTo>
                <a:cubicBezTo>
                  <a:pt x="5042" y="1014981"/>
                  <a:pt x="-626" y="494792"/>
                  <a:pt x="57" y="25404"/>
                </a:cubicBezTo>
                <a:cubicBezTo>
                  <a:pt x="3327457" y="-40029"/>
                  <a:pt x="6673672" y="65433"/>
                  <a:pt x="10001072" y="0"/>
                </a:cubicBezTo>
                <a:close/>
              </a:path>
            </a:pathLst>
          </a:custGeom>
          <a:solidFill>
            <a:srgbClr val="FFC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1210310" y="1280160"/>
            <a:ext cx="415353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1210556" y="2347153"/>
            <a:ext cx="5108268" cy="283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 Servlet 是运行在 Web 服务器或应用服务器上的</a:t>
            </a:r>
            <a:r>
              <a:rPr lang="en-US" altLang="zh-CN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程序，它是作为来自 Web 浏览器或其他 HTTP 客户端的请求和 HTTP 服务器上的数据库或应用程序之间的中间层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1096010" y="1893570"/>
            <a:ext cx="5782310" cy="571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4610" y="2346960"/>
            <a:ext cx="4089400" cy="2975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914399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4272280" y="361315"/>
            <a:ext cx="35833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2.8 MVC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zh-CN" altLang="en-US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4271963" y="1007806"/>
            <a:ext cx="583498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1851343" y="47308"/>
            <a:ext cx="1825625" cy="3994150"/>
            <a:chOff x="1529" y="9"/>
            <a:chExt cx="1150" cy="2516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29" y="9"/>
              <a:ext cx="1150" cy="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664" y="2417"/>
              <a:ext cx="880" cy="1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"/>
            <p:cNvSpPr/>
            <p:nvPr/>
          </p:nvSpPr>
          <p:spPr bwMode="auto">
            <a:xfrm>
              <a:off x="1530" y="10"/>
              <a:ext cx="1149" cy="2463"/>
            </a:xfrm>
            <a:custGeom>
              <a:avLst/>
              <a:gdLst>
                <a:gd name="T0" fmla="*/ 936 w 1149"/>
                <a:gd name="T1" fmla="*/ 1834 h 2463"/>
                <a:gd name="T2" fmla="*/ 701 w 1149"/>
                <a:gd name="T3" fmla="*/ 1805 h 2463"/>
                <a:gd name="T4" fmla="*/ 701 w 1149"/>
                <a:gd name="T5" fmla="*/ 1590 h 2463"/>
                <a:gd name="T6" fmla="*/ 766 w 1149"/>
                <a:gd name="T7" fmla="*/ 1589 h 2463"/>
                <a:gd name="T8" fmla="*/ 801 w 1149"/>
                <a:gd name="T9" fmla="*/ 1281 h 2463"/>
                <a:gd name="T10" fmla="*/ 701 w 1149"/>
                <a:gd name="T11" fmla="*/ 1292 h 2463"/>
                <a:gd name="T12" fmla="*/ 701 w 1149"/>
                <a:gd name="T13" fmla="*/ 1067 h 2463"/>
                <a:gd name="T14" fmla="*/ 981 w 1149"/>
                <a:gd name="T15" fmla="*/ 902 h 2463"/>
                <a:gd name="T16" fmla="*/ 1038 w 1149"/>
                <a:gd name="T17" fmla="*/ 1044 h 2463"/>
                <a:gd name="T18" fmla="*/ 1149 w 1149"/>
                <a:gd name="T19" fmla="*/ 688 h 2463"/>
                <a:gd name="T20" fmla="*/ 846 w 1149"/>
                <a:gd name="T21" fmla="*/ 532 h 2463"/>
                <a:gd name="T22" fmla="*/ 901 w 1149"/>
                <a:gd name="T23" fmla="*/ 683 h 2463"/>
                <a:gd name="T24" fmla="*/ 701 w 1149"/>
                <a:gd name="T25" fmla="*/ 772 h 2463"/>
                <a:gd name="T26" fmla="*/ 701 w 1149"/>
                <a:gd name="T27" fmla="*/ 563 h 2463"/>
                <a:gd name="T28" fmla="*/ 757 w 1149"/>
                <a:gd name="T29" fmla="*/ 582 h 2463"/>
                <a:gd name="T30" fmla="*/ 887 w 1149"/>
                <a:gd name="T31" fmla="*/ 287 h 2463"/>
                <a:gd name="T32" fmla="*/ 325 w 1149"/>
                <a:gd name="T33" fmla="*/ 157 h 2463"/>
                <a:gd name="T34" fmla="*/ 387 w 1149"/>
                <a:gd name="T35" fmla="*/ 0 h 2463"/>
                <a:gd name="T36" fmla="*/ 26 w 1149"/>
                <a:gd name="T37" fmla="*/ 201 h 2463"/>
                <a:gd name="T38" fmla="*/ 150 w 1149"/>
                <a:gd name="T39" fmla="*/ 558 h 2463"/>
                <a:gd name="T40" fmla="*/ 222 w 1149"/>
                <a:gd name="T41" fmla="*/ 395 h 2463"/>
                <a:gd name="T42" fmla="*/ 569 w 1149"/>
                <a:gd name="T43" fmla="*/ 516 h 2463"/>
                <a:gd name="T44" fmla="*/ 569 w 1149"/>
                <a:gd name="T45" fmla="*/ 831 h 2463"/>
                <a:gd name="T46" fmla="*/ 434 w 1149"/>
                <a:gd name="T47" fmla="*/ 893 h 2463"/>
                <a:gd name="T48" fmla="*/ 533 w 1149"/>
                <a:gd name="T49" fmla="*/ 1166 h 2463"/>
                <a:gd name="T50" fmla="*/ 569 w 1149"/>
                <a:gd name="T51" fmla="*/ 1144 h 2463"/>
                <a:gd name="T52" fmla="*/ 569 w 1149"/>
                <a:gd name="T53" fmla="*/ 1307 h 2463"/>
                <a:gd name="T54" fmla="*/ 234 w 1149"/>
                <a:gd name="T55" fmla="*/ 1344 h 2463"/>
                <a:gd name="T56" fmla="*/ 201 w 1149"/>
                <a:gd name="T57" fmla="*/ 1168 h 2463"/>
                <a:gd name="T58" fmla="*/ 0 w 1149"/>
                <a:gd name="T59" fmla="*/ 1490 h 2463"/>
                <a:gd name="T60" fmla="*/ 308 w 1149"/>
                <a:gd name="T61" fmla="*/ 1769 h 2463"/>
                <a:gd name="T62" fmla="*/ 282 w 1149"/>
                <a:gd name="T63" fmla="*/ 1600 h 2463"/>
                <a:gd name="T64" fmla="*/ 569 w 1149"/>
                <a:gd name="T65" fmla="*/ 1594 h 2463"/>
                <a:gd name="T66" fmla="*/ 569 w 1149"/>
                <a:gd name="T67" fmla="*/ 1788 h 2463"/>
                <a:gd name="T68" fmla="*/ 476 w 1149"/>
                <a:gd name="T69" fmla="*/ 1777 h 2463"/>
                <a:gd name="T70" fmla="*/ 501 w 1149"/>
                <a:gd name="T71" fmla="*/ 2027 h 2463"/>
                <a:gd name="T72" fmla="*/ 569 w 1149"/>
                <a:gd name="T73" fmla="*/ 2030 h 2463"/>
                <a:gd name="T74" fmla="*/ 569 w 1149"/>
                <a:gd name="T75" fmla="*/ 2463 h 2463"/>
                <a:gd name="T76" fmla="*/ 701 w 1149"/>
                <a:gd name="T77" fmla="*/ 2463 h 2463"/>
                <a:gd name="T78" fmla="*/ 701 w 1149"/>
                <a:gd name="T79" fmla="*/ 2034 h 2463"/>
                <a:gd name="T80" fmla="*/ 894 w 1149"/>
                <a:gd name="T81" fmla="*/ 2042 h 2463"/>
                <a:gd name="T82" fmla="*/ 871 w 1149"/>
                <a:gd name="T83" fmla="*/ 2178 h 2463"/>
                <a:gd name="T84" fmla="*/ 1125 w 1149"/>
                <a:gd name="T85" fmla="*/ 1955 h 2463"/>
                <a:gd name="T86" fmla="*/ 964 w 1149"/>
                <a:gd name="T87" fmla="*/ 1692 h 2463"/>
                <a:gd name="T88" fmla="*/ 936 w 1149"/>
                <a:gd name="T89" fmla="*/ 1834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49" h="2463">
                  <a:moveTo>
                    <a:pt x="936" y="1834"/>
                  </a:moveTo>
                  <a:lnTo>
                    <a:pt x="701" y="1805"/>
                  </a:lnTo>
                  <a:lnTo>
                    <a:pt x="701" y="1590"/>
                  </a:lnTo>
                  <a:lnTo>
                    <a:pt x="766" y="1589"/>
                  </a:lnTo>
                  <a:lnTo>
                    <a:pt x="801" y="1281"/>
                  </a:lnTo>
                  <a:lnTo>
                    <a:pt x="701" y="1292"/>
                  </a:lnTo>
                  <a:lnTo>
                    <a:pt x="701" y="1067"/>
                  </a:lnTo>
                  <a:lnTo>
                    <a:pt x="981" y="902"/>
                  </a:lnTo>
                  <a:lnTo>
                    <a:pt x="1038" y="1044"/>
                  </a:lnTo>
                  <a:lnTo>
                    <a:pt x="1149" y="688"/>
                  </a:lnTo>
                  <a:lnTo>
                    <a:pt x="846" y="532"/>
                  </a:lnTo>
                  <a:lnTo>
                    <a:pt x="901" y="683"/>
                  </a:lnTo>
                  <a:lnTo>
                    <a:pt x="701" y="772"/>
                  </a:lnTo>
                  <a:lnTo>
                    <a:pt x="701" y="563"/>
                  </a:lnTo>
                  <a:lnTo>
                    <a:pt x="757" y="582"/>
                  </a:lnTo>
                  <a:lnTo>
                    <a:pt x="887" y="287"/>
                  </a:lnTo>
                  <a:lnTo>
                    <a:pt x="325" y="157"/>
                  </a:lnTo>
                  <a:lnTo>
                    <a:pt x="387" y="0"/>
                  </a:lnTo>
                  <a:lnTo>
                    <a:pt x="26" y="201"/>
                  </a:lnTo>
                  <a:lnTo>
                    <a:pt x="150" y="558"/>
                  </a:lnTo>
                  <a:lnTo>
                    <a:pt x="222" y="395"/>
                  </a:lnTo>
                  <a:lnTo>
                    <a:pt x="569" y="516"/>
                  </a:lnTo>
                  <a:lnTo>
                    <a:pt x="569" y="831"/>
                  </a:lnTo>
                  <a:lnTo>
                    <a:pt x="434" y="893"/>
                  </a:lnTo>
                  <a:lnTo>
                    <a:pt x="533" y="1166"/>
                  </a:lnTo>
                  <a:lnTo>
                    <a:pt x="569" y="1144"/>
                  </a:lnTo>
                  <a:lnTo>
                    <a:pt x="569" y="1307"/>
                  </a:lnTo>
                  <a:lnTo>
                    <a:pt x="234" y="1344"/>
                  </a:lnTo>
                  <a:lnTo>
                    <a:pt x="201" y="1168"/>
                  </a:lnTo>
                  <a:lnTo>
                    <a:pt x="0" y="1490"/>
                  </a:lnTo>
                  <a:lnTo>
                    <a:pt x="308" y="1769"/>
                  </a:lnTo>
                  <a:lnTo>
                    <a:pt x="282" y="1600"/>
                  </a:lnTo>
                  <a:lnTo>
                    <a:pt x="569" y="1594"/>
                  </a:lnTo>
                  <a:lnTo>
                    <a:pt x="569" y="1788"/>
                  </a:lnTo>
                  <a:lnTo>
                    <a:pt x="476" y="1777"/>
                  </a:lnTo>
                  <a:lnTo>
                    <a:pt x="501" y="2027"/>
                  </a:lnTo>
                  <a:lnTo>
                    <a:pt x="569" y="2030"/>
                  </a:lnTo>
                  <a:lnTo>
                    <a:pt x="569" y="2463"/>
                  </a:lnTo>
                  <a:lnTo>
                    <a:pt x="701" y="2463"/>
                  </a:lnTo>
                  <a:lnTo>
                    <a:pt x="701" y="2034"/>
                  </a:lnTo>
                  <a:lnTo>
                    <a:pt x="894" y="2042"/>
                  </a:lnTo>
                  <a:lnTo>
                    <a:pt x="871" y="2178"/>
                  </a:lnTo>
                  <a:lnTo>
                    <a:pt x="1125" y="1955"/>
                  </a:lnTo>
                  <a:lnTo>
                    <a:pt x="964" y="1692"/>
                  </a:lnTo>
                  <a:lnTo>
                    <a:pt x="936" y="1834"/>
                  </a:lnTo>
                  <a:close/>
                </a:path>
              </a:pathLst>
            </a:custGeom>
            <a:solidFill>
              <a:srgbClr val="FFC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2099" y="526"/>
              <a:ext cx="132" cy="67"/>
            </a:xfrm>
            <a:custGeom>
              <a:avLst/>
              <a:gdLst>
                <a:gd name="T0" fmla="*/ 0 w 132"/>
                <a:gd name="T1" fmla="*/ 0 h 67"/>
                <a:gd name="T2" fmla="*/ 0 w 132"/>
                <a:gd name="T3" fmla="*/ 67 h 67"/>
                <a:gd name="T4" fmla="*/ 132 w 132"/>
                <a:gd name="T5" fmla="*/ 47 h 67"/>
                <a:gd name="T6" fmla="*/ 0 w 132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67">
                  <a:moveTo>
                    <a:pt x="0" y="0"/>
                  </a:moveTo>
                  <a:lnTo>
                    <a:pt x="0" y="67"/>
                  </a:lnTo>
                  <a:lnTo>
                    <a:pt x="132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2099" y="1077"/>
              <a:ext cx="132" cy="83"/>
            </a:xfrm>
            <a:custGeom>
              <a:avLst/>
              <a:gdLst>
                <a:gd name="T0" fmla="*/ 0 w 132"/>
                <a:gd name="T1" fmla="*/ 83 h 83"/>
                <a:gd name="T2" fmla="*/ 132 w 132"/>
                <a:gd name="T3" fmla="*/ 60 h 83"/>
                <a:gd name="T4" fmla="*/ 132 w 132"/>
                <a:gd name="T5" fmla="*/ 0 h 83"/>
                <a:gd name="T6" fmla="*/ 0 w 132"/>
                <a:gd name="T7" fmla="*/ 77 h 83"/>
                <a:gd name="T8" fmla="*/ 0 w 132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83">
                  <a:moveTo>
                    <a:pt x="0" y="83"/>
                  </a:moveTo>
                  <a:lnTo>
                    <a:pt x="132" y="60"/>
                  </a:lnTo>
                  <a:lnTo>
                    <a:pt x="132" y="0"/>
                  </a:lnTo>
                  <a:lnTo>
                    <a:pt x="0" y="7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"/>
            <p:cNvSpPr/>
            <p:nvPr/>
          </p:nvSpPr>
          <p:spPr bwMode="auto">
            <a:xfrm>
              <a:off x="2099" y="1600"/>
              <a:ext cx="132" cy="57"/>
            </a:xfrm>
            <a:custGeom>
              <a:avLst/>
              <a:gdLst>
                <a:gd name="T0" fmla="*/ 0 w 132"/>
                <a:gd name="T1" fmla="*/ 57 h 57"/>
                <a:gd name="T2" fmla="*/ 132 w 132"/>
                <a:gd name="T3" fmla="*/ 28 h 57"/>
                <a:gd name="T4" fmla="*/ 132 w 132"/>
                <a:gd name="T5" fmla="*/ 0 h 57"/>
                <a:gd name="T6" fmla="*/ 0 w 132"/>
                <a:gd name="T7" fmla="*/ 4 h 57"/>
                <a:gd name="T8" fmla="*/ 0 w 132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57"/>
                  </a:moveTo>
                  <a:lnTo>
                    <a:pt x="132" y="28"/>
                  </a:lnTo>
                  <a:lnTo>
                    <a:pt x="132" y="0"/>
                  </a:lnTo>
                  <a:lnTo>
                    <a:pt x="0" y="4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2099" y="2040"/>
              <a:ext cx="132" cy="65"/>
            </a:xfrm>
            <a:custGeom>
              <a:avLst/>
              <a:gdLst>
                <a:gd name="T0" fmla="*/ 0 w 132"/>
                <a:gd name="T1" fmla="*/ 65 h 65"/>
                <a:gd name="T2" fmla="*/ 132 w 132"/>
                <a:gd name="T3" fmla="*/ 36 h 65"/>
                <a:gd name="T4" fmla="*/ 132 w 132"/>
                <a:gd name="T5" fmla="*/ 4 h 65"/>
                <a:gd name="T6" fmla="*/ 0 w 132"/>
                <a:gd name="T7" fmla="*/ 0 h 65"/>
                <a:gd name="T8" fmla="*/ 0 w 13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65">
                  <a:moveTo>
                    <a:pt x="0" y="65"/>
                  </a:moveTo>
                  <a:lnTo>
                    <a:pt x="132" y="36"/>
                  </a:lnTo>
                  <a:lnTo>
                    <a:pt x="132" y="4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4620" y="1554480"/>
            <a:ext cx="6490335" cy="260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904874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2018665" y="487680"/>
            <a:ext cx="461073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jsp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的联系</a:t>
            </a:r>
            <a:endParaRPr lang="zh-CN" altLang="en-US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034540" y="1188720"/>
            <a:ext cx="8719185" cy="3749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JSP在本质上就是</a:t>
            </a:r>
            <a:r>
              <a:rPr 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Servlet</a:t>
            </a: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,但是两者的创建方式不一样</a:t>
            </a:r>
            <a:endParaRPr 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Servlet完全是JAVA程序代码构成，擅长于流程控制和事务处理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包装了Java Servlet系统的界面，简化了Java和Servlet的使用难度，同时通过扩展JSP标签(TAG)提供了网页动态执行的能力。尽管如此，JSP仍没有超出Java和Servlet的范围，不仅JSP页面上可以直接写Java代码，而且JSP是先被译成Servlet之后才实际运行的。</a:t>
            </a:r>
            <a:endParaRPr 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因此在实际应用中采用Servlet来控制业务流程，而采用JSP来生成动态网页</a:t>
            </a:r>
            <a:endParaRPr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2072553" y="112806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8357870" y="-374015"/>
            <a:ext cx="2501900" cy="2072005"/>
            <a:chOff x="3967" y="112"/>
            <a:chExt cx="2796" cy="2315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967" y="115"/>
              <a:ext cx="2796" cy="2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245" y="1733"/>
              <a:ext cx="593" cy="593"/>
            </a:xfrm>
            <a:prstGeom prst="ellipse">
              <a:avLst/>
            </a:pr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969" y="1883"/>
              <a:ext cx="407" cy="408"/>
            </a:xfrm>
            <a:prstGeom prst="ellipse">
              <a:avLst/>
            </a:pr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931" y="851"/>
              <a:ext cx="351" cy="1098"/>
            </a:xfrm>
            <a:custGeom>
              <a:avLst/>
              <a:gdLst>
                <a:gd name="T0" fmla="*/ 309 w 351"/>
                <a:gd name="T1" fmla="*/ 0 h 1098"/>
                <a:gd name="T2" fmla="*/ 0 w 351"/>
                <a:gd name="T3" fmla="*/ 1075 h 1098"/>
                <a:gd name="T4" fmla="*/ 103 w 351"/>
                <a:gd name="T5" fmla="*/ 1098 h 1098"/>
                <a:gd name="T6" fmla="*/ 351 w 351"/>
                <a:gd name="T7" fmla="*/ 10 h 1098"/>
                <a:gd name="T8" fmla="*/ 309 w 351"/>
                <a:gd name="T9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098">
                  <a:moveTo>
                    <a:pt x="309" y="0"/>
                  </a:moveTo>
                  <a:lnTo>
                    <a:pt x="0" y="1075"/>
                  </a:lnTo>
                  <a:lnTo>
                    <a:pt x="103" y="1098"/>
                  </a:lnTo>
                  <a:lnTo>
                    <a:pt x="351" y="1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5034" y="861"/>
              <a:ext cx="292" cy="1113"/>
            </a:xfrm>
            <a:custGeom>
              <a:avLst/>
              <a:gdLst>
                <a:gd name="T0" fmla="*/ 292 w 292"/>
                <a:gd name="T1" fmla="*/ 10 h 1113"/>
                <a:gd name="T2" fmla="*/ 248 w 292"/>
                <a:gd name="T3" fmla="*/ 0 h 1113"/>
                <a:gd name="T4" fmla="*/ 0 w 292"/>
                <a:gd name="T5" fmla="*/ 1088 h 1113"/>
                <a:gd name="T6" fmla="*/ 105 w 292"/>
                <a:gd name="T7" fmla="*/ 1113 h 1113"/>
                <a:gd name="T8" fmla="*/ 292 w 292"/>
                <a:gd name="T9" fmla="*/ 1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1113">
                  <a:moveTo>
                    <a:pt x="292" y="10"/>
                  </a:moveTo>
                  <a:lnTo>
                    <a:pt x="248" y="0"/>
                  </a:lnTo>
                  <a:lnTo>
                    <a:pt x="0" y="1088"/>
                  </a:lnTo>
                  <a:lnTo>
                    <a:pt x="105" y="1113"/>
                  </a:lnTo>
                  <a:lnTo>
                    <a:pt x="292" y="10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5228" y="760"/>
              <a:ext cx="110" cy="258"/>
            </a:xfrm>
            <a:custGeom>
              <a:avLst/>
              <a:gdLst>
                <a:gd name="T0" fmla="*/ 64 w 72"/>
                <a:gd name="T1" fmla="*/ 73 h 169"/>
                <a:gd name="T2" fmla="*/ 13 w 72"/>
                <a:gd name="T3" fmla="*/ 169 h 169"/>
                <a:gd name="T4" fmla="*/ 8 w 72"/>
                <a:gd name="T5" fmla="*/ 60 h 169"/>
                <a:gd name="T6" fmla="*/ 50 w 72"/>
                <a:gd name="T7" fmla="*/ 3 h 169"/>
                <a:gd name="T8" fmla="*/ 64 w 72"/>
                <a:gd name="T9" fmla="*/ 7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9">
                  <a:moveTo>
                    <a:pt x="64" y="73"/>
                  </a:moveTo>
                  <a:cubicBezTo>
                    <a:pt x="56" y="108"/>
                    <a:pt x="13" y="169"/>
                    <a:pt x="13" y="169"/>
                  </a:cubicBezTo>
                  <a:cubicBezTo>
                    <a:pt x="13" y="169"/>
                    <a:pt x="0" y="95"/>
                    <a:pt x="8" y="60"/>
                  </a:cubicBezTo>
                  <a:cubicBezTo>
                    <a:pt x="16" y="25"/>
                    <a:pt x="35" y="0"/>
                    <a:pt x="50" y="3"/>
                  </a:cubicBezTo>
                  <a:cubicBezTo>
                    <a:pt x="66" y="7"/>
                    <a:pt x="72" y="38"/>
                    <a:pt x="64" y="73"/>
                  </a:cubicBezTo>
                  <a:close/>
                </a:path>
              </a:pathLst>
            </a:custGeom>
            <a:solidFill>
              <a:srgbClr val="F6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5228" y="760"/>
              <a:ext cx="110" cy="258"/>
            </a:xfrm>
            <a:custGeom>
              <a:avLst/>
              <a:gdLst>
                <a:gd name="T0" fmla="*/ 64 w 72"/>
                <a:gd name="T1" fmla="*/ 73 h 169"/>
                <a:gd name="T2" fmla="*/ 13 w 72"/>
                <a:gd name="T3" fmla="*/ 169 h 169"/>
                <a:gd name="T4" fmla="*/ 8 w 72"/>
                <a:gd name="T5" fmla="*/ 60 h 169"/>
                <a:gd name="T6" fmla="*/ 50 w 72"/>
                <a:gd name="T7" fmla="*/ 3 h 169"/>
                <a:gd name="T8" fmla="*/ 64 w 72"/>
                <a:gd name="T9" fmla="*/ 7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9">
                  <a:moveTo>
                    <a:pt x="64" y="73"/>
                  </a:moveTo>
                  <a:cubicBezTo>
                    <a:pt x="56" y="108"/>
                    <a:pt x="13" y="169"/>
                    <a:pt x="13" y="169"/>
                  </a:cubicBezTo>
                  <a:cubicBezTo>
                    <a:pt x="13" y="169"/>
                    <a:pt x="0" y="95"/>
                    <a:pt x="8" y="60"/>
                  </a:cubicBezTo>
                  <a:cubicBezTo>
                    <a:pt x="16" y="25"/>
                    <a:pt x="35" y="0"/>
                    <a:pt x="50" y="3"/>
                  </a:cubicBezTo>
                  <a:cubicBezTo>
                    <a:pt x="66" y="7"/>
                    <a:pt x="72" y="38"/>
                    <a:pt x="64" y="73"/>
                  </a:cubicBezTo>
                  <a:close/>
                </a:path>
              </a:pathLst>
            </a:custGeom>
            <a:solidFill>
              <a:srgbClr val="F6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5243" y="691"/>
              <a:ext cx="110" cy="260"/>
            </a:xfrm>
            <a:custGeom>
              <a:avLst/>
              <a:gdLst>
                <a:gd name="T0" fmla="*/ 64 w 72"/>
                <a:gd name="T1" fmla="*/ 73 h 170"/>
                <a:gd name="T2" fmla="*/ 13 w 72"/>
                <a:gd name="T3" fmla="*/ 170 h 170"/>
                <a:gd name="T4" fmla="*/ 8 w 72"/>
                <a:gd name="T5" fmla="*/ 61 h 170"/>
                <a:gd name="T6" fmla="*/ 51 w 72"/>
                <a:gd name="T7" fmla="*/ 4 h 170"/>
                <a:gd name="T8" fmla="*/ 64 w 72"/>
                <a:gd name="T9" fmla="*/ 7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70">
                  <a:moveTo>
                    <a:pt x="64" y="73"/>
                  </a:moveTo>
                  <a:cubicBezTo>
                    <a:pt x="56" y="108"/>
                    <a:pt x="13" y="170"/>
                    <a:pt x="13" y="170"/>
                  </a:cubicBezTo>
                  <a:cubicBezTo>
                    <a:pt x="13" y="170"/>
                    <a:pt x="0" y="96"/>
                    <a:pt x="8" y="61"/>
                  </a:cubicBezTo>
                  <a:cubicBezTo>
                    <a:pt x="16" y="26"/>
                    <a:pt x="35" y="0"/>
                    <a:pt x="51" y="4"/>
                  </a:cubicBezTo>
                  <a:cubicBezTo>
                    <a:pt x="66" y="7"/>
                    <a:pt x="72" y="38"/>
                    <a:pt x="64" y="73"/>
                  </a:cubicBezTo>
                  <a:close/>
                </a:path>
              </a:pathLst>
            </a:custGeom>
            <a:solidFill>
              <a:srgbClr val="F0F2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5236" y="833"/>
              <a:ext cx="102" cy="44"/>
            </a:xfrm>
            <a:custGeom>
              <a:avLst/>
              <a:gdLst>
                <a:gd name="T0" fmla="*/ 0 w 67"/>
                <a:gd name="T1" fmla="*/ 0 h 29"/>
                <a:gd name="T2" fmla="*/ 3 w 67"/>
                <a:gd name="T3" fmla="*/ 12 h 29"/>
                <a:gd name="T4" fmla="*/ 59 w 67"/>
                <a:gd name="T5" fmla="*/ 25 h 29"/>
                <a:gd name="T6" fmla="*/ 67 w 67"/>
                <a:gd name="T7" fmla="*/ 15 h 29"/>
                <a:gd name="T8" fmla="*/ 0 w 6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9">
                  <a:moveTo>
                    <a:pt x="0" y="0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2" y="16"/>
                    <a:pt x="58" y="29"/>
                    <a:pt x="59" y="25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52" y="16"/>
                    <a:pt x="12" y="7"/>
                    <a:pt x="0" y="0"/>
                  </a:cubicBezTo>
                  <a:close/>
                </a:path>
              </a:pathLst>
            </a:custGeom>
            <a:solidFill>
              <a:srgbClr val="444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"/>
            <p:cNvSpPr/>
            <p:nvPr/>
          </p:nvSpPr>
          <p:spPr bwMode="auto">
            <a:xfrm>
              <a:off x="5223" y="775"/>
              <a:ext cx="150" cy="83"/>
            </a:xfrm>
            <a:custGeom>
              <a:avLst/>
              <a:gdLst>
                <a:gd name="T0" fmla="*/ 0 w 98"/>
                <a:gd name="T1" fmla="*/ 0 h 54"/>
                <a:gd name="T2" fmla="*/ 8 w 98"/>
                <a:gd name="T3" fmla="*/ 38 h 54"/>
                <a:gd name="T4" fmla="*/ 75 w 98"/>
                <a:gd name="T5" fmla="*/ 53 h 54"/>
                <a:gd name="T6" fmla="*/ 98 w 98"/>
                <a:gd name="T7" fmla="*/ 23 h 54"/>
                <a:gd name="T8" fmla="*/ 0 w 9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4">
                  <a:moveTo>
                    <a:pt x="0" y="0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20" y="45"/>
                    <a:pt x="60" y="54"/>
                    <a:pt x="75" y="53"/>
                  </a:cubicBezTo>
                  <a:cubicBezTo>
                    <a:pt x="98" y="23"/>
                    <a:pt x="98" y="23"/>
                    <a:pt x="98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05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"/>
            <p:cNvSpPr/>
            <p:nvPr/>
          </p:nvSpPr>
          <p:spPr bwMode="auto">
            <a:xfrm>
              <a:off x="5220" y="305"/>
              <a:ext cx="261" cy="519"/>
            </a:xfrm>
            <a:custGeom>
              <a:avLst/>
              <a:gdLst>
                <a:gd name="T0" fmla="*/ 100 w 170"/>
                <a:gd name="T1" fmla="*/ 329 h 339"/>
                <a:gd name="T2" fmla="*/ 2 w 170"/>
                <a:gd name="T3" fmla="*/ 307 h 339"/>
                <a:gd name="T4" fmla="*/ 72 w 170"/>
                <a:gd name="T5" fmla="*/ 0 h 339"/>
                <a:gd name="T6" fmla="*/ 170 w 170"/>
                <a:gd name="T7" fmla="*/ 23 h 339"/>
                <a:gd name="T8" fmla="*/ 100 w 170"/>
                <a:gd name="T9" fmla="*/ 32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339">
                  <a:moveTo>
                    <a:pt x="100" y="329"/>
                  </a:moveTo>
                  <a:cubicBezTo>
                    <a:pt x="98" y="339"/>
                    <a:pt x="0" y="317"/>
                    <a:pt x="2" y="30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00" y="329"/>
                  </a:lnTo>
                  <a:close/>
                </a:path>
              </a:pathLst>
            </a:custGeom>
            <a:solidFill>
              <a:srgbClr val="F86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5344" y="332"/>
              <a:ext cx="137" cy="481"/>
            </a:xfrm>
            <a:custGeom>
              <a:avLst/>
              <a:gdLst>
                <a:gd name="T0" fmla="*/ 71 w 89"/>
                <a:gd name="T1" fmla="*/ 0 h 314"/>
                <a:gd name="T2" fmla="*/ 0 w 89"/>
                <a:gd name="T3" fmla="*/ 313 h 314"/>
                <a:gd name="T4" fmla="*/ 19 w 89"/>
                <a:gd name="T5" fmla="*/ 311 h 314"/>
                <a:gd name="T6" fmla="*/ 89 w 89"/>
                <a:gd name="T7" fmla="*/ 5 h 314"/>
                <a:gd name="T8" fmla="*/ 71 w 89"/>
                <a:gd name="T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14">
                  <a:moveTo>
                    <a:pt x="71" y="0"/>
                  </a:moveTo>
                  <a:cubicBezTo>
                    <a:pt x="0" y="313"/>
                    <a:pt x="0" y="313"/>
                    <a:pt x="0" y="313"/>
                  </a:cubicBezTo>
                  <a:cubicBezTo>
                    <a:pt x="11" y="314"/>
                    <a:pt x="19" y="314"/>
                    <a:pt x="19" y="311"/>
                  </a:cubicBezTo>
                  <a:cubicBezTo>
                    <a:pt x="89" y="5"/>
                    <a:pt x="89" y="5"/>
                    <a:pt x="89" y="5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D956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5326" y="244"/>
              <a:ext cx="155" cy="119"/>
            </a:xfrm>
            <a:custGeom>
              <a:avLst/>
              <a:gdLst>
                <a:gd name="T0" fmla="*/ 58 w 101"/>
                <a:gd name="T1" fmla="*/ 2 h 78"/>
                <a:gd name="T2" fmla="*/ 3 w 101"/>
                <a:gd name="T3" fmla="*/ 40 h 78"/>
                <a:gd name="T4" fmla="*/ 101 w 101"/>
                <a:gd name="T5" fmla="*/ 63 h 78"/>
                <a:gd name="T6" fmla="*/ 68 w 101"/>
                <a:gd name="T7" fmla="*/ 5 h 78"/>
                <a:gd name="T8" fmla="*/ 58 w 101"/>
                <a:gd name="T9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78">
                  <a:moveTo>
                    <a:pt x="58" y="2"/>
                  </a:moveTo>
                  <a:cubicBezTo>
                    <a:pt x="3" y="40"/>
                    <a:pt x="3" y="40"/>
                    <a:pt x="3" y="40"/>
                  </a:cubicBezTo>
                  <a:cubicBezTo>
                    <a:pt x="0" y="55"/>
                    <a:pt x="98" y="78"/>
                    <a:pt x="101" y="6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1"/>
                    <a:pt x="61" y="0"/>
                    <a:pt x="58" y="2"/>
                  </a:cubicBezTo>
                  <a:close/>
                </a:path>
              </a:pathLst>
            </a:custGeom>
            <a:solidFill>
              <a:srgbClr val="F6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7"/>
            <p:cNvSpPr/>
            <p:nvPr/>
          </p:nvSpPr>
          <p:spPr bwMode="auto">
            <a:xfrm>
              <a:off x="5343" y="260"/>
              <a:ext cx="70" cy="69"/>
            </a:xfrm>
            <a:custGeom>
              <a:avLst/>
              <a:gdLst>
                <a:gd name="T0" fmla="*/ 46 w 46"/>
                <a:gd name="T1" fmla="*/ 0 h 45"/>
                <a:gd name="T2" fmla="*/ 0 w 46"/>
                <a:gd name="T3" fmla="*/ 38 h 45"/>
                <a:gd name="T4" fmla="*/ 14 w 46"/>
                <a:gd name="T5" fmla="*/ 45 h 45"/>
                <a:gd name="T6" fmla="*/ 46 w 46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5">
                  <a:moveTo>
                    <a:pt x="46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6" y="42"/>
                    <a:pt x="11" y="44"/>
                    <a:pt x="14" y="45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0F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8"/>
            <p:cNvSpPr/>
            <p:nvPr/>
          </p:nvSpPr>
          <p:spPr bwMode="auto">
            <a:xfrm>
              <a:off x="5254" y="319"/>
              <a:ext cx="110" cy="444"/>
            </a:xfrm>
            <a:custGeom>
              <a:avLst/>
              <a:gdLst>
                <a:gd name="T0" fmla="*/ 0 w 110"/>
                <a:gd name="T1" fmla="*/ 444 h 444"/>
                <a:gd name="T2" fmla="*/ 0 w 110"/>
                <a:gd name="T3" fmla="*/ 444 h 444"/>
                <a:gd name="T4" fmla="*/ 89 w 110"/>
                <a:gd name="T5" fmla="*/ 0 h 444"/>
                <a:gd name="T6" fmla="*/ 110 w 110"/>
                <a:gd name="T7" fmla="*/ 10 h 444"/>
                <a:gd name="T8" fmla="*/ 0 w 110"/>
                <a:gd name="T9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44">
                  <a:moveTo>
                    <a:pt x="0" y="444"/>
                  </a:moveTo>
                  <a:lnTo>
                    <a:pt x="0" y="444"/>
                  </a:lnTo>
                  <a:lnTo>
                    <a:pt x="89" y="0"/>
                  </a:lnTo>
                  <a:lnTo>
                    <a:pt x="110" y="10"/>
                  </a:lnTo>
                  <a:lnTo>
                    <a:pt x="0" y="444"/>
                  </a:lnTo>
                  <a:close/>
                </a:path>
              </a:pathLst>
            </a:custGeom>
            <a:solidFill>
              <a:srgbClr val="F884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9"/>
            <p:cNvSpPr/>
            <p:nvPr/>
          </p:nvSpPr>
          <p:spPr bwMode="auto">
            <a:xfrm>
              <a:off x="5404" y="455"/>
              <a:ext cx="410" cy="306"/>
            </a:xfrm>
            <a:custGeom>
              <a:avLst/>
              <a:gdLst>
                <a:gd name="T0" fmla="*/ 360 w 410"/>
                <a:gd name="T1" fmla="*/ 306 h 306"/>
                <a:gd name="T2" fmla="*/ 0 w 410"/>
                <a:gd name="T3" fmla="*/ 223 h 306"/>
                <a:gd name="T4" fmla="*/ 50 w 410"/>
                <a:gd name="T5" fmla="*/ 0 h 306"/>
                <a:gd name="T6" fmla="*/ 410 w 410"/>
                <a:gd name="T7" fmla="*/ 81 h 306"/>
                <a:gd name="T8" fmla="*/ 360 w 410"/>
                <a:gd name="T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306">
                  <a:moveTo>
                    <a:pt x="360" y="306"/>
                  </a:moveTo>
                  <a:lnTo>
                    <a:pt x="0" y="223"/>
                  </a:lnTo>
                  <a:lnTo>
                    <a:pt x="50" y="0"/>
                  </a:lnTo>
                  <a:lnTo>
                    <a:pt x="410" y="81"/>
                  </a:lnTo>
                  <a:lnTo>
                    <a:pt x="360" y="306"/>
                  </a:lnTo>
                  <a:close/>
                </a:path>
              </a:pathLst>
            </a:custGeom>
            <a:solidFill>
              <a:srgbClr val="DE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20"/>
            <p:cNvSpPr/>
            <p:nvPr/>
          </p:nvSpPr>
          <p:spPr bwMode="auto">
            <a:xfrm>
              <a:off x="5432" y="965"/>
              <a:ext cx="350" cy="1097"/>
            </a:xfrm>
            <a:custGeom>
              <a:avLst/>
              <a:gdLst>
                <a:gd name="T0" fmla="*/ 307 w 350"/>
                <a:gd name="T1" fmla="*/ 0 h 1097"/>
                <a:gd name="T2" fmla="*/ 0 w 350"/>
                <a:gd name="T3" fmla="*/ 1074 h 1097"/>
                <a:gd name="T4" fmla="*/ 102 w 350"/>
                <a:gd name="T5" fmla="*/ 1097 h 1097"/>
                <a:gd name="T6" fmla="*/ 350 w 350"/>
                <a:gd name="T7" fmla="*/ 10 h 1097"/>
                <a:gd name="T8" fmla="*/ 307 w 350"/>
                <a:gd name="T9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1097">
                  <a:moveTo>
                    <a:pt x="307" y="0"/>
                  </a:moveTo>
                  <a:lnTo>
                    <a:pt x="0" y="1074"/>
                  </a:lnTo>
                  <a:lnTo>
                    <a:pt x="102" y="1097"/>
                  </a:lnTo>
                  <a:lnTo>
                    <a:pt x="350" y="1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21"/>
            <p:cNvSpPr/>
            <p:nvPr/>
          </p:nvSpPr>
          <p:spPr bwMode="auto">
            <a:xfrm>
              <a:off x="5534" y="975"/>
              <a:ext cx="292" cy="1112"/>
            </a:xfrm>
            <a:custGeom>
              <a:avLst/>
              <a:gdLst>
                <a:gd name="T0" fmla="*/ 292 w 292"/>
                <a:gd name="T1" fmla="*/ 10 h 1112"/>
                <a:gd name="T2" fmla="*/ 248 w 292"/>
                <a:gd name="T3" fmla="*/ 0 h 1112"/>
                <a:gd name="T4" fmla="*/ 0 w 292"/>
                <a:gd name="T5" fmla="*/ 1087 h 1112"/>
                <a:gd name="T6" fmla="*/ 106 w 292"/>
                <a:gd name="T7" fmla="*/ 1112 h 1112"/>
                <a:gd name="T8" fmla="*/ 292 w 292"/>
                <a:gd name="T9" fmla="*/ 1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1112">
                  <a:moveTo>
                    <a:pt x="292" y="10"/>
                  </a:moveTo>
                  <a:lnTo>
                    <a:pt x="248" y="0"/>
                  </a:lnTo>
                  <a:lnTo>
                    <a:pt x="0" y="1087"/>
                  </a:lnTo>
                  <a:lnTo>
                    <a:pt x="106" y="1112"/>
                  </a:lnTo>
                  <a:lnTo>
                    <a:pt x="292" y="10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22"/>
            <p:cNvSpPr/>
            <p:nvPr/>
          </p:nvSpPr>
          <p:spPr bwMode="auto">
            <a:xfrm>
              <a:off x="5727" y="873"/>
              <a:ext cx="110" cy="260"/>
            </a:xfrm>
            <a:custGeom>
              <a:avLst/>
              <a:gdLst>
                <a:gd name="T0" fmla="*/ 64 w 72"/>
                <a:gd name="T1" fmla="*/ 73 h 170"/>
                <a:gd name="T2" fmla="*/ 13 w 72"/>
                <a:gd name="T3" fmla="*/ 170 h 170"/>
                <a:gd name="T4" fmla="*/ 8 w 72"/>
                <a:gd name="T5" fmla="*/ 61 h 170"/>
                <a:gd name="T6" fmla="*/ 51 w 72"/>
                <a:gd name="T7" fmla="*/ 4 h 170"/>
                <a:gd name="T8" fmla="*/ 64 w 72"/>
                <a:gd name="T9" fmla="*/ 7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70">
                  <a:moveTo>
                    <a:pt x="64" y="73"/>
                  </a:moveTo>
                  <a:cubicBezTo>
                    <a:pt x="57" y="108"/>
                    <a:pt x="13" y="170"/>
                    <a:pt x="13" y="170"/>
                  </a:cubicBezTo>
                  <a:cubicBezTo>
                    <a:pt x="13" y="170"/>
                    <a:pt x="0" y="96"/>
                    <a:pt x="8" y="61"/>
                  </a:cubicBezTo>
                  <a:cubicBezTo>
                    <a:pt x="16" y="26"/>
                    <a:pt x="35" y="0"/>
                    <a:pt x="51" y="4"/>
                  </a:cubicBezTo>
                  <a:cubicBezTo>
                    <a:pt x="66" y="7"/>
                    <a:pt x="72" y="38"/>
                    <a:pt x="64" y="73"/>
                  </a:cubicBezTo>
                  <a:close/>
                </a:path>
              </a:pathLst>
            </a:custGeom>
            <a:solidFill>
              <a:srgbClr val="F6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23"/>
            <p:cNvSpPr/>
            <p:nvPr/>
          </p:nvSpPr>
          <p:spPr bwMode="auto">
            <a:xfrm>
              <a:off x="5727" y="873"/>
              <a:ext cx="110" cy="260"/>
            </a:xfrm>
            <a:custGeom>
              <a:avLst/>
              <a:gdLst>
                <a:gd name="T0" fmla="*/ 64 w 72"/>
                <a:gd name="T1" fmla="*/ 73 h 170"/>
                <a:gd name="T2" fmla="*/ 13 w 72"/>
                <a:gd name="T3" fmla="*/ 170 h 170"/>
                <a:gd name="T4" fmla="*/ 8 w 72"/>
                <a:gd name="T5" fmla="*/ 61 h 170"/>
                <a:gd name="T6" fmla="*/ 51 w 72"/>
                <a:gd name="T7" fmla="*/ 4 h 170"/>
                <a:gd name="T8" fmla="*/ 64 w 72"/>
                <a:gd name="T9" fmla="*/ 7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70">
                  <a:moveTo>
                    <a:pt x="64" y="73"/>
                  </a:moveTo>
                  <a:cubicBezTo>
                    <a:pt x="57" y="108"/>
                    <a:pt x="13" y="170"/>
                    <a:pt x="13" y="170"/>
                  </a:cubicBezTo>
                  <a:cubicBezTo>
                    <a:pt x="13" y="170"/>
                    <a:pt x="0" y="96"/>
                    <a:pt x="8" y="61"/>
                  </a:cubicBezTo>
                  <a:cubicBezTo>
                    <a:pt x="16" y="26"/>
                    <a:pt x="35" y="0"/>
                    <a:pt x="51" y="4"/>
                  </a:cubicBezTo>
                  <a:cubicBezTo>
                    <a:pt x="66" y="7"/>
                    <a:pt x="72" y="38"/>
                    <a:pt x="64" y="73"/>
                  </a:cubicBezTo>
                  <a:close/>
                </a:path>
              </a:pathLst>
            </a:custGeom>
            <a:solidFill>
              <a:srgbClr val="F6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24"/>
            <p:cNvSpPr/>
            <p:nvPr/>
          </p:nvSpPr>
          <p:spPr bwMode="auto">
            <a:xfrm>
              <a:off x="5742" y="804"/>
              <a:ext cx="112" cy="260"/>
            </a:xfrm>
            <a:custGeom>
              <a:avLst/>
              <a:gdLst>
                <a:gd name="T0" fmla="*/ 65 w 73"/>
                <a:gd name="T1" fmla="*/ 74 h 170"/>
                <a:gd name="T2" fmla="*/ 13 w 73"/>
                <a:gd name="T3" fmla="*/ 170 h 170"/>
                <a:gd name="T4" fmla="*/ 8 w 73"/>
                <a:gd name="T5" fmla="*/ 61 h 170"/>
                <a:gd name="T6" fmla="*/ 51 w 73"/>
                <a:gd name="T7" fmla="*/ 4 h 170"/>
                <a:gd name="T8" fmla="*/ 65 w 73"/>
                <a:gd name="T9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70">
                  <a:moveTo>
                    <a:pt x="65" y="74"/>
                  </a:moveTo>
                  <a:cubicBezTo>
                    <a:pt x="57" y="109"/>
                    <a:pt x="13" y="170"/>
                    <a:pt x="13" y="170"/>
                  </a:cubicBezTo>
                  <a:cubicBezTo>
                    <a:pt x="13" y="170"/>
                    <a:pt x="0" y="96"/>
                    <a:pt x="8" y="61"/>
                  </a:cubicBezTo>
                  <a:cubicBezTo>
                    <a:pt x="16" y="26"/>
                    <a:pt x="35" y="0"/>
                    <a:pt x="51" y="4"/>
                  </a:cubicBezTo>
                  <a:cubicBezTo>
                    <a:pt x="67" y="7"/>
                    <a:pt x="73" y="39"/>
                    <a:pt x="65" y="74"/>
                  </a:cubicBezTo>
                  <a:close/>
                </a:path>
              </a:pathLst>
            </a:custGeom>
            <a:solidFill>
              <a:srgbClr val="F0F2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5"/>
            <p:cNvSpPr/>
            <p:nvPr/>
          </p:nvSpPr>
          <p:spPr bwMode="auto">
            <a:xfrm>
              <a:off x="5735" y="946"/>
              <a:ext cx="102" cy="45"/>
            </a:xfrm>
            <a:custGeom>
              <a:avLst/>
              <a:gdLst>
                <a:gd name="T0" fmla="*/ 0 w 67"/>
                <a:gd name="T1" fmla="*/ 0 h 29"/>
                <a:gd name="T2" fmla="*/ 3 w 67"/>
                <a:gd name="T3" fmla="*/ 12 h 29"/>
                <a:gd name="T4" fmla="*/ 60 w 67"/>
                <a:gd name="T5" fmla="*/ 25 h 29"/>
                <a:gd name="T6" fmla="*/ 67 w 67"/>
                <a:gd name="T7" fmla="*/ 16 h 29"/>
                <a:gd name="T8" fmla="*/ 0 w 6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9">
                  <a:moveTo>
                    <a:pt x="0" y="0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2" y="17"/>
                    <a:pt x="59" y="29"/>
                    <a:pt x="60" y="25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53" y="17"/>
                    <a:pt x="13" y="7"/>
                    <a:pt x="0" y="0"/>
                  </a:cubicBezTo>
                  <a:close/>
                </a:path>
              </a:pathLst>
            </a:custGeom>
            <a:solidFill>
              <a:srgbClr val="444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6"/>
            <p:cNvSpPr/>
            <p:nvPr/>
          </p:nvSpPr>
          <p:spPr bwMode="auto">
            <a:xfrm>
              <a:off x="5724" y="890"/>
              <a:ext cx="150" cy="82"/>
            </a:xfrm>
            <a:custGeom>
              <a:avLst/>
              <a:gdLst>
                <a:gd name="T0" fmla="*/ 0 w 98"/>
                <a:gd name="T1" fmla="*/ 0 h 54"/>
                <a:gd name="T2" fmla="*/ 7 w 98"/>
                <a:gd name="T3" fmla="*/ 37 h 54"/>
                <a:gd name="T4" fmla="*/ 74 w 98"/>
                <a:gd name="T5" fmla="*/ 53 h 54"/>
                <a:gd name="T6" fmla="*/ 98 w 98"/>
                <a:gd name="T7" fmla="*/ 22 h 54"/>
                <a:gd name="T8" fmla="*/ 0 w 9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4">
                  <a:moveTo>
                    <a:pt x="0" y="0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20" y="44"/>
                    <a:pt x="60" y="54"/>
                    <a:pt x="74" y="53"/>
                  </a:cubicBezTo>
                  <a:cubicBezTo>
                    <a:pt x="98" y="22"/>
                    <a:pt x="98" y="22"/>
                    <a:pt x="98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7"/>
            <p:cNvSpPr/>
            <p:nvPr/>
          </p:nvSpPr>
          <p:spPr bwMode="auto">
            <a:xfrm>
              <a:off x="5721" y="420"/>
              <a:ext cx="232" cy="506"/>
            </a:xfrm>
            <a:custGeom>
              <a:avLst/>
              <a:gdLst>
                <a:gd name="T0" fmla="*/ 72 w 152"/>
                <a:gd name="T1" fmla="*/ 0 h 331"/>
                <a:gd name="T2" fmla="*/ 2 w 152"/>
                <a:gd name="T3" fmla="*/ 306 h 331"/>
                <a:gd name="T4" fmla="*/ 81 w 152"/>
                <a:gd name="T5" fmla="*/ 331 h 331"/>
                <a:gd name="T6" fmla="*/ 152 w 152"/>
                <a:gd name="T7" fmla="*/ 18 h 331"/>
                <a:gd name="T8" fmla="*/ 72 w 1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331">
                  <a:moveTo>
                    <a:pt x="72" y="0"/>
                  </a:moveTo>
                  <a:cubicBezTo>
                    <a:pt x="2" y="306"/>
                    <a:pt x="2" y="306"/>
                    <a:pt x="2" y="306"/>
                  </a:cubicBezTo>
                  <a:cubicBezTo>
                    <a:pt x="0" y="314"/>
                    <a:pt x="52" y="327"/>
                    <a:pt x="81" y="331"/>
                  </a:cubicBezTo>
                  <a:cubicBezTo>
                    <a:pt x="152" y="18"/>
                    <a:pt x="152" y="18"/>
                    <a:pt x="152" y="18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EB5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8"/>
            <p:cNvSpPr/>
            <p:nvPr/>
          </p:nvSpPr>
          <p:spPr bwMode="auto">
            <a:xfrm>
              <a:off x="5753" y="433"/>
              <a:ext cx="112" cy="443"/>
            </a:xfrm>
            <a:custGeom>
              <a:avLst/>
              <a:gdLst>
                <a:gd name="T0" fmla="*/ 0 w 112"/>
                <a:gd name="T1" fmla="*/ 443 h 443"/>
                <a:gd name="T2" fmla="*/ 0 w 112"/>
                <a:gd name="T3" fmla="*/ 443 h 443"/>
                <a:gd name="T4" fmla="*/ 90 w 112"/>
                <a:gd name="T5" fmla="*/ 0 h 443"/>
                <a:gd name="T6" fmla="*/ 112 w 112"/>
                <a:gd name="T7" fmla="*/ 10 h 443"/>
                <a:gd name="T8" fmla="*/ 0 w 112"/>
                <a:gd name="T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443">
                  <a:moveTo>
                    <a:pt x="0" y="443"/>
                  </a:moveTo>
                  <a:lnTo>
                    <a:pt x="0" y="443"/>
                  </a:lnTo>
                  <a:lnTo>
                    <a:pt x="90" y="0"/>
                  </a:lnTo>
                  <a:lnTo>
                    <a:pt x="112" y="10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F87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9"/>
            <p:cNvSpPr/>
            <p:nvPr/>
          </p:nvSpPr>
          <p:spPr bwMode="auto">
            <a:xfrm>
              <a:off x="5845" y="447"/>
              <a:ext cx="136" cy="481"/>
            </a:xfrm>
            <a:custGeom>
              <a:avLst/>
              <a:gdLst>
                <a:gd name="T0" fmla="*/ 71 w 89"/>
                <a:gd name="T1" fmla="*/ 0 h 314"/>
                <a:gd name="T2" fmla="*/ 0 w 89"/>
                <a:gd name="T3" fmla="*/ 313 h 314"/>
                <a:gd name="T4" fmla="*/ 19 w 89"/>
                <a:gd name="T5" fmla="*/ 311 h 314"/>
                <a:gd name="T6" fmla="*/ 89 w 89"/>
                <a:gd name="T7" fmla="*/ 4 h 314"/>
                <a:gd name="T8" fmla="*/ 71 w 89"/>
                <a:gd name="T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14">
                  <a:moveTo>
                    <a:pt x="71" y="0"/>
                  </a:moveTo>
                  <a:cubicBezTo>
                    <a:pt x="0" y="313"/>
                    <a:pt x="0" y="313"/>
                    <a:pt x="0" y="313"/>
                  </a:cubicBezTo>
                  <a:cubicBezTo>
                    <a:pt x="10" y="314"/>
                    <a:pt x="18" y="313"/>
                    <a:pt x="19" y="311"/>
                  </a:cubicBezTo>
                  <a:cubicBezTo>
                    <a:pt x="89" y="4"/>
                    <a:pt x="89" y="4"/>
                    <a:pt x="89" y="4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D956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0"/>
            <p:cNvSpPr/>
            <p:nvPr/>
          </p:nvSpPr>
          <p:spPr bwMode="auto">
            <a:xfrm>
              <a:off x="5825" y="357"/>
              <a:ext cx="156" cy="119"/>
            </a:xfrm>
            <a:custGeom>
              <a:avLst/>
              <a:gdLst>
                <a:gd name="T0" fmla="*/ 58 w 102"/>
                <a:gd name="T1" fmla="*/ 3 h 78"/>
                <a:gd name="T2" fmla="*/ 4 w 102"/>
                <a:gd name="T3" fmla="*/ 41 h 78"/>
                <a:gd name="T4" fmla="*/ 102 w 102"/>
                <a:gd name="T5" fmla="*/ 63 h 78"/>
                <a:gd name="T6" fmla="*/ 68 w 102"/>
                <a:gd name="T7" fmla="*/ 5 h 78"/>
                <a:gd name="T8" fmla="*/ 58 w 102"/>
                <a:gd name="T9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8">
                  <a:moveTo>
                    <a:pt x="58" y="3"/>
                  </a:moveTo>
                  <a:cubicBezTo>
                    <a:pt x="4" y="41"/>
                    <a:pt x="4" y="41"/>
                    <a:pt x="4" y="41"/>
                  </a:cubicBezTo>
                  <a:cubicBezTo>
                    <a:pt x="0" y="56"/>
                    <a:pt x="98" y="78"/>
                    <a:pt x="102" y="6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2"/>
                    <a:pt x="62" y="0"/>
                    <a:pt x="58" y="3"/>
                  </a:cubicBezTo>
                  <a:close/>
                </a:path>
              </a:pathLst>
            </a:custGeom>
            <a:solidFill>
              <a:srgbClr val="E8B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1"/>
            <p:cNvSpPr/>
            <p:nvPr/>
          </p:nvSpPr>
          <p:spPr bwMode="auto">
            <a:xfrm>
              <a:off x="5843" y="375"/>
              <a:ext cx="69" cy="68"/>
            </a:xfrm>
            <a:custGeom>
              <a:avLst/>
              <a:gdLst>
                <a:gd name="T0" fmla="*/ 45 w 45"/>
                <a:gd name="T1" fmla="*/ 0 h 44"/>
                <a:gd name="T2" fmla="*/ 0 w 45"/>
                <a:gd name="T3" fmla="*/ 38 h 44"/>
                <a:gd name="T4" fmla="*/ 14 w 45"/>
                <a:gd name="T5" fmla="*/ 44 h 44"/>
                <a:gd name="T6" fmla="*/ 45 w 45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4">
                  <a:moveTo>
                    <a:pt x="45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6" y="41"/>
                    <a:pt x="10" y="43"/>
                    <a:pt x="14" y="4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E1E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2"/>
            <p:cNvSpPr/>
            <p:nvPr/>
          </p:nvSpPr>
          <p:spPr bwMode="auto">
            <a:xfrm>
              <a:off x="5555" y="796"/>
              <a:ext cx="147" cy="403"/>
            </a:xfrm>
            <a:custGeom>
              <a:avLst/>
              <a:gdLst>
                <a:gd name="T0" fmla="*/ 58 w 96"/>
                <a:gd name="T1" fmla="*/ 0 h 263"/>
                <a:gd name="T2" fmla="*/ 0 w 96"/>
                <a:gd name="T3" fmla="*/ 258 h 263"/>
                <a:gd name="T4" fmla="*/ 0 w 96"/>
                <a:gd name="T5" fmla="*/ 258 h 263"/>
                <a:gd name="T6" fmla="*/ 51 w 96"/>
                <a:gd name="T7" fmla="*/ 226 h 263"/>
                <a:gd name="T8" fmla="*/ 90 w 96"/>
                <a:gd name="T9" fmla="*/ 52 h 263"/>
                <a:gd name="T10" fmla="*/ 58 w 96"/>
                <a:gd name="T1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263">
                  <a:moveTo>
                    <a:pt x="58" y="0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23" y="263"/>
                    <a:pt x="45" y="249"/>
                    <a:pt x="51" y="226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6" y="28"/>
                    <a:pt x="81" y="5"/>
                    <a:pt x="58" y="0"/>
                  </a:cubicBez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3"/>
            <p:cNvSpPr/>
            <p:nvPr/>
          </p:nvSpPr>
          <p:spPr bwMode="auto">
            <a:xfrm>
              <a:off x="5496" y="789"/>
              <a:ext cx="148" cy="402"/>
            </a:xfrm>
            <a:custGeom>
              <a:avLst/>
              <a:gdLst>
                <a:gd name="T0" fmla="*/ 97 w 97"/>
                <a:gd name="T1" fmla="*/ 5 h 263"/>
                <a:gd name="T2" fmla="*/ 45 w 97"/>
                <a:gd name="T3" fmla="*/ 38 h 263"/>
                <a:gd name="T4" fmla="*/ 5 w 97"/>
                <a:gd name="T5" fmla="*/ 212 h 263"/>
                <a:gd name="T6" fmla="*/ 38 w 97"/>
                <a:gd name="T7" fmla="*/ 263 h 263"/>
                <a:gd name="T8" fmla="*/ 39 w 97"/>
                <a:gd name="T9" fmla="*/ 263 h 263"/>
                <a:gd name="T10" fmla="*/ 97 w 97"/>
                <a:gd name="T11" fmla="*/ 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263">
                  <a:moveTo>
                    <a:pt x="97" y="5"/>
                  </a:moveTo>
                  <a:cubicBezTo>
                    <a:pt x="74" y="0"/>
                    <a:pt x="50" y="14"/>
                    <a:pt x="45" y="38"/>
                  </a:cubicBezTo>
                  <a:cubicBezTo>
                    <a:pt x="5" y="212"/>
                    <a:pt x="5" y="212"/>
                    <a:pt x="5" y="212"/>
                  </a:cubicBezTo>
                  <a:cubicBezTo>
                    <a:pt x="0" y="235"/>
                    <a:pt x="15" y="258"/>
                    <a:pt x="38" y="263"/>
                  </a:cubicBezTo>
                  <a:cubicBezTo>
                    <a:pt x="38" y="263"/>
                    <a:pt x="38" y="263"/>
                    <a:pt x="39" y="263"/>
                  </a:cubicBezTo>
                  <a:cubicBezTo>
                    <a:pt x="97" y="5"/>
                    <a:pt x="97" y="5"/>
                    <a:pt x="97" y="5"/>
                  </a:cubicBezTo>
                  <a:close/>
                </a:path>
              </a:pathLst>
            </a:custGeom>
            <a:solidFill>
              <a:srgbClr val="444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4"/>
            <p:cNvSpPr/>
            <p:nvPr/>
          </p:nvSpPr>
          <p:spPr bwMode="auto">
            <a:xfrm>
              <a:off x="5398" y="761"/>
              <a:ext cx="147" cy="403"/>
            </a:xfrm>
            <a:custGeom>
              <a:avLst/>
              <a:gdLst>
                <a:gd name="T0" fmla="*/ 58 w 96"/>
                <a:gd name="T1" fmla="*/ 0 h 263"/>
                <a:gd name="T2" fmla="*/ 0 w 96"/>
                <a:gd name="T3" fmla="*/ 258 h 263"/>
                <a:gd name="T4" fmla="*/ 51 w 96"/>
                <a:gd name="T5" fmla="*/ 225 h 263"/>
                <a:gd name="T6" fmla="*/ 91 w 96"/>
                <a:gd name="T7" fmla="*/ 51 h 263"/>
                <a:gd name="T8" fmla="*/ 58 w 96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63">
                  <a:moveTo>
                    <a:pt x="58" y="0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23" y="263"/>
                    <a:pt x="46" y="248"/>
                    <a:pt x="51" y="22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6" y="28"/>
                    <a:pt x="81" y="5"/>
                    <a:pt x="58" y="0"/>
                  </a:cubicBez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5"/>
            <p:cNvSpPr/>
            <p:nvPr/>
          </p:nvSpPr>
          <p:spPr bwMode="auto">
            <a:xfrm>
              <a:off x="5338" y="752"/>
              <a:ext cx="149" cy="404"/>
            </a:xfrm>
            <a:custGeom>
              <a:avLst/>
              <a:gdLst>
                <a:gd name="T0" fmla="*/ 97 w 97"/>
                <a:gd name="T1" fmla="*/ 6 h 264"/>
                <a:gd name="T2" fmla="*/ 45 w 97"/>
                <a:gd name="T3" fmla="*/ 38 h 264"/>
                <a:gd name="T4" fmla="*/ 6 w 97"/>
                <a:gd name="T5" fmla="*/ 212 h 264"/>
                <a:gd name="T6" fmla="*/ 38 w 97"/>
                <a:gd name="T7" fmla="*/ 264 h 264"/>
                <a:gd name="T8" fmla="*/ 39 w 97"/>
                <a:gd name="T9" fmla="*/ 264 h 264"/>
                <a:gd name="T10" fmla="*/ 39 w 97"/>
                <a:gd name="T11" fmla="*/ 264 h 264"/>
                <a:gd name="T12" fmla="*/ 97 w 97"/>
                <a:gd name="T13" fmla="*/ 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264">
                  <a:moveTo>
                    <a:pt x="97" y="6"/>
                  </a:moveTo>
                  <a:cubicBezTo>
                    <a:pt x="74" y="0"/>
                    <a:pt x="51" y="15"/>
                    <a:pt x="45" y="38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0" y="235"/>
                    <a:pt x="15" y="259"/>
                    <a:pt x="38" y="264"/>
                  </a:cubicBezTo>
                  <a:cubicBezTo>
                    <a:pt x="38" y="264"/>
                    <a:pt x="38" y="264"/>
                    <a:pt x="39" y="264"/>
                  </a:cubicBezTo>
                  <a:cubicBezTo>
                    <a:pt x="39" y="264"/>
                    <a:pt x="39" y="264"/>
                    <a:pt x="39" y="264"/>
                  </a:cubicBezTo>
                  <a:cubicBezTo>
                    <a:pt x="97" y="6"/>
                    <a:pt x="97" y="6"/>
                    <a:pt x="97" y="6"/>
                  </a:cubicBezTo>
                  <a:close/>
                </a:path>
              </a:pathLst>
            </a:custGeom>
            <a:solidFill>
              <a:srgbClr val="444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6"/>
            <p:cNvSpPr/>
            <p:nvPr/>
          </p:nvSpPr>
          <p:spPr bwMode="auto">
            <a:xfrm>
              <a:off x="5311" y="443"/>
              <a:ext cx="304" cy="289"/>
            </a:xfrm>
            <a:custGeom>
              <a:avLst/>
              <a:gdLst>
                <a:gd name="T0" fmla="*/ 27 w 199"/>
                <a:gd name="T1" fmla="*/ 186 h 189"/>
                <a:gd name="T2" fmla="*/ 23 w 199"/>
                <a:gd name="T3" fmla="*/ 185 h 189"/>
                <a:gd name="T4" fmla="*/ 6 w 199"/>
                <a:gd name="T5" fmla="*/ 145 h 189"/>
                <a:gd name="T6" fmla="*/ 11 w 199"/>
                <a:gd name="T7" fmla="*/ 107 h 189"/>
                <a:gd name="T8" fmla="*/ 21 w 199"/>
                <a:gd name="T9" fmla="*/ 87 h 189"/>
                <a:gd name="T10" fmla="*/ 21 w 199"/>
                <a:gd name="T11" fmla="*/ 87 h 189"/>
                <a:gd name="T12" fmla="*/ 115 w 199"/>
                <a:gd name="T13" fmla="*/ 14 h 189"/>
                <a:gd name="T14" fmla="*/ 181 w 199"/>
                <a:gd name="T15" fmla="*/ 10 h 189"/>
                <a:gd name="T16" fmla="*/ 186 w 199"/>
                <a:gd name="T17" fmla="*/ 35 h 189"/>
                <a:gd name="T18" fmla="*/ 72 w 199"/>
                <a:gd name="T19" fmla="*/ 124 h 189"/>
                <a:gd name="T20" fmla="*/ 64 w 199"/>
                <a:gd name="T21" fmla="*/ 139 h 189"/>
                <a:gd name="T22" fmla="*/ 62 w 199"/>
                <a:gd name="T23" fmla="*/ 168 h 189"/>
                <a:gd name="T24" fmla="*/ 27 w 199"/>
                <a:gd name="T25" fmla="*/ 18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89">
                  <a:moveTo>
                    <a:pt x="27" y="186"/>
                  </a:moveTo>
                  <a:cubicBezTo>
                    <a:pt x="26" y="186"/>
                    <a:pt x="24" y="185"/>
                    <a:pt x="23" y="185"/>
                  </a:cubicBezTo>
                  <a:cubicBezTo>
                    <a:pt x="7" y="179"/>
                    <a:pt x="0" y="161"/>
                    <a:pt x="6" y="145"/>
                  </a:cubicBezTo>
                  <a:cubicBezTo>
                    <a:pt x="11" y="107"/>
                    <a:pt x="11" y="107"/>
                    <a:pt x="11" y="107"/>
                  </a:cubicBezTo>
                  <a:cubicBezTo>
                    <a:pt x="12" y="99"/>
                    <a:pt x="15" y="92"/>
                    <a:pt x="21" y="87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36" y="0"/>
                    <a:pt x="155" y="4"/>
                    <a:pt x="181" y="10"/>
                  </a:cubicBezTo>
                  <a:cubicBezTo>
                    <a:pt x="196" y="14"/>
                    <a:pt x="199" y="25"/>
                    <a:pt x="186" y="35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67" y="128"/>
                    <a:pt x="65" y="133"/>
                    <a:pt x="64" y="139"/>
                  </a:cubicBezTo>
                  <a:cubicBezTo>
                    <a:pt x="62" y="168"/>
                    <a:pt x="62" y="168"/>
                    <a:pt x="62" y="168"/>
                  </a:cubicBezTo>
                  <a:cubicBezTo>
                    <a:pt x="57" y="182"/>
                    <a:pt x="42" y="189"/>
                    <a:pt x="27" y="186"/>
                  </a:cubicBez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7"/>
            <p:cNvSpPr/>
            <p:nvPr/>
          </p:nvSpPr>
          <p:spPr bwMode="auto">
            <a:xfrm>
              <a:off x="5334" y="749"/>
              <a:ext cx="41" cy="34"/>
            </a:xfrm>
            <a:custGeom>
              <a:avLst/>
              <a:gdLst>
                <a:gd name="T0" fmla="*/ 25 w 27"/>
                <a:gd name="T1" fmla="*/ 15 h 22"/>
                <a:gd name="T2" fmla="*/ 1 w 27"/>
                <a:gd name="T3" fmla="*/ 10 h 22"/>
                <a:gd name="T4" fmla="*/ 3 w 27"/>
                <a:gd name="T5" fmla="*/ 0 h 22"/>
                <a:gd name="T6" fmla="*/ 27 w 27"/>
                <a:gd name="T7" fmla="*/ 6 h 22"/>
                <a:gd name="T8" fmla="*/ 25 w 27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2">
                  <a:moveTo>
                    <a:pt x="25" y="15"/>
                  </a:moveTo>
                  <a:cubicBezTo>
                    <a:pt x="18" y="22"/>
                    <a:pt x="4" y="18"/>
                    <a:pt x="1" y="10"/>
                  </a:cubicBezTo>
                  <a:cubicBezTo>
                    <a:pt x="0" y="8"/>
                    <a:pt x="3" y="0"/>
                    <a:pt x="3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14"/>
                    <a:pt x="25" y="15"/>
                  </a:cubicBezTo>
                  <a:close/>
                </a:path>
              </a:pathLst>
            </a:custGeom>
            <a:solidFill>
              <a:srgbClr val="C74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8"/>
            <p:cNvSpPr/>
            <p:nvPr/>
          </p:nvSpPr>
          <p:spPr bwMode="auto">
            <a:xfrm>
              <a:off x="5565" y="484"/>
              <a:ext cx="134" cy="127"/>
            </a:xfrm>
            <a:custGeom>
              <a:avLst/>
              <a:gdLst>
                <a:gd name="T0" fmla="*/ 111 w 134"/>
                <a:gd name="T1" fmla="*/ 127 h 127"/>
                <a:gd name="T2" fmla="*/ 0 w 134"/>
                <a:gd name="T3" fmla="*/ 101 h 127"/>
                <a:gd name="T4" fmla="*/ 23 w 134"/>
                <a:gd name="T5" fmla="*/ 0 h 127"/>
                <a:gd name="T6" fmla="*/ 134 w 134"/>
                <a:gd name="T7" fmla="*/ 26 h 127"/>
                <a:gd name="T8" fmla="*/ 111 w 134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27">
                  <a:moveTo>
                    <a:pt x="111" y="127"/>
                  </a:moveTo>
                  <a:lnTo>
                    <a:pt x="0" y="101"/>
                  </a:lnTo>
                  <a:lnTo>
                    <a:pt x="23" y="0"/>
                  </a:lnTo>
                  <a:lnTo>
                    <a:pt x="134" y="26"/>
                  </a:lnTo>
                  <a:lnTo>
                    <a:pt x="111" y="127"/>
                  </a:lnTo>
                  <a:close/>
                </a:path>
              </a:pathLst>
            </a:custGeom>
            <a:solidFill>
              <a:srgbClr val="444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9"/>
            <p:cNvSpPr/>
            <p:nvPr/>
          </p:nvSpPr>
          <p:spPr bwMode="auto">
            <a:xfrm>
              <a:off x="5540" y="485"/>
              <a:ext cx="244" cy="429"/>
            </a:xfrm>
            <a:custGeom>
              <a:avLst/>
              <a:gdLst>
                <a:gd name="T0" fmla="*/ 152 w 159"/>
                <a:gd name="T1" fmla="*/ 72 h 280"/>
                <a:gd name="T2" fmla="*/ 107 w 159"/>
                <a:gd name="T3" fmla="*/ 0 h 280"/>
                <a:gd name="T4" fmla="*/ 54 w 159"/>
                <a:gd name="T5" fmla="*/ 20 h 280"/>
                <a:gd name="T6" fmla="*/ 0 w 159"/>
                <a:gd name="T7" fmla="*/ 258 h 280"/>
                <a:gd name="T8" fmla="*/ 93 w 159"/>
                <a:gd name="T9" fmla="*/ 279 h 280"/>
                <a:gd name="T10" fmla="*/ 107 w 159"/>
                <a:gd name="T11" fmla="*/ 271 h 280"/>
                <a:gd name="T12" fmla="*/ 152 w 159"/>
                <a:gd name="T13" fmla="*/ 7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280">
                  <a:moveTo>
                    <a:pt x="152" y="72"/>
                  </a:moveTo>
                  <a:cubicBezTo>
                    <a:pt x="159" y="39"/>
                    <a:pt x="139" y="7"/>
                    <a:pt x="107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93" y="279"/>
                    <a:pt x="93" y="279"/>
                    <a:pt x="93" y="279"/>
                  </a:cubicBezTo>
                  <a:cubicBezTo>
                    <a:pt x="99" y="280"/>
                    <a:pt x="105" y="276"/>
                    <a:pt x="107" y="271"/>
                  </a:cubicBezTo>
                  <a:lnTo>
                    <a:pt x="152" y="72"/>
                  </a:lnTo>
                  <a:close/>
                </a:path>
              </a:pathLst>
            </a:custGeom>
            <a:solidFill>
              <a:srgbClr val="626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40"/>
            <p:cNvSpPr/>
            <p:nvPr/>
          </p:nvSpPr>
          <p:spPr bwMode="auto">
            <a:xfrm>
              <a:off x="5386" y="443"/>
              <a:ext cx="237" cy="437"/>
            </a:xfrm>
            <a:custGeom>
              <a:avLst/>
              <a:gdLst>
                <a:gd name="T0" fmla="*/ 119 w 155"/>
                <a:gd name="T1" fmla="*/ 8 h 286"/>
                <a:gd name="T2" fmla="*/ 47 w 155"/>
                <a:gd name="T3" fmla="*/ 53 h 286"/>
                <a:gd name="T4" fmla="*/ 2 w 155"/>
                <a:gd name="T5" fmla="*/ 252 h 286"/>
                <a:gd name="T6" fmla="*/ 10 w 155"/>
                <a:gd name="T7" fmla="*/ 265 h 286"/>
                <a:gd name="T8" fmla="*/ 101 w 155"/>
                <a:gd name="T9" fmla="*/ 286 h 286"/>
                <a:gd name="T10" fmla="*/ 155 w 155"/>
                <a:gd name="T11" fmla="*/ 48 h 286"/>
                <a:gd name="T12" fmla="*/ 119 w 155"/>
                <a:gd name="T13" fmla="*/ 8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286">
                  <a:moveTo>
                    <a:pt x="119" y="8"/>
                  </a:moveTo>
                  <a:cubicBezTo>
                    <a:pt x="87" y="0"/>
                    <a:pt x="54" y="21"/>
                    <a:pt x="47" y="53"/>
                  </a:cubicBezTo>
                  <a:cubicBezTo>
                    <a:pt x="2" y="252"/>
                    <a:pt x="2" y="252"/>
                    <a:pt x="2" y="252"/>
                  </a:cubicBezTo>
                  <a:cubicBezTo>
                    <a:pt x="0" y="258"/>
                    <a:pt x="4" y="263"/>
                    <a:pt x="10" y="265"/>
                  </a:cubicBezTo>
                  <a:cubicBezTo>
                    <a:pt x="101" y="286"/>
                    <a:pt x="101" y="286"/>
                    <a:pt x="101" y="286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19" y="8"/>
                  </a:ln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41"/>
            <p:cNvSpPr/>
            <p:nvPr/>
          </p:nvSpPr>
          <p:spPr bwMode="auto">
            <a:xfrm>
              <a:off x="5653" y="245"/>
              <a:ext cx="352" cy="455"/>
            </a:xfrm>
            <a:custGeom>
              <a:avLst/>
              <a:gdLst>
                <a:gd name="T0" fmla="*/ 203 w 230"/>
                <a:gd name="T1" fmla="*/ 4 h 297"/>
                <a:gd name="T2" fmla="*/ 207 w 230"/>
                <a:gd name="T3" fmla="*/ 5 h 297"/>
                <a:gd name="T4" fmla="*/ 224 w 230"/>
                <a:gd name="T5" fmla="*/ 44 h 297"/>
                <a:gd name="T6" fmla="*/ 182 w 230"/>
                <a:gd name="T7" fmla="*/ 150 h 297"/>
                <a:gd name="T8" fmla="*/ 173 w 230"/>
                <a:gd name="T9" fmla="*/ 165 h 297"/>
                <a:gd name="T10" fmla="*/ 76 w 230"/>
                <a:gd name="T11" fmla="*/ 267 h 297"/>
                <a:gd name="T12" fmla="*/ 62 w 230"/>
                <a:gd name="T13" fmla="*/ 297 h 297"/>
                <a:gd name="T14" fmla="*/ 38 w 230"/>
                <a:gd name="T15" fmla="*/ 158 h 297"/>
                <a:gd name="T16" fmla="*/ 74 w 230"/>
                <a:gd name="T17" fmla="*/ 166 h 297"/>
                <a:gd name="T18" fmla="*/ 122 w 230"/>
                <a:gd name="T19" fmla="*/ 129 h 297"/>
                <a:gd name="T20" fmla="*/ 130 w 230"/>
                <a:gd name="T21" fmla="*/ 114 h 297"/>
                <a:gd name="T22" fmla="*/ 168 w 230"/>
                <a:gd name="T23" fmla="*/ 22 h 297"/>
                <a:gd name="T24" fmla="*/ 203 w 230"/>
                <a:gd name="T25" fmla="*/ 4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297">
                  <a:moveTo>
                    <a:pt x="203" y="4"/>
                  </a:moveTo>
                  <a:cubicBezTo>
                    <a:pt x="204" y="4"/>
                    <a:pt x="206" y="4"/>
                    <a:pt x="207" y="5"/>
                  </a:cubicBezTo>
                  <a:cubicBezTo>
                    <a:pt x="223" y="11"/>
                    <a:pt x="230" y="29"/>
                    <a:pt x="224" y="44"/>
                  </a:cubicBezTo>
                  <a:cubicBezTo>
                    <a:pt x="182" y="150"/>
                    <a:pt x="182" y="150"/>
                    <a:pt x="182" y="150"/>
                  </a:cubicBezTo>
                  <a:cubicBezTo>
                    <a:pt x="180" y="155"/>
                    <a:pt x="177" y="161"/>
                    <a:pt x="173" y="165"/>
                  </a:cubicBezTo>
                  <a:cubicBezTo>
                    <a:pt x="143" y="204"/>
                    <a:pt x="111" y="239"/>
                    <a:pt x="76" y="267"/>
                  </a:cubicBezTo>
                  <a:cubicBezTo>
                    <a:pt x="68" y="273"/>
                    <a:pt x="67" y="279"/>
                    <a:pt x="62" y="297"/>
                  </a:cubicBezTo>
                  <a:cubicBezTo>
                    <a:pt x="47" y="293"/>
                    <a:pt x="0" y="150"/>
                    <a:pt x="38" y="158"/>
                  </a:cubicBezTo>
                  <a:cubicBezTo>
                    <a:pt x="45" y="160"/>
                    <a:pt x="68" y="165"/>
                    <a:pt x="74" y="166"/>
                  </a:cubicBezTo>
                  <a:cubicBezTo>
                    <a:pt x="90" y="170"/>
                    <a:pt x="112" y="143"/>
                    <a:pt x="122" y="129"/>
                  </a:cubicBezTo>
                  <a:cubicBezTo>
                    <a:pt x="126" y="124"/>
                    <a:pt x="128" y="119"/>
                    <a:pt x="130" y="114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74" y="8"/>
                    <a:pt x="189" y="0"/>
                    <a:pt x="203" y="4"/>
                  </a:cubicBezTo>
                  <a:close/>
                </a:path>
              </a:pathLst>
            </a:custGeom>
            <a:solidFill>
              <a:srgbClr val="626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42"/>
            <p:cNvSpPr/>
            <p:nvPr/>
          </p:nvSpPr>
          <p:spPr bwMode="auto">
            <a:xfrm>
              <a:off x="5571" y="427"/>
              <a:ext cx="124" cy="98"/>
            </a:xfrm>
            <a:custGeom>
              <a:avLst/>
              <a:gdLst>
                <a:gd name="T0" fmla="*/ 107 w 124"/>
                <a:gd name="T1" fmla="*/ 98 h 98"/>
                <a:gd name="T2" fmla="*/ 0 w 124"/>
                <a:gd name="T3" fmla="*/ 74 h 98"/>
                <a:gd name="T4" fmla="*/ 17 w 124"/>
                <a:gd name="T5" fmla="*/ 0 h 98"/>
                <a:gd name="T6" fmla="*/ 124 w 124"/>
                <a:gd name="T7" fmla="*/ 25 h 98"/>
                <a:gd name="T8" fmla="*/ 107 w 124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98">
                  <a:moveTo>
                    <a:pt x="107" y="98"/>
                  </a:moveTo>
                  <a:lnTo>
                    <a:pt x="0" y="74"/>
                  </a:lnTo>
                  <a:lnTo>
                    <a:pt x="17" y="0"/>
                  </a:lnTo>
                  <a:lnTo>
                    <a:pt x="124" y="25"/>
                  </a:lnTo>
                  <a:lnTo>
                    <a:pt x="107" y="98"/>
                  </a:lnTo>
                  <a:close/>
                </a:path>
              </a:pathLst>
            </a:custGeom>
            <a:solidFill>
              <a:srgbClr val="E0C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43"/>
            <p:cNvSpPr/>
            <p:nvPr/>
          </p:nvSpPr>
          <p:spPr bwMode="auto">
            <a:xfrm>
              <a:off x="5901" y="213"/>
              <a:ext cx="115" cy="115"/>
            </a:xfrm>
            <a:custGeom>
              <a:avLst/>
              <a:gdLst>
                <a:gd name="T0" fmla="*/ 71 w 75"/>
                <a:gd name="T1" fmla="*/ 45 h 75"/>
                <a:gd name="T2" fmla="*/ 30 w 75"/>
                <a:gd name="T3" fmla="*/ 71 h 75"/>
                <a:gd name="T4" fmla="*/ 4 w 75"/>
                <a:gd name="T5" fmla="*/ 30 h 75"/>
                <a:gd name="T6" fmla="*/ 45 w 75"/>
                <a:gd name="T7" fmla="*/ 4 h 75"/>
                <a:gd name="T8" fmla="*/ 71 w 75"/>
                <a:gd name="T9" fmla="*/ 4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5">
                  <a:moveTo>
                    <a:pt x="71" y="45"/>
                  </a:moveTo>
                  <a:cubicBezTo>
                    <a:pt x="67" y="64"/>
                    <a:pt x="49" y="75"/>
                    <a:pt x="30" y="71"/>
                  </a:cubicBezTo>
                  <a:cubicBezTo>
                    <a:pt x="12" y="67"/>
                    <a:pt x="0" y="48"/>
                    <a:pt x="4" y="30"/>
                  </a:cubicBezTo>
                  <a:cubicBezTo>
                    <a:pt x="9" y="12"/>
                    <a:pt x="27" y="0"/>
                    <a:pt x="45" y="4"/>
                  </a:cubicBezTo>
                  <a:cubicBezTo>
                    <a:pt x="64" y="8"/>
                    <a:pt x="75" y="27"/>
                    <a:pt x="71" y="45"/>
                  </a:cubicBez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44"/>
            <p:cNvSpPr/>
            <p:nvPr/>
          </p:nvSpPr>
          <p:spPr bwMode="auto">
            <a:xfrm>
              <a:off x="5503" y="133"/>
              <a:ext cx="204" cy="322"/>
            </a:xfrm>
            <a:custGeom>
              <a:avLst/>
              <a:gdLst>
                <a:gd name="T0" fmla="*/ 12 w 133"/>
                <a:gd name="T1" fmla="*/ 88 h 210"/>
                <a:gd name="T2" fmla="*/ 87 w 133"/>
                <a:gd name="T3" fmla="*/ 210 h 210"/>
                <a:gd name="T4" fmla="*/ 133 w 133"/>
                <a:gd name="T5" fmla="*/ 11 h 210"/>
                <a:gd name="T6" fmla="*/ 12 w 133"/>
                <a:gd name="T7" fmla="*/ 8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210">
                  <a:moveTo>
                    <a:pt x="12" y="88"/>
                  </a:moveTo>
                  <a:cubicBezTo>
                    <a:pt x="0" y="143"/>
                    <a:pt x="33" y="197"/>
                    <a:pt x="87" y="210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78" y="0"/>
                    <a:pt x="24" y="34"/>
                    <a:pt x="12" y="88"/>
                  </a:cubicBez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45"/>
            <p:cNvSpPr/>
            <p:nvPr/>
          </p:nvSpPr>
          <p:spPr bwMode="auto">
            <a:xfrm>
              <a:off x="5637" y="150"/>
              <a:ext cx="208" cy="323"/>
            </a:xfrm>
            <a:custGeom>
              <a:avLst/>
              <a:gdLst>
                <a:gd name="T0" fmla="*/ 47 w 136"/>
                <a:gd name="T1" fmla="*/ 1 h 211"/>
                <a:gd name="T2" fmla="*/ 46 w 136"/>
                <a:gd name="T3" fmla="*/ 0 h 211"/>
                <a:gd name="T4" fmla="*/ 0 w 136"/>
                <a:gd name="T5" fmla="*/ 199 h 211"/>
                <a:gd name="T6" fmla="*/ 2 w 136"/>
                <a:gd name="T7" fmla="*/ 199 h 211"/>
                <a:gd name="T8" fmla="*/ 123 w 136"/>
                <a:gd name="T9" fmla="*/ 122 h 211"/>
                <a:gd name="T10" fmla="*/ 47 w 136"/>
                <a:gd name="T11" fmla="*/ 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211">
                  <a:moveTo>
                    <a:pt x="47" y="1"/>
                  </a:moveTo>
                  <a:cubicBezTo>
                    <a:pt x="46" y="1"/>
                    <a:pt x="46" y="1"/>
                    <a:pt x="46" y="0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" y="199"/>
                    <a:pt x="1" y="199"/>
                    <a:pt x="2" y="199"/>
                  </a:cubicBezTo>
                  <a:cubicBezTo>
                    <a:pt x="56" y="211"/>
                    <a:pt x="111" y="177"/>
                    <a:pt x="123" y="122"/>
                  </a:cubicBezTo>
                  <a:cubicBezTo>
                    <a:pt x="136" y="68"/>
                    <a:pt x="101" y="13"/>
                    <a:pt x="47" y="1"/>
                  </a:cubicBez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46"/>
            <p:cNvSpPr/>
            <p:nvPr/>
          </p:nvSpPr>
          <p:spPr bwMode="auto">
            <a:xfrm>
              <a:off x="5510" y="112"/>
              <a:ext cx="344" cy="308"/>
            </a:xfrm>
            <a:custGeom>
              <a:avLst/>
              <a:gdLst>
                <a:gd name="T0" fmla="*/ 224 w 225"/>
                <a:gd name="T1" fmla="*/ 103 h 201"/>
                <a:gd name="T2" fmla="*/ 220 w 225"/>
                <a:gd name="T3" fmla="*/ 81 h 201"/>
                <a:gd name="T4" fmla="*/ 210 w 225"/>
                <a:gd name="T5" fmla="*/ 62 h 201"/>
                <a:gd name="T6" fmla="*/ 201 w 225"/>
                <a:gd name="T7" fmla="*/ 48 h 201"/>
                <a:gd name="T8" fmla="*/ 192 w 225"/>
                <a:gd name="T9" fmla="*/ 37 h 201"/>
                <a:gd name="T10" fmla="*/ 181 w 225"/>
                <a:gd name="T11" fmla="*/ 27 h 201"/>
                <a:gd name="T12" fmla="*/ 167 w 225"/>
                <a:gd name="T13" fmla="*/ 16 h 201"/>
                <a:gd name="T14" fmla="*/ 158 w 225"/>
                <a:gd name="T15" fmla="*/ 10 h 201"/>
                <a:gd name="T16" fmla="*/ 147 w 225"/>
                <a:gd name="T17" fmla="*/ 7 h 201"/>
                <a:gd name="T18" fmla="*/ 145 w 225"/>
                <a:gd name="T19" fmla="*/ 6 h 201"/>
                <a:gd name="T20" fmla="*/ 124 w 225"/>
                <a:gd name="T21" fmla="*/ 1 h 201"/>
                <a:gd name="T22" fmla="*/ 130 w 225"/>
                <a:gd name="T23" fmla="*/ 3 h 201"/>
                <a:gd name="T24" fmla="*/ 111 w 225"/>
                <a:gd name="T25" fmla="*/ 1 h 201"/>
                <a:gd name="T26" fmla="*/ 92 w 225"/>
                <a:gd name="T27" fmla="*/ 3 h 201"/>
                <a:gd name="T28" fmla="*/ 81 w 225"/>
                <a:gd name="T29" fmla="*/ 5 h 201"/>
                <a:gd name="T30" fmla="*/ 69 w 225"/>
                <a:gd name="T31" fmla="*/ 9 h 201"/>
                <a:gd name="T32" fmla="*/ 57 w 225"/>
                <a:gd name="T33" fmla="*/ 14 h 201"/>
                <a:gd name="T34" fmla="*/ 35 w 225"/>
                <a:gd name="T35" fmla="*/ 27 h 201"/>
                <a:gd name="T36" fmla="*/ 24 w 225"/>
                <a:gd name="T37" fmla="*/ 36 h 201"/>
                <a:gd name="T38" fmla="*/ 15 w 225"/>
                <a:gd name="T39" fmla="*/ 48 h 201"/>
                <a:gd name="T40" fmla="*/ 8 w 225"/>
                <a:gd name="T41" fmla="*/ 59 h 201"/>
                <a:gd name="T42" fmla="*/ 2 w 225"/>
                <a:gd name="T43" fmla="*/ 73 h 201"/>
                <a:gd name="T44" fmla="*/ 0 w 225"/>
                <a:gd name="T45" fmla="*/ 88 h 201"/>
                <a:gd name="T46" fmla="*/ 0 w 225"/>
                <a:gd name="T47" fmla="*/ 124 h 201"/>
                <a:gd name="T48" fmla="*/ 1 w 225"/>
                <a:gd name="T49" fmla="*/ 132 h 201"/>
                <a:gd name="T50" fmla="*/ 3 w 225"/>
                <a:gd name="T51" fmla="*/ 139 h 201"/>
                <a:gd name="T52" fmla="*/ 11 w 225"/>
                <a:gd name="T53" fmla="*/ 163 h 201"/>
                <a:gd name="T54" fmla="*/ 19 w 225"/>
                <a:gd name="T55" fmla="*/ 120 h 201"/>
                <a:gd name="T56" fmla="*/ 29 w 225"/>
                <a:gd name="T57" fmla="*/ 81 h 201"/>
                <a:gd name="T58" fmla="*/ 43 w 225"/>
                <a:gd name="T59" fmla="*/ 109 h 201"/>
                <a:gd name="T60" fmla="*/ 64 w 225"/>
                <a:gd name="T61" fmla="*/ 76 h 201"/>
                <a:gd name="T62" fmla="*/ 156 w 225"/>
                <a:gd name="T63" fmla="*/ 146 h 201"/>
                <a:gd name="T64" fmla="*/ 171 w 225"/>
                <a:gd name="T65" fmla="*/ 134 h 201"/>
                <a:gd name="T66" fmla="*/ 171 w 225"/>
                <a:gd name="T67" fmla="*/ 139 h 201"/>
                <a:gd name="T68" fmla="*/ 196 w 225"/>
                <a:gd name="T69" fmla="*/ 119 h 201"/>
                <a:gd name="T70" fmla="*/ 189 w 225"/>
                <a:gd name="T71" fmla="*/ 158 h 201"/>
                <a:gd name="T72" fmla="*/ 177 w 225"/>
                <a:gd name="T73" fmla="*/ 201 h 201"/>
                <a:gd name="T74" fmla="*/ 193 w 225"/>
                <a:gd name="T75" fmla="*/ 185 h 201"/>
                <a:gd name="T76" fmla="*/ 199 w 225"/>
                <a:gd name="T77" fmla="*/ 177 h 201"/>
                <a:gd name="T78" fmla="*/ 204 w 225"/>
                <a:gd name="T79" fmla="*/ 168 h 201"/>
                <a:gd name="T80" fmla="*/ 220 w 225"/>
                <a:gd name="T81" fmla="*/ 136 h 201"/>
                <a:gd name="T82" fmla="*/ 224 w 225"/>
                <a:gd name="T83" fmla="*/ 124 h 201"/>
                <a:gd name="T84" fmla="*/ 225 w 225"/>
                <a:gd name="T85" fmla="*/ 111 h 201"/>
                <a:gd name="T86" fmla="*/ 224 w 225"/>
                <a:gd name="T87" fmla="*/ 10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5" h="201">
                  <a:moveTo>
                    <a:pt x="224" y="103"/>
                  </a:moveTo>
                  <a:cubicBezTo>
                    <a:pt x="223" y="96"/>
                    <a:pt x="222" y="88"/>
                    <a:pt x="220" y="81"/>
                  </a:cubicBezTo>
                  <a:cubicBezTo>
                    <a:pt x="217" y="74"/>
                    <a:pt x="214" y="68"/>
                    <a:pt x="210" y="62"/>
                  </a:cubicBezTo>
                  <a:cubicBezTo>
                    <a:pt x="201" y="48"/>
                    <a:pt x="201" y="48"/>
                    <a:pt x="201" y="48"/>
                  </a:cubicBezTo>
                  <a:cubicBezTo>
                    <a:pt x="198" y="44"/>
                    <a:pt x="195" y="40"/>
                    <a:pt x="192" y="37"/>
                  </a:cubicBezTo>
                  <a:cubicBezTo>
                    <a:pt x="188" y="33"/>
                    <a:pt x="185" y="30"/>
                    <a:pt x="181" y="27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4" y="14"/>
                    <a:pt x="161" y="12"/>
                    <a:pt x="158" y="10"/>
                  </a:cubicBezTo>
                  <a:cubicBezTo>
                    <a:pt x="154" y="9"/>
                    <a:pt x="151" y="7"/>
                    <a:pt x="147" y="7"/>
                  </a:cubicBezTo>
                  <a:cubicBezTo>
                    <a:pt x="145" y="6"/>
                    <a:pt x="145" y="6"/>
                    <a:pt x="145" y="6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30" y="3"/>
                    <a:pt x="130" y="3"/>
                    <a:pt x="130" y="3"/>
                  </a:cubicBezTo>
                  <a:cubicBezTo>
                    <a:pt x="124" y="1"/>
                    <a:pt x="117" y="1"/>
                    <a:pt x="111" y="1"/>
                  </a:cubicBezTo>
                  <a:cubicBezTo>
                    <a:pt x="105" y="0"/>
                    <a:pt x="98" y="1"/>
                    <a:pt x="92" y="3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77" y="6"/>
                    <a:pt x="73" y="7"/>
                    <a:pt x="69" y="9"/>
                  </a:cubicBezTo>
                  <a:cubicBezTo>
                    <a:pt x="65" y="10"/>
                    <a:pt x="61" y="12"/>
                    <a:pt x="57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1" y="30"/>
                    <a:pt x="27" y="33"/>
                    <a:pt x="24" y="36"/>
                  </a:cubicBezTo>
                  <a:cubicBezTo>
                    <a:pt x="20" y="40"/>
                    <a:pt x="17" y="44"/>
                    <a:pt x="15" y="48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5" y="64"/>
                    <a:pt x="3" y="68"/>
                    <a:pt x="2" y="73"/>
                  </a:cubicBezTo>
                  <a:cubicBezTo>
                    <a:pt x="1" y="78"/>
                    <a:pt x="0" y="83"/>
                    <a:pt x="0" y="88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7"/>
                    <a:pt x="1" y="129"/>
                    <a:pt x="1" y="132"/>
                  </a:cubicBezTo>
                  <a:cubicBezTo>
                    <a:pt x="2" y="134"/>
                    <a:pt x="2" y="137"/>
                    <a:pt x="3" y="139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156" y="146"/>
                    <a:pt x="156" y="146"/>
                    <a:pt x="156" y="146"/>
                  </a:cubicBezTo>
                  <a:cubicBezTo>
                    <a:pt x="171" y="134"/>
                    <a:pt x="171" y="134"/>
                    <a:pt x="171" y="134"/>
                  </a:cubicBezTo>
                  <a:cubicBezTo>
                    <a:pt x="171" y="139"/>
                    <a:pt x="171" y="139"/>
                    <a:pt x="171" y="139"/>
                  </a:cubicBezTo>
                  <a:cubicBezTo>
                    <a:pt x="196" y="119"/>
                    <a:pt x="196" y="119"/>
                    <a:pt x="196" y="119"/>
                  </a:cubicBezTo>
                  <a:cubicBezTo>
                    <a:pt x="189" y="158"/>
                    <a:pt x="189" y="158"/>
                    <a:pt x="189" y="158"/>
                  </a:cubicBezTo>
                  <a:cubicBezTo>
                    <a:pt x="177" y="201"/>
                    <a:pt x="177" y="201"/>
                    <a:pt x="177" y="201"/>
                  </a:cubicBezTo>
                  <a:cubicBezTo>
                    <a:pt x="193" y="185"/>
                    <a:pt x="193" y="185"/>
                    <a:pt x="193" y="185"/>
                  </a:cubicBezTo>
                  <a:cubicBezTo>
                    <a:pt x="195" y="182"/>
                    <a:pt x="197" y="180"/>
                    <a:pt x="199" y="177"/>
                  </a:cubicBezTo>
                  <a:cubicBezTo>
                    <a:pt x="201" y="174"/>
                    <a:pt x="203" y="171"/>
                    <a:pt x="204" y="168"/>
                  </a:cubicBezTo>
                  <a:cubicBezTo>
                    <a:pt x="220" y="136"/>
                    <a:pt x="220" y="136"/>
                    <a:pt x="220" y="136"/>
                  </a:cubicBezTo>
                  <a:cubicBezTo>
                    <a:pt x="222" y="132"/>
                    <a:pt x="223" y="128"/>
                    <a:pt x="224" y="124"/>
                  </a:cubicBezTo>
                  <a:cubicBezTo>
                    <a:pt x="225" y="120"/>
                    <a:pt x="225" y="115"/>
                    <a:pt x="225" y="111"/>
                  </a:cubicBezTo>
                  <a:lnTo>
                    <a:pt x="224" y="103"/>
                  </a:lnTo>
                  <a:close/>
                </a:path>
              </a:pathLst>
            </a:custGeom>
            <a:solidFill>
              <a:srgbClr val="444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47"/>
            <p:cNvSpPr/>
            <p:nvPr/>
          </p:nvSpPr>
          <p:spPr bwMode="auto">
            <a:xfrm>
              <a:off x="5601" y="668"/>
              <a:ext cx="26" cy="26"/>
            </a:xfrm>
            <a:custGeom>
              <a:avLst/>
              <a:gdLst>
                <a:gd name="T0" fmla="*/ 1 w 17"/>
                <a:gd name="T1" fmla="*/ 7 h 17"/>
                <a:gd name="T2" fmla="*/ 10 w 17"/>
                <a:gd name="T3" fmla="*/ 1 h 17"/>
                <a:gd name="T4" fmla="*/ 16 w 17"/>
                <a:gd name="T5" fmla="*/ 10 h 17"/>
                <a:gd name="T6" fmla="*/ 6 w 17"/>
                <a:gd name="T7" fmla="*/ 16 h 17"/>
                <a:gd name="T8" fmla="*/ 1 w 17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" y="7"/>
                  </a:moveTo>
                  <a:cubicBezTo>
                    <a:pt x="2" y="3"/>
                    <a:pt x="6" y="0"/>
                    <a:pt x="10" y="1"/>
                  </a:cubicBezTo>
                  <a:cubicBezTo>
                    <a:pt x="14" y="2"/>
                    <a:pt x="17" y="6"/>
                    <a:pt x="16" y="10"/>
                  </a:cubicBezTo>
                  <a:cubicBezTo>
                    <a:pt x="15" y="14"/>
                    <a:pt x="11" y="17"/>
                    <a:pt x="6" y="16"/>
                  </a:cubicBezTo>
                  <a:cubicBezTo>
                    <a:pt x="2" y="15"/>
                    <a:pt x="0" y="11"/>
                    <a:pt x="1" y="7"/>
                  </a:cubicBezTo>
                  <a:close/>
                </a:path>
              </a:pathLst>
            </a:custGeom>
            <a:solidFill>
              <a:srgbClr val="4A4D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48"/>
            <p:cNvSpPr/>
            <p:nvPr/>
          </p:nvSpPr>
          <p:spPr bwMode="auto">
            <a:xfrm>
              <a:off x="5585" y="740"/>
              <a:ext cx="26" cy="26"/>
            </a:xfrm>
            <a:custGeom>
              <a:avLst/>
              <a:gdLst>
                <a:gd name="T0" fmla="*/ 1 w 17"/>
                <a:gd name="T1" fmla="*/ 7 h 17"/>
                <a:gd name="T2" fmla="*/ 10 w 17"/>
                <a:gd name="T3" fmla="*/ 1 h 17"/>
                <a:gd name="T4" fmla="*/ 16 w 17"/>
                <a:gd name="T5" fmla="*/ 10 h 17"/>
                <a:gd name="T6" fmla="*/ 7 w 17"/>
                <a:gd name="T7" fmla="*/ 16 h 17"/>
                <a:gd name="T8" fmla="*/ 1 w 17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" y="7"/>
                  </a:moveTo>
                  <a:cubicBezTo>
                    <a:pt x="2" y="3"/>
                    <a:pt x="6" y="0"/>
                    <a:pt x="10" y="1"/>
                  </a:cubicBezTo>
                  <a:cubicBezTo>
                    <a:pt x="14" y="2"/>
                    <a:pt x="17" y="6"/>
                    <a:pt x="16" y="10"/>
                  </a:cubicBezTo>
                  <a:cubicBezTo>
                    <a:pt x="15" y="14"/>
                    <a:pt x="11" y="17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lose/>
                </a:path>
              </a:pathLst>
            </a:custGeom>
            <a:solidFill>
              <a:srgbClr val="4A4D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49"/>
            <p:cNvSpPr/>
            <p:nvPr/>
          </p:nvSpPr>
          <p:spPr bwMode="auto">
            <a:xfrm>
              <a:off x="5568" y="812"/>
              <a:ext cx="26" cy="26"/>
            </a:xfrm>
            <a:custGeom>
              <a:avLst/>
              <a:gdLst>
                <a:gd name="T0" fmla="*/ 1 w 17"/>
                <a:gd name="T1" fmla="*/ 7 h 17"/>
                <a:gd name="T2" fmla="*/ 10 w 17"/>
                <a:gd name="T3" fmla="*/ 1 h 17"/>
                <a:gd name="T4" fmla="*/ 16 w 17"/>
                <a:gd name="T5" fmla="*/ 10 h 17"/>
                <a:gd name="T6" fmla="*/ 7 w 17"/>
                <a:gd name="T7" fmla="*/ 16 h 17"/>
                <a:gd name="T8" fmla="*/ 1 w 17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" y="7"/>
                  </a:moveTo>
                  <a:cubicBezTo>
                    <a:pt x="2" y="3"/>
                    <a:pt x="6" y="0"/>
                    <a:pt x="10" y="1"/>
                  </a:cubicBezTo>
                  <a:cubicBezTo>
                    <a:pt x="15" y="2"/>
                    <a:pt x="17" y="6"/>
                    <a:pt x="16" y="10"/>
                  </a:cubicBezTo>
                  <a:cubicBezTo>
                    <a:pt x="15" y="14"/>
                    <a:pt x="11" y="17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lose/>
                </a:path>
              </a:pathLst>
            </a:custGeom>
            <a:solidFill>
              <a:srgbClr val="4A4D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50"/>
            <p:cNvSpPr/>
            <p:nvPr/>
          </p:nvSpPr>
          <p:spPr bwMode="auto">
            <a:xfrm>
              <a:off x="5474" y="597"/>
              <a:ext cx="77" cy="51"/>
            </a:xfrm>
            <a:custGeom>
              <a:avLst/>
              <a:gdLst>
                <a:gd name="T0" fmla="*/ 69 w 77"/>
                <a:gd name="T1" fmla="*/ 51 h 51"/>
                <a:gd name="T2" fmla="*/ 0 w 77"/>
                <a:gd name="T3" fmla="*/ 35 h 51"/>
                <a:gd name="T4" fmla="*/ 10 w 77"/>
                <a:gd name="T5" fmla="*/ 0 h 51"/>
                <a:gd name="T6" fmla="*/ 77 w 77"/>
                <a:gd name="T7" fmla="*/ 16 h 51"/>
                <a:gd name="T8" fmla="*/ 69 w 77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1">
                  <a:moveTo>
                    <a:pt x="69" y="51"/>
                  </a:moveTo>
                  <a:lnTo>
                    <a:pt x="0" y="35"/>
                  </a:lnTo>
                  <a:lnTo>
                    <a:pt x="10" y="0"/>
                  </a:lnTo>
                  <a:lnTo>
                    <a:pt x="77" y="16"/>
                  </a:lnTo>
                  <a:lnTo>
                    <a:pt x="69" y="51"/>
                  </a:lnTo>
                  <a:close/>
                </a:path>
              </a:pathLst>
            </a:custGeom>
            <a:solidFill>
              <a:srgbClr val="626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Rectangle 51"/>
            <p:cNvSpPr>
              <a:spLocks noChangeArrowheads="1"/>
            </p:cNvSpPr>
            <p:nvPr/>
          </p:nvSpPr>
          <p:spPr bwMode="auto">
            <a:xfrm>
              <a:off x="5580" y="455"/>
              <a:ext cx="1" cy="1"/>
            </a:xfrm>
            <a:prstGeom prst="rect">
              <a:avLst/>
            </a:pr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52"/>
            <p:cNvSpPr/>
            <p:nvPr/>
          </p:nvSpPr>
          <p:spPr bwMode="auto">
            <a:xfrm>
              <a:off x="5627" y="478"/>
              <a:ext cx="60" cy="83"/>
            </a:xfrm>
            <a:custGeom>
              <a:avLst/>
              <a:gdLst>
                <a:gd name="T0" fmla="*/ 39 w 39"/>
                <a:gd name="T1" fmla="*/ 3 h 54"/>
                <a:gd name="T2" fmla="*/ 5 w 39"/>
                <a:gd name="T3" fmla="*/ 54 h 54"/>
                <a:gd name="T4" fmla="*/ 2 w 39"/>
                <a:gd name="T5" fmla="*/ 35 h 54"/>
                <a:gd name="T6" fmla="*/ 0 w 39"/>
                <a:gd name="T7" fmla="*/ 27 h 54"/>
                <a:gd name="T8" fmla="*/ 12 w 39"/>
                <a:gd name="T9" fmla="*/ 14 h 54"/>
                <a:gd name="T10" fmla="*/ 26 w 39"/>
                <a:gd name="T11" fmla="*/ 0 h 54"/>
                <a:gd name="T12" fmla="*/ 39 w 39"/>
                <a:gd name="T13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4">
                  <a:moveTo>
                    <a:pt x="39" y="3"/>
                  </a:moveTo>
                  <a:cubicBezTo>
                    <a:pt x="5" y="54"/>
                    <a:pt x="5" y="54"/>
                    <a:pt x="5" y="54"/>
                  </a:cubicBezTo>
                  <a:cubicBezTo>
                    <a:pt x="5" y="47"/>
                    <a:pt x="4" y="41"/>
                    <a:pt x="2" y="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39" y="3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53"/>
            <p:cNvSpPr/>
            <p:nvPr/>
          </p:nvSpPr>
          <p:spPr bwMode="auto">
            <a:xfrm>
              <a:off x="5580" y="458"/>
              <a:ext cx="41" cy="98"/>
            </a:xfrm>
            <a:custGeom>
              <a:avLst/>
              <a:gdLst>
                <a:gd name="T0" fmla="*/ 27 w 27"/>
                <a:gd name="T1" fmla="*/ 40 h 64"/>
                <a:gd name="T2" fmla="*/ 22 w 27"/>
                <a:gd name="T3" fmla="*/ 45 h 64"/>
                <a:gd name="T4" fmla="*/ 10 w 27"/>
                <a:gd name="T5" fmla="*/ 64 h 64"/>
                <a:gd name="T6" fmla="*/ 9 w 27"/>
                <a:gd name="T7" fmla="*/ 64 h 64"/>
                <a:gd name="T8" fmla="*/ 0 w 27"/>
                <a:gd name="T9" fmla="*/ 0 h 64"/>
                <a:gd name="T10" fmla="*/ 16 w 27"/>
                <a:gd name="T11" fmla="*/ 3 h 64"/>
                <a:gd name="T12" fmla="*/ 22 w 27"/>
                <a:gd name="T13" fmla="*/ 22 h 64"/>
                <a:gd name="T14" fmla="*/ 27 w 27"/>
                <a:gd name="T1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64">
                  <a:moveTo>
                    <a:pt x="27" y="40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17" y="51"/>
                    <a:pt x="13" y="57"/>
                    <a:pt x="10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54"/>
            <p:cNvSpPr/>
            <p:nvPr/>
          </p:nvSpPr>
          <p:spPr bwMode="auto">
            <a:xfrm>
              <a:off x="5604" y="463"/>
              <a:ext cx="31" cy="56"/>
            </a:xfrm>
            <a:custGeom>
              <a:avLst/>
              <a:gdLst>
                <a:gd name="T0" fmla="*/ 31 w 31"/>
                <a:gd name="T1" fmla="*/ 7 h 56"/>
                <a:gd name="T2" fmla="*/ 22 w 31"/>
                <a:gd name="T3" fmla="*/ 50 h 56"/>
                <a:gd name="T4" fmla="*/ 17 w 31"/>
                <a:gd name="T5" fmla="*/ 56 h 56"/>
                <a:gd name="T6" fmla="*/ 10 w 31"/>
                <a:gd name="T7" fmla="*/ 29 h 56"/>
                <a:gd name="T8" fmla="*/ 0 w 31"/>
                <a:gd name="T9" fmla="*/ 0 h 56"/>
                <a:gd name="T10" fmla="*/ 31 w 31"/>
                <a:gd name="T11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56">
                  <a:moveTo>
                    <a:pt x="31" y="7"/>
                  </a:moveTo>
                  <a:lnTo>
                    <a:pt x="22" y="50"/>
                  </a:lnTo>
                  <a:lnTo>
                    <a:pt x="17" y="56"/>
                  </a:lnTo>
                  <a:lnTo>
                    <a:pt x="10" y="29"/>
                  </a:lnTo>
                  <a:lnTo>
                    <a:pt x="0" y="0"/>
                  </a:lnTo>
                  <a:lnTo>
                    <a:pt x="31" y="7"/>
                  </a:lnTo>
                  <a:close/>
                </a:path>
              </a:pathLst>
            </a:custGeom>
            <a:solidFill>
              <a:srgbClr val="D55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55"/>
            <p:cNvSpPr/>
            <p:nvPr/>
          </p:nvSpPr>
          <p:spPr bwMode="auto">
            <a:xfrm>
              <a:off x="5626" y="470"/>
              <a:ext cx="41" cy="49"/>
            </a:xfrm>
            <a:custGeom>
              <a:avLst/>
              <a:gdLst>
                <a:gd name="T0" fmla="*/ 41 w 41"/>
                <a:gd name="T1" fmla="*/ 8 h 49"/>
                <a:gd name="T2" fmla="*/ 20 w 41"/>
                <a:gd name="T3" fmla="*/ 29 h 49"/>
                <a:gd name="T4" fmla="*/ 1 w 41"/>
                <a:gd name="T5" fmla="*/ 49 h 49"/>
                <a:gd name="T6" fmla="*/ 0 w 41"/>
                <a:gd name="T7" fmla="*/ 43 h 49"/>
                <a:gd name="T8" fmla="*/ 9 w 41"/>
                <a:gd name="T9" fmla="*/ 0 h 49"/>
                <a:gd name="T10" fmla="*/ 41 w 41"/>
                <a:gd name="T11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9">
                  <a:moveTo>
                    <a:pt x="41" y="8"/>
                  </a:moveTo>
                  <a:lnTo>
                    <a:pt x="20" y="29"/>
                  </a:lnTo>
                  <a:lnTo>
                    <a:pt x="1" y="49"/>
                  </a:lnTo>
                  <a:lnTo>
                    <a:pt x="0" y="43"/>
                  </a:lnTo>
                  <a:lnTo>
                    <a:pt x="9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C74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56"/>
            <p:cNvSpPr/>
            <p:nvPr/>
          </p:nvSpPr>
          <p:spPr bwMode="auto">
            <a:xfrm>
              <a:off x="5594" y="519"/>
              <a:ext cx="29" cy="91"/>
            </a:xfrm>
            <a:custGeom>
              <a:avLst/>
              <a:gdLst>
                <a:gd name="T0" fmla="*/ 19 w 19"/>
                <a:gd name="T1" fmla="*/ 3 h 59"/>
                <a:gd name="T2" fmla="*/ 18 w 19"/>
                <a:gd name="T3" fmla="*/ 0 h 59"/>
                <a:gd name="T4" fmla="*/ 13 w 19"/>
                <a:gd name="T5" fmla="*/ 5 h 59"/>
                <a:gd name="T6" fmla="*/ 1 w 19"/>
                <a:gd name="T7" fmla="*/ 24 h 59"/>
                <a:gd name="T8" fmla="*/ 0 w 19"/>
                <a:gd name="T9" fmla="*/ 24 h 59"/>
                <a:gd name="T10" fmla="*/ 5 w 19"/>
                <a:gd name="T11" fmla="*/ 59 h 59"/>
                <a:gd name="T12" fmla="*/ 7 w 19"/>
                <a:gd name="T13" fmla="*/ 57 h 59"/>
                <a:gd name="T14" fmla="*/ 19 w 19"/>
                <a:gd name="T15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59">
                  <a:moveTo>
                    <a:pt x="19" y="3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11"/>
                    <a:pt x="4" y="17"/>
                    <a:pt x="1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19" y="3"/>
                  </a:lnTo>
                  <a:close/>
                </a:path>
              </a:pathLst>
            </a:custGeom>
            <a:solidFill>
              <a:srgbClr val="D55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57"/>
            <p:cNvSpPr/>
            <p:nvPr/>
          </p:nvSpPr>
          <p:spPr bwMode="auto">
            <a:xfrm>
              <a:off x="5621" y="513"/>
              <a:ext cx="5" cy="11"/>
            </a:xfrm>
            <a:custGeom>
              <a:avLst/>
              <a:gdLst>
                <a:gd name="T0" fmla="*/ 0 w 5"/>
                <a:gd name="T1" fmla="*/ 6 h 11"/>
                <a:gd name="T2" fmla="*/ 2 w 5"/>
                <a:gd name="T3" fmla="*/ 11 h 11"/>
                <a:gd name="T4" fmla="*/ 5 w 5"/>
                <a:gd name="T5" fmla="*/ 0 h 11"/>
                <a:gd name="T6" fmla="*/ 0 w 5"/>
                <a:gd name="T7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1">
                  <a:moveTo>
                    <a:pt x="0" y="6"/>
                  </a:moveTo>
                  <a:lnTo>
                    <a:pt x="2" y="11"/>
                  </a:lnTo>
                  <a:lnTo>
                    <a:pt x="5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D55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58"/>
            <p:cNvSpPr/>
            <p:nvPr/>
          </p:nvSpPr>
          <p:spPr bwMode="auto">
            <a:xfrm>
              <a:off x="5604" y="519"/>
              <a:ext cx="31" cy="87"/>
            </a:xfrm>
            <a:custGeom>
              <a:avLst/>
              <a:gdLst>
                <a:gd name="T0" fmla="*/ 15 w 20"/>
                <a:gd name="T1" fmla="*/ 0 h 57"/>
                <a:gd name="T2" fmla="*/ 12 w 20"/>
                <a:gd name="T3" fmla="*/ 3 h 57"/>
                <a:gd name="T4" fmla="*/ 0 w 20"/>
                <a:gd name="T5" fmla="*/ 57 h 57"/>
                <a:gd name="T6" fmla="*/ 20 w 20"/>
                <a:gd name="T7" fmla="*/ 27 h 57"/>
                <a:gd name="T8" fmla="*/ 17 w 20"/>
                <a:gd name="T9" fmla="*/ 8 h 57"/>
                <a:gd name="T10" fmla="*/ 15 w 20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57">
                  <a:moveTo>
                    <a:pt x="15" y="0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0"/>
                    <a:pt x="19" y="14"/>
                    <a:pt x="17" y="8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C74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59"/>
            <p:cNvSpPr/>
            <p:nvPr/>
          </p:nvSpPr>
          <p:spPr bwMode="auto">
            <a:xfrm>
              <a:off x="5623" y="513"/>
              <a:ext cx="4" cy="11"/>
            </a:xfrm>
            <a:custGeom>
              <a:avLst/>
              <a:gdLst>
                <a:gd name="T0" fmla="*/ 3 w 4"/>
                <a:gd name="T1" fmla="*/ 0 h 11"/>
                <a:gd name="T2" fmla="*/ 0 w 4"/>
                <a:gd name="T3" fmla="*/ 11 h 11"/>
                <a:gd name="T4" fmla="*/ 4 w 4"/>
                <a:gd name="T5" fmla="*/ 6 h 11"/>
                <a:gd name="T6" fmla="*/ 3 w 4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1">
                  <a:moveTo>
                    <a:pt x="3" y="0"/>
                  </a:moveTo>
                  <a:lnTo>
                    <a:pt x="0" y="11"/>
                  </a:lnTo>
                  <a:lnTo>
                    <a:pt x="4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4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60"/>
            <p:cNvSpPr/>
            <p:nvPr/>
          </p:nvSpPr>
          <p:spPr bwMode="auto">
            <a:xfrm>
              <a:off x="5542" y="452"/>
              <a:ext cx="59" cy="217"/>
            </a:xfrm>
            <a:custGeom>
              <a:avLst/>
              <a:gdLst>
                <a:gd name="T0" fmla="*/ 59 w 59"/>
                <a:gd name="T1" fmla="*/ 158 h 217"/>
                <a:gd name="T2" fmla="*/ 46 w 59"/>
                <a:gd name="T3" fmla="*/ 217 h 217"/>
                <a:gd name="T4" fmla="*/ 3 w 59"/>
                <a:gd name="T5" fmla="*/ 78 h 217"/>
                <a:gd name="T6" fmla="*/ 33 w 59"/>
                <a:gd name="T7" fmla="*/ 75 h 217"/>
                <a:gd name="T8" fmla="*/ 0 w 59"/>
                <a:gd name="T9" fmla="*/ 61 h 217"/>
                <a:gd name="T10" fmla="*/ 13 w 59"/>
                <a:gd name="T11" fmla="*/ 0 h 217"/>
                <a:gd name="T12" fmla="*/ 38 w 59"/>
                <a:gd name="T13" fmla="*/ 6 h 217"/>
                <a:gd name="T14" fmla="*/ 52 w 59"/>
                <a:gd name="T15" fmla="*/ 104 h 217"/>
                <a:gd name="T16" fmla="*/ 59 w 59"/>
                <a:gd name="T17" fmla="*/ 1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217">
                  <a:moveTo>
                    <a:pt x="59" y="158"/>
                  </a:moveTo>
                  <a:lnTo>
                    <a:pt x="46" y="217"/>
                  </a:lnTo>
                  <a:lnTo>
                    <a:pt x="3" y="78"/>
                  </a:lnTo>
                  <a:lnTo>
                    <a:pt x="33" y="75"/>
                  </a:lnTo>
                  <a:lnTo>
                    <a:pt x="0" y="61"/>
                  </a:lnTo>
                  <a:lnTo>
                    <a:pt x="13" y="0"/>
                  </a:lnTo>
                  <a:lnTo>
                    <a:pt x="38" y="6"/>
                  </a:lnTo>
                  <a:lnTo>
                    <a:pt x="52" y="104"/>
                  </a:lnTo>
                  <a:lnTo>
                    <a:pt x="59" y="158"/>
                  </a:lnTo>
                  <a:close/>
                </a:path>
              </a:pathLst>
            </a:custGeom>
            <a:solidFill>
              <a:srgbClr val="626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Rectangle 61"/>
            <p:cNvSpPr>
              <a:spLocks noChangeArrowheads="1"/>
            </p:cNvSpPr>
            <p:nvPr/>
          </p:nvSpPr>
          <p:spPr bwMode="auto">
            <a:xfrm>
              <a:off x="5588" y="669"/>
              <a:ext cx="1" cy="1"/>
            </a:xfrm>
            <a:prstGeom prst="rect">
              <a:avLst/>
            </a:prstGeom>
            <a:solidFill>
              <a:srgbClr val="626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62"/>
            <p:cNvSpPr/>
            <p:nvPr/>
          </p:nvSpPr>
          <p:spPr bwMode="auto">
            <a:xfrm>
              <a:off x="5588" y="482"/>
              <a:ext cx="124" cy="187"/>
            </a:xfrm>
            <a:custGeom>
              <a:avLst/>
              <a:gdLst>
                <a:gd name="T0" fmla="*/ 110 w 124"/>
                <a:gd name="T1" fmla="*/ 66 h 187"/>
                <a:gd name="T2" fmla="*/ 73 w 124"/>
                <a:gd name="T3" fmla="*/ 65 h 187"/>
                <a:gd name="T4" fmla="*/ 101 w 124"/>
                <a:gd name="T5" fmla="*/ 82 h 187"/>
                <a:gd name="T6" fmla="*/ 0 w 124"/>
                <a:gd name="T7" fmla="*/ 187 h 187"/>
                <a:gd name="T8" fmla="*/ 13 w 124"/>
                <a:gd name="T9" fmla="*/ 128 h 187"/>
                <a:gd name="T10" fmla="*/ 16 w 124"/>
                <a:gd name="T11" fmla="*/ 124 h 187"/>
                <a:gd name="T12" fmla="*/ 47 w 124"/>
                <a:gd name="T13" fmla="*/ 80 h 187"/>
                <a:gd name="T14" fmla="*/ 102 w 124"/>
                <a:gd name="T15" fmla="*/ 0 h 187"/>
                <a:gd name="T16" fmla="*/ 124 w 124"/>
                <a:gd name="T17" fmla="*/ 5 h 187"/>
                <a:gd name="T18" fmla="*/ 110 w 124"/>
                <a:gd name="T19" fmla="*/ 6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87">
                  <a:moveTo>
                    <a:pt x="110" y="66"/>
                  </a:moveTo>
                  <a:lnTo>
                    <a:pt x="73" y="65"/>
                  </a:lnTo>
                  <a:lnTo>
                    <a:pt x="101" y="82"/>
                  </a:lnTo>
                  <a:lnTo>
                    <a:pt x="0" y="187"/>
                  </a:lnTo>
                  <a:lnTo>
                    <a:pt x="13" y="128"/>
                  </a:lnTo>
                  <a:lnTo>
                    <a:pt x="16" y="124"/>
                  </a:lnTo>
                  <a:lnTo>
                    <a:pt x="47" y="80"/>
                  </a:lnTo>
                  <a:lnTo>
                    <a:pt x="102" y="0"/>
                  </a:lnTo>
                  <a:lnTo>
                    <a:pt x="124" y="5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Rectangle 63"/>
            <p:cNvSpPr>
              <a:spLocks noChangeArrowheads="1"/>
            </p:cNvSpPr>
            <p:nvPr/>
          </p:nvSpPr>
          <p:spPr bwMode="auto">
            <a:xfrm>
              <a:off x="5588" y="669"/>
              <a:ext cx="1" cy="1"/>
            </a:xfrm>
            <a:prstGeom prst="rect">
              <a:avLst/>
            </a:pr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64"/>
            <p:cNvSpPr/>
            <p:nvPr/>
          </p:nvSpPr>
          <p:spPr bwMode="auto">
            <a:xfrm>
              <a:off x="5635" y="482"/>
              <a:ext cx="55" cy="80"/>
            </a:xfrm>
            <a:custGeom>
              <a:avLst/>
              <a:gdLst>
                <a:gd name="T0" fmla="*/ 36 w 36"/>
                <a:gd name="T1" fmla="*/ 0 h 52"/>
                <a:gd name="T2" fmla="*/ 0 w 36"/>
                <a:gd name="T3" fmla="*/ 52 h 52"/>
                <a:gd name="T4" fmla="*/ 0 w 36"/>
                <a:gd name="T5" fmla="*/ 51 h 52"/>
                <a:gd name="T6" fmla="*/ 34 w 36"/>
                <a:gd name="T7" fmla="*/ 0 h 52"/>
                <a:gd name="T8" fmla="*/ 36 w 36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2">
                  <a:moveTo>
                    <a:pt x="36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1"/>
                    <a:pt x="0" y="51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65"/>
            <p:cNvSpPr/>
            <p:nvPr/>
          </p:nvSpPr>
          <p:spPr bwMode="auto">
            <a:xfrm>
              <a:off x="5601" y="562"/>
              <a:ext cx="34" cy="48"/>
            </a:xfrm>
            <a:custGeom>
              <a:avLst/>
              <a:gdLst>
                <a:gd name="T0" fmla="*/ 0 w 34"/>
                <a:gd name="T1" fmla="*/ 48 h 48"/>
                <a:gd name="T2" fmla="*/ 34 w 34"/>
                <a:gd name="T3" fmla="*/ 0 h 48"/>
                <a:gd name="T4" fmla="*/ 3 w 34"/>
                <a:gd name="T5" fmla="*/ 44 h 48"/>
                <a:gd name="T6" fmla="*/ 0 w 34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8">
                  <a:moveTo>
                    <a:pt x="0" y="48"/>
                  </a:moveTo>
                  <a:lnTo>
                    <a:pt x="34" y="0"/>
                  </a:lnTo>
                  <a:lnTo>
                    <a:pt x="3" y="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66"/>
            <p:cNvSpPr/>
            <p:nvPr/>
          </p:nvSpPr>
          <p:spPr bwMode="auto">
            <a:xfrm>
              <a:off x="5601" y="606"/>
              <a:ext cx="3" cy="4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4 h 4"/>
                <a:gd name="T4" fmla="*/ 3 w 3"/>
                <a:gd name="T5" fmla="*/ 0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67"/>
            <p:cNvSpPr/>
            <p:nvPr/>
          </p:nvSpPr>
          <p:spPr bwMode="auto">
            <a:xfrm>
              <a:off x="5604" y="561"/>
              <a:ext cx="31" cy="45"/>
            </a:xfrm>
            <a:custGeom>
              <a:avLst/>
              <a:gdLst>
                <a:gd name="T0" fmla="*/ 0 w 20"/>
                <a:gd name="T1" fmla="*/ 30 h 30"/>
                <a:gd name="T2" fmla="*/ 0 w 20"/>
                <a:gd name="T3" fmla="*/ 30 h 30"/>
                <a:gd name="T4" fmla="*/ 20 w 20"/>
                <a:gd name="T5" fmla="*/ 1 h 30"/>
                <a:gd name="T6" fmla="*/ 20 w 20"/>
                <a:gd name="T7" fmla="*/ 0 h 30"/>
                <a:gd name="T8" fmla="*/ 0 w 20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0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68"/>
            <p:cNvSpPr/>
            <p:nvPr/>
          </p:nvSpPr>
          <p:spPr bwMode="auto">
            <a:xfrm>
              <a:off x="5588" y="610"/>
              <a:ext cx="13" cy="59"/>
            </a:xfrm>
            <a:custGeom>
              <a:avLst/>
              <a:gdLst>
                <a:gd name="T0" fmla="*/ 0 w 13"/>
                <a:gd name="T1" fmla="*/ 59 h 59"/>
                <a:gd name="T2" fmla="*/ 0 w 13"/>
                <a:gd name="T3" fmla="*/ 59 h 59"/>
                <a:gd name="T4" fmla="*/ 0 w 13"/>
                <a:gd name="T5" fmla="*/ 59 h 59"/>
                <a:gd name="T6" fmla="*/ 13 w 13"/>
                <a:gd name="T7" fmla="*/ 0 h 59"/>
                <a:gd name="T8" fmla="*/ 0 w 1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9">
                  <a:moveTo>
                    <a:pt x="0" y="59"/>
                  </a:moveTo>
                  <a:lnTo>
                    <a:pt x="0" y="59"/>
                  </a:lnTo>
                  <a:lnTo>
                    <a:pt x="0" y="59"/>
                  </a:lnTo>
                  <a:lnTo>
                    <a:pt x="13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C7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69"/>
            <p:cNvSpPr/>
            <p:nvPr/>
          </p:nvSpPr>
          <p:spPr bwMode="auto">
            <a:xfrm>
              <a:off x="5915" y="207"/>
              <a:ext cx="43" cy="63"/>
            </a:xfrm>
            <a:custGeom>
              <a:avLst/>
              <a:gdLst>
                <a:gd name="T0" fmla="*/ 17 w 28"/>
                <a:gd name="T1" fmla="*/ 36 h 41"/>
                <a:gd name="T2" fmla="*/ 7 w 28"/>
                <a:gd name="T3" fmla="*/ 39 h 41"/>
                <a:gd name="T4" fmla="*/ 7 w 28"/>
                <a:gd name="T5" fmla="*/ 39 h 41"/>
                <a:gd name="T6" fmla="*/ 1 w 28"/>
                <a:gd name="T7" fmla="*/ 31 h 41"/>
                <a:gd name="T8" fmla="*/ 9 w 28"/>
                <a:gd name="T9" fmla="*/ 8 h 41"/>
                <a:gd name="T10" fmla="*/ 21 w 28"/>
                <a:gd name="T11" fmla="*/ 2 h 41"/>
                <a:gd name="T12" fmla="*/ 21 w 28"/>
                <a:gd name="T13" fmla="*/ 2 h 41"/>
                <a:gd name="T14" fmla="*/ 27 w 28"/>
                <a:gd name="T15" fmla="*/ 10 h 41"/>
                <a:gd name="T16" fmla="*/ 17 w 28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1">
                  <a:moveTo>
                    <a:pt x="17" y="36"/>
                  </a:moveTo>
                  <a:cubicBezTo>
                    <a:pt x="16" y="39"/>
                    <a:pt x="11" y="41"/>
                    <a:pt x="7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3" y="37"/>
                    <a:pt x="0" y="34"/>
                    <a:pt x="1" y="3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1"/>
                    <a:pt x="16" y="0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4"/>
                    <a:pt x="28" y="7"/>
                    <a:pt x="27" y="10"/>
                  </a:cubicBezTo>
                  <a:lnTo>
                    <a:pt x="17" y="36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70"/>
            <p:cNvSpPr/>
            <p:nvPr/>
          </p:nvSpPr>
          <p:spPr bwMode="auto">
            <a:xfrm>
              <a:off x="5901" y="221"/>
              <a:ext cx="45" cy="62"/>
            </a:xfrm>
            <a:custGeom>
              <a:avLst/>
              <a:gdLst>
                <a:gd name="T0" fmla="*/ 26 w 29"/>
                <a:gd name="T1" fmla="*/ 7 h 41"/>
                <a:gd name="T2" fmla="*/ 19 w 29"/>
                <a:gd name="T3" fmla="*/ 1 h 41"/>
                <a:gd name="T4" fmla="*/ 7 w 29"/>
                <a:gd name="T5" fmla="*/ 7 h 41"/>
                <a:gd name="T6" fmla="*/ 2 w 29"/>
                <a:gd name="T7" fmla="*/ 25 h 41"/>
                <a:gd name="T8" fmla="*/ 5 w 29"/>
                <a:gd name="T9" fmla="*/ 38 h 41"/>
                <a:gd name="T10" fmla="*/ 14 w 29"/>
                <a:gd name="T11" fmla="*/ 41 h 41"/>
                <a:gd name="T12" fmla="*/ 21 w 29"/>
                <a:gd name="T13" fmla="*/ 35 h 41"/>
                <a:gd name="T14" fmla="*/ 18 w 29"/>
                <a:gd name="T15" fmla="*/ 21 h 41"/>
                <a:gd name="T16" fmla="*/ 26 w 29"/>
                <a:gd name="T17" fmla="*/ 16 h 41"/>
                <a:gd name="T18" fmla="*/ 26 w 29"/>
                <a:gd name="T1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41">
                  <a:moveTo>
                    <a:pt x="26" y="7"/>
                  </a:moveTo>
                  <a:cubicBezTo>
                    <a:pt x="24" y="3"/>
                    <a:pt x="21" y="0"/>
                    <a:pt x="19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2" y="11"/>
                    <a:pt x="0" y="17"/>
                    <a:pt x="2" y="25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40"/>
                    <a:pt x="9" y="41"/>
                    <a:pt x="14" y="41"/>
                  </a:cubicBezTo>
                  <a:cubicBezTo>
                    <a:pt x="18" y="40"/>
                    <a:pt x="21" y="37"/>
                    <a:pt x="21" y="35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9" y="15"/>
                    <a:pt x="29" y="11"/>
                    <a:pt x="26" y="7"/>
                  </a:cubicBez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71"/>
            <p:cNvSpPr/>
            <p:nvPr/>
          </p:nvSpPr>
          <p:spPr bwMode="auto">
            <a:xfrm>
              <a:off x="5941" y="210"/>
              <a:ext cx="45" cy="63"/>
            </a:xfrm>
            <a:custGeom>
              <a:avLst/>
              <a:gdLst>
                <a:gd name="T0" fmla="*/ 17 w 29"/>
                <a:gd name="T1" fmla="*/ 37 h 41"/>
                <a:gd name="T2" fmla="*/ 7 w 29"/>
                <a:gd name="T3" fmla="*/ 40 h 41"/>
                <a:gd name="T4" fmla="*/ 7 w 29"/>
                <a:gd name="T5" fmla="*/ 40 h 41"/>
                <a:gd name="T6" fmla="*/ 1 w 29"/>
                <a:gd name="T7" fmla="*/ 31 h 41"/>
                <a:gd name="T8" fmla="*/ 8 w 29"/>
                <a:gd name="T9" fmla="*/ 6 h 41"/>
                <a:gd name="T10" fmla="*/ 21 w 29"/>
                <a:gd name="T11" fmla="*/ 2 h 41"/>
                <a:gd name="T12" fmla="*/ 21 w 29"/>
                <a:gd name="T13" fmla="*/ 2 h 41"/>
                <a:gd name="T14" fmla="*/ 28 w 29"/>
                <a:gd name="T15" fmla="*/ 13 h 41"/>
                <a:gd name="T16" fmla="*/ 17 w 29"/>
                <a:gd name="T17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41">
                  <a:moveTo>
                    <a:pt x="17" y="37"/>
                  </a:moveTo>
                  <a:cubicBezTo>
                    <a:pt x="16" y="40"/>
                    <a:pt x="11" y="41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2" y="38"/>
                    <a:pt x="0" y="34"/>
                    <a:pt x="1" y="3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3"/>
                    <a:pt x="16" y="0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4"/>
                    <a:pt x="29" y="9"/>
                    <a:pt x="28" y="13"/>
                  </a:cubicBezTo>
                  <a:lnTo>
                    <a:pt x="17" y="37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72"/>
            <p:cNvSpPr/>
            <p:nvPr/>
          </p:nvSpPr>
          <p:spPr bwMode="auto">
            <a:xfrm>
              <a:off x="5963" y="225"/>
              <a:ext cx="41" cy="61"/>
            </a:xfrm>
            <a:custGeom>
              <a:avLst/>
              <a:gdLst>
                <a:gd name="T0" fmla="*/ 15 w 27"/>
                <a:gd name="T1" fmla="*/ 35 h 40"/>
                <a:gd name="T2" fmla="*/ 6 w 27"/>
                <a:gd name="T3" fmla="*/ 38 h 40"/>
                <a:gd name="T4" fmla="*/ 6 w 27"/>
                <a:gd name="T5" fmla="*/ 38 h 40"/>
                <a:gd name="T6" fmla="*/ 1 w 27"/>
                <a:gd name="T7" fmla="*/ 30 h 40"/>
                <a:gd name="T8" fmla="*/ 10 w 27"/>
                <a:gd name="T9" fmla="*/ 4 h 40"/>
                <a:gd name="T10" fmla="*/ 19 w 27"/>
                <a:gd name="T11" fmla="*/ 1 h 40"/>
                <a:gd name="T12" fmla="*/ 19 w 27"/>
                <a:gd name="T13" fmla="*/ 1 h 40"/>
                <a:gd name="T14" fmla="*/ 26 w 27"/>
                <a:gd name="T15" fmla="*/ 13 h 40"/>
                <a:gd name="T16" fmla="*/ 15 w 27"/>
                <a:gd name="T17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40">
                  <a:moveTo>
                    <a:pt x="15" y="35"/>
                  </a:moveTo>
                  <a:cubicBezTo>
                    <a:pt x="14" y="38"/>
                    <a:pt x="10" y="40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2" y="37"/>
                    <a:pt x="0" y="33"/>
                    <a:pt x="1" y="3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3" y="3"/>
                    <a:pt x="27" y="6"/>
                    <a:pt x="26" y="13"/>
                  </a:cubicBezTo>
                  <a:lnTo>
                    <a:pt x="15" y="35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73"/>
            <p:cNvSpPr/>
            <p:nvPr/>
          </p:nvSpPr>
          <p:spPr bwMode="auto">
            <a:xfrm>
              <a:off x="5981" y="239"/>
              <a:ext cx="37" cy="64"/>
            </a:xfrm>
            <a:custGeom>
              <a:avLst/>
              <a:gdLst>
                <a:gd name="T0" fmla="*/ 16 w 24"/>
                <a:gd name="T1" fmla="*/ 37 h 42"/>
                <a:gd name="T2" fmla="*/ 6 w 24"/>
                <a:gd name="T3" fmla="*/ 40 h 42"/>
                <a:gd name="T4" fmla="*/ 6 w 24"/>
                <a:gd name="T5" fmla="*/ 40 h 42"/>
                <a:gd name="T6" fmla="*/ 1 w 24"/>
                <a:gd name="T7" fmla="*/ 32 h 42"/>
                <a:gd name="T8" fmla="*/ 10 w 24"/>
                <a:gd name="T9" fmla="*/ 6 h 42"/>
                <a:gd name="T10" fmla="*/ 18 w 24"/>
                <a:gd name="T11" fmla="*/ 2 h 42"/>
                <a:gd name="T12" fmla="*/ 23 w 24"/>
                <a:gd name="T13" fmla="*/ 17 h 42"/>
                <a:gd name="T14" fmla="*/ 16 w 24"/>
                <a:gd name="T15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2">
                  <a:moveTo>
                    <a:pt x="16" y="37"/>
                  </a:moveTo>
                  <a:cubicBezTo>
                    <a:pt x="15" y="40"/>
                    <a:pt x="10" y="42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2" y="39"/>
                    <a:pt x="0" y="35"/>
                    <a:pt x="1" y="3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3"/>
                    <a:pt x="13" y="0"/>
                    <a:pt x="18" y="2"/>
                  </a:cubicBezTo>
                  <a:cubicBezTo>
                    <a:pt x="23" y="4"/>
                    <a:pt x="24" y="14"/>
                    <a:pt x="23" y="17"/>
                  </a:cubicBezTo>
                  <a:lnTo>
                    <a:pt x="16" y="37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74"/>
            <p:cNvSpPr/>
            <p:nvPr/>
          </p:nvSpPr>
          <p:spPr bwMode="auto">
            <a:xfrm>
              <a:off x="5301" y="651"/>
              <a:ext cx="112" cy="112"/>
            </a:xfrm>
            <a:custGeom>
              <a:avLst/>
              <a:gdLst>
                <a:gd name="T0" fmla="*/ 31 w 73"/>
                <a:gd name="T1" fmla="*/ 70 h 73"/>
                <a:gd name="T2" fmla="*/ 3 w 73"/>
                <a:gd name="T3" fmla="*/ 31 h 73"/>
                <a:gd name="T4" fmla="*/ 42 w 73"/>
                <a:gd name="T5" fmla="*/ 3 h 73"/>
                <a:gd name="T6" fmla="*/ 70 w 73"/>
                <a:gd name="T7" fmla="*/ 42 h 73"/>
                <a:gd name="T8" fmla="*/ 31 w 73"/>
                <a:gd name="T9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31" y="70"/>
                  </a:moveTo>
                  <a:cubicBezTo>
                    <a:pt x="12" y="67"/>
                    <a:pt x="0" y="50"/>
                    <a:pt x="3" y="31"/>
                  </a:cubicBezTo>
                  <a:cubicBezTo>
                    <a:pt x="6" y="12"/>
                    <a:pt x="23" y="0"/>
                    <a:pt x="42" y="3"/>
                  </a:cubicBezTo>
                  <a:cubicBezTo>
                    <a:pt x="61" y="6"/>
                    <a:pt x="73" y="23"/>
                    <a:pt x="70" y="42"/>
                  </a:cubicBezTo>
                  <a:cubicBezTo>
                    <a:pt x="67" y="61"/>
                    <a:pt x="50" y="73"/>
                    <a:pt x="31" y="70"/>
                  </a:cubicBez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75"/>
            <p:cNvSpPr/>
            <p:nvPr/>
          </p:nvSpPr>
          <p:spPr bwMode="auto">
            <a:xfrm>
              <a:off x="5357" y="662"/>
              <a:ext cx="62" cy="39"/>
            </a:xfrm>
            <a:custGeom>
              <a:avLst/>
              <a:gdLst>
                <a:gd name="T0" fmla="*/ 5 w 41"/>
                <a:gd name="T1" fmla="*/ 17 h 26"/>
                <a:gd name="T2" fmla="*/ 2 w 41"/>
                <a:gd name="T3" fmla="*/ 8 h 26"/>
                <a:gd name="T4" fmla="*/ 2 w 41"/>
                <a:gd name="T5" fmla="*/ 8 h 26"/>
                <a:gd name="T6" fmla="*/ 10 w 41"/>
                <a:gd name="T7" fmla="*/ 1 h 26"/>
                <a:gd name="T8" fmla="*/ 33 w 41"/>
                <a:gd name="T9" fmla="*/ 8 h 26"/>
                <a:gd name="T10" fmla="*/ 39 w 41"/>
                <a:gd name="T11" fmla="*/ 19 h 26"/>
                <a:gd name="T12" fmla="*/ 39 w 41"/>
                <a:gd name="T13" fmla="*/ 19 h 26"/>
                <a:gd name="T14" fmla="*/ 32 w 41"/>
                <a:gd name="T15" fmla="*/ 25 h 26"/>
                <a:gd name="T16" fmla="*/ 5 w 41"/>
                <a:gd name="T17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6">
                  <a:moveTo>
                    <a:pt x="5" y="17"/>
                  </a:moveTo>
                  <a:cubicBezTo>
                    <a:pt x="2" y="16"/>
                    <a:pt x="0" y="12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3"/>
                    <a:pt x="6" y="0"/>
                    <a:pt x="10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40" y="10"/>
                    <a:pt x="41" y="14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23"/>
                    <a:pt x="35" y="26"/>
                    <a:pt x="32" y="25"/>
                  </a:cubicBezTo>
                  <a:lnTo>
                    <a:pt x="5" y="17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76"/>
            <p:cNvSpPr/>
            <p:nvPr/>
          </p:nvSpPr>
          <p:spPr bwMode="auto">
            <a:xfrm>
              <a:off x="5341" y="646"/>
              <a:ext cx="65" cy="45"/>
            </a:xfrm>
            <a:custGeom>
              <a:avLst/>
              <a:gdLst>
                <a:gd name="T0" fmla="*/ 35 w 42"/>
                <a:gd name="T1" fmla="*/ 27 h 29"/>
                <a:gd name="T2" fmla="*/ 41 w 42"/>
                <a:gd name="T3" fmla="*/ 19 h 29"/>
                <a:gd name="T4" fmla="*/ 34 w 42"/>
                <a:gd name="T5" fmla="*/ 8 h 29"/>
                <a:gd name="T6" fmla="*/ 16 w 42"/>
                <a:gd name="T7" fmla="*/ 3 h 29"/>
                <a:gd name="T8" fmla="*/ 3 w 42"/>
                <a:gd name="T9" fmla="*/ 7 h 29"/>
                <a:gd name="T10" fmla="*/ 1 w 42"/>
                <a:gd name="T11" fmla="*/ 16 h 29"/>
                <a:gd name="T12" fmla="*/ 7 w 42"/>
                <a:gd name="T13" fmla="*/ 23 h 29"/>
                <a:gd name="T14" fmla="*/ 21 w 42"/>
                <a:gd name="T15" fmla="*/ 19 h 29"/>
                <a:gd name="T16" fmla="*/ 26 w 42"/>
                <a:gd name="T17" fmla="*/ 27 h 29"/>
                <a:gd name="T18" fmla="*/ 35 w 42"/>
                <a:gd name="T1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9">
                  <a:moveTo>
                    <a:pt x="35" y="27"/>
                  </a:moveTo>
                  <a:cubicBezTo>
                    <a:pt x="39" y="24"/>
                    <a:pt x="42" y="21"/>
                    <a:pt x="41" y="19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0" y="2"/>
                    <a:pt x="24" y="0"/>
                    <a:pt x="16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11"/>
                    <a:pt x="1" y="16"/>
                  </a:cubicBezTo>
                  <a:cubicBezTo>
                    <a:pt x="2" y="20"/>
                    <a:pt x="5" y="23"/>
                    <a:pt x="7" y="23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7" y="29"/>
                    <a:pt x="31" y="29"/>
                    <a:pt x="35" y="27"/>
                  </a:cubicBez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77"/>
            <p:cNvSpPr/>
            <p:nvPr/>
          </p:nvSpPr>
          <p:spPr bwMode="auto">
            <a:xfrm>
              <a:off x="5355" y="688"/>
              <a:ext cx="63" cy="42"/>
            </a:xfrm>
            <a:custGeom>
              <a:avLst/>
              <a:gdLst>
                <a:gd name="T0" fmla="*/ 4 w 41"/>
                <a:gd name="T1" fmla="*/ 17 h 28"/>
                <a:gd name="T2" fmla="*/ 1 w 41"/>
                <a:gd name="T3" fmla="*/ 7 h 28"/>
                <a:gd name="T4" fmla="*/ 1 w 41"/>
                <a:gd name="T5" fmla="*/ 7 h 28"/>
                <a:gd name="T6" fmla="*/ 9 w 41"/>
                <a:gd name="T7" fmla="*/ 1 h 28"/>
                <a:gd name="T8" fmla="*/ 35 w 41"/>
                <a:gd name="T9" fmla="*/ 7 h 28"/>
                <a:gd name="T10" fmla="*/ 40 w 41"/>
                <a:gd name="T11" fmla="*/ 19 h 28"/>
                <a:gd name="T12" fmla="*/ 40 w 41"/>
                <a:gd name="T13" fmla="*/ 19 h 28"/>
                <a:gd name="T14" fmla="*/ 30 w 41"/>
                <a:gd name="T15" fmla="*/ 27 h 28"/>
                <a:gd name="T16" fmla="*/ 4 w 41"/>
                <a:gd name="T17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8">
                  <a:moveTo>
                    <a:pt x="4" y="17"/>
                  </a:moveTo>
                  <a:cubicBezTo>
                    <a:pt x="1" y="17"/>
                    <a:pt x="0" y="12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3" y="3"/>
                    <a:pt x="6" y="0"/>
                    <a:pt x="9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8" y="8"/>
                    <a:pt x="41" y="14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38" y="23"/>
                    <a:pt x="33" y="28"/>
                    <a:pt x="30" y="27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78"/>
            <p:cNvSpPr/>
            <p:nvPr/>
          </p:nvSpPr>
          <p:spPr bwMode="auto">
            <a:xfrm>
              <a:off x="5343" y="711"/>
              <a:ext cx="61" cy="38"/>
            </a:xfrm>
            <a:custGeom>
              <a:avLst/>
              <a:gdLst>
                <a:gd name="T0" fmla="*/ 5 w 40"/>
                <a:gd name="T1" fmla="*/ 15 h 25"/>
                <a:gd name="T2" fmla="*/ 2 w 40"/>
                <a:gd name="T3" fmla="*/ 6 h 25"/>
                <a:gd name="T4" fmla="*/ 2 w 40"/>
                <a:gd name="T5" fmla="*/ 6 h 25"/>
                <a:gd name="T6" fmla="*/ 9 w 40"/>
                <a:gd name="T7" fmla="*/ 1 h 25"/>
                <a:gd name="T8" fmla="*/ 36 w 40"/>
                <a:gd name="T9" fmla="*/ 8 h 25"/>
                <a:gd name="T10" fmla="*/ 39 w 40"/>
                <a:gd name="T11" fmla="*/ 17 h 25"/>
                <a:gd name="T12" fmla="*/ 39 w 40"/>
                <a:gd name="T13" fmla="*/ 17 h 25"/>
                <a:gd name="T14" fmla="*/ 28 w 40"/>
                <a:gd name="T15" fmla="*/ 24 h 25"/>
                <a:gd name="T16" fmla="*/ 5 w 40"/>
                <a:gd name="T17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5">
                  <a:moveTo>
                    <a:pt x="5" y="15"/>
                  </a:moveTo>
                  <a:cubicBezTo>
                    <a:pt x="2" y="14"/>
                    <a:pt x="0" y="10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2"/>
                    <a:pt x="6" y="0"/>
                    <a:pt x="9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9" y="9"/>
                    <a:pt x="40" y="13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21"/>
                    <a:pt x="35" y="25"/>
                    <a:pt x="28" y="24"/>
                  </a:cubicBezTo>
                  <a:lnTo>
                    <a:pt x="5" y="15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79"/>
            <p:cNvSpPr/>
            <p:nvPr/>
          </p:nvSpPr>
          <p:spPr bwMode="auto">
            <a:xfrm>
              <a:off x="5327" y="729"/>
              <a:ext cx="65" cy="37"/>
            </a:xfrm>
            <a:custGeom>
              <a:avLst/>
              <a:gdLst>
                <a:gd name="T0" fmla="*/ 5 w 42"/>
                <a:gd name="T1" fmla="*/ 16 h 24"/>
                <a:gd name="T2" fmla="*/ 1 w 42"/>
                <a:gd name="T3" fmla="*/ 7 h 24"/>
                <a:gd name="T4" fmla="*/ 1 w 42"/>
                <a:gd name="T5" fmla="*/ 7 h 24"/>
                <a:gd name="T6" fmla="*/ 9 w 42"/>
                <a:gd name="T7" fmla="*/ 1 h 24"/>
                <a:gd name="T8" fmla="*/ 36 w 42"/>
                <a:gd name="T9" fmla="*/ 9 h 24"/>
                <a:gd name="T10" fmla="*/ 40 w 42"/>
                <a:gd name="T11" fmla="*/ 16 h 24"/>
                <a:gd name="T12" fmla="*/ 26 w 42"/>
                <a:gd name="T13" fmla="*/ 23 h 24"/>
                <a:gd name="T14" fmla="*/ 5 w 42"/>
                <a:gd name="T1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4">
                  <a:moveTo>
                    <a:pt x="5" y="16"/>
                  </a:moveTo>
                  <a:cubicBezTo>
                    <a:pt x="2" y="16"/>
                    <a:pt x="0" y="11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3" y="3"/>
                    <a:pt x="6" y="0"/>
                    <a:pt x="9" y="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9" y="10"/>
                    <a:pt x="42" y="11"/>
                    <a:pt x="40" y="16"/>
                  </a:cubicBezTo>
                  <a:cubicBezTo>
                    <a:pt x="39" y="22"/>
                    <a:pt x="29" y="24"/>
                    <a:pt x="26" y="23"/>
                  </a:cubicBezTo>
                  <a:lnTo>
                    <a:pt x="5" y="16"/>
                  </a:lnTo>
                  <a:close/>
                </a:path>
              </a:pathLst>
            </a:custGeom>
            <a:solidFill>
              <a:srgbClr val="F8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80"/>
            <p:cNvSpPr/>
            <p:nvPr/>
          </p:nvSpPr>
          <p:spPr bwMode="auto">
            <a:xfrm>
              <a:off x="5357" y="660"/>
              <a:ext cx="38" cy="23"/>
            </a:xfrm>
            <a:custGeom>
              <a:avLst/>
              <a:gdLst>
                <a:gd name="T0" fmla="*/ 24 w 25"/>
                <a:gd name="T1" fmla="*/ 12 h 15"/>
                <a:gd name="T2" fmla="*/ 0 w 25"/>
                <a:gd name="T3" fmla="*/ 7 h 15"/>
                <a:gd name="T4" fmla="*/ 1 w 25"/>
                <a:gd name="T5" fmla="*/ 0 h 15"/>
                <a:gd name="T6" fmla="*/ 25 w 25"/>
                <a:gd name="T7" fmla="*/ 6 h 15"/>
                <a:gd name="T8" fmla="*/ 24 w 25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24" y="12"/>
                  </a:moveTo>
                  <a:cubicBezTo>
                    <a:pt x="14" y="15"/>
                    <a:pt x="6" y="12"/>
                    <a:pt x="0" y="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5" y="6"/>
                    <a:pt x="25" y="6"/>
                    <a:pt x="25" y="6"/>
                  </a:cubicBezTo>
                  <a:lnTo>
                    <a:pt x="24" y="12"/>
                  </a:lnTo>
                  <a:close/>
                </a:path>
              </a:pathLst>
            </a:custGeom>
            <a:solidFill>
              <a:srgbClr val="C74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81"/>
            <p:cNvSpPr/>
            <p:nvPr/>
          </p:nvSpPr>
          <p:spPr bwMode="auto">
            <a:xfrm>
              <a:off x="5358" y="655"/>
              <a:ext cx="38" cy="19"/>
            </a:xfrm>
            <a:custGeom>
              <a:avLst/>
              <a:gdLst>
                <a:gd name="T0" fmla="*/ 24 w 25"/>
                <a:gd name="T1" fmla="*/ 9 h 12"/>
                <a:gd name="T2" fmla="*/ 11 w 25"/>
                <a:gd name="T3" fmla="*/ 11 h 12"/>
                <a:gd name="T4" fmla="*/ 0 w 25"/>
                <a:gd name="T5" fmla="*/ 3 h 12"/>
                <a:gd name="T6" fmla="*/ 13 w 25"/>
                <a:gd name="T7" fmla="*/ 2 h 12"/>
                <a:gd name="T8" fmla="*/ 24 w 25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2">
                  <a:moveTo>
                    <a:pt x="24" y="9"/>
                  </a:moveTo>
                  <a:cubicBezTo>
                    <a:pt x="24" y="11"/>
                    <a:pt x="18" y="12"/>
                    <a:pt x="11" y="11"/>
                  </a:cubicBezTo>
                  <a:cubicBezTo>
                    <a:pt x="5" y="9"/>
                    <a:pt x="0" y="6"/>
                    <a:pt x="0" y="3"/>
                  </a:cubicBezTo>
                  <a:cubicBezTo>
                    <a:pt x="1" y="1"/>
                    <a:pt x="7" y="0"/>
                    <a:pt x="13" y="2"/>
                  </a:cubicBezTo>
                  <a:cubicBezTo>
                    <a:pt x="20" y="3"/>
                    <a:pt x="25" y="6"/>
                    <a:pt x="24" y="9"/>
                  </a:cubicBezTo>
                  <a:close/>
                </a:path>
              </a:pathLst>
            </a:custGeom>
            <a:solidFill>
              <a:srgbClr val="D55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82"/>
            <p:cNvSpPr/>
            <p:nvPr/>
          </p:nvSpPr>
          <p:spPr bwMode="auto">
            <a:xfrm>
              <a:off x="5424" y="605"/>
              <a:ext cx="34" cy="67"/>
            </a:xfrm>
            <a:custGeom>
              <a:avLst/>
              <a:gdLst>
                <a:gd name="T0" fmla="*/ 12 w 34"/>
                <a:gd name="T1" fmla="*/ 17 h 67"/>
                <a:gd name="T2" fmla="*/ 34 w 34"/>
                <a:gd name="T3" fmla="*/ 0 h 67"/>
                <a:gd name="T4" fmla="*/ 0 w 34"/>
                <a:gd name="T5" fmla="*/ 67 h 67"/>
                <a:gd name="T6" fmla="*/ 12 w 34"/>
                <a:gd name="T7" fmla="*/ 1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7">
                  <a:moveTo>
                    <a:pt x="12" y="17"/>
                  </a:moveTo>
                  <a:lnTo>
                    <a:pt x="34" y="0"/>
                  </a:lnTo>
                  <a:lnTo>
                    <a:pt x="0" y="67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626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83"/>
            <p:cNvSpPr/>
            <p:nvPr/>
          </p:nvSpPr>
          <p:spPr bwMode="auto">
            <a:xfrm>
              <a:off x="5373" y="1736"/>
              <a:ext cx="458" cy="458"/>
            </a:xfrm>
            <a:custGeom>
              <a:avLst/>
              <a:gdLst>
                <a:gd name="T0" fmla="*/ 282 w 299"/>
                <a:gd name="T1" fmla="*/ 180 h 299"/>
                <a:gd name="T2" fmla="*/ 119 w 299"/>
                <a:gd name="T3" fmla="*/ 282 h 299"/>
                <a:gd name="T4" fmla="*/ 17 w 299"/>
                <a:gd name="T5" fmla="*/ 119 h 299"/>
                <a:gd name="T6" fmla="*/ 180 w 299"/>
                <a:gd name="T7" fmla="*/ 17 h 299"/>
                <a:gd name="T8" fmla="*/ 282 w 299"/>
                <a:gd name="T9" fmla="*/ 18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299">
                  <a:moveTo>
                    <a:pt x="282" y="180"/>
                  </a:moveTo>
                  <a:cubicBezTo>
                    <a:pt x="266" y="253"/>
                    <a:pt x="193" y="299"/>
                    <a:pt x="119" y="282"/>
                  </a:cubicBezTo>
                  <a:cubicBezTo>
                    <a:pt x="46" y="266"/>
                    <a:pt x="0" y="193"/>
                    <a:pt x="17" y="119"/>
                  </a:cubicBezTo>
                  <a:cubicBezTo>
                    <a:pt x="34" y="46"/>
                    <a:pt x="107" y="0"/>
                    <a:pt x="180" y="17"/>
                  </a:cubicBezTo>
                  <a:cubicBezTo>
                    <a:pt x="253" y="34"/>
                    <a:pt x="299" y="107"/>
                    <a:pt x="282" y="180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84"/>
            <p:cNvSpPr/>
            <p:nvPr/>
          </p:nvSpPr>
          <p:spPr bwMode="auto">
            <a:xfrm>
              <a:off x="6354" y="1981"/>
              <a:ext cx="216" cy="218"/>
            </a:xfrm>
            <a:custGeom>
              <a:avLst/>
              <a:gdLst>
                <a:gd name="T0" fmla="*/ 133 w 141"/>
                <a:gd name="T1" fmla="*/ 85 h 142"/>
                <a:gd name="T2" fmla="*/ 56 w 141"/>
                <a:gd name="T3" fmla="*/ 134 h 142"/>
                <a:gd name="T4" fmla="*/ 8 w 141"/>
                <a:gd name="T5" fmla="*/ 57 h 142"/>
                <a:gd name="T6" fmla="*/ 85 w 141"/>
                <a:gd name="T7" fmla="*/ 8 h 142"/>
                <a:gd name="T8" fmla="*/ 133 w 141"/>
                <a:gd name="T9" fmla="*/ 8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2">
                  <a:moveTo>
                    <a:pt x="133" y="85"/>
                  </a:moveTo>
                  <a:cubicBezTo>
                    <a:pt x="126" y="120"/>
                    <a:pt x="91" y="142"/>
                    <a:pt x="56" y="134"/>
                  </a:cubicBezTo>
                  <a:cubicBezTo>
                    <a:pt x="22" y="126"/>
                    <a:pt x="0" y="91"/>
                    <a:pt x="8" y="57"/>
                  </a:cubicBezTo>
                  <a:cubicBezTo>
                    <a:pt x="16" y="22"/>
                    <a:pt x="50" y="0"/>
                    <a:pt x="85" y="8"/>
                  </a:cubicBezTo>
                  <a:cubicBezTo>
                    <a:pt x="120" y="16"/>
                    <a:pt x="141" y="51"/>
                    <a:pt x="133" y="85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85"/>
            <p:cNvSpPr/>
            <p:nvPr/>
          </p:nvSpPr>
          <p:spPr bwMode="auto">
            <a:xfrm>
              <a:off x="4434" y="1314"/>
              <a:ext cx="652" cy="500"/>
            </a:xfrm>
            <a:custGeom>
              <a:avLst/>
              <a:gdLst>
                <a:gd name="T0" fmla="*/ 21 w 426"/>
                <a:gd name="T1" fmla="*/ 213 h 327"/>
                <a:gd name="T2" fmla="*/ 278 w 426"/>
                <a:gd name="T3" fmla="*/ 51 h 327"/>
                <a:gd name="T4" fmla="*/ 426 w 426"/>
                <a:gd name="T5" fmla="*/ 170 h 327"/>
                <a:gd name="T6" fmla="*/ 269 w 426"/>
                <a:gd name="T7" fmla="*/ 27 h 327"/>
                <a:gd name="T8" fmla="*/ 11 w 426"/>
                <a:gd name="T9" fmla="*/ 189 h 327"/>
                <a:gd name="T10" fmla="*/ 26 w 426"/>
                <a:gd name="T11" fmla="*/ 327 h 327"/>
                <a:gd name="T12" fmla="*/ 21 w 426"/>
                <a:gd name="T13" fmla="*/ 21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6" h="327">
                  <a:moveTo>
                    <a:pt x="21" y="213"/>
                  </a:moveTo>
                  <a:cubicBezTo>
                    <a:pt x="47" y="97"/>
                    <a:pt x="163" y="24"/>
                    <a:pt x="278" y="51"/>
                  </a:cubicBezTo>
                  <a:cubicBezTo>
                    <a:pt x="346" y="66"/>
                    <a:pt x="399" y="112"/>
                    <a:pt x="426" y="170"/>
                  </a:cubicBezTo>
                  <a:cubicBezTo>
                    <a:pt x="403" y="101"/>
                    <a:pt x="346" y="44"/>
                    <a:pt x="269" y="27"/>
                  </a:cubicBezTo>
                  <a:cubicBezTo>
                    <a:pt x="153" y="0"/>
                    <a:pt x="38" y="73"/>
                    <a:pt x="11" y="189"/>
                  </a:cubicBezTo>
                  <a:cubicBezTo>
                    <a:pt x="0" y="237"/>
                    <a:pt x="7" y="285"/>
                    <a:pt x="26" y="327"/>
                  </a:cubicBezTo>
                  <a:cubicBezTo>
                    <a:pt x="14" y="291"/>
                    <a:pt x="12" y="252"/>
                    <a:pt x="21" y="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86"/>
            <p:cNvSpPr/>
            <p:nvPr/>
          </p:nvSpPr>
          <p:spPr bwMode="auto">
            <a:xfrm>
              <a:off x="4452" y="1351"/>
              <a:ext cx="655" cy="687"/>
            </a:xfrm>
            <a:custGeom>
              <a:avLst/>
              <a:gdLst>
                <a:gd name="T0" fmla="*/ 419 w 428"/>
                <a:gd name="T1" fmla="*/ 260 h 449"/>
                <a:gd name="T2" fmla="*/ 161 w 428"/>
                <a:gd name="T3" fmla="*/ 422 h 449"/>
                <a:gd name="T4" fmla="*/ 14 w 428"/>
                <a:gd name="T5" fmla="*/ 303 h 449"/>
                <a:gd name="T6" fmla="*/ 9 w 428"/>
                <a:gd name="T7" fmla="*/ 189 h 449"/>
                <a:gd name="T8" fmla="*/ 266 w 428"/>
                <a:gd name="T9" fmla="*/ 27 h 449"/>
                <a:gd name="T10" fmla="*/ 414 w 428"/>
                <a:gd name="T11" fmla="*/ 146 h 449"/>
                <a:gd name="T12" fmla="*/ 419 w 428"/>
                <a:gd name="T13" fmla="*/ 26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449">
                  <a:moveTo>
                    <a:pt x="419" y="260"/>
                  </a:moveTo>
                  <a:cubicBezTo>
                    <a:pt x="393" y="376"/>
                    <a:pt x="277" y="449"/>
                    <a:pt x="161" y="422"/>
                  </a:cubicBezTo>
                  <a:cubicBezTo>
                    <a:pt x="94" y="407"/>
                    <a:pt x="41" y="361"/>
                    <a:pt x="14" y="303"/>
                  </a:cubicBezTo>
                  <a:cubicBezTo>
                    <a:pt x="2" y="267"/>
                    <a:pt x="0" y="228"/>
                    <a:pt x="9" y="189"/>
                  </a:cubicBezTo>
                  <a:cubicBezTo>
                    <a:pt x="35" y="73"/>
                    <a:pt x="150" y="0"/>
                    <a:pt x="266" y="27"/>
                  </a:cubicBezTo>
                  <a:cubicBezTo>
                    <a:pt x="334" y="42"/>
                    <a:pt x="387" y="88"/>
                    <a:pt x="414" y="146"/>
                  </a:cubicBezTo>
                  <a:cubicBezTo>
                    <a:pt x="425" y="182"/>
                    <a:pt x="428" y="221"/>
                    <a:pt x="419" y="260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87"/>
            <p:cNvSpPr/>
            <p:nvPr/>
          </p:nvSpPr>
          <p:spPr bwMode="auto">
            <a:xfrm>
              <a:off x="5210" y="1746"/>
              <a:ext cx="300" cy="208"/>
            </a:xfrm>
            <a:custGeom>
              <a:avLst/>
              <a:gdLst>
                <a:gd name="T0" fmla="*/ 6 w 196"/>
                <a:gd name="T1" fmla="*/ 95 h 136"/>
                <a:gd name="T2" fmla="*/ 124 w 196"/>
                <a:gd name="T3" fmla="*/ 22 h 136"/>
                <a:gd name="T4" fmla="*/ 196 w 196"/>
                <a:gd name="T5" fmla="*/ 89 h 136"/>
                <a:gd name="T6" fmla="*/ 121 w 196"/>
                <a:gd name="T7" fmla="*/ 12 h 136"/>
                <a:gd name="T8" fmla="*/ 4 w 196"/>
                <a:gd name="T9" fmla="*/ 86 h 136"/>
                <a:gd name="T10" fmla="*/ 6 w 196"/>
                <a:gd name="T11" fmla="*/ 136 h 136"/>
                <a:gd name="T12" fmla="*/ 6 w 196"/>
                <a:gd name="T13" fmla="*/ 9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36">
                  <a:moveTo>
                    <a:pt x="6" y="95"/>
                  </a:moveTo>
                  <a:cubicBezTo>
                    <a:pt x="18" y="42"/>
                    <a:pt x="71" y="10"/>
                    <a:pt x="124" y="22"/>
                  </a:cubicBezTo>
                  <a:cubicBezTo>
                    <a:pt x="159" y="30"/>
                    <a:pt x="186" y="56"/>
                    <a:pt x="196" y="89"/>
                  </a:cubicBezTo>
                  <a:cubicBezTo>
                    <a:pt x="188" y="52"/>
                    <a:pt x="160" y="21"/>
                    <a:pt x="121" y="12"/>
                  </a:cubicBezTo>
                  <a:cubicBezTo>
                    <a:pt x="69" y="0"/>
                    <a:pt x="16" y="33"/>
                    <a:pt x="4" y="86"/>
                  </a:cubicBezTo>
                  <a:cubicBezTo>
                    <a:pt x="0" y="103"/>
                    <a:pt x="1" y="120"/>
                    <a:pt x="6" y="136"/>
                  </a:cubicBezTo>
                  <a:cubicBezTo>
                    <a:pt x="3" y="123"/>
                    <a:pt x="3" y="109"/>
                    <a:pt x="6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88"/>
            <p:cNvSpPr/>
            <p:nvPr/>
          </p:nvSpPr>
          <p:spPr bwMode="auto">
            <a:xfrm>
              <a:off x="5214" y="1761"/>
              <a:ext cx="299" cy="314"/>
            </a:xfrm>
            <a:custGeom>
              <a:avLst/>
              <a:gdLst>
                <a:gd name="T0" fmla="*/ 192 w 195"/>
                <a:gd name="T1" fmla="*/ 120 h 205"/>
                <a:gd name="T2" fmla="*/ 75 w 195"/>
                <a:gd name="T3" fmla="*/ 193 h 205"/>
                <a:gd name="T4" fmla="*/ 3 w 195"/>
                <a:gd name="T5" fmla="*/ 126 h 205"/>
                <a:gd name="T6" fmla="*/ 3 w 195"/>
                <a:gd name="T7" fmla="*/ 85 h 205"/>
                <a:gd name="T8" fmla="*/ 121 w 195"/>
                <a:gd name="T9" fmla="*/ 12 h 205"/>
                <a:gd name="T10" fmla="*/ 193 w 195"/>
                <a:gd name="T11" fmla="*/ 79 h 205"/>
                <a:gd name="T12" fmla="*/ 192 w 195"/>
                <a:gd name="T13" fmla="*/ 12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205">
                  <a:moveTo>
                    <a:pt x="192" y="120"/>
                  </a:moveTo>
                  <a:cubicBezTo>
                    <a:pt x="180" y="172"/>
                    <a:pt x="128" y="205"/>
                    <a:pt x="75" y="193"/>
                  </a:cubicBezTo>
                  <a:cubicBezTo>
                    <a:pt x="39" y="185"/>
                    <a:pt x="13" y="159"/>
                    <a:pt x="3" y="126"/>
                  </a:cubicBezTo>
                  <a:cubicBezTo>
                    <a:pt x="0" y="113"/>
                    <a:pt x="0" y="99"/>
                    <a:pt x="3" y="85"/>
                  </a:cubicBezTo>
                  <a:cubicBezTo>
                    <a:pt x="15" y="32"/>
                    <a:pt x="68" y="0"/>
                    <a:pt x="121" y="12"/>
                  </a:cubicBezTo>
                  <a:cubicBezTo>
                    <a:pt x="156" y="20"/>
                    <a:pt x="183" y="46"/>
                    <a:pt x="193" y="79"/>
                  </a:cubicBezTo>
                  <a:cubicBezTo>
                    <a:pt x="195" y="92"/>
                    <a:pt x="195" y="106"/>
                    <a:pt x="192" y="120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90"/>
            <p:cNvSpPr/>
            <p:nvPr/>
          </p:nvSpPr>
          <p:spPr bwMode="auto">
            <a:xfrm>
              <a:off x="4770" y="1827"/>
              <a:ext cx="375" cy="376"/>
            </a:xfrm>
            <a:custGeom>
              <a:avLst/>
              <a:gdLst>
                <a:gd name="T0" fmla="*/ 231 w 245"/>
                <a:gd name="T1" fmla="*/ 148 h 246"/>
                <a:gd name="T2" fmla="*/ 98 w 245"/>
                <a:gd name="T3" fmla="*/ 232 h 246"/>
                <a:gd name="T4" fmla="*/ 13 w 245"/>
                <a:gd name="T5" fmla="*/ 98 h 246"/>
                <a:gd name="T6" fmla="*/ 147 w 245"/>
                <a:gd name="T7" fmla="*/ 14 h 246"/>
                <a:gd name="T8" fmla="*/ 231 w 245"/>
                <a:gd name="T9" fmla="*/ 14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46">
                  <a:moveTo>
                    <a:pt x="231" y="148"/>
                  </a:moveTo>
                  <a:cubicBezTo>
                    <a:pt x="218" y="208"/>
                    <a:pt x="158" y="246"/>
                    <a:pt x="98" y="232"/>
                  </a:cubicBezTo>
                  <a:cubicBezTo>
                    <a:pt x="37" y="218"/>
                    <a:pt x="0" y="158"/>
                    <a:pt x="13" y="98"/>
                  </a:cubicBezTo>
                  <a:cubicBezTo>
                    <a:pt x="27" y="38"/>
                    <a:pt x="87" y="0"/>
                    <a:pt x="147" y="14"/>
                  </a:cubicBezTo>
                  <a:cubicBezTo>
                    <a:pt x="207" y="28"/>
                    <a:pt x="245" y="88"/>
                    <a:pt x="231" y="148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91"/>
            <p:cNvSpPr/>
            <p:nvPr/>
          </p:nvSpPr>
          <p:spPr bwMode="auto">
            <a:xfrm>
              <a:off x="5566" y="1917"/>
              <a:ext cx="377" cy="375"/>
            </a:xfrm>
            <a:custGeom>
              <a:avLst/>
              <a:gdLst>
                <a:gd name="T0" fmla="*/ 232 w 246"/>
                <a:gd name="T1" fmla="*/ 147 h 245"/>
                <a:gd name="T2" fmla="*/ 98 w 246"/>
                <a:gd name="T3" fmla="*/ 231 h 245"/>
                <a:gd name="T4" fmla="*/ 14 w 246"/>
                <a:gd name="T5" fmla="*/ 97 h 245"/>
                <a:gd name="T6" fmla="*/ 148 w 246"/>
                <a:gd name="T7" fmla="*/ 13 h 245"/>
                <a:gd name="T8" fmla="*/ 232 w 246"/>
                <a:gd name="T9" fmla="*/ 147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245">
                  <a:moveTo>
                    <a:pt x="232" y="147"/>
                  </a:moveTo>
                  <a:cubicBezTo>
                    <a:pt x="218" y="207"/>
                    <a:pt x="158" y="245"/>
                    <a:pt x="98" y="231"/>
                  </a:cubicBezTo>
                  <a:cubicBezTo>
                    <a:pt x="38" y="218"/>
                    <a:pt x="0" y="158"/>
                    <a:pt x="14" y="97"/>
                  </a:cubicBezTo>
                  <a:cubicBezTo>
                    <a:pt x="28" y="37"/>
                    <a:pt x="88" y="0"/>
                    <a:pt x="148" y="13"/>
                  </a:cubicBezTo>
                  <a:cubicBezTo>
                    <a:pt x="208" y="27"/>
                    <a:pt x="246" y="87"/>
                    <a:pt x="232" y="147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92"/>
            <p:cNvSpPr/>
            <p:nvPr/>
          </p:nvSpPr>
          <p:spPr bwMode="auto">
            <a:xfrm>
              <a:off x="5227" y="1851"/>
              <a:ext cx="448" cy="371"/>
            </a:xfrm>
            <a:custGeom>
              <a:avLst/>
              <a:gdLst>
                <a:gd name="T0" fmla="*/ 15 w 293"/>
                <a:gd name="T1" fmla="*/ 143 h 242"/>
                <a:gd name="T2" fmla="*/ 196 w 293"/>
                <a:gd name="T3" fmla="*/ 30 h 242"/>
                <a:gd name="T4" fmla="*/ 293 w 293"/>
                <a:gd name="T5" fmla="*/ 101 h 242"/>
                <a:gd name="T6" fmla="*/ 190 w 293"/>
                <a:gd name="T7" fmla="*/ 18 h 242"/>
                <a:gd name="T8" fmla="*/ 9 w 293"/>
                <a:gd name="T9" fmla="*/ 132 h 242"/>
                <a:gd name="T10" fmla="*/ 26 w 293"/>
                <a:gd name="T11" fmla="*/ 242 h 242"/>
                <a:gd name="T12" fmla="*/ 15 w 293"/>
                <a:gd name="T13" fmla="*/ 143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242">
                  <a:moveTo>
                    <a:pt x="15" y="143"/>
                  </a:moveTo>
                  <a:cubicBezTo>
                    <a:pt x="34" y="62"/>
                    <a:pt x="115" y="11"/>
                    <a:pt x="196" y="30"/>
                  </a:cubicBezTo>
                  <a:cubicBezTo>
                    <a:pt x="239" y="39"/>
                    <a:pt x="273" y="66"/>
                    <a:pt x="293" y="101"/>
                  </a:cubicBezTo>
                  <a:cubicBezTo>
                    <a:pt x="274" y="60"/>
                    <a:pt x="237" y="29"/>
                    <a:pt x="190" y="18"/>
                  </a:cubicBezTo>
                  <a:cubicBezTo>
                    <a:pt x="109" y="0"/>
                    <a:pt x="28" y="51"/>
                    <a:pt x="9" y="132"/>
                  </a:cubicBezTo>
                  <a:cubicBezTo>
                    <a:pt x="0" y="171"/>
                    <a:pt x="7" y="210"/>
                    <a:pt x="26" y="242"/>
                  </a:cubicBezTo>
                  <a:cubicBezTo>
                    <a:pt x="12" y="212"/>
                    <a:pt x="7" y="178"/>
                    <a:pt x="15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93"/>
            <p:cNvSpPr/>
            <p:nvPr/>
          </p:nvSpPr>
          <p:spPr bwMode="auto">
            <a:xfrm>
              <a:off x="5243" y="1865"/>
              <a:ext cx="467" cy="491"/>
            </a:xfrm>
            <a:custGeom>
              <a:avLst/>
              <a:gdLst>
                <a:gd name="T0" fmla="*/ 297 w 305"/>
                <a:gd name="T1" fmla="*/ 188 h 321"/>
                <a:gd name="T2" fmla="*/ 116 w 305"/>
                <a:gd name="T3" fmla="*/ 302 h 321"/>
                <a:gd name="T4" fmla="*/ 19 w 305"/>
                <a:gd name="T5" fmla="*/ 231 h 321"/>
                <a:gd name="T6" fmla="*/ 8 w 305"/>
                <a:gd name="T7" fmla="*/ 132 h 321"/>
                <a:gd name="T8" fmla="*/ 189 w 305"/>
                <a:gd name="T9" fmla="*/ 19 h 321"/>
                <a:gd name="T10" fmla="*/ 286 w 305"/>
                <a:gd name="T11" fmla="*/ 90 h 321"/>
                <a:gd name="T12" fmla="*/ 297 w 305"/>
                <a:gd name="T13" fmla="*/ 18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321">
                  <a:moveTo>
                    <a:pt x="297" y="188"/>
                  </a:moveTo>
                  <a:cubicBezTo>
                    <a:pt x="279" y="270"/>
                    <a:pt x="197" y="321"/>
                    <a:pt x="116" y="302"/>
                  </a:cubicBezTo>
                  <a:cubicBezTo>
                    <a:pt x="73" y="293"/>
                    <a:pt x="39" y="266"/>
                    <a:pt x="19" y="231"/>
                  </a:cubicBezTo>
                  <a:cubicBezTo>
                    <a:pt x="5" y="201"/>
                    <a:pt x="0" y="167"/>
                    <a:pt x="8" y="132"/>
                  </a:cubicBezTo>
                  <a:cubicBezTo>
                    <a:pt x="27" y="51"/>
                    <a:pt x="108" y="0"/>
                    <a:pt x="189" y="19"/>
                  </a:cubicBezTo>
                  <a:cubicBezTo>
                    <a:pt x="232" y="28"/>
                    <a:pt x="266" y="55"/>
                    <a:pt x="286" y="90"/>
                  </a:cubicBezTo>
                  <a:cubicBezTo>
                    <a:pt x="300" y="119"/>
                    <a:pt x="305" y="154"/>
                    <a:pt x="297" y="188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94"/>
            <p:cNvSpPr/>
            <p:nvPr/>
          </p:nvSpPr>
          <p:spPr bwMode="auto">
            <a:xfrm>
              <a:off x="4876" y="1589"/>
              <a:ext cx="441" cy="441"/>
            </a:xfrm>
            <a:custGeom>
              <a:avLst/>
              <a:gdLst>
                <a:gd name="T0" fmla="*/ 272 w 288"/>
                <a:gd name="T1" fmla="*/ 173 h 288"/>
                <a:gd name="T2" fmla="*/ 115 w 288"/>
                <a:gd name="T3" fmla="*/ 272 h 288"/>
                <a:gd name="T4" fmla="*/ 16 w 288"/>
                <a:gd name="T5" fmla="*/ 115 h 288"/>
                <a:gd name="T6" fmla="*/ 173 w 288"/>
                <a:gd name="T7" fmla="*/ 16 h 288"/>
                <a:gd name="T8" fmla="*/ 272 w 288"/>
                <a:gd name="T9" fmla="*/ 17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8">
                  <a:moveTo>
                    <a:pt x="272" y="173"/>
                  </a:moveTo>
                  <a:cubicBezTo>
                    <a:pt x="256" y="244"/>
                    <a:pt x="185" y="288"/>
                    <a:pt x="115" y="272"/>
                  </a:cubicBezTo>
                  <a:cubicBezTo>
                    <a:pt x="44" y="256"/>
                    <a:pt x="0" y="186"/>
                    <a:pt x="16" y="115"/>
                  </a:cubicBezTo>
                  <a:cubicBezTo>
                    <a:pt x="32" y="44"/>
                    <a:pt x="102" y="0"/>
                    <a:pt x="173" y="16"/>
                  </a:cubicBezTo>
                  <a:cubicBezTo>
                    <a:pt x="244" y="32"/>
                    <a:pt x="288" y="102"/>
                    <a:pt x="272" y="173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95"/>
            <p:cNvSpPr/>
            <p:nvPr/>
          </p:nvSpPr>
          <p:spPr bwMode="auto">
            <a:xfrm>
              <a:off x="5663" y="1648"/>
              <a:ext cx="566" cy="566"/>
            </a:xfrm>
            <a:custGeom>
              <a:avLst/>
              <a:gdLst>
                <a:gd name="T0" fmla="*/ 349 w 370"/>
                <a:gd name="T1" fmla="*/ 222 h 370"/>
                <a:gd name="T2" fmla="*/ 147 w 370"/>
                <a:gd name="T3" fmla="*/ 350 h 370"/>
                <a:gd name="T4" fmla="*/ 20 w 370"/>
                <a:gd name="T5" fmla="*/ 147 h 370"/>
                <a:gd name="T6" fmla="*/ 222 w 370"/>
                <a:gd name="T7" fmla="*/ 20 h 370"/>
                <a:gd name="T8" fmla="*/ 349 w 370"/>
                <a:gd name="T9" fmla="*/ 222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70">
                  <a:moveTo>
                    <a:pt x="349" y="222"/>
                  </a:moveTo>
                  <a:cubicBezTo>
                    <a:pt x="329" y="313"/>
                    <a:pt x="238" y="370"/>
                    <a:pt x="147" y="350"/>
                  </a:cubicBezTo>
                  <a:cubicBezTo>
                    <a:pt x="56" y="329"/>
                    <a:pt x="0" y="238"/>
                    <a:pt x="20" y="147"/>
                  </a:cubicBezTo>
                  <a:cubicBezTo>
                    <a:pt x="41" y="57"/>
                    <a:pt x="131" y="0"/>
                    <a:pt x="222" y="20"/>
                  </a:cubicBezTo>
                  <a:cubicBezTo>
                    <a:pt x="313" y="41"/>
                    <a:pt x="370" y="132"/>
                    <a:pt x="349" y="222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96"/>
            <p:cNvSpPr/>
            <p:nvPr/>
          </p:nvSpPr>
          <p:spPr bwMode="auto">
            <a:xfrm>
              <a:off x="4781" y="1848"/>
              <a:ext cx="279" cy="188"/>
            </a:xfrm>
            <a:custGeom>
              <a:avLst/>
              <a:gdLst>
                <a:gd name="T0" fmla="*/ 17 w 182"/>
                <a:gd name="T1" fmla="*/ 51 h 123"/>
                <a:gd name="T2" fmla="*/ 142 w 182"/>
                <a:gd name="T3" fmla="*/ 39 h 123"/>
                <a:gd name="T4" fmla="*/ 173 w 182"/>
                <a:gd name="T5" fmla="*/ 123 h 123"/>
                <a:gd name="T6" fmla="*/ 144 w 182"/>
                <a:gd name="T7" fmla="*/ 31 h 123"/>
                <a:gd name="T8" fmla="*/ 19 w 182"/>
                <a:gd name="T9" fmla="*/ 43 h 123"/>
                <a:gd name="T10" fmla="*/ 0 w 182"/>
                <a:gd name="T11" fmla="*/ 84 h 123"/>
                <a:gd name="T12" fmla="*/ 17 w 182"/>
                <a:gd name="T13" fmla="*/ 5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123">
                  <a:moveTo>
                    <a:pt x="17" y="51"/>
                  </a:moveTo>
                  <a:cubicBezTo>
                    <a:pt x="49" y="13"/>
                    <a:pt x="105" y="8"/>
                    <a:pt x="142" y="39"/>
                  </a:cubicBezTo>
                  <a:cubicBezTo>
                    <a:pt x="168" y="61"/>
                    <a:pt x="178" y="93"/>
                    <a:pt x="173" y="123"/>
                  </a:cubicBezTo>
                  <a:cubicBezTo>
                    <a:pt x="182" y="91"/>
                    <a:pt x="172" y="54"/>
                    <a:pt x="144" y="31"/>
                  </a:cubicBezTo>
                  <a:cubicBezTo>
                    <a:pt x="107" y="0"/>
                    <a:pt x="51" y="5"/>
                    <a:pt x="19" y="43"/>
                  </a:cubicBezTo>
                  <a:cubicBezTo>
                    <a:pt x="9" y="55"/>
                    <a:pt x="3" y="69"/>
                    <a:pt x="0" y="84"/>
                  </a:cubicBezTo>
                  <a:cubicBezTo>
                    <a:pt x="4" y="72"/>
                    <a:pt x="9" y="61"/>
                    <a:pt x="17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97"/>
            <p:cNvSpPr/>
            <p:nvPr/>
          </p:nvSpPr>
          <p:spPr bwMode="auto">
            <a:xfrm>
              <a:off x="4773" y="1860"/>
              <a:ext cx="281" cy="293"/>
            </a:xfrm>
            <a:custGeom>
              <a:avLst/>
              <a:gdLst>
                <a:gd name="T0" fmla="*/ 161 w 183"/>
                <a:gd name="T1" fmla="*/ 148 h 191"/>
                <a:gd name="T2" fmla="*/ 36 w 183"/>
                <a:gd name="T3" fmla="*/ 160 h 191"/>
                <a:gd name="T4" fmla="*/ 5 w 183"/>
                <a:gd name="T5" fmla="*/ 76 h 191"/>
                <a:gd name="T6" fmla="*/ 22 w 183"/>
                <a:gd name="T7" fmla="*/ 43 h 191"/>
                <a:gd name="T8" fmla="*/ 147 w 183"/>
                <a:gd name="T9" fmla="*/ 31 h 191"/>
                <a:gd name="T10" fmla="*/ 178 w 183"/>
                <a:gd name="T11" fmla="*/ 115 h 191"/>
                <a:gd name="T12" fmla="*/ 161 w 183"/>
                <a:gd name="T13" fmla="*/ 14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91">
                  <a:moveTo>
                    <a:pt x="161" y="148"/>
                  </a:moveTo>
                  <a:cubicBezTo>
                    <a:pt x="130" y="186"/>
                    <a:pt x="74" y="191"/>
                    <a:pt x="36" y="160"/>
                  </a:cubicBezTo>
                  <a:cubicBezTo>
                    <a:pt x="10" y="138"/>
                    <a:pt x="0" y="106"/>
                    <a:pt x="5" y="76"/>
                  </a:cubicBezTo>
                  <a:cubicBezTo>
                    <a:pt x="9" y="64"/>
                    <a:pt x="14" y="53"/>
                    <a:pt x="22" y="43"/>
                  </a:cubicBezTo>
                  <a:cubicBezTo>
                    <a:pt x="54" y="5"/>
                    <a:pt x="110" y="0"/>
                    <a:pt x="147" y="31"/>
                  </a:cubicBezTo>
                  <a:cubicBezTo>
                    <a:pt x="173" y="53"/>
                    <a:pt x="183" y="85"/>
                    <a:pt x="178" y="115"/>
                  </a:cubicBezTo>
                  <a:cubicBezTo>
                    <a:pt x="175" y="127"/>
                    <a:pt x="169" y="138"/>
                    <a:pt x="161" y="148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98"/>
            <p:cNvSpPr/>
            <p:nvPr/>
          </p:nvSpPr>
          <p:spPr bwMode="auto">
            <a:xfrm>
              <a:off x="4968" y="1816"/>
              <a:ext cx="356" cy="300"/>
            </a:xfrm>
            <a:custGeom>
              <a:avLst/>
              <a:gdLst>
                <a:gd name="T0" fmla="*/ 133 w 233"/>
                <a:gd name="T1" fmla="*/ 16 h 196"/>
                <a:gd name="T2" fmla="*/ 233 w 233"/>
                <a:gd name="T3" fmla="*/ 67 h 196"/>
                <a:gd name="T4" fmla="*/ 123 w 233"/>
                <a:gd name="T5" fmla="*/ 0 h 196"/>
                <a:gd name="T6" fmla="*/ 0 w 233"/>
                <a:gd name="T7" fmla="*/ 124 h 196"/>
                <a:gd name="T8" fmla="*/ 23 w 233"/>
                <a:gd name="T9" fmla="*/ 196 h 196"/>
                <a:gd name="T10" fmla="*/ 10 w 233"/>
                <a:gd name="T11" fmla="*/ 140 h 196"/>
                <a:gd name="T12" fmla="*/ 133 w 233"/>
                <a:gd name="T13" fmla="*/ 1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196">
                  <a:moveTo>
                    <a:pt x="133" y="16"/>
                  </a:moveTo>
                  <a:cubicBezTo>
                    <a:pt x="174" y="16"/>
                    <a:pt x="211" y="36"/>
                    <a:pt x="233" y="67"/>
                  </a:cubicBezTo>
                  <a:cubicBezTo>
                    <a:pt x="213" y="28"/>
                    <a:pt x="171" y="0"/>
                    <a:pt x="123" y="0"/>
                  </a:cubicBezTo>
                  <a:cubicBezTo>
                    <a:pt x="55" y="0"/>
                    <a:pt x="0" y="56"/>
                    <a:pt x="0" y="124"/>
                  </a:cubicBezTo>
                  <a:cubicBezTo>
                    <a:pt x="0" y="151"/>
                    <a:pt x="9" y="176"/>
                    <a:pt x="23" y="196"/>
                  </a:cubicBezTo>
                  <a:cubicBezTo>
                    <a:pt x="15" y="179"/>
                    <a:pt x="10" y="160"/>
                    <a:pt x="10" y="140"/>
                  </a:cubicBezTo>
                  <a:cubicBezTo>
                    <a:pt x="10" y="72"/>
                    <a:pt x="65" y="16"/>
                    <a:pt x="13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9"/>
            <p:cNvSpPr/>
            <p:nvPr/>
          </p:nvSpPr>
          <p:spPr bwMode="auto">
            <a:xfrm>
              <a:off x="4983" y="1840"/>
              <a:ext cx="363" cy="354"/>
            </a:xfrm>
            <a:custGeom>
              <a:avLst/>
              <a:gdLst>
                <a:gd name="T0" fmla="*/ 237 w 237"/>
                <a:gd name="T1" fmla="*/ 108 h 231"/>
                <a:gd name="T2" fmla="*/ 113 w 237"/>
                <a:gd name="T3" fmla="*/ 231 h 231"/>
                <a:gd name="T4" fmla="*/ 13 w 237"/>
                <a:gd name="T5" fmla="*/ 180 h 231"/>
                <a:gd name="T6" fmla="*/ 0 w 237"/>
                <a:gd name="T7" fmla="*/ 124 h 231"/>
                <a:gd name="T8" fmla="*/ 123 w 237"/>
                <a:gd name="T9" fmla="*/ 0 h 231"/>
                <a:gd name="T10" fmla="*/ 223 w 237"/>
                <a:gd name="T11" fmla="*/ 51 h 231"/>
                <a:gd name="T12" fmla="*/ 237 w 237"/>
                <a:gd name="T13" fmla="*/ 10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31">
                  <a:moveTo>
                    <a:pt x="237" y="108"/>
                  </a:moveTo>
                  <a:cubicBezTo>
                    <a:pt x="237" y="176"/>
                    <a:pt x="182" y="231"/>
                    <a:pt x="113" y="231"/>
                  </a:cubicBezTo>
                  <a:cubicBezTo>
                    <a:pt x="72" y="231"/>
                    <a:pt x="36" y="211"/>
                    <a:pt x="13" y="180"/>
                  </a:cubicBezTo>
                  <a:cubicBezTo>
                    <a:pt x="5" y="163"/>
                    <a:pt x="0" y="144"/>
                    <a:pt x="0" y="124"/>
                  </a:cubicBezTo>
                  <a:cubicBezTo>
                    <a:pt x="0" y="56"/>
                    <a:pt x="55" y="0"/>
                    <a:pt x="123" y="0"/>
                  </a:cubicBezTo>
                  <a:cubicBezTo>
                    <a:pt x="164" y="0"/>
                    <a:pt x="201" y="20"/>
                    <a:pt x="223" y="51"/>
                  </a:cubicBezTo>
                  <a:cubicBezTo>
                    <a:pt x="232" y="68"/>
                    <a:pt x="237" y="87"/>
                    <a:pt x="237" y="108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00"/>
            <p:cNvSpPr/>
            <p:nvPr/>
          </p:nvSpPr>
          <p:spPr bwMode="auto">
            <a:xfrm>
              <a:off x="5715" y="1802"/>
              <a:ext cx="298" cy="207"/>
            </a:xfrm>
            <a:custGeom>
              <a:avLst/>
              <a:gdLst>
                <a:gd name="T0" fmla="*/ 6 w 195"/>
                <a:gd name="T1" fmla="*/ 94 h 135"/>
                <a:gd name="T2" fmla="*/ 123 w 195"/>
                <a:gd name="T3" fmla="*/ 21 h 135"/>
                <a:gd name="T4" fmla="*/ 195 w 195"/>
                <a:gd name="T5" fmla="*/ 88 h 135"/>
                <a:gd name="T6" fmla="*/ 121 w 195"/>
                <a:gd name="T7" fmla="*/ 12 h 135"/>
                <a:gd name="T8" fmla="*/ 4 w 195"/>
                <a:gd name="T9" fmla="*/ 85 h 135"/>
                <a:gd name="T10" fmla="*/ 5 w 195"/>
                <a:gd name="T11" fmla="*/ 135 h 135"/>
                <a:gd name="T12" fmla="*/ 6 w 195"/>
                <a:gd name="T13" fmla="*/ 9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35">
                  <a:moveTo>
                    <a:pt x="6" y="94"/>
                  </a:moveTo>
                  <a:cubicBezTo>
                    <a:pt x="18" y="42"/>
                    <a:pt x="70" y="9"/>
                    <a:pt x="123" y="21"/>
                  </a:cubicBezTo>
                  <a:cubicBezTo>
                    <a:pt x="159" y="29"/>
                    <a:pt x="185" y="56"/>
                    <a:pt x="195" y="88"/>
                  </a:cubicBezTo>
                  <a:cubicBezTo>
                    <a:pt x="188" y="51"/>
                    <a:pt x="160" y="21"/>
                    <a:pt x="121" y="12"/>
                  </a:cubicBezTo>
                  <a:cubicBezTo>
                    <a:pt x="68" y="0"/>
                    <a:pt x="16" y="33"/>
                    <a:pt x="4" y="85"/>
                  </a:cubicBezTo>
                  <a:cubicBezTo>
                    <a:pt x="0" y="102"/>
                    <a:pt x="1" y="120"/>
                    <a:pt x="5" y="135"/>
                  </a:cubicBezTo>
                  <a:cubicBezTo>
                    <a:pt x="3" y="122"/>
                    <a:pt x="3" y="108"/>
                    <a:pt x="6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01"/>
            <p:cNvSpPr/>
            <p:nvPr/>
          </p:nvSpPr>
          <p:spPr bwMode="auto">
            <a:xfrm>
              <a:off x="5719" y="1816"/>
              <a:ext cx="299" cy="315"/>
            </a:xfrm>
            <a:custGeom>
              <a:avLst/>
              <a:gdLst>
                <a:gd name="T0" fmla="*/ 191 w 195"/>
                <a:gd name="T1" fmla="*/ 120 h 206"/>
                <a:gd name="T2" fmla="*/ 74 w 195"/>
                <a:gd name="T3" fmla="*/ 194 h 206"/>
                <a:gd name="T4" fmla="*/ 2 w 195"/>
                <a:gd name="T5" fmla="*/ 126 h 206"/>
                <a:gd name="T6" fmla="*/ 3 w 195"/>
                <a:gd name="T7" fmla="*/ 85 h 206"/>
                <a:gd name="T8" fmla="*/ 120 w 195"/>
                <a:gd name="T9" fmla="*/ 12 h 206"/>
                <a:gd name="T10" fmla="*/ 192 w 195"/>
                <a:gd name="T11" fmla="*/ 79 h 206"/>
                <a:gd name="T12" fmla="*/ 191 w 195"/>
                <a:gd name="T13" fmla="*/ 12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206">
                  <a:moveTo>
                    <a:pt x="191" y="120"/>
                  </a:moveTo>
                  <a:cubicBezTo>
                    <a:pt x="179" y="173"/>
                    <a:pt x="127" y="206"/>
                    <a:pt x="74" y="194"/>
                  </a:cubicBezTo>
                  <a:cubicBezTo>
                    <a:pt x="39" y="185"/>
                    <a:pt x="12" y="159"/>
                    <a:pt x="2" y="126"/>
                  </a:cubicBezTo>
                  <a:cubicBezTo>
                    <a:pt x="0" y="113"/>
                    <a:pt x="0" y="99"/>
                    <a:pt x="3" y="85"/>
                  </a:cubicBezTo>
                  <a:cubicBezTo>
                    <a:pt x="15" y="33"/>
                    <a:pt x="67" y="0"/>
                    <a:pt x="120" y="12"/>
                  </a:cubicBezTo>
                  <a:cubicBezTo>
                    <a:pt x="156" y="20"/>
                    <a:pt x="182" y="47"/>
                    <a:pt x="192" y="79"/>
                  </a:cubicBezTo>
                  <a:cubicBezTo>
                    <a:pt x="195" y="92"/>
                    <a:pt x="195" y="106"/>
                    <a:pt x="191" y="120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02"/>
            <p:cNvSpPr/>
            <p:nvPr/>
          </p:nvSpPr>
          <p:spPr bwMode="auto">
            <a:xfrm>
              <a:off x="6460" y="2021"/>
              <a:ext cx="298" cy="208"/>
            </a:xfrm>
            <a:custGeom>
              <a:avLst/>
              <a:gdLst>
                <a:gd name="T0" fmla="*/ 6 w 195"/>
                <a:gd name="T1" fmla="*/ 95 h 136"/>
                <a:gd name="T2" fmla="*/ 123 w 195"/>
                <a:gd name="T3" fmla="*/ 21 h 136"/>
                <a:gd name="T4" fmla="*/ 195 w 195"/>
                <a:gd name="T5" fmla="*/ 89 h 136"/>
                <a:gd name="T6" fmla="*/ 121 w 195"/>
                <a:gd name="T7" fmla="*/ 12 h 136"/>
                <a:gd name="T8" fmla="*/ 4 w 195"/>
                <a:gd name="T9" fmla="*/ 86 h 136"/>
                <a:gd name="T10" fmla="*/ 6 w 195"/>
                <a:gd name="T11" fmla="*/ 136 h 136"/>
                <a:gd name="T12" fmla="*/ 6 w 195"/>
                <a:gd name="T13" fmla="*/ 9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36">
                  <a:moveTo>
                    <a:pt x="6" y="95"/>
                  </a:moveTo>
                  <a:cubicBezTo>
                    <a:pt x="18" y="42"/>
                    <a:pt x="71" y="9"/>
                    <a:pt x="123" y="21"/>
                  </a:cubicBezTo>
                  <a:cubicBezTo>
                    <a:pt x="159" y="29"/>
                    <a:pt x="186" y="56"/>
                    <a:pt x="195" y="89"/>
                  </a:cubicBezTo>
                  <a:cubicBezTo>
                    <a:pt x="188" y="52"/>
                    <a:pt x="160" y="21"/>
                    <a:pt x="121" y="12"/>
                  </a:cubicBezTo>
                  <a:cubicBezTo>
                    <a:pt x="68" y="0"/>
                    <a:pt x="16" y="33"/>
                    <a:pt x="4" y="86"/>
                  </a:cubicBezTo>
                  <a:cubicBezTo>
                    <a:pt x="0" y="103"/>
                    <a:pt x="1" y="120"/>
                    <a:pt x="6" y="136"/>
                  </a:cubicBezTo>
                  <a:cubicBezTo>
                    <a:pt x="3" y="123"/>
                    <a:pt x="3" y="109"/>
                    <a:pt x="6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03"/>
            <p:cNvSpPr/>
            <p:nvPr/>
          </p:nvSpPr>
          <p:spPr bwMode="auto">
            <a:xfrm>
              <a:off x="6465" y="2035"/>
              <a:ext cx="298" cy="315"/>
            </a:xfrm>
            <a:custGeom>
              <a:avLst/>
              <a:gdLst>
                <a:gd name="T0" fmla="*/ 192 w 195"/>
                <a:gd name="T1" fmla="*/ 120 h 206"/>
                <a:gd name="T2" fmla="*/ 75 w 195"/>
                <a:gd name="T3" fmla="*/ 194 h 206"/>
                <a:gd name="T4" fmla="*/ 3 w 195"/>
                <a:gd name="T5" fmla="*/ 127 h 206"/>
                <a:gd name="T6" fmla="*/ 3 w 195"/>
                <a:gd name="T7" fmla="*/ 86 h 206"/>
                <a:gd name="T8" fmla="*/ 120 w 195"/>
                <a:gd name="T9" fmla="*/ 12 h 206"/>
                <a:gd name="T10" fmla="*/ 192 w 195"/>
                <a:gd name="T11" fmla="*/ 80 h 206"/>
                <a:gd name="T12" fmla="*/ 192 w 195"/>
                <a:gd name="T13" fmla="*/ 12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206">
                  <a:moveTo>
                    <a:pt x="192" y="120"/>
                  </a:moveTo>
                  <a:cubicBezTo>
                    <a:pt x="180" y="173"/>
                    <a:pt x="127" y="206"/>
                    <a:pt x="75" y="194"/>
                  </a:cubicBezTo>
                  <a:cubicBezTo>
                    <a:pt x="39" y="186"/>
                    <a:pt x="13" y="159"/>
                    <a:pt x="3" y="127"/>
                  </a:cubicBezTo>
                  <a:cubicBezTo>
                    <a:pt x="0" y="114"/>
                    <a:pt x="0" y="100"/>
                    <a:pt x="3" y="86"/>
                  </a:cubicBezTo>
                  <a:cubicBezTo>
                    <a:pt x="15" y="33"/>
                    <a:pt x="68" y="0"/>
                    <a:pt x="120" y="12"/>
                  </a:cubicBezTo>
                  <a:cubicBezTo>
                    <a:pt x="156" y="20"/>
                    <a:pt x="183" y="47"/>
                    <a:pt x="192" y="80"/>
                  </a:cubicBezTo>
                  <a:cubicBezTo>
                    <a:pt x="195" y="93"/>
                    <a:pt x="195" y="107"/>
                    <a:pt x="192" y="120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04"/>
            <p:cNvSpPr/>
            <p:nvPr/>
          </p:nvSpPr>
          <p:spPr bwMode="auto">
            <a:xfrm>
              <a:off x="4264" y="1720"/>
              <a:ext cx="379" cy="263"/>
            </a:xfrm>
            <a:custGeom>
              <a:avLst/>
              <a:gdLst>
                <a:gd name="T0" fmla="*/ 7 w 248"/>
                <a:gd name="T1" fmla="*/ 120 h 172"/>
                <a:gd name="T2" fmla="*/ 156 w 248"/>
                <a:gd name="T3" fmla="*/ 27 h 172"/>
                <a:gd name="T4" fmla="*/ 248 w 248"/>
                <a:gd name="T5" fmla="*/ 112 h 172"/>
                <a:gd name="T6" fmla="*/ 153 w 248"/>
                <a:gd name="T7" fmla="*/ 15 h 172"/>
                <a:gd name="T8" fmla="*/ 5 w 248"/>
                <a:gd name="T9" fmla="*/ 109 h 172"/>
                <a:gd name="T10" fmla="*/ 7 w 248"/>
                <a:gd name="T11" fmla="*/ 172 h 172"/>
                <a:gd name="T12" fmla="*/ 7 w 248"/>
                <a:gd name="T13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72">
                  <a:moveTo>
                    <a:pt x="7" y="120"/>
                  </a:moveTo>
                  <a:cubicBezTo>
                    <a:pt x="23" y="53"/>
                    <a:pt x="89" y="11"/>
                    <a:pt x="156" y="27"/>
                  </a:cubicBezTo>
                  <a:cubicBezTo>
                    <a:pt x="202" y="37"/>
                    <a:pt x="235" y="71"/>
                    <a:pt x="248" y="112"/>
                  </a:cubicBezTo>
                  <a:cubicBezTo>
                    <a:pt x="239" y="65"/>
                    <a:pt x="203" y="26"/>
                    <a:pt x="153" y="15"/>
                  </a:cubicBezTo>
                  <a:cubicBezTo>
                    <a:pt x="86" y="0"/>
                    <a:pt x="20" y="42"/>
                    <a:pt x="5" y="109"/>
                  </a:cubicBezTo>
                  <a:cubicBezTo>
                    <a:pt x="0" y="130"/>
                    <a:pt x="1" y="152"/>
                    <a:pt x="7" y="172"/>
                  </a:cubicBezTo>
                  <a:cubicBezTo>
                    <a:pt x="3" y="155"/>
                    <a:pt x="3" y="138"/>
                    <a:pt x="7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105"/>
            <p:cNvSpPr/>
            <p:nvPr/>
          </p:nvSpPr>
          <p:spPr bwMode="auto">
            <a:xfrm>
              <a:off x="4268" y="1736"/>
              <a:ext cx="380" cy="401"/>
            </a:xfrm>
            <a:custGeom>
              <a:avLst/>
              <a:gdLst>
                <a:gd name="T0" fmla="*/ 244 w 248"/>
                <a:gd name="T1" fmla="*/ 153 h 262"/>
                <a:gd name="T2" fmla="*/ 95 w 248"/>
                <a:gd name="T3" fmla="*/ 246 h 262"/>
                <a:gd name="T4" fmla="*/ 4 w 248"/>
                <a:gd name="T5" fmla="*/ 161 h 262"/>
                <a:gd name="T6" fmla="*/ 4 w 248"/>
                <a:gd name="T7" fmla="*/ 109 h 262"/>
                <a:gd name="T8" fmla="*/ 153 w 248"/>
                <a:gd name="T9" fmla="*/ 16 h 262"/>
                <a:gd name="T10" fmla="*/ 245 w 248"/>
                <a:gd name="T11" fmla="*/ 101 h 262"/>
                <a:gd name="T12" fmla="*/ 244 w 248"/>
                <a:gd name="T13" fmla="*/ 153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262">
                  <a:moveTo>
                    <a:pt x="244" y="153"/>
                  </a:moveTo>
                  <a:cubicBezTo>
                    <a:pt x="229" y="220"/>
                    <a:pt x="162" y="262"/>
                    <a:pt x="95" y="246"/>
                  </a:cubicBezTo>
                  <a:cubicBezTo>
                    <a:pt x="50" y="236"/>
                    <a:pt x="16" y="202"/>
                    <a:pt x="4" y="161"/>
                  </a:cubicBezTo>
                  <a:cubicBezTo>
                    <a:pt x="0" y="144"/>
                    <a:pt x="0" y="127"/>
                    <a:pt x="4" y="109"/>
                  </a:cubicBezTo>
                  <a:cubicBezTo>
                    <a:pt x="20" y="42"/>
                    <a:pt x="86" y="0"/>
                    <a:pt x="153" y="16"/>
                  </a:cubicBezTo>
                  <a:cubicBezTo>
                    <a:pt x="199" y="26"/>
                    <a:pt x="232" y="60"/>
                    <a:pt x="245" y="101"/>
                  </a:cubicBezTo>
                  <a:cubicBezTo>
                    <a:pt x="248" y="118"/>
                    <a:pt x="248" y="135"/>
                    <a:pt x="244" y="153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06"/>
            <p:cNvSpPr/>
            <p:nvPr/>
          </p:nvSpPr>
          <p:spPr bwMode="auto">
            <a:xfrm>
              <a:off x="5597" y="1877"/>
              <a:ext cx="162" cy="118"/>
            </a:xfrm>
            <a:custGeom>
              <a:avLst/>
              <a:gdLst>
                <a:gd name="T0" fmla="*/ 69 w 106"/>
                <a:gd name="T1" fmla="*/ 17 h 77"/>
                <a:gd name="T2" fmla="*/ 106 w 106"/>
                <a:gd name="T3" fmla="*/ 49 h 77"/>
                <a:gd name="T4" fmla="*/ 66 w 106"/>
                <a:gd name="T5" fmla="*/ 6 h 77"/>
                <a:gd name="T6" fmla="*/ 3 w 106"/>
                <a:gd name="T7" fmla="*/ 46 h 77"/>
                <a:gd name="T8" fmla="*/ 5 w 106"/>
                <a:gd name="T9" fmla="*/ 77 h 77"/>
                <a:gd name="T10" fmla="*/ 6 w 106"/>
                <a:gd name="T11" fmla="*/ 56 h 77"/>
                <a:gd name="T12" fmla="*/ 69 w 106"/>
                <a:gd name="T13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77">
                  <a:moveTo>
                    <a:pt x="69" y="17"/>
                  </a:moveTo>
                  <a:cubicBezTo>
                    <a:pt x="87" y="21"/>
                    <a:pt x="100" y="34"/>
                    <a:pt x="106" y="49"/>
                  </a:cubicBezTo>
                  <a:cubicBezTo>
                    <a:pt x="103" y="29"/>
                    <a:pt x="88" y="11"/>
                    <a:pt x="66" y="6"/>
                  </a:cubicBezTo>
                  <a:cubicBezTo>
                    <a:pt x="38" y="0"/>
                    <a:pt x="10" y="17"/>
                    <a:pt x="3" y="46"/>
                  </a:cubicBezTo>
                  <a:cubicBezTo>
                    <a:pt x="0" y="56"/>
                    <a:pt x="1" y="67"/>
                    <a:pt x="5" y="77"/>
                  </a:cubicBezTo>
                  <a:cubicBezTo>
                    <a:pt x="4" y="70"/>
                    <a:pt x="4" y="63"/>
                    <a:pt x="6" y="56"/>
                  </a:cubicBezTo>
                  <a:cubicBezTo>
                    <a:pt x="13" y="28"/>
                    <a:pt x="41" y="11"/>
                    <a:pt x="69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07"/>
            <p:cNvSpPr/>
            <p:nvPr/>
          </p:nvSpPr>
          <p:spPr bwMode="auto">
            <a:xfrm>
              <a:off x="5603" y="1894"/>
              <a:ext cx="158" cy="161"/>
            </a:xfrm>
            <a:custGeom>
              <a:avLst/>
              <a:gdLst>
                <a:gd name="T0" fmla="*/ 102 w 103"/>
                <a:gd name="T1" fmla="*/ 59 h 105"/>
                <a:gd name="T2" fmla="*/ 38 w 103"/>
                <a:gd name="T3" fmla="*/ 98 h 105"/>
                <a:gd name="T4" fmla="*/ 1 w 103"/>
                <a:gd name="T5" fmla="*/ 66 h 105"/>
                <a:gd name="T6" fmla="*/ 2 w 103"/>
                <a:gd name="T7" fmla="*/ 45 h 105"/>
                <a:gd name="T8" fmla="*/ 65 w 103"/>
                <a:gd name="T9" fmla="*/ 6 h 105"/>
                <a:gd name="T10" fmla="*/ 102 w 103"/>
                <a:gd name="T11" fmla="*/ 38 h 105"/>
                <a:gd name="T12" fmla="*/ 102 w 103"/>
                <a:gd name="T13" fmla="*/ 5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05">
                  <a:moveTo>
                    <a:pt x="102" y="59"/>
                  </a:moveTo>
                  <a:cubicBezTo>
                    <a:pt x="95" y="87"/>
                    <a:pt x="66" y="105"/>
                    <a:pt x="38" y="98"/>
                  </a:cubicBezTo>
                  <a:cubicBezTo>
                    <a:pt x="21" y="94"/>
                    <a:pt x="7" y="81"/>
                    <a:pt x="1" y="66"/>
                  </a:cubicBezTo>
                  <a:cubicBezTo>
                    <a:pt x="0" y="59"/>
                    <a:pt x="0" y="52"/>
                    <a:pt x="2" y="45"/>
                  </a:cubicBezTo>
                  <a:cubicBezTo>
                    <a:pt x="9" y="17"/>
                    <a:pt x="37" y="0"/>
                    <a:pt x="65" y="6"/>
                  </a:cubicBezTo>
                  <a:cubicBezTo>
                    <a:pt x="83" y="10"/>
                    <a:pt x="96" y="23"/>
                    <a:pt x="102" y="38"/>
                  </a:cubicBezTo>
                  <a:cubicBezTo>
                    <a:pt x="103" y="45"/>
                    <a:pt x="103" y="52"/>
                    <a:pt x="102" y="59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08"/>
            <p:cNvSpPr/>
            <p:nvPr/>
          </p:nvSpPr>
          <p:spPr bwMode="auto">
            <a:xfrm>
              <a:off x="6045" y="1920"/>
              <a:ext cx="387" cy="294"/>
            </a:xfrm>
            <a:custGeom>
              <a:avLst/>
              <a:gdLst>
                <a:gd name="T0" fmla="*/ 7 w 253"/>
                <a:gd name="T1" fmla="*/ 138 h 192"/>
                <a:gd name="T2" fmla="*/ 144 w 253"/>
                <a:gd name="T3" fmla="*/ 16 h 192"/>
                <a:gd name="T4" fmla="*/ 253 w 253"/>
                <a:gd name="T5" fmla="*/ 88 h 192"/>
                <a:gd name="T6" fmla="*/ 139 w 253"/>
                <a:gd name="T7" fmla="*/ 4 h 192"/>
                <a:gd name="T8" fmla="*/ 2 w 253"/>
                <a:gd name="T9" fmla="*/ 127 h 192"/>
                <a:gd name="T10" fmla="*/ 15 w 253"/>
                <a:gd name="T11" fmla="*/ 192 h 192"/>
                <a:gd name="T12" fmla="*/ 7 w 253"/>
                <a:gd name="T13" fmla="*/ 13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" h="192">
                  <a:moveTo>
                    <a:pt x="7" y="138"/>
                  </a:moveTo>
                  <a:cubicBezTo>
                    <a:pt x="11" y="66"/>
                    <a:pt x="72" y="12"/>
                    <a:pt x="144" y="16"/>
                  </a:cubicBezTo>
                  <a:cubicBezTo>
                    <a:pt x="192" y="18"/>
                    <a:pt x="233" y="47"/>
                    <a:pt x="253" y="88"/>
                  </a:cubicBezTo>
                  <a:cubicBezTo>
                    <a:pt x="236" y="41"/>
                    <a:pt x="192" y="7"/>
                    <a:pt x="139" y="4"/>
                  </a:cubicBezTo>
                  <a:cubicBezTo>
                    <a:pt x="67" y="0"/>
                    <a:pt x="6" y="55"/>
                    <a:pt x="2" y="127"/>
                  </a:cubicBezTo>
                  <a:cubicBezTo>
                    <a:pt x="0" y="150"/>
                    <a:pt x="5" y="172"/>
                    <a:pt x="15" y="192"/>
                  </a:cubicBezTo>
                  <a:cubicBezTo>
                    <a:pt x="8" y="175"/>
                    <a:pt x="5" y="157"/>
                    <a:pt x="7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09"/>
            <p:cNvSpPr/>
            <p:nvPr/>
          </p:nvSpPr>
          <p:spPr bwMode="auto">
            <a:xfrm>
              <a:off x="6053" y="1938"/>
              <a:ext cx="395" cy="392"/>
            </a:xfrm>
            <a:custGeom>
              <a:avLst/>
              <a:gdLst>
                <a:gd name="T0" fmla="*/ 257 w 258"/>
                <a:gd name="T1" fmla="*/ 130 h 256"/>
                <a:gd name="T2" fmla="*/ 119 w 258"/>
                <a:gd name="T3" fmla="*/ 252 h 256"/>
                <a:gd name="T4" fmla="*/ 10 w 258"/>
                <a:gd name="T5" fmla="*/ 180 h 256"/>
                <a:gd name="T6" fmla="*/ 2 w 258"/>
                <a:gd name="T7" fmla="*/ 126 h 256"/>
                <a:gd name="T8" fmla="*/ 139 w 258"/>
                <a:gd name="T9" fmla="*/ 4 h 256"/>
                <a:gd name="T10" fmla="*/ 248 w 258"/>
                <a:gd name="T11" fmla="*/ 76 h 256"/>
                <a:gd name="T12" fmla="*/ 257 w 258"/>
                <a:gd name="T13" fmla="*/ 13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56">
                  <a:moveTo>
                    <a:pt x="257" y="130"/>
                  </a:moveTo>
                  <a:cubicBezTo>
                    <a:pt x="253" y="201"/>
                    <a:pt x="191" y="256"/>
                    <a:pt x="119" y="252"/>
                  </a:cubicBezTo>
                  <a:cubicBezTo>
                    <a:pt x="71" y="250"/>
                    <a:pt x="30" y="221"/>
                    <a:pt x="10" y="180"/>
                  </a:cubicBezTo>
                  <a:cubicBezTo>
                    <a:pt x="3" y="163"/>
                    <a:pt x="0" y="145"/>
                    <a:pt x="2" y="126"/>
                  </a:cubicBezTo>
                  <a:cubicBezTo>
                    <a:pt x="6" y="54"/>
                    <a:pt x="67" y="0"/>
                    <a:pt x="139" y="4"/>
                  </a:cubicBezTo>
                  <a:cubicBezTo>
                    <a:pt x="187" y="6"/>
                    <a:pt x="228" y="35"/>
                    <a:pt x="248" y="76"/>
                  </a:cubicBezTo>
                  <a:cubicBezTo>
                    <a:pt x="255" y="93"/>
                    <a:pt x="258" y="111"/>
                    <a:pt x="257" y="130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10"/>
            <p:cNvSpPr/>
            <p:nvPr/>
          </p:nvSpPr>
          <p:spPr bwMode="auto">
            <a:xfrm>
              <a:off x="4388" y="1955"/>
              <a:ext cx="434" cy="302"/>
            </a:xfrm>
            <a:custGeom>
              <a:avLst/>
              <a:gdLst>
                <a:gd name="T0" fmla="*/ 9 w 284"/>
                <a:gd name="T1" fmla="*/ 138 h 197"/>
                <a:gd name="T2" fmla="*/ 179 w 284"/>
                <a:gd name="T3" fmla="*/ 31 h 197"/>
                <a:gd name="T4" fmla="*/ 284 w 284"/>
                <a:gd name="T5" fmla="*/ 129 h 197"/>
                <a:gd name="T6" fmla="*/ 176 w 284"/>
                <a:gd name="T7" fmla="*/ 18 h 197"/>
                <a:gd name="T8" fmla="*/ 6 w 284"/>
                <a:gd name="T9" fmla="*/ 125 h 197"/>
                <a:gd name="T10" fmla="*/ 8 w 284"/>
                <a:gd name="T11" fmla="*/ 197 h 197"/>
                <a:gd name="T12" fmla="*/ 9 w 284"/>
                <a:gd name="T13" fmla="*/ 13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197">
                  <a:moveTo>
                    <a:pt x="9" y="138"/>
                  </a:moveTo>
                  <a:cubicBezTo>
                    <a:pt x="27" y="61"/>
                    <a:pt x="103" y="13"/>
                    <a:pt x="179" y="31"/>
                  </a:cubicBezTo>
                  <a:cubicBezTo>
                    <a:pt x="231" y="43"/>
                    <a:pt x="270" y="81"/>
                    <a:pt x="284" y="129"/>
                  </a:cubicBezTo>
                  <a:cubicBezTo>
                    <a:pt x="273" y="75"/>
                    <a:pt x="232" y="31"/>
                    <a:pt x="176" y="18"/>
                  </a:cubicBezTo>
                  <a:cubicBezTo>
                    <a:pt x="100" y="0"/>
                    <a:pt x="23" y="48"/>
                    <a:pt x="6" y="125"/>
                  </a:cubicBezTo>
                  <a:cubicBezTo>
                    <a:pt x="0" y="149"/>
                    <a:pt x="2" y="174"/>
                    <a:pt x="8" y="197"/>
                  </a:cubicBezTo>
                  <a:cubicBezTo>
                    <a:pt x="5" y="178"/>
                    <a:pt x="5" y="158"/>
                    <a:pt x="9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11"/>
            <p:cNvSpPr/>
            <p:nvPr/>
          </p:nvSpPr>
          <p:spPr bwMode="auto">
            <a:xfrm>
              <a:off x="4395" y="1969"/>
              <a:ext cx="434" cy="458"/>
            </a:xfrm>
            <a:custGeom>
              <a:avLst/>
              <a:gdLst>
                <a:gd name="T0" fmla="*/ 278 w 283"/>
                <a:gd name="T1" fmla="*/ 175 h 299"/>
                <a:gd name="T2" fmla="*/ 108 w 283"/>
                <a:gd name="T3" fmla="*/ 282 h 299"/>
                <a:gd name="T4" fmla="*/ 3 w 283"/>
                <a:gd name="T5" fmla="*/ 184 h 299"/>
                <a:gd name="T6" fmla="*/ 4 w 283"/>
                <a:gd name="T7" fmla="*/ 125 h 299"/>
                <a:gd name="T8" fmla="*/ 174 w 283"/>
                <a:gd name="T9" fmla="*/ 18 h 299"/>
                <a:gd name="T10" fmla="*/ 279 w 283"/>
                <a:gd name="T11" fmla="*/ 116 h 299"/>
                <a:gd name="T12" fmla="*/ 278 w 283"/>
                <a:gd name="T13" fmla="*/ 17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299">
                  <a:moveTo>
                    <a:pt x="278" y="175"/>
                  </a:moveTo>
                  <a:cubicBezTo>
                    <a:pt x="261" y="251"/>
                    <a:pt x="184" y="299"/>
                    <a:pt x="108" y="282"/>
                  </a:cubicBezTo>
                  <a:cubicBezTo>
                    <a:pt x="56" y="270"/>
                    <a:pt x="18" y="231"/>
                    <a:pt x="3" y="184"/>
                  </a:cubicBezTo>
                  <a:cubicBezTo>
                    <a:pt x="0" y="165"/>
                    <a:pt x="0" y="145"/>
                    <a:pt x="4" y="125"/>
                  </a:cubicBezTo>
                  <a:cubicBezTo>
                    <a:pt x="22" y="48"/>
                    <a:pt x="98" y="0"/>
                    <a:pt x="174" y="18"/>
                  </a:cubicBezTo>
                  <a:cubicBezTo>
                    <a:pt x="226" y="30"/>
                    <a:pt x="265" y="68"/>
                    <a:pt x="279" y="116"/>
                  </a:cubicBezTo>
                  <a:cubicBezTo>
                    <a:pt x="283" y="135"/>
                    <a:pt x="283" y="155"/>
                    <a:pt x="278" y="175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3" name="任意多边形 222"/>
          <p:cNvSpPr/>
          <p:nvPr/>
        </p:nvSpPr>
        <p:spPr>
          <a:xfrm>
            <a:off x="1143000" y="4421990"/>
            <a:ext cx="9944100" cy="1648968"/>
          </a:xfrm>
          <a:custGeom>
            <a:avLst/>
            <a:gdLst>
              <a:gd name="connsiteX0" fmla="*/ 9944100 w 9944100"/>
              <a:gd name="connsiteY0" fmla="*/ 0 h 1479908"/>
              <a:gd name="connsiteX1" fmla="*/ 9429750 w 9944100"/>
              <a:gd name="connsiteY1" fmla="*/ 685800 h 1479908"/>
              <a:gd name="connsiteX2" fmla="*/ 8572500 w 9944100"/>
              <a:gd name="connsiteY2" fmla="*/ 171450 h 1479908"/>
              <a:gd name="connsiteX3" fmla="*/ 7086600 w 9944100"/>
              <a:gd name="connsiteY3" fmla="*/ 781050 h 1479908"/>
              <a:gd name="connsiteX4" fmla="*/ 5734050 w 9944100"/>
              <a:gd name="connsiteY4" fmla="*/ 381000 h 1479908"/>
              <a:gd name="connsiteX5" fmla="*/ 4648200 w 9944100"/>
              <a:gd name="connsiteY5" fmla="*/ 952500 h 1479908"/>
              <a:gd name="connsiteX6" fmla="*/ 3619500 w 9944100"/>
              <a:gd name="connsiteY6" fmla="*/ 457200 h 1479908"/>
              <a:gd name="connsiteX7" fmla="*/ 2743200 w 9944100"/>
              <a:gd name="connsiteY7" fmla="*/ 1219200 h 1479908"/>
              <a:gd name="connsiteX8" fmla="*/ 1752600 w 9944100"/>
              <a:gd name="connsiteY8" fmla="*/ 609600 h 1479908"/>
              <a:gd name="connsiteX9" fmla="*/ 1276350 w 9944100"/>
              <a:gd name="connsiteY9" fmla="*/ 1466850 h 1479908"/>
              <a:gd name="connsiteX10" fmla="*/ 0 w 9944100"/>
              <a:gd name="connsiteY10" fmla="*/ 1047750 h 147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4100" h="1479908">
                <a:moveTo>
                  <a:pt x="9944100" y="0"/>
                </a:moveTo>
                <a:cubicBezTo>
                  <a:pt x="9801225" y="328612"/>
                  <a:pt x="9658350" y="657225"/>
                  <a:pt x="9429750" y="685800"/>
                </a:cubicBezTo>
                <a:cubicBezTo>
                  <a:pt x="9201150" y="714375"/>
                  <a:pt x="8963025" y="155575"/>
                  <a:pt x="8572500" y="171450"/>
                </a:cubicBezTo>
                <a:cubicBezTo>
                  <a:pt x="8181975" y="187325"/>
                  <a:pt x="7559675" y="746125"/>
                  <a:pt x="7086600" y="781050"/>
                </a:cubicBezTo>
                <a:cubicBezTo>
                  <a:pt x="6613525" y="815975"/>
                  <a:pt x="6140450" y="352425"/>
                  <a:pt x="5734050" y="381000"/>
                </a:cubicBezTo>
                <a:cubicBezTo>
                  <a:pt x="5327650" y="409575"/>
                  <a:pt x="5000625" y="939800"/>
                  <a:pt x="4648200" y="952500"/>
                </a:cubicBezTo>
                <a:cubicBezTo>
                  <a:pt x="4295775" y="965200"/>
                  <a:pt x="3937000" y="412750"/>
                  <a:pt x="3619500" y="457200"/>
                </a:cubicBezTo>
                <a:cubicBezTo>
                  <a:pt x="3302000" y="501650"/>
                  <a:pt x="3054350" y="1193800"/>
                  <a:pt x="2743200" y="1219200"/>
                </a:cubicBezTo>
                <a:cubicBezTo>
                  <a:pt x="2432050" y="1244600"/>
                  <a:pt x="1997075" y="568325"/>
                  <a:pt x="1752600" y="609600"/>
                </a:cubicBezTo>
                <a:cubicBezTo>
                  <a:pt x="1508125" y="650875"/>
                  <a:pt x="1568450" y="1393825"/>
                  <a:pt x="1276350" y="1466850"/>
                </a:cubicBezTo>
                <a:cubicBezTo>
                  <a:pt x="984250" y="1539875"/>
                  <a:pt x="492125" y="1293812"/>
                  <a:pt x="0" y="1047750"/>
                </a:cubicBezTo>
              </a:path>
            </a:pathLst>
          </a:custGeom>
          <a:noFill/>
          <a:ln>
            <a:solidFill>
              <a:srgbClr val="FFC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914399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1452880" y="112395"/>
            <a:ext cx="423037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en-US" altLang="zh-CN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1452793" y="79532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1009650"/>
            <a:ext cx="8592185" cy="4434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23950" y="-914399"/>
            <a:ext cx="9982200" cy="8495070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1452880" y="112395"/>
            <a:ext cx="405384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  <a:endParaRPr lang="zh-CN" altLang="en-US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1452793" y="795329"/>
            <a:ext cx="4793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890" y="980440"/>
            <a:ext cx="8922385" cy="4989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04900" y="-1"/>
            <a:ext cx="9982200" cy="7580671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119592" y="-322353"/>
            <a:ext cx="10001072" cy="1602569"/>
          </a:xfrm>
          <a:custGeom>
            <a:avLst/>
            <a:gdLst>
              <a:gd name="connsiteX0" fmla="*/ 9982199 w 9982199"/>
              <a:gd name="connsiteY0" fmla="*/ 0 h 1471941"/>
              <a:gd name="connsiteX1" fmla="*/ 9982199 w 9982199"/>
              <a:gd name="connsiteY1" fmla="*/ 693273 h 1471941"/>
              <a:gd name="connsiteX2" fmla="*/ 9942907 w 9982199"/>
              <a:gd name="connsiteY2" fmla="*/ 745208 h 1471941"/>
              <a:gd name="connsiteX3" fmla="*/ 9355212 w 9982199"/>
              <a:gd name="connsiteY3" fmla="*/ 1147476 h 1471941"/>
              <a:gd name="connsiteX4" fmla="*/ 8023387 w 9982199"/>
              <a:gd name="connsiteY4" fmla="*/ 498547 h 1471941"/>
              <a:gd name="connsiteX5" fmla="*/ 6319891 w 9982199"/>
              <a:gd name="connsiteY5" fmla="*/ 1471941 h 1471941"/>
              <a:gd name="connsiteX6" fmla="*/ 4678340 w 9982199"/>
              <a:gd name="connsiteY6" fmla="*/ 498547 h 1471941"/>
              <a:gd name="connsiteX7" fmla="*/ 3222625 w 9982199"/>
              <a:gd name="connsiteY7" fmla="*/ 1117979 h 1471941"/>
              <a:gd name="connsiteX8" fmla="*/ 2045664 w 9982199"/>
              <a:gd name="connsiteY8" fmla="*/ 616534 h 1471941"/>
              <a:gd name="connsiteX9" fmla="*/ 1468 w 9982199"/>
              <a:gd name="connsiteY9" fmla="*/ 1353954 h 1471941"/>
              <a:gd name="connsiteX10" fmla="*/ 0 w 9982199"/>
              <a:gd name="connsiteY10" fmla="*/ 1353741 h 1471941"/>
              <a:gd name="connsiteX11" fmla="*/ 0 w 9982199"/>
              <a:gd name="connsiteY11" fmla="*/ 196299 h 1471941"/>
              <a:gd name="connsiteX0-1" fmla="*/ 9982199 w 9982199"/>
              <a:gd name="connsiteY0-2" fmla="*/ 68647 h 1540588"/>
              <a:gd name="connsiteX1-3" fmla="*/ 9982199 w 9982199"/>
              <a:gd name="connsiteY1-4" fmla="*/ 761920 h 1540588"/>
              <a:gd name="connsiteX2-5" fmla="*/ 9942907 w 9982199"/>
              <a:gd name="connsiteY2-6" fmla="*/ 813855 h 1540588"/>
              <a:gd name="connsiteX3-7" fmla="*/ 9355212 w 9982199"/>
              <a:gd name="connsiteY3-8" fmla="*/ 1216123 h 1540588"/>
              <a:gd name="connsiteX4-9" fmla="*/ 8023387 w 9982199"/>
              <a:gd name="connsiteY4-10" fmla="*/ 567194 h 1540588"/>
              <a:gd name="connsiteX5-11" fmla="*/ 6319891 w 9982199"/>
              <a:gd name="connsiteY5-12" fmla="*/ 1540588 h 1540588"/>
              <a:gd name="connsiteX6-13" fmla="*/ 4678340 w 9982199"/>
              <a:gd name="connsiteY6-14" fmla="*/ 567194 h 1540588"/>
              <a:gd name="connsiteX7-15" fmla="*/ 3222625 w 9982199"/>
              <a:gd name="connsiteY7-16" fmla="*/ 1186626 h 1540588"/>
              <a:gd name="connsiteX8-17" fmla="*/ 2045664 w 9982199"/>
              <a:gd name="connsiteY8-18" fmla="*/ 685181 h 1540588"/>
              <a:gd name="connsiteX9-19" fmla="*/ 1468 w 9982199"/>
              <a:gd name="connsiteY9-20" fmla="*/ 1422601 h 1540588"/>
              <a:gd name="connsiteX10-21" fmla="*/ 0 w 9982199"/>
              <a:gd name="connsiteY10-22" fmla="*/ 1422388 h 1540588"/>
              <a:gd name="connsiteX11-23" fmla="*/ 14748 w 9982199"/>
              <a:gd name="connsiteY11-24" fmla="*/ 14223 h 1540588"/>
              <a:gd name="connsiteX12" fmla="*/ 9982199 w 9982199"/>
              <a:gd name="connsiteY12" fmla="*/ 68647 h 1540588"/>
              <a:gd name="connsiteX0-25" fmla="*/ 9982199 w 9982199"/>
              <a:gd name="connsiteY0-26" fmla="*/ 68647 h 1540588"/>
              <a:gd name="connsiteX1-27" fmla="*/ 9982199 w 9982199"/>
              <a:gd name="connsiteY1-28" fmla="*/ 761920 h 1540588"/>
              <a:gd name="connsiteX2-29" fmla="*/ 9942907 w 9982199"/>
              <a:gd name="connsiteY2-30" fmla="*/ 813855 h 1540588"/>
              <a:gd name="connsiteX3-31" fmla="*/ 9355212 w 9982199"/>
              <a:gd name="connsiteY3-32" fmla="*/ 1216123 h 1540588"/>
              <a:gd name="connsiteX4-33" fmla="*/ 8023387 w 9982199"/>
              <a:gd name="connsiteY4-34" fmla="*/ 567194 h 1540588"/>
              <a:gd name="connsiteX5-35" fmla="*/ 6319891 w 9982199"/>
              <a:gd name="connsiteY5-36" fmla="*/ 1540588 h 1540588"/>
              <a:gd name="connsiteX6-37" fmla="*/ 4678340 w 9982199"/>
              <a:gd name="connsiteY6-38" fmla="*/ 567194 h 1540588"/>
              <a:gd name="connsiteX7-39" fmla="*/ 3222625 w 9982199"/>
              <a:gd name="connsiteY7-40" fmla="*/ 1186626 h 1540588"/>
              <a:gd name="connsiteX8-41" fmla="*/ 2045664 w 9982199"/>
              <a:gd name="connsiteY8-42" fmla="*/ 685181 h 1540588"/>
              <a:gd name="connsiteX9-43" fmla="*/ 1468 w 9982199"/>
              <a:gd name="connsiteY9-44" fmla="*/ 1422601 h 1540588"/>
              <a:gd name="connsiteX10-45" fmla="*/ 0 w 9982199"/>
              <a:gd name="connsiteY10-46" fmla="*/ 1422388 h 1540588"/>
              <a:gd name="connsiteX11-47" fmla="*/ 2048 w 9982199"/>
              <a:gd name="connsiteY11-48" fmla="*/ 14223 h 1540588"/>
              <a:gd name="connsiteX12-49" fmla="*/ 9982199 w 9982199"/>
              <a:gd name="connsiteY12-50" fmla="*/ 68647 h 1540588"/>
              <a:gd name="connsiteX0-51" fmla="*/ 9986558 w 9986558"/>
              <a:gd name="connsiteY0-52" fmla="*/ 116806 h 1588747"/>
              <a:gd name="connsiteX1-53" fmla="*/ 9986558 w 9986558"/>
              <a:gd name="connsiteY1-54" fmla="*/ 810079 h 1588747"/>
              <a:gd name="connsiteX2-55" fmla="*/ 9947266 w 9986558"/>
              <a:gd name="connsiteY2-56" fmla="*/ 862014 h 1588747"/>
              <a:gd name="connsiteX3-57" fmla="*/ 9359571 w 9986558"/>
              <a:gd name="connsiteY3-58" fmla="*/ 1264282 h 1588747"/>
              <a:gd name="connsiteX4-59" fmla="*/ 8027746 w 9986558"/>
              <a:gd name="connsiteY4-60" fmla="*/ 615353 h 1588747"/>
              <a:gd name="connsiteX5-61" fmla="*/ 6324250 w 9986558"/>
              <a:gd name="connsiteY5-62" fmla="*/ 1588747 h 1588747"/>
              <a:gd name="connsiteX6-63" fmla="*/ 4682699 w 9986558"/>
              <a:gd name="connsiteY6-64" fmla="*/ 615353 h 1588747"/>
              <a:gd name="connsiteX7-65" fmla="*/ 3226984 w 9986558"/>
              <a:gd name="connsiteY7-66" fmla="*/ 1234785 h 1588747"/>
              <a:gd name="connsiteX8-67" fmla="*/ 2050023 w 9986558"/>
              <a:gd name="connsiteY8-68" fmla="*/ 733340 h 1588747"/>
              <a:gd name="connsiteX9-69" fmla="*/ 5827 w 9986558"/>
              <a:gd name="connsiteY9-70" fmla="*/ 1470760 h 1588747"/>
              <a:gd name="connsiteX10-71" fmla="*/ 4359 w 9986558"/>
              <a:gd name="connsiteY10-72" fmla="*/ 1470547 h 1588747"/>
              <a:gd name="connsiteX11-73" fmla="*/ 57 w 9986558"/>
              <a:gd name="connsiteY11-74" fmla="*/ 11582 h 1588747"/>
              <a:gd name="connsiteX12-75" fmla="*/ 9986558 w 9986558"/>
              <a:gd name="connsiteY12-76" fmla="*/ 116806 h 1588747"/>
              <a:gd name="connsiteX0-77" fmla="*/ 10001072 w 10001072"/>
              <a:gd name="connsiteY0-78" fmla="*/ 0 h 1602569"/>
              <a:gd name="connsiteX1-79" fmla="*/ 9986558 w 10001072"/>
              <a:gd name="connsiteY1-80" fmla="*/ 823901 h 1602569"/>
              <a:gd name="connsiteX2-81" fmla="*/ 9947266 w 10001072"/>
              <a:gd name="connsiteY2-82" fmla="*/ 875836 h 1602569"/>
              <a:gd name="connsiteX3-83" fmla="*/ 9359571 w 10001072"/>
              <a:gd name="connsiteY3-84" fmla="*/ 1278104 h 1602569"/>
              <a:gd name="connsiteX4-85" fmla="*/ 8027746 w 10001072"/>
              <a:gd name="connsiteY4-86" fmla="*/ 629175 h 1602569"/>
              <a:gd name="connsiteX5-87" fmla="*/ 6324250 w 10001072"/>
              <a:gd name="connsiteY5-88" fmla="*/ 1602569 h 1602569"/>
              <a:gd name="connsiteX6-89" fmla="*/ 4682699 w 10001072"/>
              <a:gd name="connsiteY6-90" fmla="*/ 629175 h 1602569"/>
              <a:gd name="connsiteX7-91" fmla="*/ 3226984 w 10001072"/>
              <a:gd name="connsiteY7-92" fmla="*/ 1248607 h 1602569"/>
              <a:gd name="connsiteX8-93" fmla="*/ 2050023 w 10001072"/>
              <a:gd name="connsiteY8-94" fmla="*/ 747162 h 1602569"/>
              <a:gd name="connsiteX9-95" fmla="*/ 5827 w 10001072"/>
              <a:gd name="connsiteY9-96" fmla="*/ 1484582 h 1602569"/>
              <a:gd name="connsiteX10-97" fmla="*/ 4359 w 10001072"/>
              <a:gd name="connsiteY10-98" fmla="*/ 1484369 h 1602569"/>
              <a:gd name="connsiteX11-99" fmla="*/ 57 w 10001072"/>
              <a:gd name="connsiteY11-100" fmla="*/ 25404 h 1602569"/>
              <a:gd name="connsiteX12-101" fmla="*/ 10001072 w 10001072"/>
              <a:gd name="connsiteY12-102" fmla="*/ 0 h 1602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49" y="connsiteY12-50"/>
              </a:cxn>
            </a:cxnLst>
            <a:rect l="l" t="t" r="r" b="b"/>
            <a:pathLst>
              <a:path w="10001072" h="1602569">
                <a:moveTo>
                  <a:pt x="10001072" y="0"/>
                </a:moveTo>
                <a:lnTo>
                  <a:pt x="9986558" y="823901"/>
                </a:lnTo>
                <a:lnTo>
                  <a:pt x="9947266" y="875836"/>
                </a:lnTo>
                <a:cubicBezTo>
                  <a:pt x="9790688" y="1071857"/>
                  <a:pt x="9582187" y="1271959"/>
                  <a:pt x="9359571" y="1278104"/>
                </a:cubicBezTo>
                <a:cubicBezTo>
                  <a:pt x="9003385" y="1287936"/>
                  <a:pt x="8533633" y="575097"/>
                  <a:pt x="8027746" y="629175"/>
                </a:cubicBezTo>
                <a:cubicBezTo>
                  <a:pt x="7521859" y="683253"/>
                  <a:pt x="6881758" y="1602569"/>
                  <a:pt x="6324250" y="1602569"/>
                </a:cubicBezTo>
                <a:cubicBezTo>
                  <a:pt x="5766743" y="1602569"/>
                  <a:pt x="5198911" y="688169"/>
                  <a:pt x="4682699" y="629175"/>
                </a:cubicBezTo>
                <a:cubicBezTo>
                  <a:pt x="4166488" y="570181"/>
                  <a:pt x="3665763" y="1228943"/>
                  <a:pt x="3226984" y="1248607"/>
                </a:cubicBezTo>
                <a:cubicBezTo>
                  <a:pt x="2788204" y="1268271"/>
                  <a:pt x="2586882" y="707833"/>
                  <a:pt x="2050023" y="747162"/>
                </a:cubicBezTo>
                <a:cubicBezTo>
                  <a:pt x="1513164" y="786491"/>
                  <a:pt x="408472" y="1514079"/>
                  <a:pt x="5827" y="1484582"/>
                </a:cubicBezTo>
                <a:lnTo>
                  <a:pt x="4359" y="1484369"/>
                </a:lnTo>
                <a:cubicBezTo>
                  <a:pt x="5042" y="1014981"/>
                  <a:pt x="-626" y="494792"/>
                  <a:pt x="57" y="25404"/>
                </a:cubicBezTo>
                <a:cubicBezTo>
                  <a:pt x="3327457" y="-40029"/>
                  <a:pt x="6673672" y="65433"/>
                  <a:pt x="10001072" y="0"/>
                </a:cubicBezTo>
                <a:close/>
              </a:path>
            </a:pathLst>
          </a:custGeom>
          <a:solidFill>
            <a:srgbClr val="FFC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1210310" y="1280160"/>
            <a:ext cx="48025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zh-CN" altLang="en-US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1096010" y="2049780"/>
            <a:ext cx="9803765" cy="466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Servlet生命周期的五个阶段</a:t>
            </a:r>
            <a:endParaRPr lang="zh-CN" altLang="en-US" sz="2000" b="1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加载、实例化、初始化、处理客户请求和卸载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Servlet 的生命周期在加载到服务器内存的时候开始,在终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止或重新加载的时候结束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各阶段由谁负责</a:t>
            </a:r>
            <a:endParaRPr lang="zh-CN" altLang="en-US" sz="2000" b="1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Servlet容器负责加载Servlet类并实例化一个Servlet对象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init方法负责初始化工作，由Servlet容器调用完成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service方法负责处理客户端请求，并返回响应结果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destroy方法负责在Servlet容器卸载Servlet之前被调用，释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放一些资源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1096010" y="1893570"/>
            <a:ext cx="5782310" cy="571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04900" y="-1"/>
            <a:ext cx="9982200" cy="7580671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119592" y="-322353"/>
            <a:ext cx="10001072" cy="1602569"/>
          </a:xfrm>
          <a:custGeom>
            <a:avLst/>
            <a:gdLst>
              <a:gd name="connsiteX0" fmla="*/ 9982199 w 9982199"/>
              <a:gd name="connsiteY0" fmla="*/ 0 h 1471941"/>
              <a:gd name="connsiteX1" fmla="*/ 9982199 w 9982199"/>
              <a:gd name="connsiteY1" fmla="*/ 693273 h 1471941"/>
              <a:gd name="connsiteX2" fmla="*/ 9942907 w 9982199"/>
              <a:gd name="connsiteY2" fmla="*/ 745208 h 1471941"/>
              <a:gd name="connsiteX3" fmla="*/ 9355212 w 9982199"/>
              <a:gd name="connsiteY3" fmla="*/ 1147476 h 1471941"/>
              <a:gd name="connsiteX4" fmla="*/ 8023387 w 9982199"/>
              <a:gd name="connsiteY4" fmla="*/ 498547 h 1471941"/>
              <a:gd name="connsiteX5" fmla="*/ 6319891 w 9982199"/>
              <a:gd name="connsiteY5" fmla="*/ 1471941 h 1471941"/>
              <a:gd name="connsiteX6" fmla="*/ 4678340 w 9982199"/>
              <a:gd name="connsiteY6" fmla="*/ 498547 h 1471941"/>
              <a:gd name="connsiteX7" fmla="*/ 3222625 w 9982199"/>
              <a:gd name="connsiteY7" fmla="*/ 1117979 h 1471941"/>
              <a:gd name="connsiteX8" fmla="*/ 2045664 w 9982199"/>
              <a:gd name="connsiteY8" fmla="*/ 616534 h 1471941"/>
              <a:gd name="connsiteX9" fmla="*/ 1468 w 9982199"/>
              <a:gd name="connsiteY9" fmla="*/ 1353954 h 1471941"/>
              <a:gd name="connsiteX10" fmla="*/ 0 w 9982199"/>
              <a:gd name="connsiteY10" fmla="*/ 1353741 h 1471941"/>
              <a:gd name="connsiteX11" fmla="*/ 0 w 9982199"/>
              <a:gd name="connsiteY11" fmla="*/ 196299 h 1471941"/>
              <a:gd name="connsiteX0-1" fmla="*/ 9982199 w 9982199"/>
              <a:gd name="connsiteY0-2" fmla="*/ 68647 h 1540588"/>
              <a:gd name="connsiteX1-3" fmla="*/ 9982199 w 9982199"/>
              <a:gd name="connsiteY1-4" fmla="*/ 761920 h 1540588"/>
              <a:gd name="connsiteX2-5" fmla="*/ 9942907 w 9982199"/>
              <a:gd name="connsiteY2-6" fmla="*/ 813855 h 1540588"/>
              <a:gd name="connsiteX3-7" fmla="*/ 9355212 w 9982199"/>
              <a:gd name="connsiteY3-8" fmla="*/ 1216123 h 1540588"/>
              <a:gd name="connsiteX4-9" fmla="*/ 8023387 w 9982199"/>
              <a:gd name="connsiteY4-10" fmla="*/ 567194 h 1540588"/>
              <a:gd name="connsiteX5-11" fmla="*/ 6319891 w 9982199"/>
              <a:gd name="connsiteY5-12" fmla="*/ 1540588 h 1540588"/>
              <a:gd name="connsiteX6-13" fmla="*/ 4678340 w 9982199"/>
              <a:gd name="connsiteY6-14" fmla="*/ 567194 h 1540588"/>
              <a:gd name="connsiteX7-15" fmla="*/ 3222625 w 9982199"/>
              <a:gd name="connsiteY7-16" fmla="*/ 1186626 h 1540588"/>
              <a:gd name="connsiteX8-17" fmla="*/ 2045664 w 9982199"/>
              <a:gd name="connsiteY8-18" fmla="*/ 685181 h 1540588"/>
              <a:gd name="connsiteX9-19" fmla="*/ 1468 w 9982199"/>
              <a:gd name="connsiteY9-20" fmla="*/ 1422601 h 1540588"/>
              <a:gd name="connsiteX10-21" fmla="*/ 0 w 9982199"/>
              <a:gd name="connsiteY10-22" fmla="*/ 1422388 h 1540588"/>
              <a:gd name="connsiteX11-23" fmla="*/ 14748 w 9982199"/>
              <a:gd name="connsiteY11-24" fmla="*/ 14223 h 1540588"/>
              <a:gd name="connsiteX12" fmla="*/ 9982199 w 9982199"/>
              <a:gd name="connsiteY12" fmla="*/ 68647 h 1540588"/>
              <a:gd name="connsiteX0-25" fmla="*/ 9982199 w 9982199"/>
              <a:gd name="connsiteY0-26" fmla="*/ 68647 h 1540588"/>
              <a:gd name="connsiteX1-27" fmla="*/ 9982199 w 9982199"/>
              <a:gd name="connsiteY1-28" fmla="*/ 761920 h 1540588"/>
              <a:gd name="connsiteX2-29" fmla="*/ 9942907 w 9982199"/>
              <a:gd name="connsiteY2-30" fmla="*/ 813855 h 1540588"/>
              <a:gd name="connsiteX3-31" fmla="*/ 9355212 w 9982199"/>
              <a:gd name="connsiteY3-32" fmla="*/ 1216123 h 1540588"/>
              <a:gd name="connsiteX4-33" fmla="*/ 8023387 w 9982199"/>
              <a:gd name="connsiteY4-34" fmla="*/ 567194 h 1540588"/>
              <a:gd name="connsiteX5-35" fmla="*/ 6319891 w 9982199"/>
              <a:gd name="connsiteY5-36" fmla="*/ 1540588 h 1540588"/>
              <a:gd name="connsiteX6-37" fmla="*/ 4678340 w 9982199"/>
              <a:gd name="connsiteY6-38" fmla="*/ 567194 h 1540588"/>
              <a:gd name="connsiteX7-39" fmla="*/ 3222625 w 9982199"/>
              <a:gd name="connsiteY7-40" fmla="*/ 1186626 h 1540588"/>
              <a:gd name="connsiteX8-41" fmla="*/ 2045664 w 9982199"/>
              <a:gd name="connsiteY8-42" fmla="*/ 685181 h 1540588"/>
              <a:gd name="connsiteX9-43" fmla="*/ 1468 w 9982199"/>
              <a:gd name="connsiteY9-44" fmla="*/ 1422601 h 1540588"/>
              <a:gd name="connsiteX10-45" fmla="*/ 0 w 9982199"/>
              <a:gd name="connsiteY10-46" fmla="*/ 1422388 h 1540588"/>
              <a:gd name="connsiteX11-47" fmla="*/ 2048 w 9982199"/>
              <a:gd name="connsiteY11-48" fmla="*/ 14223 h 1540588"/>
              <a:gd name="connsiteX12-49" fmla="*/ 9982199 w 9982199"/>
              <a:gd name="connsiteY12-50" fmla="*/ 68647 h 1540588"/>
              <a:gd name="connsiteX0-51" fmla="*/ 9986558 w 9986558"/>
              <a:gd name="connsiteY0-52" fmla="*/ 116806 h 1588747"/>
              <a:gd name="connsiteX1-53" fmla="*/ 9986558 w 9986558"/>
              <a:gd name="connsiteY1-54" fmla="*/ 810079 h 1588747"/>
              <a:gd name="connsiteX2-55" fmla="*/ 9947266 w 9986558"/>
              <a:gd name="connsiteY2-56" fmla="*/ 862014 h 1588747"/>
              <a:gd name="connsiteX3-57" fmla="*/ 9359571 w 9986558"/>
              <a:gd name="connsiteY3-58" fmla="*/ 1264282 h 1588747"/>
              <a:gd name="connsiteX4-59" fmla="*/ 8027746 w 9986558"/>
              <a:gd name="connsiteY4-60" fmla="*/ 615353 h 1588747"/>
              <a:gd name="connsiteX5-61" fmla="*/ 6324250 w 9986558"/>
              <a:gd name="connsiteY5-62" fmla="*/ 1588747 h 1588747"/>
              <a:gd name="connsiteX6-63" fmla="*/ 4682699 w 9986558"/>
              <a:gd name="connsiteY6-64" fmla="*/ 615353 h 1588747"/>
              <a:gd name="connsiteX7-65" fmla="*/ 3226984 w 9986558"/>
              <a:gd name="connsiteY7-66" fmla="*/ 1234785 h 1588747"/>
              <a:gd name="connsiteX8-67" fmla="*/ 2050023 w 9986558"/>
              <a:gd name="connsiteY8-68" fmla="*/ 733340 h 1588747"/>
              <a:gd name="connsiteX9-69" fmla="*/ 5827 w 9986558"/>
              <a:gd name="connsiteY9-70" fmla="*/ 1470760 h 1588747"/>
              <a:gd name="connsiteX10-71" fmla="*/ 4359 w 9986558"/>
              <a:gd name="connsiteY10-72" fmla="*/ 1470547 h 1588747"/>
              <a:gd name="connsiteX11-73" fmla="*/ 57 w 9986558"/>
              <a:gd name="connsiteY11-74" fmla="*/ 11582 h 1588747"/>
              <a:gd name="connsiteX12-75" fmla="*/ 9986558 w 9986558"/>
              <a:gd name="connsiteY12-76" fmla="*/ 116806 h 1588747"/>
              <a:gd name="connsiteX0-77" fmla="*/ 10001072 w 10001072"/>
              <a:gd name="connsiteY0-78" fmla="*/ 0 h 1602569"/>
              <a:gd name="connsiteX1-79" fmla="*/ 9986558 w 10001072"/>
              <a:gd name="connsiteY1-80" fmla="*/ 823901 h 1602569"/>
              <a:gd name="connsiteX2-81" fmla="*/ 9947266 w 10001072"/>
              <a:gd name="connsiteY2-82" fmla="*/ 875836 h 1602569"/>
              <a:gd name="connsiteX3-83" fmla="*/ 9359571 w 10001072"/>
              <a:gd name="connsiteY3-84" fmla="*/ 1278104 h 1602569"/>
              <a:gd name="connsiteX4-85" fmla="*/ 8027746 w 10001072"/>
              <a:gd name="connsiteY4-86" fmla="*/ 629175 h 1602569"/>
              <a:gd name="connsiteX5-87" fmla="*/ 6324250 w 10001072"/>
              <a:gd name="connsiteY5-88" fmla="*/ 1602569 h 1602569"/>
              <a:gd name="connsiteX6-89" fmla="*/ 4682699 w 10001072"/>
              <a:gd name="connsiteY6-90" fmla="*/ 629175 h 1602569"/>
              <a:gd name="connsiteX7-91" fmla="*/ 3226984 w 10001072"/>
              <a:gd name="connsiteY7-92" fmla="*/ 1248607 h 1602569"/>
              <a:gd name="connsiteX8-93" fmla="*/ 2050023 w 10001072"/>
              <a:gd name="connsiteY8-94" fmla="*/ 747162 h 1602569"/>
              <a:gd name="connsiteX9-95" fmla="*/ 5827 w 10001072"/>
              <a:gd name="connsiteY9-96" fmla="*/ 1484582 h 1602569"/>
              <a:gd name="connsiteX10-97" fmla="*/ 4359 w 10001072"/>
              <a:gd name="connsiteY10-98" fmla="*/ 1484369 h 1602569"/>
              <a:gd name="connsiteX11-99" fmla="*/ 57 w 10001072"/>
              <a:gd name="connsiteY11-100" fmla="*/ 25404 h 1602569"/>
              <a:gd name="connsiteX12-101" fmla="*/ 10001072 w 10001072"/>
              <a:gd name="connsiteY12-102" fmla="*/ 0 h 1602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49" y="connsiteY12-50"/>
              </a:cxn>
            </a:cxnLst>
            <a:rect l="l" t="t" r="r" b="b"/>
            <a:pathLst>
              <a:path w="10001072" h="1602569">
                <a:moveTo>
                  <a:pt x="10001072" y="0"/>
                </a:moveTo>
                <a:lnTo>
                  <a:pt x="9986558" y="823901"/>
                </a:lnTo>
                <a:lnTo>
                  <a:pt x="9947266" y="875836"/>
                </a:lnTo>
                <a:cubicBezTo>
                  <a:pt x="9790688" y="1071857"/>
                  <a:pt x="9582187" y="1271959"/>
                  <a:pt x="9359571" y="1278104"/>
                </a:cubicBezTo>
                <a:cubicBezTo>
                  <a:pt x="9003385" y="1287936"/>
                  <a:pt x="8533633" y="575097"/>
                  <a:pt x="8027746" y="629175"/>
                </a:cubicBezTo>
                <a:cubicBezTo>
                  <a:pt x="7521859" y="683253"/>
                  <a:pt x="6881758" y="1602569"/>
                  <a:pt x="6324250" y="1602569"/>
                </a:cubicBezTo>
                <a:cubicBezTo>
                  <a:pt x="5766743" y="1602569"/>
                  <a:pt x="5198911" y="688169"/>
                  <a:pt x="4682699" y="629175"/>
                </a:cubicBezTo>
                <a:cubicBezTo>
                  <a:pt x="4166488" y="570181"/>
                  <a:pt x="3665763" y="1228943"/>
                  <a:pt x="3226984" y="1248607"/>
                </a:cubicBezTo>
                <a:cubicBezTo>
                  <a:pt x="2788204" y="1268271"/>
                  <a:pt x="2586882" y="707833"/>
                  <a:pt x="2050023" y="747162"/>
                </a:cubicBezTo>
                <a:cubicBezTo>
                  <a:pt x="1513164" y="786491"/>
                  <a:pt x="408472" y="1514079"/>
                  <a:pt x="5827" y="1484582"/>
                </a:cubicBezTo>
                <a:lnTo>
                  <a:pt x="4359" y="1484369"/>
                </a:lnTo>
                <a:cubicBezTo>
                  <a:pt x="5042" y="1014981"/>
                  <a:pt x="-626" y="494792"/>
                  <a:pt x="57" y="25404"/>
                </a:cubicBezTo>
                <a:cubicBezTo>
                  <a:pt x="3327457" y="-40029"/>
                  <a:pt x="6673672" y="65433"/>
                  <a:pt x="10001072" y="0"/>
                </a:cubicBezTo>
                <a:close/>
              </a:path>
            </a:pathLst>
          </a:custGeom>
          <a:solidFill>
            <a:srgbClr val="FFC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1210310" y="1280160"/>
            <a:ext cx="48025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zh-CN" altLang="en-US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1096010" y="2049780"/>
            <a:ext cx="9803765" cy="3749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init() 方法</a:t>
            </a:r>
            <a:endParaRPr lang="zh-CN" altLang="en-US" sz="2000" b="1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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Servlet容器完成加载和实例化Servlet的工作既可以在容器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启动时完成，也可以在容器收到请求时完成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实例化之后调用init()方法初始化Servlet，读取配置信息和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初始化参数，在整个生命周期中该操作只需执行一次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init()方法已在父类GenericServlet中提供缺省实现，如果不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需特殊处理则没有必要再进行定义，否则要重写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init()方法只在Servlet被容器加载后执行一次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1096010" y="1893570"/>
            <a:ext cx="5782310" cy="571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04900" y="-1"/>
            <a:ext cx="9982200" cy="7580671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119592" y="-322353"/>
            <a:ext cx="10001072" cy="1602569"/>
          </a:xfrm>
          <a:custGeom>
            <a:avLst/>
            <a:gdLst>
              <a:gd name="connsiteX0" fmla="*/ 9982199 w 9982199"/>
              <a:gd name="connsiteY0" fmla="*/ 0 h 1471941"/>
              <a:gd name="connsiteX1" fmla="*/ 9982199 w 9982199"/>
              <a:gd name="connsiteY1" fmla="*/ 693273 h 1471941"/>
              <a:gd name="connsiteX2" fmla="*/ 9942907 w 9982199"/>
              <a:gd name="connsiteY2" fmla="*/ 745208 h 1471941"/>
              <a:gd name="connsiteX3" fmla="*/ 9355212 w 9982199"/>
              <a:gd name="connsiteY3" fmla="*/ 1147476 h 1471941"/>
              <a:gd name="connsiteX4" fmla="*/ 8023387 w 9982199"/>
              <a:gd name="connsiteY4" fmla="*/ 498547 h 1471941"/>
              <a:gd name="connsiteX5" fmla="*/ 6319891 w 9982199"/>
              <a:gd name="connsiteY5" fmla="*/ 1471941 h 1471941"/>
              <a:gd name="connsiteX6" fmla="*/ 4678340 w 9982199"/>
              <a:gd name="connsiteY6" fmla="*/ 498547 h 1471941"/>
              <a:gd name="connsiteX7" fmla="*/ 3222625 w 9982199"/>
              <a:gd name="connsiteY7" fmla="*/ 1117979 h 1471941"/>
              <a:gd name="connsiteX8" fmla="*/ 2045664 w 9982199"/>
              <a:gd name="connsiteY8" fmla="*/ 616534 h 1471941"/>
              <a:gd name="connsiteX9" fmla="*/ 1468 w 9982199"/>
              <a:gd name="connsiteY9" fmla="*/ 1353954 h 1471941"/>
              <a:gd name="connsiteX10" fmla="*/ 0 w 9982199"/>
              <a:gd name="connsiteY10" fmla="*/ 1353741 h 1471941"/>
              <a:gd name="connsiteX11" fmla="*/ 0 w 9982199"/>
              <a:gd name="connsiteY11" fmla="*/ 196299 h 1471941"/>
              <a:gd name="connsiteX0-1" fmla="*/ 9982199 w 9982199"/>
              <a:gd name="connsiteY0-2" fmla="*/ 68647 h 1540588"/>
              <a:gd name="connsiteX1-3" fmla="*/ 9982199 w 9982199"/>
              <a:gd name="connsiteY1-4" fmla="*/ 761920 h 1540588"/>
              <a:gd name="connsiteX2-5" fmla="*/ 9942907 w 9982199"/>
              <a:gd name="connsiteY2-6" fmla="*/ 813855 h 1540588"/>
              <a:gd name="connsiteX3-7" fmla="*/ 9355212 w 9982199"/>
              <a:gd name="connsiteY3-8" fmla="*/ 1216123 h 1540588"/>
              <a:gd name="connsiteX4-9" fmla="*/ 8023387 w 9982199"/>
              <a:gd name="connsiteY4-10" fmla="*/ 567194 h 1540588"/>
              <a:gd name="connsiteX5-11" fmla="*/ 6319891 w 9982199"/>
              <a:gd name="connsiteY5-12" fmla="*/ 1540588 h 1540588"/>
              <a:gd name="connsiteX6-13" fmla="*/ 4678340 w 9982199"/>
              <a:gd name="connsiteY6-14" fmla="*/ 567194 h 1540588"/>
              <a:gd name="connsiteX7-15" fmla="*/ 3222625 w 9982199"/>
              <a:gd name="connsiteY7-16" fmla="*/ 1186626 h 1540588"/>
              <a:gd name="connsiteX8-17" fmla="*/ 2045664 w 9982199"/>
              <a:gd name="connsiteY8-18" fmla="*/ 685181 h 1540588"/>
              <a:gd name="connsiteX9-19" fmla="*/ 1468 w 9982199"/>
              <a:gd name="connsiteY9-20" fmla="*/ 1422601 h 1540588"/>
              <a:gd name="connsiteX10-21" fmla="*/ 0 w 9982199"/>
              <a:gd name="connsiteY10-22" fmla="*/ 1422388 h 1540588"/>
              <a:gd name="connsiteX11-23" fmla="*/ 14748 w 9982199"/>
              <a:gd name="connsiteY11-24" fmla="*/ 14223 h 1540588"/>
              <a:gd name="connsiteX12" fmla="*/ 9982199 w 9982199"/>
              <a:gd name="connsiteY12" fmla="*/ 68647 h 1540588"/>
              <a:gd name="connsiteX0-25" fmla="*/ 9982199 w 9982199"/>
              <a:gd name="connsiteY0-26" fmla="*/ 68647 h 1540588"/>
              <a:gd name="connsiteX1-27" fmla="*/ 9982199 w 9982199"/>
              <a:gd name="connsiteY1-28" fmla="*/ 761920 h 1540588"/>
              <a:gd name="connsiteX2-29" fmla="*/ 9942907 w 9982199"/>
              <a:gd name="connsiteY2-30" fmla="*/ 813855 h 1540588"/>
              <a:gd name="connsiteX3-31" fmla="*/ 9355212 w 9982199"/>
              <a:gd name="connsiteY3-32" fmla="*/ 1216123 h 1540588"/>
              <a:gd name="connsiteX4-33" fmla="*/ 8023387 w 9982199"/>
              <a:gd name="connsiteY4-34" fmla="*/ 567194 h 1540588"/>
              <a:gd name="connsiteX5-35" fmla="*/ 6319891 w 9982199"/>
              <a:gd name="connsiteY5-36" fmla="*/ 1540588 h 1540588"/>
              <a:gd name="connsiteX6-37" fmla="*/ 4678340 w 9982199"/>
              <a:gd name="connsiteY6-38" fmla="*/ 567194 h 1540588"/>
              <a:gd name="connsiteX7-39" fmla="*/ 3222625 w 9982199"/>
              <a:gd name="connsiteY7-40" fmla="*/ 1186626 h 1540588"/>
              <a:gd name="connsiteX8-41" fmla="*/ 2045664 w 9982199"/>
              <a:gd name="connsiteY8-42" fmla="*/ 685181 h 1540588"/>
              <a:gd name="connsiteX9-43" fmla="*/ 1468 w 9982199"/>
              <a:gd name="connsiteY9-44" fmla="*/ 1422601 h 1540588"/>
              <a:gd name="connsiteX10-45" fmla="*/ 0 w 9982199"/>
              <a:gd name="connsiteY10-46" fmla="*/ 1422388 h 1540588"/>
              <a:gd name="connsiteX11-47" fmla="*/ 2048 w 9982199"/>
              <a:gd name="connsiteY11-48" fmla="*/ 14223 h 1540588"/>
              <a:gd name="connsiteX12-49" fmla="*/ 9982199 w 9982199"/>
              <a:gd name="connsiteY12-50" fmla="*/ 68647 h 1540588"/>
              <a:gd name="connsiteX0-51" fmla="*/ 9986558 w 9986558"/>
              <a:gd name="connsiteY0-52" fmla="*/ 116806 h 1588747"/>
              <a:gd name="connsiteX1-53" fmla="*/ 9986558 w 9986558"/>
              <a:gd name="connsiteY1-54" fmla="*/ 810079 h 1588747"/>
              <a:gd name="connsiteX2-55" fmla="*/ 9947266 w 9986558"/>
              <a:gd name="connsiteY2-56" fmla="*/ 862014 h 1588747"/>
              <a:gd name="connsiteX3-57" fmla="*/ 9359571 w 9986558"/>
              <a:gd name="connsiteY3-58" fmla="*/ 1264282 h 1588747"/>
              <a:gd name="connsiteX4-59" fmla="*/ 8027746 w 9986558"/>
              <a:gd name="connsiteY4-60" fmla="*/ 615353 h 1588747"/>
              <a:gd name="connsiteX5-61" fmla="*/ 6324250 w 9986558"/>
              <a:gd name="connsiteY5-62" fmla="*/ 1588747 h 1588747"/>
              <a:gd name="connsiteX6-63" fmla="*/ 4682699 w 9986558"/>
              <a:gd name="connsiteY6-64" fmla="*/ 615353 h 1588747"/>
              <a:gd name="connsiteX7-65" fmla="*/ 3226984 w 9986558"/>
              <a:gd name="connsiteY7-66" fmla="*/ 1234785 h 1588747"/>
              <a:gd name="connsiteX8-67" fmla="*/ 2050023 w 9986558"/>
              <a:gd name="connsiteY8-68" fmla="*/ 733340 h 1588747"/>
              <a:gd name="connsiteX9-69" fmla="*/ 5827 w 9986558"/>
              <a:gd name="connsiteY9-70" fmla="*/ 1470760 h 1588747"/>
              <a:gd name="connsiteX10-71" fmla="*/ 4359 w 9986558"/>
              <a:gd name="connsiteY10-72" fmla="*/ 1470547 h 1588747"/>
              <a:gd name="connsiteX11-73" fmla="*/ 57 w 9986558"/>
              <a:gd name="connsiteY11-74" fmla="*/ 11582 h 1588747"/>
              <a:gd name="connsiteX12-75" fmla="*/ 9986558 w 9986558"/>
              <a:gd name="connsiteY12-76" fmla="*/ 116806 h 1588747"/>
              <a:gd name="connsiteX0-77" fmla="*/ 10001072 w 10001072"/>
              <a:gd name="connsiteY0-78" fmla="*/ 0 h 1602569"/>
              <a:gd name="connsiteX1-79" fmla="*/ 9986558 w 10001072"/>
              <a:gd name="connsiteY1-80" fmla="*/ 823901 h 1602569"/>
              <a:gd name="connsiteX2-81" fmla="*/ 9947266 w 10001072"/>
              <a:gd name="connsiteY2-82" fmla="*/ 875836 h 1602569"/>
              <a:gd name="connsiteX3-83" fmla="*/ 9359571 w 10001072"/>
              <a:gd name="connsiteY3-84" fmla="*/ 1278104 h 1602569"/>
              <a:gd name="connsiteX4-85" fmla="*/ 8027746 w 10001072"/>
              <a:gd name="connsiteY4-86" fmla="*/ 629175 h 1602569"/>
              <a:gd name="connsiteX5-87" fmla="*/ 6324250 w 10001072"/>
              <a:gd name="connsiteY5-88" fmla="*/ 1602569 h 1602569"/>
              <a:gd name="connsiteX6-89" fmla="*/ 4682699 w 10001072"/>
              <a:gd name="connsiteY6-90" fmla="*/ 629175 h 1602569"/>
              <a:gd name="connsiteX7-91" fmla="*/ 3226984 w 10001072"/>
              <a:gd name="connsiteY7-92" fmla="*/ 1248607 h 1602569"/>
              <a:gd name="connsiteX8-93" fmla="*/ 2050023 w 10001072"/>
              <a:gd name="connsiteY8-94" fmla="*/ 747162 h 1602569"/>
              <a:gd name="connsiteX9-95" fmla="*/ 5827 w 10001072"/>
              <a:gd name="connsiteY9-96" fmla="*/ 1484582 h 1602569"/>
              <a:gd name="connsiteX10-97" fmla="*/ 4359 w 10001072"/>
              <a:gd name="connsiteY10-98" fmla="*/ 1484369 h 1602569"/>
              <a:gd name="connsiteX11-99" fmla="*/ 57 w 10001072"/>
              <a:gd name="connsiteY11-100" fmla="*/ 25404 h 1602569"/>
              <a:gd name="connsiteX12-101" fmla="*/ 10001072 w 10001072"/>
              <a:gd name="connsiteY12-102" fmla="*/ 0 h 1602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49" y="connsiteY12-50"/>
              </a:cxn>
            </a:cxnLst>
            <a:rect l="l" t="t" r="r" b="b"/>
            <a:pathLst>
              <a:path w="10001072" h="1602569">
                <a:moveTo>
                  <a:pt x="10001072" y="0"/>
                </a:moveTo>
                <a:lnTo>
                  <a:pt x="9986558" y="823901"/>
                </a:lnTo>
                <a:lnTo>
                  <a:pt x="9947266" y="875836"/>
                </a:lnTo>
                <a:cubicBezTo>
                  <a:pt x="9790688" y="1071857"/>
                  <a:pt x="9582187" y="1271959"/>
                  <a:pt x="9359571" y="1278104"/>
                </a:cubicBezTo>
                <a:cubicBezTo>
                  <a:pt x="9003385" y="1287936"/>
                  <a:pt x="8533633" y="575097"/>
                  <a:pt x="8027746" y="629175"/>
                </a:cubicBezTo>
                <a:cubicBezTo>
                  <a:pt x="7521859" y="683253"/>
                  <a:pt x="6881758" y="1602569"/>
                  <a:pt x="6324250" y="1602569"/>
                </a:cubicBezTo>
                <a:cubicBezTo>
                  <a:pt x="5766743" y="1602569"/>
                  <a:pt x="5198911" y="688169"/>
                  <a:pt x="4682699" y="629175"/>
                </a:cubicBezTo>
                <a:cubicBezTo>
                  <a:pt x="4166488" y="570181"/>
                  <a:pt x="3665763" y="1228943"/>
                  <a:pt x="3226984" y="1248607"/>
                </a:cubicBezTo>
                <a:cubicBezTo>
                  <a:pt x="2788204" y="1268271"/>
                  <a:pt x="2586882" y="707833"/>
                  <a:pt x="2050023" y="747162"/>
                </a:cubicBezTo>
                <a:cubicBezTo>
                  <a:pt x="1513164" y="786491"/>
                  <a:pt x="408472" y="1514079"/>
                  <a:pt x="5827" y="1484582"/>
                </a:cubicBezTo>
                <a:lnTo>
                  <a:pt x="4359" y="1484369"/>
                </a:lnTo>
                <a:cubicBezTo>
                  <a:pt x="5042" y="1014981"/>
                  <a:pt x="-626" y="494792"/>
                  <a:pt x="57" y="25404"/>
                </a:cubicBezTo>
                <a:cubicBezTo>
                  <a:pt x="3327457" y="-40029"/>
                  <a:pt x="6673672" y="65433"/>
                  <a:pt x="10001072" y="0"/>
                </a:cubicBezTo>
                <a:close/>
              </a:path>
            </a:pathLst>
          </a:custGeom>
          <a:solidFill>
            <a:srgbClr val="FFC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1210310" y="1280160"/>
            <a:ext cx="48025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zh-CN" altLang="en-US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1096010" y="2049780"/>
            <a:ext cx="9803765" cy="420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service() 方法</a:t>
            </a:r>
            <a:endParaRPr lang="zh-CN" altLang="en-US" sz="2000" b="1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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当Servlet容器接收到客户端请求时，Servlet引擎创建一个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ServletRequest请求对象和一个ServletResponse响应对象，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然后把这两个对象作为参数传递给对应Servlet对象的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service()方法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ServletRequest对象可以获得客户端发出请求的相关信息，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如请求参数等，ServletResponse对象可以使得Servlet建立响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应头和状态代码，并可以写入响应内容返回给客户端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每发生一个客户请求，service()方法就被执行一次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1096010" y="1893570"/>
            <a:ext cx="5782310" cy="571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04900" y="-1"/>
            <a:ext cx="9982200" cy="7580671"/>
          </a:xfrm>
          <a:prstGeom prst="rect">
            <a:avLst/>
          </a:prstGeom>
          <a:solidFill>
            <a:srgbClr val="F1F1F3"/>
          </a:solidFill>
          <a:ln>
            <a:noFill/>
          </a:ln>
          <a:effectLst>
            <a:outerShdw blurRad="2286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119592" y="-322353"/>
            <a:ext cx="10001072" cy="1602569"/>
          </a:xfrm>
          <a:custGeom>
            <a:avLst/>
            <a:gdLst>
              <a:gd name="connsiteX0" fmla="*/ 9982199 w 9982199"/>
              <a:gd name="connsiteY0" fmla="*/ 0 h 1471941"/>
              <a:gd name="connsiteX1" fmla="*/ 9982199 w 9982199"/>
              <a:gd name="connsiteY1" fmla="*/ 693273 h 1471941"/>
              <a:gd name="connsiteX2" fmla="*/ 9942907 w 9982199"/>
              <a:gd name="connsiteY2" fmla="*/ 745208 h 1471941"/>
              <a:gd name="connsiteX3" fmla="*/ 9355212 w 9982199"/>
              <a:gd name="connsiteY3" fmla="*/ 1147476 h 1471941"/>
              <a:gd name="connsiteX4" fmla="*/ 8023387 w 9982199"/>
              <a:gd name="connsiteY4" fmla="*/ 498547 h 1471941"/>
              <a:gd name="connsiteX5" fmla="*/ 6319891 w 9982199"/>
              <a:gd name="connsiteY5" fmla="*/ 1471941 h 1471941"/>
              <a:gd name="connsiteX6" fmla="*/ 4678340 w 9982199"/>
              <a:gd name="connsiteY6" fmla="*/ 498547 h 1471941"/>
              <a:gd name="connsiteX7" fmla="*/ 3222625 w 9982199"/>
              <a:gd name="connsiteY7" fmla="*/ 1117979 h 1471941"/>
              <a:gd name="connsiteX8" fmla="*/ 2045664 w 9982199"/>
              <a:gd name="connsiteY8" fmla="*/ 616534 h 1471941"/>
              <a:gd name="connsiteX9" fmla="*/ 1468 w 9982199"/>
              <a:gd name="connsiteY9" fmla="*/ 1353954 h 1471941"/>
              <a:gd name="connsiteX10" fmla="*/ 0 w 9982199"/>
              <a:gd name="connsiteY10" fmla="*/ 1353741 h 1471941"/>
              <a:gd name="connsiteX11" fmla="*/ 0 w 9982199"/>
              <a:gd name="connsiteY11" fmla="*/ 196299 h 1471941"/>
              <a:gd name="connsiteX0-1" fmla="*/ 9982199 w 9982199"/>
              <a:gd name="connsiteY0-2" fmla="*/ 68647 h 1540588"/>
              <a:gd name="connsiteX1-3" fmla="*/ 9982199 w 9982199"/>
              <a:gd name="connsiteY1-4" fmla="*/ 761920 h 1540588"/>
              <a:gd name="connsiteX2-5" fmla="*/ 9942907 w 9982199"/>
              <a:gd name="connsiteY2-6" fmla="*/ 813855 h 1540588"/>
              <a:gd name="connsiteX3-7" fmla="*/ 9355212 w 9982199"/>
              <a:gd name="connsiteY3-8" fmla="*/ 1216123 h 1540588"/>
              <a:gd name="connsiteX4-9" fmla="*/ 8023387 w 9982199"/>
              <a:gd name="connsiteY4-10" fmla="*/ 567194 h 1540588"/>
              <a:gd name="connsiteX5-11" fmla="*/ 6319891 w 9982199"/>
              <a:gd name="connsiteY5-12" fmla="*/ 1540588 h 1540588"/>
              <a:gd name="connsiteX6-13" fmla="*/ 4678340 w 9982199"/>
              <a:gd name="connsiteY6-14" fmla="*/ 567194 h 1540588"/>
              <a:gd name="connsiteX7-15" fmla="*/ 3222625 w 9982199"/>
              <a:gd name="connsiteY7-16" fmla="*/ 1186626 h 1540588"/>
              <a:gd name="connsiteX8-17" fmla="*/ 2045664 w 9982199"/>
              <a:gd name="connsiteY8-18" fmla="*/ 685181 h 1540588"/>
              <a:gd name="connsiteX9-19" fmla="*/ 1468 w 9982199"/>
              <a:gd name="connsiteY9-20" fmla="*/ 1422601 h 1540588"/>
              <a:gd name="connsiteX10-21" fmla="*/ 0 w 9982199"/>
              <a:gd name="connsiteY10-22" fmla="*/ 1422388 h 1540588"/>
              <a:gd name="connsiteX11-23" fmla="*/ 14748 w 9982199"/>
              <a:gd name="connsiteY11-24" fmla="*/ 14223 h 1540588"/>
              <a:gd name="connsiteX12" fmla="*/ 9982199 w 9982199"/>
              <a:gd name="connsiteY12" fmla="*/ 68647 h 1540588"/>
              <a:gd name="connsiteX0-25" fmla="*/ 9982199 w 9982199"/>
              <a:gd name="connsiteY0-26" fmla="*/ 68647 h 1540588"/>
              <a:gd name="connsiteX1-27" fmla="*/ 9982199 w 9982199"/>
              <a:gd name="connsiteY1-28" fmla="*/ 761920 h 1540588"/>
              <a:gd name="connsiteX2-29" fmla="*/ 9942907 w 9982199"/>
              <a:gd name="connsiteY2-30" fmla="*/ 813855 h 1540588"/>
              <a:gd name="connsiteX3-31" fmla="*/ 9355212 w 9982199"/>
              <a:gd name="connsiteY3-32" fmla="*/ 1216123 h 1540588"/>
              <a:gd name="connsiteX4-33" fmla="*/ 8023387 w 9982199"/>
              <a:gd name="connsiteY4-34" fmla="*/ 567194 h 1540588"/>
              <a:gd name="connsiteX5-35" fmla="*/ 6319891 w 9982199"/>
              <a:gd name="connsiteY5-36" fmla="*/ 1540588 h 1540588"/>
              <a:gd name="connsiteX6-37" fmla="*/ 4678340 w 9982199"/>
              <a:gd name="connsiteY6-38" fmla="*/ 567194 h 1540588"/>
              <a:gd name="connsiteX7-39" fmla="*/ 3222625 w 9982199"/>
              <a:gd name="connsiteY7-40" fmla="*/ 1186626 h 1540588"/>
              <a:gd name="connsiteX8-41" fmla="*/ 2045664 w 9982199"/>
              <a:gd name="connsiteY8-42" fmla="*/ 685181 h 1540588"/>
              <a:gd name="connsiteX9-43" fmla="*/ 1468 w 9982199"/>
              <a:gd name="connsiteY9-44" fmla="*/ 1422601 h 1540588"/>
              <a:gd name="connsiteX10-45" fmla="*/ 0 w 9982199"/>
              <a:gd name="connsiteY10-46" fmla="*/ 1422388 h 1540588"/>
              <a:gd name="connsiteX11-47" fmla="*/ 2048 w 9982199"/>
              <a:gd name="connsiteY11-48" fmla="*/ 14223 h 1540588"/>
              <a:gd name="connsiteX12-49" fmla="*/ 9982199 w 9982199"/>
              <a:gd name="connsiteY12-50" fmla="*/ 68647 h 1540588"/>
              <a:gd name="connsiteX0-51" fmla="*/ 9986558 w 9986558"/>
              <a:gd name="connsiteY0-52" fmla="*/ 116806 h 1588747"/>
              <a:gd name="connsiteX1-53" fmla="*/ 9986558 w 9986558"/>
              <a:gd name="connsiteY1-54" fmla="*/ 810079 h 1588747"/>
              <a:gd name="connsiteX2-55" fmla="*/ 9947266 w 9986558"/>
              <a:gd name="connsiteY2-56" fmla="*/ 862014 h 1588747"/>
              <a:gd name="connsiteX3-57" fmla="*/ 9359571 w 9986558"/>
              <a:gd name="connsiteY3-58" fmla="*/ 1264282 h 1588747"/>
              <a:gd name="connsiteX4-59" fmla="*/ 8027746 w 9986558"/>
              <a:gd name="connsiteY4-60" fmla="*/ 615353 h 1588747"/>
              <a:gd name="connsiteX5-61" fmla="*/ 6324250 w 9986558"/>
              <a:gd name="connsiteY5-62" fmla="*/ 1588747 h 1588747"/>
              <a:gd name="connsiteX6-63" fmla="*/ 4682699 w 9986558"/>
              <a:gd name="connsiteY6-64" fmla="*/ 615353 h 1588747"/>
              <a:gd name="connsiteX7-65" fmla="*/ 3226984 w 9986558"/>
              <a:gd name="connsiteY7-66" fmla="*/ 1234785 h 1588747"/>
              <a:gd name="connsiteX8-67" fmla="*/ 2050023 w 9986558"/>
              <a:gd name="connsiteY8-68" fmla="*/ 733340 h 1588747"/>
              <a:gd name="connsiteX9-69" fmla="*/ 5827 w 9986558"/>
              <a:gd name="connsiteY9-70" fmla="*/ 1470760 h 1588747"/>
              <a:gd name="connsiteX10-71" fmla="*/ 4359 w 9986558"/>
              <a:gd name="connsiteY10-72" fmla="*/ 1470547 h 1588747"/>
              <a:gd name="connsiteX11-73" fmla="*/ 57 w 9986558"/>
              <a:gd name="connsiteY11-74" fmla="*/ 11582 h 1588747"/>
              <a:gd name="connsiteX12-75" fmla="*/ 9986558 w 9986558"/>
              <a:gd name="connsiteY12-76" fmla="*/ 116806 h 1588747"/>
              <a:gd name="connsiteX0-77" fmla="*/ 10001072 w 10001072"/>
              <a:gd name="connsiteY0-78" fmla="*/ 0 h 1602569"/>
              <a:gd name="connsiteX1-79" fmla="*/ 9986558 w 10001072"/>
              <a:gd name="connsiteY1-80" fmla="*/ 823901 h 1602569"/>
              <a:gd name="connsiteX2-81" fmla="*/ 9947266 w 10001072"/>
              <a:gd name="connsiteY2-82" fmla="*/ 875836 h 1602569"/>
              <a:gd name="connsiteX3-83" fmla="*/ 9359571 w 10001072"/>
              <a:gd name="connsiteY3-84" fmla="*/ 1278104 h 1602569"/>
              <a:gd name="connsiteX4-85" fmla="*/ 8027746 w 10001072"/>
              <a:gd name="connsiteY4-86" fmla="*/ 629175 h 1602569"/>
              <a:gd name="connsiteX5-87" fmla="*/ 6324250 w 10001072"/>
              <a:gd name="connsiteY5-88" fmla="*/ 1602569 h 1602569"/>
              <a:gd name="connsiteX6-89" fmla="*/ 4682699 w 10001072"/>
              <a:gd name="connsiteY6-90" fmla="*/ 629175 h 1602569"/>
              <a:gd name="connsiteX7-91" fmla="*/ 3226984 w 10001072"/>
              <a:gd name="connsiteY7-92" fmla="*/ 1248607 h 1602569"/>
              <a:gd name="connsiteX8-93" fmla="*/ 2050023 w 10001072"/>
              <a:gd name="connsiteY8-94" fmla="*/ 747162 h 1602569"/>
              <a:gd name="connsiteX9-95" fmla="*/ 5827 w 10001072"/>
              <a:gd name="connsiteY9-96" fmla="*/ 1484582 h 1602569"/>
              <a:gd name="connsiteX10-97" fmla="*/ 4359 w 10001072"/>
              <a:gd name="connsiteY10-98" fmla="*/ 1484369 h 1602569"/>
              <a:gd name="connsiteX11-99" fmla="*/ 57 w 10001072"/>
              <a:gd name="connsiteY11-100" fmla="*/ 25404 h 1602569"/>
              <a:gd name="connsiteX12-101" fmla="*/ 10001072 w 10001072"/>
              <a:gd name="connsiteY12-102" fmla="*/ 0 h 1602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49" y="connsiteY12-50"/>
              </a:cxn>
            </a:cxnLst>
            <a:rect l="l" t="t" r="r" b="b"/>
            <a:pathLst>
              <a:path w="10001072" h="1602569">
                <a:moveTo>
                  <a:pt x="10001072" y="0"/>
                </a:moveTo>
                <a:lnTo>
                  <a:pt x="9986558" y="823901"/>
                </a:lnTo>
                <a:lnTo>
                  <a:pt x="9947266" y="875836"/>
                </a:lnTo>
                <a:cubicBezTo>
                  <a:pt x="9790688" y="1071857"/>
                  <a:pt x="9582187" y="1271959"/>
                  <a:pt x="9359571" y="1278104"/>
                </a:cubicBezTo>
                <a:cubicBezTo>
                  <a:pt x="9003385" y="1287936"/>
                  <a:pt x="8533633" y="575097"/>
                  <a:pt x="8027746" y="629175"/>
                </a:cubicBezTo>
                <a:cubicBezTo>
                  <a:pt x="7521859" y="683253"/>
                  <a:pt x="6881758" y="1602569"/>
                  <a:pt x="6324250" y="1602569"/>
                </a:cubicBezTo>
                <a:cubicBezTo>
                  <a:pt x="5766743" y="1602569"/>
                  <a:pt x="5198911" y="688169"/>
                  <a:pt x="4682699" y="629175"/>
                </a:cubicBezTo>
                <a:cubicBezTo>
                  <a:pt x="4166488" y="570181"/>
                  <a:pt x="3665763" y="1228943"/>
                  <a:pt x="3226984" y="1248607"/>
                </a:cubicBezTo>
                <a:cubicBezTo>
                  <a:pt x="2788204" y="1268271"/>
                  <a:pt x="2586882" y="707833"/>
                  <a:pt x="2050023" y="747162"/>
                </a:cubicBezTo>
                <a:cubicBezTo>
                  <a:pt x="1513164" y="786491"/>
                  <a:pt x="408472" y="1514079"/>
                  <a:pt x="5827" y="1484582"/>
                </a:cubicBezTo>
                <a:lnTo>
                  <a:pt x="4359" y="1484369"/>
                </a:lnTo>
                <a:cubicBezTo>
                  <a:pt x="5042" y="1014981"/>
                  <a:pt x="-626" y="494792"/>
                  <a:pt x="57" y="25404"/>
                </a:cubicBezTo>
                <a:cubicBezTo>
                  <a:pt x="3327457" y="-40029"/>
                  <a:pt x="6673672" y="65433"/>
                  <a:pt x="10001072" y="0"/>
                </a:cubicBezTo>
                <a:close/>
              </a:path>
            </a:pathLst>
          </a:custGeom>
          <a:solidFill>
            <a:srgbClr val="FFC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1210310" y="1280160"/>
            <a:ext cx="48025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zh-CN" altLang="en-US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1096010" y="2049780"/>
            <a:ext cx="9803765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destroy() 方法</a:t>
            </a:r>
            <a:endParaRPr lang="zh-CN" altLang="en-US" sz="2000" b="1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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Servlet的卸载由容器定义和实现，卸载Servlet之前需要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调用destroy()方法，让Servlet自行释放占用的系统资源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虽然Java虚拟机提供了垃圾自动回收处理机制，但是有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一部分资源却是该机制不能处理或延迟很久才能处理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的，如关闭文件，释放数据库连接等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destroy()方法只在Servlet被容器卸载前执行一次</a:t>
            </a:r>
            <a:endParaRPr lang="zh-CN" altLang="en-US" sz="200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1096010" y="1893570"/>
            <a:ext cx="5782310" cy="571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5519</Words>
  <Application>WPS 演示</Application>
  <PresentationFormat>宽屏</PresentationFormat>
  <Paragraphs>284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宋体</vt:lpstr>
      <vt:lpstr>Wingdings</vt:lpstr>
      <vt:lpstr>方正剪纸简体</vt:lpstr>
      <vt:lpstr>方正正粗黑简体</vt:lpstr>
      <vt:lpstr>微软雅黑</vt:lpstr>
      <vt:lpstr>Calibri</vt:lpstr>
      <vt:lpstr>Calibri Light</vt:lpstr>
      <vt:lpstr>方正剪纸简体</vt:lpstr>
      <vt:lpstr>Segoe Print</vt:lpstr>
      <vt:lpstr>华文琥珀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王志强</cp:lastModifiedBy>
  <cp:revision>50</cp:revision>
  <dcterms:created xsi:type="dcterms:W3CDTF">2016-05-23T05:07:00Z</dcterms:created>
  <dcterms:modified xsi:type="dcterms:W3CDTF">2016-10-15T12:10:56Z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