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0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8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604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544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171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814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8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3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19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77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10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3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4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74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20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8D7B-0FCC-4715-9859-808D0A98964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33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Админ-бот для </a:t>
            </a:r>
            <a:r>
              <a:rPr lang="en-US" dirty="0" smtClean="0"/>
              <a:t>Discord “</a:t>
            </a:r>
            <a:r>
              <a:rPr lang="en-US" dirty="0" err="1" smtClean="0"/>
              <a:t>Nexabot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Автор проекта</a:t>
            </a:r>
            <a:r>
              <a:rPr lang="en-US" dirty="0" smtClean="0"/>
              <a:t>:</a:t>
            </a:r>
          </a:p>
          <a:p>
            <a:pPr algn="r"/>
            <a:r>
              <a:rPr lang="ru-RU" dirty="0" err="1" smtClean="0"/>
              <a:t>Кривенцов</a:t>
            </a:r>
            <a:r>
              <a:rPr lang="ru-RU" dirty="0" smtClean="0"/>
              <a:t> Максим Викторович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14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Идея проекта</a:t>
            </a:r>
            <a:r>
              <a:rPr lang="en-US" sz="2800" dirty="0" smtClean="0"/>
              <a:t>:</a:t>
            </a:r>
          </a:p>
          <a:p>
            <a:r>
              <a:rPr lang="ru-RU" sz="2800" dirty="0" smtClean="0"/>
              <a:t>Создание бота, который поможет в администрировании сервера </a:t>
            </a:r>
            <a:r>
              <a:rPr lang="en-US" sz="2800" dirty="0" smtClean="0"/>
              <a:t>Discord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Программа создана для </a:t>
            </a:r>
            <a:r>
              <a:rPr lang="ru-RU" sz="2800" dirty="0" smtClean="0"/>
              <a:t>облегчения работы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253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Импортирован </a:t>
            </a:r>
            <a:r>
              <a:rPr lang="ru-RU" sz="2800" dirty="0" err="1" smtClean="0"/>
              <a:t>токен</a:t>
            </a:r>
            <a:r>
              <a:rPr lang="ru-RU" sz="2800" dirty="0" smtClean="0"/>
              <a:t>, который позволяет удаленно работать с ботом</a:t>
            </a:r>
          </a:p>
          <a:p>
            <a:r>
              <a:rPr lang="ru-RU" sz="2800" dirty="0" smtClean="0"/>
              <a:t>Добавлены команды для администратора, например</a:t>
            </a:r>
            <a:r>
              <a:rPr lang="en-US" sz="2800" dirty="0" smtClean="0"/>
              <a:t>: !mute, !clear, !ban</a:t>
            </a:r>
          </a:p>
          <a:p>
            <a:r>
              <a:rPr lang="ru-RU" sz="2800" dirty="0" smtClean="0"/>
              <a:t>Добавлены команды для пользователей, например</a:t>
            </a:r>
            <a:r>
              <a:rPr lang="en-US" sz="2800" dirty="0" smtClean="0"/>
              <a:t>: !d6, !roll</a:t>
            </a:r>
          </a:p>
          <a:p>
            <a:r>
              <a:rPr lang="ru-RU" sz="2800" dirty="0" smtClean="0"/>
              <a:t>Добавлена верификация при входе на сервер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249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Бот полностью функционирует, все необходимые </a:t>
            </a:r>
            <a:r>
              <a:rPr lang="ru-RU" sz="2800" smtClean="0"/>
              <a:t>задачи реализованы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9439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21</TotalTime>
  <Words>83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Контур</vt:lpstr>
      <vt:lpstr>Админ-бот для Discord “Nexabot”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графиков математических функций</dc:title>
  <dc:creator>Максим</dc:creator>
  <cp:lastModifiedBy>Максим</cp:lastModifiedBy>
  <cp:revision>5</cp:revision>
  <dcterms:created xsi:type="dcterms:W3CDTF">2022-11-21T06:56:14Z</dcterms:created>
  <dcterms:modified xsi:type="dcterms:W3CDTF">2023-04-23T09:54:21Z</dcterms:modified>
</cp:coreProperties>
</file>