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65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8D7B-0FCC-4715-9859-808D0A989649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25C4-1483-446E-9927-180C12EE6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1140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8D7B-0FCC-4715-9859-808D0A989649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25C4-1483-446E-9927-180C12EE6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8164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8D7B-0FCC-4715-9859-808D0A989649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25C4-1483-446E-9927-180C12EE6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305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8D7B-0FCC-4715-9859-808D0A989649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25C4-1483-446E-9927-180C12EE6374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8211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8D7B-0FCC-4715-9859-808D0A989649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25C4-1483-446E-9927-180C12EE6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296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8D7B-0FCC-4715-9859-808D0A989649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25C4-1483-446E-9927-180C12EE6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2826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8D7B-0FCC-4715-9859-808D0A989649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25C4-1483-446E-9927-180C12EE6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7354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8D7B-0FCC-4715-9859-808D0A989649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25C4-1483-446E-9927-180C12EE6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1204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8D7B-0FCC-4715-9859-808D0A989649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25C4-1483-446E-9927-180C12EE6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1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8D7B-0FCC-4715-9859-808D0A989649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25C4-1483-446E-9927-180C12EE6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921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8D7B-0FCC-4715-9859-808D0A989649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25C4-1483-446E-9927-180C12EE6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25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8D7B-0FCC-4715-9859-808D0A989649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25C4-1483-446E-9927-180C12EE6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070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8D7B-0FCC-4715-9859-808D0A989649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25C4-1483-446E-9927-180C12EE6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433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8D7B-0FCC-4715-9859-808D0A989649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25C4-1483-446E-9927-180C12EE6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14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8D7B-0FCC-4715-9859-808D0A989649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25C4-1483-446E-9927-180C12EE6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9375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8D7B-0FCC-4715-9859-808D0A989649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25C4-1483-446E-9927-180C12EE6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889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8D7B-0FCC-4715-9859-808D0A989649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25C4-1483-446E-9927-180C12EE6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04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EE28D7B-0FCC-4715-9859-808D0A989649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625C4-1483-446E-9927-180C12EE63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8002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Игра </a:t>
            </a:r>
            <a:r>
              <a:rPr lang="en-US" dirty="0" smtClean="0"/>
              <a:t>“Flappy Bird”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Автор проекта</a:t>
            </a:r>
            <a:r>
              <a:rPr lang="en-US" dirty="0" smtClean="0"/>
              <a:t>:</a:t>
            </a:r>
          </a:p>
          <a:p>
            <a:pPr algn="r"/>
            <a:r>
              <a:rPr lang="ru-RU" dirty="0" err="1" smtClean="0"/>
              <a:t>Кривенцов</a:t>
            </a:r>
            <a:r>
              <a:rPr lang="ru-RU" dirty="0" smtClean="0"/>
              <a:t> Максим Викторович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5147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Идея проекта</a:t>
            </a:r>
            <a:r>
              <a:rPr lang="en-US" sz="2800" dirty="0" smtClean="0"/>
              <a:t>:</a:t>
            </a:r>
          </a:p>
          <a:p>
            <a:r>
              <a:rPr lang="ru-RU" sz="2800" dirty="0" smtClean="0"/>
              <a:t>Игра, в которой игрок должен управлять птицей, которая летит сквозь трубы, за что игрок будет получать очки </a:t>
            </a: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Программа создана </a:t>
            </a:r>
            <a:r>
              <a:rPr lang="ru-RU" sz="2800" dirty="0" smtClean="0"/>
              <a:t>для развлечения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25380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800" dirty="0" smtClean="0"/>
              <a:t>Создан класс птицы, в котором прописывается движение, спрайт и анимация птицы.</a:t>
            </a:r>
          </a:p>
          <a:p>
            <a:r>
              <a:rPr lang="ru-RU" sz="2800" dirty="0" smtClean="0"/>
              <a:t>Создан класс труб, в котором задается спрайт и расположение труб</a:t>
            </a:r>
          </a:p>
          <a:p>
            <a:r>
              <a:rPr lang="ru-RU" sz="2800" dirty="0" smtClean="0"/>
              <a:t>Добавлены очки за </a:t>
            </a:r>
            <a:r>
              <a:rPr lang="ru-RU" sz="2800" smtClean="0"/>
              <a:t>прохождения некоторого расстояния</a:t>
            </a:r>
            <a:endParaRPr lang="ru-RU" sz="2800" dirty="0" smtClean="0"/>
          </a:p>
          <a:p>
            <a:r>
              <a:rPr lang="ru-RU" sz="2800" dirty="0" smtClean="0"/>
              <a:t>Добавлены столкновения труб и птицы, после чего игра заканчивается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82499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Игра полностью функционирует, все поставленные задачи выполнены, но при этом игру можно доработать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294399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</TotalTime>
  <Words>98</Words>
  <Application>Microsoft Office PowerPoint</Application>
  <PresentationFormat>Широкоэкранный</PresentationFormat>
  <Paragraphs>14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Ион</vt:lpstr>
      <vt:lpstr>Игра “Flappy Bird”</vt:lpstr>
      <vt:lpstr>Введение</vt:lpstr>
      <vt:lpstr>Описание реализации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Генератор графиков математических функций</dc:title>
  <dc:creator>Максим</dc:creator>
  <cp:lastModifiedBy>Максим</cp:lastModifiedBy>
  <cp:revision>4</cp:revision>
  <dcterms:created xsi:type="dcterms:W3CDTF">2022-11-21T06:56:14Z</dcterms:created>
  <dcterms:modified xsi:type="dcterms:W3CDTF">2023-01-26T16:46:33Z</dcterms:modified>
</cp:coreProperties>
</file>