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5194-B409-0A30-1AAC-06B664897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6A15-F9EA-5898-DD51-4BC715AF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3C0B-652B-9730-4D84-3C8A3968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23E3-CE24-9ED3-8F76-827047F6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B8F1-8EAC-882D-F8CD-2E2205A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74B7-5EEC-055E-E907-0408AD8F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8DE65-BC60-1C2C-20B5-ABC9B543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8B78-5B38-D2F1-8BA4-04ABD766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BE5C-BB1A-7D34-AD7C-3502B914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0E31-6D03-4000-B39A-3B48E79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F5041-8E37-220E-6424-D5E122595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5F427-1242-8D7F-9301-700BB27C5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B18E-14D2-579A-6D6B-0B226FE9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6DEC-815D-DD2F-9463-2C74CA57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1E74-FFA4-2160-C859-D582660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9BA-15C1-E246-FF28-874C4BD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4AE8-7B3D-1833-214A-E9A0E494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380D-09DC-DF29-328B-FFFB3B1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F626-6D23-B765-4FEC-2D2498AD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441A-C7B4-0D13-6A0E-00D6A48C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FEF-CF22-A31C-560C-24A2C245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5F79-6997-1880-8865-59484202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03BA-BD5A-BBD4-BB4E-BE266BE5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0B15-F424-7E41-FBC4-AE46402E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D458-95D4-887A-29BD-6416BF03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6693-AD4F-BE0D-4E5E-D65F75EB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BFEF-8598-B703-759D-1BACFA29C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482D-D307-543A-AAA8-B71CD005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C0E5-02B6-F0E6-40BE-6F5B219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261C-78A1-7072-9382-A67D77DB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9751-04F0-BBBB-368D-DF9A08A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EEDF-0F16-9D79-179A-6950D1A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2E65-85D3-13C4-F11A-228149FB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C7A4-A337-D073-322C-93E4C139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BE30C-ADD0-15F4-7F89-A40D044F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03E55-CC73-34E1-9488-CAFE11F8E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92EE9-06F8-7E8B-7A62-9D37329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8FEE6-BAD4-4222-F7B1-18806B9C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6D75-B1B6-36FA-16CC-9413700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DD14-E228-36DB-5A25-077229F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6818B-E408-0072-8290-370A4540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128ED-1B5F-046F-C2B5-FC393B38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E32E-4AE6-BEE2-2490-C25D3EC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879C4-B715-F759-E460-06E4AC54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7C80-AC78-2CC3-D122-5FEAFFB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27154-FD34-5993-FE35-FAB3204A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DAFC-6053-0BEE-5206-E171D0F6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CFA3-24E7-A0EE-4CDC-EAF1AA63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0E91-EE85-9ACA-3F56-805214B7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8C13-C1CD-FB5F-4C75-DDE5D592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5C76-4675-AC03-E7EA-71BEB8B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02F3-A80A-9595-BA3F-BC1F5C0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9E8B-A43A-9C78-EE17-333DB7DF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5C95B-F2B3-F90A-395D-D9CBE3E59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B8921-B886-9370-3258-F1859638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0332-B89F-79C9-428E-2A8C1ED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2E4F4-DD66-545C-4106-F9A510EC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7A3A5-FDA0-1B61-E22D-3FAD7B9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E4AA4-41CE-A10A-4E4D-C91B279B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8F03-EA07-B1C0-10E4-C57A1766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757A-ACCB-971F-6E38-D8CA914BA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5FAC-09D6-C749-AE8B-6040329CF78A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C57D-5F4E-72DF-ED42-46B76C624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3122-82D7-8D9B-495D-448952DB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33B4-D49F-3248-BFE1-76602B8E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?ref=chooser-v1" TargetMode="External"/><Relationship Id="rId2" Type="http://schemas.openxmlformats.org/officeDocument/2006/relationships/hyperlink" Target="https://homeappliancesplusplu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2AED-1FAE-3085-FBA9-1CF1DC60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7439"/>
            <a:ext cx="9144000" cy="9031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 Pro" panose="020F0502020204030204" pitchFamily="34" charset="0"/>
              </a:rPr>
              <a:t>How to: </a:t>
            </a:r>
            <a:r>
              <a:rPr lang="en-US" dirty="0">
                <a:solidFill>
                  <a:srgbClr val="FFC000"/>
                </a:solidFill>
                <a:latin typeface="Georgia Pro" panose="020F0502020204030204" pitchFamily="34" charset="0"/>
              </a:rPr>
              <a:t>Multiply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5BDFE-44FA-1863-91B5-E6D069589945}"/>
              </a:ext>
            </a:extLst>
          </p:cNvPr>
          <p:cNvSpPr txBox="1">
            <a:spLocks/>
          </p:cNvSpPr>
          <p:nvPr/>
        </p:nvSpPr>
        <p:spPr>
          <a:xfrm rot="1606298">
            <a:off x="640348" y="4785142"/>
            <a:ext cx="883652" cy="90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  <a:latin typeface="Georgia Pro" panose="020F0502020204030204" pitchFamily="34" charset="0"/>
              </a:rPr>
              <a:t>✖️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0CA192-7364-0CD5-AEA7-0B5AAF608218}"/>
              </a:ext>
            </a:extLst>
          </p:cNvPr>
          <p:cNvSpPr txBox="1">
            <a:spLocks/>
          </p:cNvSpPr>
          <p:nvPr/>
        </p:nvSpPr>
        <p:spPr>
          <a:xfrm rot="1606298">
            <a:off x="5198475" y="2870215"/>
            <a:ext cx="888772" cy="2925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  <a:latin typeface="Georgia Pro" panose="020F0502020204030204" pitchFamily="34" charset="0"/>
              </a:rPr>
              <a:t>✖️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ED12B-6AE6-8237-93D0-41428FC042CE}"/>
              </a:ext>
            </a:extLst>
          </p:cNvPr>
          <p:cNvSpPr txBox="1">
            <a:spLocks/>
          </p:cNvSpPr>
          <p:nvPr/>
        </p:nvSpPr>
        <p:spPr>
          <a:xfrm rot="1606298">
            <a:off x="2499238" y="711958"/>
            <a:ext cx="1274090" cy="8695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00" dirty="0">
                <a:solidFill>
                  <a:srgbClr val="FFC000"/>
                </a:solidFill>
                <a:latin typeface="Georgia Pro" panose="020F0502020204030204" pitchFamily="34" charset="0"/>
              </a:rPr>
              <a:t>✖️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C6FE42-374B-E0F2-E94A-EF8AF8A65C7E}"/>
              </a:ext>
            </a:extLst>
          </p:cNvPr>
          <p:cNvSpPr txBox="1">
            <a:spLocks/>
          </p:cNvSpPr>
          <p:nvPr/>
        </p:nvSpPr>
        <p:spPr>
          <a:xfrm rot="1606298">
            <a:off x="8126329" y="146113"/>
            <a:ext cx="714643" cy="65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C000"/>
                </a:solidFill>
                <a:latin typeface="Georgia Pro" panose="020F0502020204030204" pitchFamily="34" charset="0"/>
              </a:rPr>
              <a:t>✖️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BA6E27-87AD-F02E-FFC4-42FD4B9F6530}"/>
              </a:ext>
            </a:extLst>
          </p:cNvPr>
          <p:cNvSpPr txBox="1">
            <a:spLocks/>
          </p:cNvSpPr>
          <p:nvPr/>
        </p:nvSpPr>
        <p:spPr>
          <a:xfrm rot="1606298">
            <a:off x="9404399" y="4940769"/>
            <a:ext cx="714643" cy="651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rgbClr val="FFC000"/>
                </a:solidFill>
                <a:latin typeface="Georgia Pro" panose="020F0502020204030204" pitchFamily="34" charset="0"/>
              </a:rPr>
              <a:t>✖️ </a:t>
            </a:r>
          </a:p>
        </p:txBody>
      </p:sp>
    </p:spTree>
    <p:extLst>
      <p:ext uri="{BB962C8B-B14F-4D97-AF65-F5344CB8AC3E}">
        <p14:creationId xmlns:p14="http://schemas.microsoft.com/office/powerpoint/2010/main" val="10418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0EDA-AD61-90A8-BDC4-EFAE0CF6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7802-3874-C5A4-82F8-545CFA4E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2613"/>
            <a:ext cx="10515600" cy="2453440"/>
          </a:xfrm>
        </p:spPr>
        <p:txBody>
          <a:bodyPr/>
          <a:lstStyle/>
          <a:p>
            <a:r>
              <a:rPr lang="en-US" dirty="0"/>
              <a:t>Think of multiplying as adding a number to itself many times. For example, 10✖️2 would be 20 because it is just adding 10 two times.</a:t>
            </a:r>
          </a:p>
          <a:p>
            <a:r>
              <a:rPr lang="en-US" dirty="0"/>
              <a:t>When multiplying make sure that you add that number to itself for however big the number is that your multiplying it by. For example, if you are multiplying 2✖️5 add 2 to itself 5 times.</a:t>
            </a:r>
          </a:p>
        </p:txBody>
      </p:sp>
    </p:spTree>
    <p:extLst>
      <p:ext uri="{BB962C8B-B14F-4D97-AF65-F5344CB8AC3E}">
        <p14:creationId xmlns:p14="http://schemas.microsoft.com/office/powerpoint/2010/main" val="951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C050-EB70-24A8-C49D-CBB4229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AF95-8FAA-1D4A-7F38-16F95B80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Ex: 10✖️5 = 50 because you add 10 to itself 5 times.</a:t>
            </a:r>
          </a:p>
          <a:p>
            <a:r>
              <a:rPr lang="en-US" dirty="0"/>
              <a:t>9✖️8 =</a:t>
            </a:r>
          </a:p>
          <a:p>
            <a:r>
              <a:rPr lang="en-US" dirty="0"/>
              <a:t>7✖️2 =</a:t>
            </a:r>
          </a:p>
          <a:p>
            <a:r>
              <a:rPr lang="en-US" dirty="0"/>
              <a:t>8✖️3 =</a:t>
            </a:r>
          </a:p>
          <a:p>
            <a:r>
              <a:rPr lang="en-US" dirty="0"/>
              <a:t>3✖️7 =</a:t>
            </a:r>
          </a:p>
          <a:p>
            <a:r>
              <a:rPr lang="en-US" dirty="0"/>
              <a:t>8✖️6 =</a:t>
            </a:r>
          </a:p>
        </p:txBody>
      </p:sp>
    </p:spTree>
    <p:extLst>
      <p:ext uri="{BB962C8B-B14F-4D97-AF65-F5344CB8AC3E}">
        <p14:creationId xmlns:p14="http://schemas.microsoft.com/office/powerpoint/2010/main" val="175015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EBD2-AC9D-701E-31EE-E3790AD8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5884-9A39-61F2-2A32-B64D3F1E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know that multiplication is as simple as adding a number to itself however many times can you do it on your own?</a:t>
            </a:r>
          </a:p>
        </p:txBody>
      </p:sp>
    </p:spTree>
    <p:extLst>
      <p:ext uri="{BB962C8B-B14F-4D97-AF65-F5344CB8AC3E}">
        <p14:creationId xmlns:p14="http://schemas.microsoft.com/office/powerpoint/2010/main" val="355655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442A-8784-4BB5-6BBC-08FE991E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610"/>
            <a:ext cx="10515600" cy="1325563"/>
          </a:xfrm>
        </p:spPr>
        <p:txBody>
          <a:bodyPr/>
          <a:lstStyle/>
          <a:p>
            <a:r>
              <a:rPr lang="en-US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7224-97C2-0C06-990E-F1BA2351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173"/>
            <a:ext cx="10515600" cy="4351338"/>
          </a:xfrm>
        </p:spPr>
        <p:txBody>
          <a:bodyPr/>
          <a:lstStyle/>
          <a:p>
            <a:r>
              <a:rPr lang="en-US" dirty="0"/>
              <a:t>Made specifically for </a:t>
            </a:r>
            <a:r>
              <a:rPr lang="en-US" dirty="0">
                <a:hlinkClick r:id="rId2"/>
              </a:rPr>
              <a:t>https://homeappliancesplusplus.com</a:t>
            </a:r>
            <a:endParaRPr lang="en-US" dirty="0"/>
          </a:p>
          <a:p>
            <a:r>
              <a:rPr lang="en-US" i="0" u="none" strike="noStrike" dirty="0">
                <a:effectLst/>
              </a:rPr>
              <a:t>How to: Multiply by T&amp;G is licensed under </a:t>
            </a:r>
            <a:r>
              <a:rPr lang="en-US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 4.0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to: Multiply</vt:lpstr>
      <vt:lpstr>Basics</vt:lpstr>
      <vt:lpstr>Try it yourself!</vt:lpstr>
      <vt:lpstr>Wrap-Up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Multiply</dc:title>
  <dc:creator>Brody Sanchez</dc:creator>
  <cp:lastModifiedBy>Brody Sanchez</cp:lastModifiedBy>
  <cp:revision>5</cp:revision>
  <dcterms:created xsi:type="dcterms:W3CDTF">2023-10-09T03:40:57Z</dcterms:created>
  <dcterms:modified xsi:type="dcterms:W3CDTF">2023-10-09T04:30:43Z</dcterms:modified>
</cp:coreProperties>
</file>