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5248" r:id="rId1"/>
  </p:sldMasterIdLst>
  <p:notesMasterIdLst>
    <p:notesMasterId r:id="rId3"/>
  </p:notesMasterIdLst>
  <p:sldIdLst>
    <p:sldId id="566" r:id="rId2"/>
  </p:sldIdLst>
  <p:sldSz cx="9906000" cy="6858000" type="A4"/>
  <p:notesSz cx="7099300" cy="10234613"/>
  <p:defaultTextStyle>
    <a:defPPr>
      <a:defRPr lang="ja-JP"/>
    </a:defPPr>
    <a:lvl1pPr algn="l" rtl="0" fontAlgn="base">
      <a:spcBef>
        <a:spcPct val="0"/>
      </a:spcBef>
      <a:spcAft>
        <a:spcPct val="0"/>
      </a:spcAft>
      <a:defRPr kumimoji="1" sz="36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36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36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36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36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36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36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36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36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99FF"/>
    <a:srgbClr val="000066"/>
    <a:srgbClr val="CCECFF"/>
    <a:srgbClr val="C9C9FF"/>
    <a:srgbClr val="6600CC"/>
    <a:srgbClr val="FF6600"/>
    <a:srgbClr val="FC9A18"/>
    <a:srgbClr val="C2C2C2"/>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5" autoAdjust="0"/>
    <p:restoredTop sz="94660" autoAdjust="0"/>
  </p:normalViewPr>
  <p:slideViewPr>
    <p:cSldViewPr>
      <p:cViewPr>
        <p:scale>
          <a:sx n="81" d="100"/>
          <a:sy n="81" d="100"/>
        </p:scale>
        <p:origin x="-192" y="-14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1" y="0"/>
            <a:ext cx="3076860" cy="511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37" tIns="47318" rIns="94637" bIns="47318" numCol="1" anchor="t" anchorCtr="0" compatLnSpc="1">
            <a:prstTxWarp prst="textNoShape">
              <a:avLst/>
            </a:prstTxWarp>
          </a:bodyPr>
          <a:lstStyle>
            <a:lvl1pPr defTabSz="946282">
              <a:defRPr sz="1200">
                <a:latin typeface="Arial" charset="0"/>
              </a:defRPr>
            </a:lvl1pPr>
          </a:lstStyle>
          <a:p>
            <a:pPr>
              <a:defRPr/>
            </a:pPr>
            <a:endParaRPr lang="en-US" altLang="ja-JP"/>
          </a:p>
        </p:txBody>
      </p:sp>
      <p:sp>
        <p:nvSpPr>
          <p:cNvPr id="13315" name="Rectangle 3"/>
          <p:cNvSpPr>
            <a:spLocks noGrp="1" noChangeArrowheads="1"/>
          </p:cNvSpPr>
          <p:nvPr>
            <p:ph type="dt" idx="1"/>
          </p:nvPr>
        </p:nvSpPr>
        <p:spPr bwMode="auto">
          <a:xfrm>
            <a:off x="4020784" y="0"/>
            <a:ext cx="3076860" cy="511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37" tIns="47318" rIns="94637" bIns="47318" numCol="1" anchor="t" anchorCtr="0" compatLnSpc="1">
            <a:prstTxWarp prst="textNoShape">
              <a:avLst/>
            </a:prstTxWarp>
          </a:bodyPr>
          <a:lstStyle>
            <a:lvl1pPr algn="r" defTabSz="946282">
              <a:defRPr sz="1200">
                <a:latin typeface="Arial" charset="0"/>
              </a:defRPr>
            </a:lvl1pPr>
          </a:lstStyle>
          <a:p>
            <a:pPr>
              <a:defRPr/>
            </a:pPr>
            <a:endParaRPr lang="en-US" altLang="ja-JP"/>
          </a:p>
        </p:txBody>
      </p:sp>
      <p:sp>
        <p:nvSpPr>
          <p:cNvPr id="172036" name="Rectangle 4"/>
          <p:cNvSpPr>
            <a:spLocks noGrp="1" noRot="1" noChangeAspect="1" noChangeArrowheads="1" noTextEdit="1"/>
          </p:cNvSpPr>
          <p:nvPr>
            <p:ph type="sldImg" idx="2"/>
          </p:nvPr>
        </p:nvSpPr>
        <p:spPr bwMode="auto">
          <a:xfrm>
            <a:off x="779463" y="768350"/>
            <a:ext cx="5541962"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710428" y="4861482"/>
            <a:ext cx="5678446" cy="460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37" tIns="47318" rIns="94637" bIns="47318"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3318" name="Rectangle 6"/>
          <p:cNvSpPr>
            <a:spLocks noGrp="1" noChangeArrowheads="1"/>
          </p:cNvSpPr>
          <p:nvPr>
            <p:ph type="ftr" sz="quarter" idx="4"/>
          </p:nvPr>
        </p:nvSpPr>
        <p:spPr bwMode="auto">
          <a:xfrm>
            <a:off x="1" y="9721331"/>
            <a:ext cx="3076860" cy="51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37" tIns="47318" rIns="94637" bIns="47318" numCol="1" anchor="b" anchorCtr="0" compatLnSpc="1">
            <a:prstTxWarp prst="textNoShape">
              <a:avLst/>
            </a:prstTxWarp>
          </a:bodyPr>
          <a:lstStyle>
            <a:lvl1pPr defTabSz="946282">
              <a:defRPr sz="1200">
                <a:latin typeface="Arial" charset="0"/>
              </a:defRPr>
            </a:lvl1pPr>
          </a:lstStyle>
          <a:p>
            <a:pPr>
              <a:defRPr/>
            </a:pPr>
            <a:endParaRPr lang="en-US" altLang="ja-JP"/>
          </a:p>
        </p:txBody>
      </p:sp>
      <p:sp>
        <p:nvSpPr>
          <p:cNvPr id="13319" name="Rectangle 7"/>
          <p:cNvSpPr>
            <a:spLocks noGrp="1" noChangeArrowheads="1"/>
          </p:cNvSpPr>
          <p:nvPr>
            <p:ph type="sldNum" sz="quarter" idx="5"/>
          </p:nvPr>
        </p:nvSpPr>
        <p:spPr bwMode="auto">
          <a:xfrm>
            <a:off x="4020784" y="9721331"/>
            <a:ext cx="3076860" cy="51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37" tIns="47318" rIns="94637" bIns="47318" numCol="1" anchor="b" anchorCtr="0" compatLnSpc="1">
            <a:prstTxWarp prst="textNoShape">
              <a:avLst/>
            </a:prstTxWarp>
          </a:bodyPr>
          <a:lstStyle>
            <a:lvl1pPr algn="r" defTabSz="946282">
              <a:defRPr sz="1200">
                <a:latin typeface="Arial" charset="0"/>
              </a:defRPr>
            </a:lvl1pPr>
          </a:lstStyle>
          <a:p>
            <a:pPr>
              <a:defRPr/>
            </a:pPr>
            <a:fld id="{FDD0D5E6-BA8C-4662-AD00-F99159DAD126}" type="slidenum">
              <a:rPr lang="en-US" altLang="ja-JP"/>
              <a:pPr>
                <a:defRPr/>
              </a:pPr>
              <a:t>‹#›</a:t>
            </a:fld>
            <a:endParaRPr lang="en-US" altLang="ja-JP"/>
          </a:p>
        </p:txBody>
      </p:sp>
    </p:spTree>
    <p:extLst>
      <p:ext uri="{BB962C8B-B14F-4D97-AF65-F5344CB8AC3E}">
        <p14:creationId xmlns:p14="http://schemas.microsoft.com/office/powerpoint/2010/main" val="963404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781050" y="768350"/>
            <a:ext cx="5543550" cy="3836988"/>
          </a:xfrm>
          <a:ln/>
        </p:spPr>
      </p:sp>
      <p:sp>
        <p:nvSpPr>
          <p:cNvPr id="62467" name="Rectangle 3"/>
          <p:cNvSpPr>
            <a:spLocks noGrp="1" noChangeArrowheads="1"/>
          </p:cNvSpPr>
          <p:nvPr>
            <p:ph type="body" idx="1"/>
          </p:nvPr>
        </p:nvSpPr>
        <p:spPr>
          <a:noFill/>
        </p:spPr>
        <p:txBody>
          <a:bodyPr/>
          <a:lstStyle/>
          <a:p>
            <a:endParaRPr lang="ja-JP" altLang="en-US" smtClean="0">
              <a:ea typeface="ＭＳ Ｐ明朝" charset="-128"/>
            </a:endParaRPr>
          </a:p>
        </p:txBody>
      </p:sp>
    </p:spTree>
    <p:extLst>
      <p:ext uri="{BB962C8B-B14F-4D97-AF65-F5344CB8AC3E}">
        <p14:creationId xmlns:p14="http://schemas.microsoft.com/office/powerpoint/2010/main" val="109602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571"/>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4"/>
          <p:cNvSpPr>
            <a:spLocks noGrp="1" noChangeArrowheads="1"/>
          </p:cNvSpPr>
          <p:nvPr>
            <p:ph type="dt" sz="half" idx="10"/>
          </p:nvPr>
        </p:nvSpPr>
        <p:spPr/>
        <p:txBody>
          <a:bodyPr/>
          <a:lstStyle>
            <a:lvl1pPr>
              <a:defRPr>
                <a:ea typeface="ＭＳ Ｐゴシック" charset="-128"/>
              </a:defRPr>
            </a:lvl1pPr>
          </a:lstStyle>
          <a:p>
            <a:pPr>
              <a:defRPr/>
            </a:pPr>
            <a:fld id="{07C2C9B1-F73A-4E58-AAF1-4DA7CA793A06}" type="datetime1">
              <a:rPr lang="ja-JP" altLang="en-US" smtClean="0"/>
              <a:t>2017/12/28</a:t>
            </a:fld>
            <a:endParaRPr lang="en-US" altLang="ja-JP"/>
          </a:p>
        </p:txBody>
      </p:sp>
      <p:sp>
        <p:nvSpPr>
          <p:cNvPr id="5" name="Rectangle 5"/>
          <p:cNvSpPr>
            <a:spLocks noGrp="1" noChangeArrowheads="1"/>
          </p:cNvSpPr>
          <p:nvPr>
            <p:ph type="ftr" sz="quarter" idx="11"/>
          </p:nvPr>
        </p:nvSpPr>
        <p:spPr/>
        <p:txBody>
          <a:bodyPr/>
          <a:lstStyle>
            <a:lvl1pPr>
              <a:defRPr>
                <a:ea typeface="ＭＳ Ｐゴシック" charset="-128"/>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5E0E782C-AFF0-4F52-AD20-71FD58F684A5}" type="slidenum">
              <a:rPr lang="en-US" altLang="ja-JP"/>
              <a:pPr>
                <a:defRPr/>
              </a:pPr>
              <a:t>‹#›</a:t>
            </a:fld>
            <a:endParaRPr lang="en-US" altLang="ja-JP"/>
          </a:p>
        </p:txBody>
      </p:sp>
    </p:spTree>
    <p:extLst>
      <p:ext uri="{BB962C8B-B14F-4D97-AF65-F5344CB8AC3E}">
        <p14:creationId xmlns:p14="http://schemas.microsoft.com/office/powerpoint/2010/main" val="238938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p:txBody>
          <a:bodyPr/>
          <a:lstStyle>
            <a:lvl1pPr>
              <a:defRPr>
                <a:ea typeface="ＭＳ Ｐゴシック" charset="-128"/>
              </a:defRPr>
            </a:lvl1pPr>
          </a:lstStyle>
          <a:p>
            <a:pPr>
              <a:defRPr/>
            </a:pPr>
            <a:fld id="{62AE9BF9-6C62-46EC-BFB2-FB4F6A4BFB0B}" type="datetime1">
              <a:rPr lang="ja-JP" altLang="en-US" smtClean="0"/>
              <a:t>2017/12/28</a:t>
            </a:fld>
            <a:endParaRPr lang="en-US" altLang="ja-JP"/>
          </a:p>
        </p:txBody>
      </p:sp>
      <p:sp>
        <p:nvSpPr>
          <p:cNvPr id="5" name="Rectangle 5"/>
          <p:cNvSpPr>
            <a:spLocks noGrp="1" noChangeArrowheads="1"/>
          </p:cNvSpPr>
          <p:nvPr>
            <p:ph type="ftr" sz="quarter" idx="11"/>
          </p:nvPr>
        </p:nvSpPr>
        <p:spPr/>
        <p:txBody>
          <a:bodyPr/>
          <a:lstStyle>
            <a:lvl1pPr>
              <a:defRPr>
                <a:ea typeface="ＭＳ Ｐゴシック" charset="-128"/>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92F9341B-8470-46C2-9028-BF85B506AD2D}" type="slidenum">
              <a:rPr lang="en-US" altLang="ja-JP"/>
              <a:pPr>
                <a:defRPr/>
              </a:pPr>
              <a:t>‹#›</a:t>
            </a:fld>
            <a:endParaRPr lang="en-US" altLang="ja-JP"/>
          </a:p>
        </p:txBody>
      </p:sp>
    </p:spTree>
    <p:extLst>
      <p:ext uri="{BB962C8B-B14F-4D97-AF65-F5344CB8AC3E}">
        <p14:creationId xmlns:p14="http://schemas.microsoft.com/office/powerpoint/2010/main" val="45424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775"/>
            <a:ext cx="222885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95308" y="274775"/>
            <a:ext cx="653415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p:txBody>
          <a:bodyPr/>
          <a:lstStyle>
            <a:lvl1pPr>
              <a:defRPr>
                <a:ea typeface="ＭＳ Ｐゴシック" charset="-128"/>
              </a:defRPr>
            </a:lvl1pPr>
          </a:lstStyle>
          <a:p>
            <a:pPr>
              <a:defRPr/>
            </a:pPr>
            <a:fld id="{504C969D-51E1-40C0-84E7-3AED074C0F99}" type="datetime1">
              <a:rPr lang="ja-JP" altLang="en-US" smtClean="0"/>
              <a:t>2017/12/28</a:t>
            </a:fld>
            <a:endParaRPr lang="en-US" altLang="ja-JP"/>
          </a:p>
        </p:txBody>
      </p:sp>
      <p:sp>
        <p:nvSpPr>
          <p:cNvPr id="5" name="Rectangle 5"/>
          <p:cNvSpPr>
            <a:spLocks noGrp="1" noChangeArrowheads="1"/>
          </p:cNvSpPr>
          <p:nvPr>
            <p:ph type="ftr" sz="quarter" idx="11"/>
          </p:nvPr>
        </p:nvSpPr>
        <p:spPr/>
        <p:txBody>
          <a:bodyPr/>
          <a:lstStyle>
            <a:lvl1pPr>
              <a:defRPr>
                <a:ea typeface="ＭＳ Ｐゴシック" charset="-128"/>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E965F342-AEF7-4E53-96E3-88E76A1F451E}" type="slidenum">
              <a:rPr lang="en-US" altLang="ja-JP"/>
              <a:pPr>
                <a:defRPr/>
              </a:pPr>
              <a:t>‹#›</a:t>
            </a:fld>
            <a:endParaRPr lang="en-US" altLang="ja-JP"/>
          </a:p>
        </p:txBody>
      </p:sp>
    </p:spTree>
    <p:extLst>
      <p:ext uri="{BB962C8B-B14F-4D97-AF65-F5344CB8AC3E}">
        <p14:creationId xmlns:p14="http://schemas.microsoft.com/office/powerpoint/2010/main" val="3798105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p>
            <a:r>
              <a:rPr lang="ja-JP" altLang="en-US" smtClean="0"/>
              <a:t>マスター タイトルの書式設定</a:t>
            </a:r>
            <a:endParaRPr lang="ja-JP" altLang="en-US"/>
          </a:p>
        </p:txBody>
      </p:sp>
      <p:sp>
        <p:nvSpPr>
          <p:cNvPr id="3" name="表プレースホルダー 2"/>
          <p:cNvSpPr>
            <a:spLocks noGrp="1"/>
          </p:cNvSpPr>
          <p:nvPr>
            <p:ph type="tbl" idx="1"/>
          </p:nvPr>
        </p:nvSpPr>
        <p:spPr>
          <a:xfrm>
            <a:off x="495300" y="1600216"/>
            <a:ext cx="8915400" cy="4525963"/>
          </a:xfrm>
        </p:spPr>
        <p:txBody>
          <a:bodyPr/>
          <a:lstStyle/>
          <a:p>
            <a:pPr lvl="0"/>
            <a:endParaRPr lang="ja-JP" altLang="en-US" noProof="0" smtClean="0"/>
          </a:p>
        </p:txBody>
      </p:sp>
      <p:sp>
        <p:nvSpPr>
          <p:cNvPr id="4" name="Rectangle 4"/>
          <p:cNvSpPr>
            <a:spLocks noGrp="1" noChangeArrowheads="1"/>
          </p:cNvSpPr>
          <p:nvPr>
            <p:ph type="dt" sz="half" idx="10"/>
          </p:nvPr>
        </p:nvSpPr>
        <p:spPr/>
        <p:txBody>
          <a:bodyPr/>
          <a:lstStyle>
            <a:lvl1pPr>
              <a:defRPr>
                <a:ea typeface="ＭＳ Ｐゴシック" charset="-128"/>
              </a:defRPr>
            </a:lvl1pPr>
          </a:lstStyle>
          <a:p>
            <a:pPr>
              <a:defRPr/>
            </a:pPr>
            <a:fld id="{8F36BEC5-42D3-4C02-99E4-8EFEF2EDED62}" type="datetime1">
              <a:rPr lang="ja-JP" altLang="en-US" smtClean="0"/>
              <a:t>2017/12/28</a:t>
            </a:fld>
            <a:endParaRPr lang="en-US" altLang="ja-JP"/>
          </a:p>
        </p:txBody>
      </p:sp>
      <p:sp>
        <p:nvSpPr>
          <p:cNvPr id="5" name="Rectangle 5"/>
          <p:cNvSpPr>
            <a:spLocks noGrp="1" noChangeArrowheads="1"/>
          </p:cNvSpPr>
          <p:nvPr>
            <p:ph type="ftr" sz="quarter" idx="11"/>
          </p:nvPr>
        </p:nvSpPr>
        <p:spPr/>
        <p:txBody>
          <a:bodyPr/>
          <a:lstStyle>
            <a:lvl1pPr>
              <a:defRPr>
                <a:ea typeface="ＭＳ Ｐゴシック" charset="-128"/>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AA4A3ABC-8F78-4456-9FDC-A1E96ACC019E}" type="slidenum">
              <a:rPr lang="en-US" altLang="ja-JP"/>
              <a:pPr>
                <a:defRPr/>
              </a:pPr>
              <a:t>‹#›</a:t>
            </a:fld>
            <a:endParaRPr lang="en-US" altLang="ja-JP"/>
          </a:p>
        </p:txBody>
      </p:sp>
    </p:spTree>
    <p:extLst>
      <p:ext uri="{BB962C8B-B14F-4D97-AF65-F5344CB8AC3E}">
        <p14:creationId xmlns:p14="http://schemas.microsoft.com/office/powerpoint/2010/main" val="3554149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495300" y="274775"/>
            <a:ext cx="8915400" cy="5851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Rectangle 4"/>
          <p:cNvSpPr>
            <a:spLocks noGrp="1" noChangeArrowheads="1"/>
          </p:cNvSpPr>
          <p:nvPr>
            <p:ph type="dt" sz="half" idx="10"/>
          </p:nvPr>
        </p:nvSpPr>
        <p:spPr/>
        <p:txBody>
          <a:bodyPr/>
          <a:lstStyle>
            <a:lvl1pPr>
              <a:defRPr>
                <a:ea typeface="ＭＳ Ｐゴシック" charset="-128"/>
              </a:defRPr>
            </a:lvl1pPr>
          </a:lstStyle>
          <a:p>
            <a:pPr>
              <a:defRPr/>
            </a:pPr>
            <a:fld id="{66071B1F-C87D-47BD-BD63-D0AD90D7C50A}" type="datetime1">
              <a:rPr lang="ja-JP" altLang="en-US" smtClean="0"/>
              <a:t>2017/12/28</a:t>
            </a:fld>
            <a:endParaRPr lang="en-US" altLang="ja-JP"/>
          </a:p>
        </p:txBody>
      </p:sp>
      <p:sp>
        <p:nvSpPr>
          <p:cNvPr id="4" name="Rectangle 5"/>
          <p:cNvSpPr>
            <a:spLocks noGrp="1" noChangeArrowheads="1"/>
          </p:cNvSpPr>
          <p:nvPr>
            <p:ph type="ftr" sz="quarter" idx="11"/>
          </p:nvPr>
        </p:nvSpPr>
        <p:spPr/>
        <p:txBody>
          <a:bodyPr/>
          <a:lstStyle>
            <a:lvl1pPr>
              <a:defRPr>
                <a:ea typeface="ＭＳ Ｐゴシック" charset="-128"/>
              </a:defRPr>
            </a:lvl1pPr>
          </a:lstStyle>
          <a:p>
            <a:pPr>
              <a:defRPr/>
            </a:pPr>
            <a:endParaRPr lang="en-US" altLang="ja-JP"/>
          </a:p>
        </p:txBody>
      </p:sp>
      <p:sp>
        <p:nvSpPr>
          <p:cNvPr id="5" name="Rectangle 6"/>
          <p:cNvSpPr>
            <a:spLocks noGrp="1" noChangeArrowheads="1"/>
          </p:cNvSpPr>
          <p:nvPr>
            <p:ph type="sldNum" sz="quarter" idx="12"/>
          </p:nvPr>
        </p:nvSpPr>
        <p:spPr/>
        <p:txBody>
          <a:bodyPr/>
          <a:lstStyle>
            <a:lvl1pPr>
              <a:defRPr/>
            </a:lvl1pPr>
          </a:lstStyle>
          <a:p>
            <a:pPr>
              <a:defRPr/>
            </a:pPr>
            <a:fld id="{88B5F865-3323-479A-9182-7FB542187318}" type="slidenum">
              <a:rPr lang="en-US" altLang="ja-JP"/>
              <a:pPr>
                <a:defRPr/>
              </a:pPr>
              <a:t>‹#›</a:t>
            </a:fld>
            <a:endParaRPr lang="en-US" altLang="ja-JP"/>
          </a:p>
        </p:txBody>
      </p:sp>
    </p:spTree>
    <p:extLst>
      <p:ext uri="{BB962C8B-B14F-4D97-AF65-F5344CB8AC3E}">
        <p14:creationId xmlns:p14="http://schemas.microsoft.com/office/powerpoint/2010/main" val="610408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sz="half" idx="1"/>
          </p:nvPr>
        </p:nvSpPr>
        <p:spPr>
          <a:xfrm>
            <a:off x="495304" y="1600216"/>
            <a:ext cx="4381501"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029209" y="1600216"/>
            <a:ext cx="4381501"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p:txBody>
          <a:bodyPr/>
          <a:lstStyle>
            <a:lvl1pPr>
              <a:defRPr>
                <a:ea typeface="ＭＳ Ｐゴシック" charset="-128"/>
              </a:defRPr>
            </a:lvl1pPr>
          </a:lstStyle>
          <a:p>
            <a:pPr>
              <a:defRPr/>
            </a:pPr>
            <a:fld id="{47192B2B-E5D2-4408-9744-F1E9F47D8B69}" type="datetime1">
              <a:rPr lang="ja-JP" altLang="en-US" smtClean="0"/>
              <a:t>2017/12/28</a:t>
            </a:fld>
            <a:endParaRPr lang="en-US" altLang="ja-JP"/>
          </a:p>
        </p:txBody>
      </p:sp>
      <p:sp>
        <p:nvSpPr>
          <p:cNvPr id="6" name="Rectangle 5"/>
          <p:cNvSpPr>
            <a:spLocks noGrp="1" noChangeArrowheads="1"/>
          </p:cNvSpPr>
          <p:nvPr>
            <p:ph type="ftr" sz="quarter" idx="11"/>
          </p:nvPr>
        </p:nvSpPr>
        <p:spPr/>
        <p:txBody>
          <a:bodyPr/>
          <a:lstStyle>
            <a:lvl1pPr>
              <a:defRPr>
                <a:ea typeface="ＭＳ Ｐゴシック" charset="-128"/>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a:lvl1pPr>
          </a:lstStyle>
          <a:p>
            <a:pPr>
              <a:defRPr/>
            </a:pPr>
            <a:fld id="{C79489A3-284B-48A5-B66F-EE2C82409789}" type="slidenum">
              <a:rPr lang="en-US" altLang="ja-JP"/>
              <a:pPr>
                <a:defRPr/>
              </a:pPr>
              <a:t>‹#›</a:t>
            </a:fld>
            <a:endParaRPr lang="en-US" altLang="ja-JP"/>
          </a:p>
        </p:txBody>
      </p:sp>
    </p:spTree>
    <p:extLst>
      <p:ext uri="{BB962C8B-B14F-4D97-AF65-F5344CB8AC3E}">
        <p14:creationId xmlns:p14="http://schemas.microsoft.com/office/powerpoint/2010/main" val="411897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1736" y="45005"/>
            <a:ext cx="8915400" cy="458670"/>
          </a:xfrm>
        </p:spPr>
        <p:txBody>
          <a:bodyPr/>
          <a:lstStyle>
            <a:lvl1pPr>
              <a:defRPr sz="2000" baseline="0"/>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p:txBody>
          <a:bodyPr/>
          <a:lstStyle>
            <a:lvl1pPr>
              <a:defRPr>
                <a:ea typeface="ＭＳ Ｐゴシック" charset="-128"/>
              </a:defRPr>
            </a:lvl1pPr>
          </a:lstStyle>
          <a:p>
            <a:pPr>
              <a:defRPr/>
            </a:pPr>
            <a:fld id="{B9C935CC-F6C9-4ED1-A6B4-1DB91ABD9F12}" type="datetime1">
              <a:rPr lang="ja-JP" altLang="en-US" smtClean="0"/>
              <a:t>2017/12/28</a:t>
            </a:fld>
            <a:endParaRPr lang="en-US" altLang="ja-JP"/>
          </a:p>
        </p:txBody>
      </p:sp>
      <p:sp>
        <p:nvSpPr>
          <p:cNvPr id="5" name="Rectangle 5"/>
          <p:cNvSpPr>
            <a:spLocks noGrp="1" noChangeArrowheads="1"/>
          </p:cNvSpPr>
          <p:nvPr>
            <p:ph type="ftr" sz="quarter" idx="11"/>
          </p:nvPr>
        </p:nvSpPr>
        <p:spPr/>
        <p:txBody>
          <a:bodyPr/>
          <a:lstStyle>
            <a:lvl1pPr>
              <a:defRPr>
                <a:ea typeface="ＭＳ Ｐゴシック" charset="-128"/>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8CE0405F-29CA-4CBE-A597-481FF6C8B5C8}" type="slidenum">
              <a:rPr lang="en-US" altLang="ja-JP"/>
              <a:pPr>
                <a:defRPr/>
              </a:pPr>
              <a:t>‹#›</a:t>
            </a:fld>
            <a:endParaRPr lang="en-US" altLang="ja-JP"/>
          </a:p>
        </p:txBody>
      </p:sp>
    </p:spTree>
    <p:extLst>
      <p:ext uri="{BB962C8B-B14F-4D97-AF65-F5344CB8AC3E}">
        <p14:creationId xmlns:p14="http://schemas.microsoft.com/office/powerpoint/2010/main" val="2188889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7046"/>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4"/>
          <p:cNvSpPr>
            <a:spLocks noGrp="1" noChangeArrowheads="1"/>
          </p:cNvSpPr>
          <p:nvPr>
            <p:ph type="dt" sz="half" idx="10"/>
          </p:nvPr>
        </p:nvSpPr>
        <p:spPr/>
        <p:txBody>
          <a:bodyPr/>
          <a:lstStyle>
            <a:lvl1pPr>
              <a:defRPr>
                <a:ea typeface="ＭＳ Ｐゴシック" charset="-128"/>
              </a:defRPr>
            </a:lvl1pPr>
          </a:lstStyle>
          <a:p>
            <a:pPr>
              <a:defRPr/>
            </a:pPr>
            <a:fld id="{41E4BDCF-A88B-4F5C-99D2-C6109546946F}" type="datetime1">
              <a:rPr lang="ja-JP" altLang="en-US" smtClean="0"/>
              <a:t>2017/12/28</a:t>
            </a:fld>
            <a:endParaRPr lang="en-US" altLang="ja-JP"/>
          </a:p>
        </p:txBody>
      </p:sp>
      <p:sp>
        <p:nvSpPr>
          <p:cNvPr id="5" name="Rectangle 5"/>
          <p:cNvSpPr>
            <a:spLocks noGrp="1" noChangeArrowheads="1"/>
          </p:cNvSpPr>
          <p:nvPr>
            <p:ph type="ftr" sz="quarter" idx="11"/>
          </p:nvPr>
        </p:nvSpPr>
        <p:spPr/>
        <p:txBody>
          <a:bodyPr/>
          <a:lstStyle>
            <a:lvl1pPr>
              <a:defRPr>
                <a:ea typeface="ＭＳ Ｐゴシック" charset="-128"/>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a:lvl1pPr>
          </a:lstStyle>
          <a:p>
            <a:pPr>
              <a:defRPr/>
            </a:pPr>
            <a:fld id="{4FF8B444-8476-49C8-9B0A-1B3ED69ECF2B}" type="slidenum">
              <a:rPr lang="en-US" altLang="ja-JP"/>
              <a:pPr>
                <a:defRPr/>
              </a:pPr>
              <a:t>‹#›</a:t>
            </a:fld>
            <a:endParaRPr lang="en-US" altLang="ja-JP"/>
          </a:p>
        </p:txBody>
      </p:sp>
    </p:spTree>
    <p:extLst>
      <p:ext uri="{BB962C8B-B14F-4D97-AF65-F5344CB8AC3E}">
        <p14:creationId xmlns:p14="http://schemas.microsoft.com/office/powerpoint/2010/main" val="74598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5238"/>
            <a:ext cx="8915400" cy="499067"/>
          </a:xfrm>
        </p:spPr>
        <p:txBody>
          <a:bodyPr/>
          <a:lstStyle>
            <a:lvl1pPr>
              <a:defRPr sz="2000" baseline="0"/>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sz="half" idx="1"/>
          </p:nvPr>
        </p:nvSpPr>
        <p:spPr>
          <a:xfrm>
            <a:off x="495304" y="1600216"/>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029209" y="1600216"/>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p:txBody>
          <a:bodyPr/>
          <a:lstStyle>
            <a:lvl1pPr>
              <a:defRPr>
                <a:ea typeface="ＭＳ Ｐゴシック" charset="-128"/>
              </a:defRPr>
            </a:lvl1pPr>
          </a:lstStyle>
          <a:p>
            <a:pPr>
              <a:defRPr/>
            </a:pPr>
            <a:fld id="{2375B65B-5683-45E8-BF81-4A9E011F1924}" type="datetime1">
              <a:rPr lang="ja-JP" altLang="en-US" smtClean="0"/>
              <a:t>2017/12/28</a:t>
            </a:fld>
            <a:endParaRPr lang="en-US" altLang="ja-JP"/>
          </a:p>
        </p:txBody>
      </p:sp>
      <p:sp>
        <p:nvSpPr>
          <p:cNvPr id="6" name="Rectangle 5"/>
          <p:cNvSpPr>
            <a:spLocks noGrp="1" noChangeArrowheads="1"/>
          </p:cNvSpPr>
          <p:nvPr>
            <p:ph type="ftr" sz="quarter" idx="11"/>
          </p:nvPr>
        </p:nvSpPr>
        <p:spPr/>
        <p:txBody>
          <a:bodyPr/>
          <a:lstStyle>
            <a:lvl1pPr>
              <a:defRPr>
                <a:ea typeface="ＭＳ Ｐゴシック" charset="-128"/>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a:lvl1pPr>
          </a:lstStyle>
          <a:p>
            <a:pPr>
              <a:defRPr/>
            </a:pPr>
            <a:fld id="{7141E070-C4FB-4E8E-A232-EEDA87137D99}" type="slidenum">
              <a:rPr lang="en-US" altLang="ja-JP"/>
              <a:pPr>
                <a:defRPr/>
              </a:pPr>
              <a:t>‹#›</a:t>
            </a:fld>
            <a:endParaRPr lang="en-US" altLang="ja-JP"/>
          </a:p>
        </p:txBody>
      </p:sp>
    </p:spTree>
    <p:extLst>
      <p:ext uri="{BB962C8B-B14F-4D97-AF65-F5344CB8AC3E}">
        <p14:creationId xmlns:p14="http://schemas.microsoft.com/office/powerpoint/2010/main" val="4217386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41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41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p:txBody>
          <a:bodyPr/>
          <a:lstStyle>
            <a:lvl1pPr>
              <a:defRPr>
                <a:ea typeface="ＭＳ Ｐゴシック" charset="-128"/>
              </a:defRPr>
            </a:lvl1pPr>
          </a:lstStyle>
          <a:p>
            <a:pPr>
              <a:defRPr/>
            </a:pPr>
            <a:fld id="{FC03076B-FABE-4BB2-8CAC-29800076AC1D}" type="datetime1">
              <a:rPr lang="ja-JP" altLang="en-US" smtClean="0"/>
              <a:t>2017/12/28</a:t>
            </a:fld>
            <a:endParaRPr lang="en-US" altLang="ja-JP"/>
          </a:p>
        </p:txBody>
      </p:sp>
      <p:sp>
        <p:nvSpPr>
          <p:cNvPr id="8" name="Rectangle 5"/>
          <p:cNvSpPr>
            <a:spLocks noGrp="1" noChangeArrowheads="1"/>
          </p:cNvSpPr>
          <p:nvPr>
            <p:ph type="ftr" sz="quarter" idx="11"/>
          </p:nvPr>
        </p:nvSpPr>
        <p:spPr/>
        <p:txBody>
          <a:bodyPr/>
          <a:lstStyle>
            <a:lvl1pPr>
              <a:defRPr>
                <a:ea typeface="ＭＳ Ｐゴシック" charset="-128"/>
              </a:defRPr>
            </a:lvl1pPr>
          </a:lstStyle>
          <a:p>
            <a:pPr>
              <a:defRPr/>
            </a:pPr>
            <a:endParaRPr lang="en-US" altLang="ja-JP"/>
          </a:p>
        </p:txBody>
      </p:sp>
      <p:sp>
        <p:nvSpPr>
          <p:cNvPr id="9" name="Rectangle 6"/>
          <p:cNvSpPr>
            <a:spLocks noGrp="1" noChangeArrowheads="1"/>
          </p:cNvSpPr>
          <p:nvPr>
            <p:ph type="sldNum" sz="quarter" idx="12"/>
          </p:nvPr>
        </p:nvSpPr>
        <p:spPr/>
        <p:txBody>
          <a:bodyPr/>
          <a:lstStyle>
            <a:lvl1pPr>
              <a:defRPr/>
            </a:lvl1pPr>
          </a:lstStyle>
          <a:p>
            <a:pPr>
              <a:defRPr/>
            </a:pPr>
            <a:fld id="{0E3BA3B2-F868-4C24-8561-081EE5D9606C}" type="slidenum">
              <a:rPr lang="en-US" altLang="ja-JP"/>
              <a:pPr>
                <a:defRPr/>
              </a:pPr>
              <a:t>‹#›</a:t>
            </a:fld>
            <a:endParaRPr lang="en-US" altLang="ja-JP"/>
          </a:p>
        </p:txBody>
      </p:sp>
    </p:spTree>
    <p:extLst>
      <p:ext uri="{BB962C8B-B14F-4D97-AF65-F5344CB8AC3E}">
        <p14:creationId xmlns:p14="http://schemas.microsoft.com/office/powerpoint/2010/main" val="3285217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4"/>
          <p:cNvSpPr>
            <a:spLocks noGrp="1" noChangeArrowheads="1"/>
          </p:cNvSpPr>
          <p:nvPr>
            <p:ph type="dt" sz="half" idx="10"/>
          </p:nvPr>
        </p:nvSpPr>
        <p:spPr/>
        <p:txBody>
          <a:bodyPr/>
          <a:lstStyle>
            <a:lvl1pPr>
              <a:defRPr>
                <a:ea typeface="ＭＳ Ｐゴシック" charset="-128"/>
              </a:defRPr>
            </a:lvl1pPr>
          </a:lstStyle>
          <a:p>
            <a:pPr>
              <a:defRPr/>
            </a:pPr>
            <a:fld id="{2251F216-8FBC-4ED8-8BA6-EA87BA22915D}" type="datetime1">
              <a:rPr lang="ja-JP" altLang="en-US" smtClean="0"/>
              <a:t>2017/12/28</a:t>
            </a:fld>
            <a:endParaRPr lang="en-US" altLang="ja-JP"/>
          </a:p>
        </p:txBody>
      </p:sp>
      <p:sp>
        <p:nvSpPr>
          <p:cNvPr id="4" name="Rectangle 5"/>
          <p:cNvSpPr>
            <a:spLocks noGrp="1" noChangeArrowheads="1"/>
          </p:cNvSpPr>
          <p:nvPr>
            <p:ph type="ftr" sz="quarter" idx="11"/>
          </p:nvPr>
        </p:nvSpPr>
        <p:spPr/>
        <p:txBody>
          <a:bodyPr/>
          <a:lstStyle>
            <a:lvl1pPr>
              <a:defRPr>
                <a:ea typeface="ＭＳ Ｐゴシック" charset="-128"/>
              </a:defRPr>
            </a:lvl1pPr>
          </a:lstStyle>
          <a:p>
            <a:pPr>
              <a:defRPr/>
            </a:pPr>
            <a:endParaRPr lang="en-US" altLang="ja-JP"/>
          </a:p>
        </p:txBody>
      </p:sp>
      <p:sp>
        <p:nvSpPr>
          <p:cNvPr id="5" name="Rectangle 6"/>
          <p:cNvSpPr>
            <a:spLocks noGrp="1" noChangeArrowheads="1"/>
          </p:cNvSpPr>
          <p:nvPr>
            <p:ph type="sldNum" sz="quarter" idx="12"/>
          </p:nvPr>
        </p:nvSpPr>
        <p:spPr/>
        <p:txBody>
          <a:bodyPr/>
          <a:lstStyle>
            <a:lvl1pPr>
              <a:defRPr/>
            </a:lvl1pPr>
          </a:lstStyle>
          <a:p>
            <a:pPr>
              <a:defRPr/>
            </a:pPr>
            <a:fld id="{F88E965D-3CB3-4E86-8F0B-2CA66708C2D8}" type="slidenum">
              <a:rPr lang="en-US" altLang="ja-JP"/>
              <a:pPr>
                <a:defRPr/>
              </a:pPr>
              <a:t>‹#›</a:t>
            </a:fld>
            <a:endParaRPr lang="en-US" altLang="ja-JP"/>
          </a:p>
        </p:txBody>
      </p:sp>
    </p:spTree>
    <p:extLst>
      <p:ext uri="{BB962C8B-B14F-4D97-AF65-F5344CB8AC3E}">
        <p14:creationId xmlns:p14="http://schemas.microsoft.com/office/powerpoint/2010/main" val="344003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ea typeface="ＭＳ Ｐゴシック" charset="-128"/>
              </a:defRPr>
            </a:lvl1pPr>
          </a:lstStyle>
          <a:p>
            <a:pPr>
              <a:defRPr/>
            </a:pPr>
            <a:fld id="{27CEC6CF-D78C-449F-A454-AFFF0844634B}" type="datetime1">
              <a:rPr lang="ja-JP" altLang="en-US" smtClean="0"/>
              <a:t>2017/12/28</a:t>
            </a:fld>
            <a:endParaRPr lang="en-US" altLang="ja-JP"/>
          </a:p>
        </p:txBody>
      </p:sp>
      <p:sp>
        <p:nvSpPr>
          <p:cNvPr id="3" name="Rectangle 5"/>
          <p:cNvSpPr>
            <a:spLocks noGrp="1" noChangeArrowheads="1"/>
          </p:cNvSpPr>
          <p:nvPr>
            <p:ph type="ftr" sz="quarter" idx="11"/>
          </p:nvPr>
        </p:nvSpPr>
        <p:spPr/>
        <p:txBody>
          <a:bodyPr/>
          <a:lstStyle>
            <a:lvl1pPr>
              <a:defRPr>
                <a:ea typeface="ＭＳ Ｐゴシック" charset="-128"/>
              </a:defRPr>
            </a:lvl1pPr>
          </a:lstStyle>
          <a:p>
            <a:pPr>
              <a:defRPr/>
            </a:pPr>
            <a:endParaRPr lang="en-US" altLang="ja-JP"/>
          </a:p>
        </p:txBody>
      </p:sp>
      <p:sp>
        <p:nvSpPr>
          <p:cNvPr id="4" name="Rectangle 6"/>
          <p:cNvSpPr>
            <a:spLocks noGrp="1" noChangeArrowheads="1"/>
          </p:cNvSpPr>
          <p:nvPr>
            <p:ph type="sldNum" sz="quarter" idx="12"/>
          </p:nvPr>
        </p:nvSpPr>
        <p:spPr/>
        <p:txBody>
          <a:bodyPr/>
          <a:lstStyle>
            <a:lvl1pPr>
              <a:defRPr/>
            </a:lvl1pPr>
          </a:lstStyle>
          <a:p>
            <a:pPr>
              <a:defRPr/>
            </a:pPr>
            <a:fld id="{F1968423-A110-4F4D-B9E3-263B8BE484F6}" type="slidenum">
              <a:rPr lang="en-US" altLang="ja-JP"/>
              <a:pPr>
                <a:defRPr/>
              </a:pPr>
              <a:t>‹#›</a:t>
            </a:fld>
            <a:endParaRPr lang="en-US" altLang="ja-JP"/>
          </a:p>
        </p:txBody>
      </p:sp>
    </p:spTree>
    <p:extLst>
      <p:ext uri="{BB962C8B-B14F-4D97-AF65-F5344CB8AC3E}">
        <p14:creationId xmlns:p14="http://schemas.microsoft.com/office/powerpoint/2010/main" val="253845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8" y="273050"/>
            <a:ext cx="3259138"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499" y="273188"/>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8" y="143511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p:txBody>
          <a:bodyPr/>
          <a:lstStyle>
            <a:lvl1pPr>
              <a:defRPr>
                <a:ea typeface="ＭＳ Ｐゴシック" charset="-128"/>
              </a:defRPr>
            </a:lvl1pPr>
          </a:lstStyle>
          <a:p>
            <a:pPr>
              <a:defRPr/>
            </a:pPr>
            <a:fld id="{4CF56791-5A04-41B9-B92B-C9B1DA2A787C}" type="datetime1">
              <a:rPr lang="ja-JP" altLang="en-US" smtClean="0"/>
              <a:t>2017/12/28</a:t>
            </a:fld>
            <a:endParaRPr lang="en-US" altLang="ja-JP"/>
          </a:p>
        </p:txBody>
      </p:sp>
      <p:sp>
        <p:nvSpPr>
          <p:cNvPr id="6" name="Rectangle 5"/>
          <p:cNvSpPr>
            <a:spLocks noGrp="1" noChangeArrowheads="1"/>
          </p:cNvSpPr>
          <p:nvPr>
            <p:ph type="ftr" sz="quarter" idx="11"/>
          </p:nvPr>
        </p:nvSpPr>
        <p:spPr/>
        <p:txBody>
          <a:bodyPr/>
          <a:lstStyle>
            <a:lvl1pPr>
              <a:defRPr>
                <a:ea typeface="ＭＳ Ｐゴシック" charset="-128"/>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a:lvl1pPr>
          </a:lstStyle>
          <a:p>
            <a:pPr>
              <a:defRPr/>
            </a:pPr>
            <a:fld id="{5AB5BCA1-5DD4-4BBA-8636-B7FD4FF62E8C}" type="slidenum">
              <a:rPr lang="en-US" altLang="ja-JP"/>
              <a:pPr>
                <a:defRPr/>
              </a:pPr>
              <a:t>‹#›</a:t>
            </a:fld>
            <a:endParaRPr lang="en-US" altLang="ja-JP"/>
          </a:p>
        </p:txBody>
      </p:sp>
    </p:spTree>
    <p:extLst>
      <p:ext uri="{BB962C8B-B14F-4D97-AF65-F5344CB8AC3E}">
        <p14:creationId xmlns:p14="http://schemas.microsoft.com/office/powerpoint/2010/main" val="112577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1"/>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941513" y="5367339"/>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p:txBody>
          <a:bodyPr/>
          <a:lstStyle>
            <a:lvl1pPr>
              <a:defRPr>
                <a:ea typeface="ＭＳ Ｐゴシック" charset="-128"/>
              </a:defRPr>
            </a:lvl1pPr>
          </a:lstStyle>
          <a:p>
            <a:pPr>
              <a:defRPr/>
            </a:pPr>
            <a:fld id="{48A9D96C-117C-4B7B-8E32-D2FF9120009E}" type="datetime1">
              <a:rPr lang="ja-JP" altLang="en-US" smtClean="0"/>
              <a:t>2017/12/28</a:t>
            </a:fld>
            <a:endParaRPr lang="en-US" altLang="ja-JP"/>
          </a:p>
        </p:txBody>
      </p:sp>
      <p:sp>
        <p:nvSpPr>
          <p:cNvPr id="6" name="Rectangle 5"/>
          <p:cNvSpPr>
            <a:spLocks noGrp="1" noChangeArrowheads="1"/>
          </p:cNvSpPr>
          <p:nvPr>
            <p:ph type="ftr" sz="quarter" idx="11"/>
          </p:nvPr>
        </p:nvSpPr>
        <p:spPr/>
        <p:txBody>
          <a:bodyPr/>
          <a:lstStyle>
            <a:lvl1pPr>
              <a:defRPr>
                <a:ea typeface="ＭＳ Ｐゴシック" charset="-128"/>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a:lvl1pPr>
          </a:lstStyle>
          <a:p>
            <a:pPr>
              <a:defRPr/>
            </a:pPr>
            <a:fld id="{521A4C84-2412-421D-B9B3-F9249A89AAAF}" type="slidenum">
              <a:rPr lang="en-US" altLang="ja-JP"/>
              <a:pPr>
                <a:defRPr/>
              </a:pPr>
              <a:t>‹#›</a:t>
            </a:fld>
            <a:endParaRPr lang="en-US" altLang="ja-JP"/>
          </a:p>
        </p:txBody>
      </p:sp>
    </p:spTree>
    <p:extLst>
      <p:ext uri="{BB962C8B-B14F-4D97-AF65-F5344CB8AC3E}">
        <p14:creationId xmlns:p14="http://schemas.microsoft.com/office/powerpoint/2010/main" val="378945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5123" name="Rectangle 3"/>
          <p:cNvSpPr>
            <a:spLocks noGrp="1" noChangeArrowheads="1"/>
          </p:cNvSpPr>
          <p:nvPr>
            <p:ph type="body" idx="1"/>
          </p:nvPr>
        </p:nvSpPr>
        <p:spPr bwMode="auto">
          <a:xfrm>
            <a:off x="495300" y="1600216"/>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12740" name="Rectangle 4"/>
          <p:cNvSpPr>
            <a:spLocks noGrp="1" noChangeArrowheads="1"/>
          </p:cNvSpPr>
          <p:nvPr>
            <p:ph type="dt" sz="half" idx="2"/>
          </p:nvPr>
        </p:nvSpPr>
        <p:spPr bwMode="auto">
          <a:xfrm>
            <a:off x="495300" y="6245225"/>
            <a:ext cx="23114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ea typeface="ＭＳ Ｐゴシック" pitchFamily="50" charset="-128"/>
              </a:defRPr>
            </a:lvl1pPr>
          </a:lstStyle>
          <a:p>
            <a:pPr>
              <a:defRPr/>
            </a:pPr>
            <a:fld id="{9630C872-B093-4D17-AA16-4349D3D7339F}" type="datetime1">
              <a:rPr lang="ja-JP" altLang="en-US" smtClean="0"/>
              <a:t>2017/12/28</a:t>
            </a:fld>
            <a:endParaRPr lang="en-US" altLang="ja-JP"/>
          </a:p>
        </p:txBody>
      </p:sp>
      <p:sp>
        <p:nvSpPr>
          <p:cNvPr id="1012741" name="Rectangle 5"/>
          <p:cNvSpPr>
            <a:spLocks noGrp="1" noChangeArrowheads="1"/>
          </p:cNvSpPr>
          <p:nvPr>
            <p:ph type="ftr" sz="quarter" idx="3"/>
          </p:nvPr>
        </p:nvSpPr>
        <p:spPr bwMode="auto">
          <a:xfrm>
            <a:off x="3384550" y="6245225"/>
            <a:ext cx="31369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ea typeface="ＭＳ Ｐゴシック" pitchFamily="50" charset="-128"/>
              </a:defRPr>
            </a:lvl1pPr>
          </a:lstStyle>
          <a:p>
            <a:pPr>
              <a:defRPr/>
            </a:pPr>
            <a:endParaRPr lang="en-US" altLang="ja-JP"/>
          </a:p>
        </p:txBody>
      </p:sp>
      <p:sp>
        <p:nvSpPr>
          <p:cNvPr id="1012742" name="Rectangle 6"/>
          <p:cNvSpPr>
            <a:spLocks noGrp="1" noChangeArrowheads="1"/>
          </p:cNvSpPr>
          <p:nvPr>
            <p:ph type="sldNum" sz="quarter" idx="4"/>
          </p:nvPr>
        </p:nvSpPr>
        <p:spPr bwMode="auto">
          <a:xfrm>
            <a:off x="7610475" y="6524625"/>
            <a:ext cx="23114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800" b="1">
                <a:solidFill>
                  <a:srgbClr val="000000"/>
                </a:solidFill>
                <a:latin typeface="HGP創英角ｺﾞｼｯｸUB" pitchFamily="50" charset="-128"/>
                <a:ea typeface="HGP創英角ｺﾞｼｯｸUB" pitchFamily="50" charset="-128"/>
              </a:defRPr>
            </a:lvl1pPr>
          </a:lstStyle>
          <a:p>
            <a:pPr>
              <a:defRPr/>
            </a:pPr>
            <a:fld id="{611D1CA4-F293-4E60-A60F-E1BBA4362FE2}" type="slidenum">
              <a:rPr lang="en-US" altLang="ja-JP"/>
              <a:pPr>
                <a:defRPr/>
              </a:pPr>
              <a:t>‹#›</a:t>
            </a:fld>
            <a:endParaRPr lang="en-US" altLang="ja-JP"/>
          </a:p>
        </p:txBody>
      </p:sp>
    </p:spTree>
    <p:extLst>
      <p:ext uri="{BB962C8B-B14F-4D97-AF65-F5344CB8AC3E}">
        <p14:creationId xmlns:p14="http://schemas.microsoft.com/office/powerpoint/2010/main" val="4032695467"/>
      </p:ext>
    </p:extLst>
  </p:cSld>
  <p:clrMap bg1="lt1" tx1="dk1" bg2="lt2" tx2="dk2" accent1="accent1" accent2="accent2" accent3="accent3" accent4="accent4" accent5="accent5" accent6="accent6" hlink="hlink" folHlink="folHlink"/>
  <p:sldLayoutIdLst>
    <p:sldLayoutId id="2147485249" r:id="rId1"/>
    <p:sldLayoutId id="2147485250" r:id="rId2"/>
    <p:sldLayoutId id="2147485251" r:id="rId3"/>
    <p:sldLayoutId id="2147485252" r:id="rId4"/>
    <p:sldLayoutId id="2147485253" r:id="rId5"/>
    <p:sldLayoutId id="2147485254" r:id="rId6"/>
    <p:sldLayoutId id="2147485255" r:id="rId7"/>
    <p:sldLayoutId id="2147485256" r:id="rId8"/>
    <p:sldLayoutId id="2147485257" r:id="rId9"/>
    <p:sldLayoutId id="2147485258" r:id="rId10"/>
    <p:sldLayoutId id="2147485259" r:id="rId11"/>
    <p:sldLayoutId id="2147485260" r:id="rId12"/>
    <p:sldLayoutId id="2147485261" r:id="rId13"/>
    <p:sldLayoutId id="2147485262" r:id="rId14"/>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正方形/長方形 5"/>
          <p:cNvGrpSpPr>
            <a:grpSpLocks/>
          </p:cNvGrpSpPr>
          <p:nvPr/>
        </p:nvGrpSpPr>
        <p:grpSpPr bwMode="auto">
          <a:xfrm>
            <a:off x="0" y="406400"/>
            <a:ext cx="9906000" cy="217488"/>
            <a:chOff x="-4" y="276"/>
            <a:chExt cx="5764" cy="112"/>
          </a:xfrm>
        </p:grpSpPr>
        <p:pic>
          <p:nvPicPr>
            <p:cNvPr id="34842" name="正方形/長方形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 y="276"/>
              <a:ext cx="5764"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43" name="Text Box 5"/>
            <p:cNvSpPr txBox="1">
              <a:spLocks noChangeArrowheads="1"/>
            </p:cNvSpPr>
            <p:nvPr/>
          </p:nvSpPr>
          <p:spPr bwMode="auto">
            <a:xfrm>
              <a:off x="40" y="304"/>
              <a:ext cx="5681"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kumimoji="1" sz="3600">
                  <a:solidFill>
                    <a:schemeClr val="tx1"/>
                  </a:solidFill>
                  <a:latin typeface="Arial" charset="0"/>
                  <a:ea typeface="ＭＳ Ｐゴシック" charset="-128"/>
                </a:defRPr>
              </a:lvl1pPr>
              <a:lvl2pPr marL="742950" indent="-285750" eaLnBrk="0" hangingPunct="0">
                <a:defRPr kumimoji="1" sz="3600">
                  <a:solidFill>
                    <a:schemeClr val="tx1"/>
                  </a:solidFill>
                  <a:latin typeface="Arial" charset="0"/>
                  <a:ea typeface="ＭＳ Ｐゴシック" charset="-128"/>
                </a:defRPr>
              </a:lvl2pPr>
              <a:lvl3pPr marL="1143000" indent="-228600" eaLnBrk="0" hangingPunct="0">
                <a:defRPr kumimoji="1" sz="3600">
                  <a:solidFill>
                    <a:schemeClr val="tx1"/>
                  </a:solidFill>
                  <a:latin typeface="Arial" charset="0"/>
                  <a:ea typeface="ＭＳ Ｐゴシック" charset="-128"/>
                </a:defRPr>
              </a:lvl3pPr>
              <a:lvl4pPr marL="1600200" indent="-228600" eaLnBrk="0" hangingPunct="0">
                <a:defRPr kumimoji="1" sz="3600">
                  <a:solidFill>
                    <a:schemeClr val="tx1"/>
                  </a:solidFill>
                  <a:latin typeface="Arial" charset="0"/>
                  <a:ea typeface="ＭＳ Ｐゴシック" charset="-128"/>
                </a:defRPr>
              </a:lvl4pPr>
              <a:lvl5pPr marL="2057400" indent="-228600" eaLnBrk="0" hangingPunct="0">
                <a:defRPr kumimoji="1" sz="36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6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6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6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600">
                  <a:solidFill>
                    <a:schemeClr val="tx1"/>
                  </a:solidFill>
                  <a:latin typeface="Arial" charset="0"/>
                  <a:ea typeface="ＭＳ Ｐゴシック" charset="-128"/>
                </a:defRPr>
              </a:lvl9pPr>
            </a:lstStyle>
            <a:p>
              <a:pPr>
                <a:lnSpc>
                  <a:spcPct val="80000"/>
                </a:lnSpc>
              </a:pPr>
              <a:endParaRPr lang="ja-JP" altLang="en-US" sz="2000" b="1" smtClean="0">
                <a:solidFill>
                  <a:srgbClr val="000000"/>
                </a:solidFill>
                <a:latin typeface="HGP創英角ｺﾞｼｯｸUB" pitchFamily="50" charset="-128"/>
                <a:ea typeface="HGP創英角ｺﾞｼｯｸUB" pitchFamily="50" charset="-128"/>
              </a:endParaRPr>
            </a:p>
          </p:txBody>
        </p:sp>
      </p:grpSp>
      <p:sp>
        <p:nvSpPr>
          <p:cNvPr id="8" name="AutoShape 5"/>
          <p:cNvSpPr>
            <a:spLocks noChangeArrowheads="1"/>
          </p:cNvSpPr>
          <p:nvPr/>
        </p:nvSpPr>
        <p:spPr bwMode="auto">
          <a:xfrm>
            <a:off x="107951" y="-136520"/>
            <a:ext cx="9731375" cy="722313"/>
          </a:xfrm>
          <a:prstGeom prst="roundRect">
            <a:avLst>
              <a:gd name="adj" fmla="val 50000"/>
            </a:avLst>
          </a:prstGeom>
          <a:noFill/>
          <a:ln>
            <a:noFill/>
          </a:ln>
          <a:effectLst/>
          <a:extLst>
            <a:ext uri="{909E8E84-426E-40DD-AFC4-6F175D3DCCD1}">
              <a14:hiddenFill xmlns:a14="http://schemas.microsoft.com/office/drawing/2010/main">
                <a:gradFill rotWithShape="0">
                  <a:gsLst>
                    <a:gs pos="0">
                      <a:srgbClr val="0099CC">
                        <a:gamma/>
                        <a:tint val="73725"/>
                        <a:invGamma/>
                      </a:srgbClr>
                    </a:gs>
                    <a:gs pos="100000">
                      <a:srgbClr val="0099CC">
                        <a:alpha val="70000"/>
                      </a:srgbClr>
                    </a:gs>
                  </a:gsLst>
                  <a:lin ang="5400000" scaled="1"/>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3" tIns="45708" rIns="91413" bIns="45708" anchor="ctr"/>
          <a:lstStyle/>
          <a:p>
            <a:pPr algn="ctr">
              <a:defRPr/>
            </a:pPr>
            <a:r>
              <a:rPr lang="ja-JP" altLang="en-US" sz="2400" b="1" dirty="0" smtClean="0">
                <a:solidFill>
                  <a:prstClr val="black"/>
                </a:solidFill>
                <a:latin typeface="+mn-ea"/>
                <a:ea typeface="+mn-ea"/>
              </a:rPr>
              <a:t>オープンデータ基本指針</a:t>
            </a:r>
            <a:r>
              <a:rPr lang="ja-JP" altLang="en-US" sz="2400" b="1" dirty="0">
                <a:solidFill>
                  <a:prstClr val="black"/>
                </a:solidFill>
                <a:latin typeface="+mn-ea"/>
                <a:ea typeface="+mn-ea"/>
              </a:rPr>
              <a:t>　</a:t>
            </a:r>
            <a:r>
              <a:rPr lang="ja-JP" altLang="en-US" sz="2400" b="1" dirty="0" smtClean="0">
                <a:solidFill>
                  <a:prstClr val="black"/>
                </a:solidFill>
                <a:latin typeface="+mn-ea"/>
                <a:ea typeface="+mn-ea"/>
              </a:rPr>
              <a:t>概要</a:t>
            </a:r>
            <a:endParaRPr lang="en-US" altLang="ja-JP" sz="2400" b="1" dirty="0">
              <a:solidFill>
                <a:prstClr val="black"/>
              </a:solidFill>
              <a:latin typeface="+mn-ea"/>
              <a:ea typeface="+mn-ea"/>
            </a:endParaRPr>
          </a:p>
        </p:txBody>
      </p:sp>
      <p:sp>
        <p:nvSpPr>
          <p:cNvPr id="31" name="角丸四角形 30"/>
          <p:cNvSpPr/>
          <p:nvPr/>
        </p:nvSpPr>
        <p:spPr>
          <a:xfrm>
            <a:off x="118011" y="1820511"/>
            <a:ext cx="4402941" cy="934567"/>
          </a:xfrm>
          <a:prstGeom prst="roundRect">
            <a:avLst>
              <a:gd name="adj" fmla="val 5644"/>
            </a:avLst>
          </a:prstGeom>
          <a:gradFill>
            <a:gsLst>
              <a:gs pos="0">
                <a:schemeClr val="accent1">
                  <a:lumMod val="5000"/>
                  <a:lumOff val="95000"/>
                </a:schemeClr>
              </a:gs>
              <a:gs pos="95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a:ln w="9525" cap="flat" cmpd="sng" algn="ctr">
            <a:solidFill>
              <a:schemeClr val="accent2"/>
            </a:solidFill>
            <a:prstDash val="solid"/>
          </a:ln>
          <a:effectLst/>
        </p:spPr>
        <p:txBody>
          <a:bodyPr lIns="72000"/>
          <a:lstStyle/>
          <a:p>
            <a:pPr fontAlgn="auto">
              <a:spcBef>
                <a:spcPts val="0"/>
              </a:spcBef>
              <a:spcAft>
                <a:spcPts val="0"/>
              </a:spcAft>
              <a:defRPr/>
            </a:pP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（１）</a:t>
            </a:r>
            <a:r>
              <a:rPr kumimoji="0" lang="ja-JP" altLang="en-US" sz="1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国民参加・官民協働の推進を通じた諸課題の解決、</a:t>
            </a:r>
            <a:endParaRPr kumimoji="0" lang="en-US" altLang="ja-JP" sz="1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経済活性化</a:t>
            </a:r>
            <a:endParaRPr kumimoji="0" lang="ja-JP" altLang="en-US" sz="11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２</a:t>
            </a: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）行政の高度化・効率化</a:t>
            </a:r>
            <a:endParaRPr kumimoji="0" lang="en-US" altLang="ja-JP"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（３）透明性・信頼の向上</a:t>
            </a:r>
            <a:endParaRPr kumimoji="0" lang="en-US" altLang="ja-JP" sz="1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角丸四角形 31"/>
          <p:cNvSpPr/>
          <p:nvPr/>
        </p:nvSpPr>
        <p:spPr>
          <a:xfrm>
            <a:off x="4664968" y="1797953"/>
            <a:ext cx="5087046" cy="970572"/>
          </a:xfrm>
          <a:prstGeom prst="roundRect">
            <a:avLst>
              <a:gd name="adj" fmla="val 4725"/>
            </a:avLst>
          </a:prstGeom>
          <a:gradFill>
            <a:gsLst>
              <a:gs pos="0">
                <a:schemeClr val="accent1">
                  <a:lumMod val="5000"/>
                  <a:lumOff val="95000"/>
                </a:schemeClr>
              </a:gs>
              <a:gs pos="95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a:ln w="9525" cap="flat" cmpd="sng" algn="ctr">
            <a:solidFill>
              <a:schemeClr val="accent2"/>
            </a:solidFill>
            <a:prstDash val="solid"/>
          </a:ln>
          <a:effectLst/>
        </p:spPr>
        <p:txBody>
          <a:bodyPr lIns="72000"/>
          <a:lstStyle/>
          <a:p>
            <a:pPr lvl="0"/>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①</a:t>
            </a:r>
            <a:r>
              <a:rPr kumimoji="0" lang="ja-JP" altLang="en-US" sz="1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400" dirty="0">
                <a:latin typeface="Meiryo UI" panose="020B0604030504040204" pitchFamily="50" charset="-128"/>
                <a:ea typeface="Meiryo UI" panose="020B0604030504040204" pitchFamily="50" charset="-128"/>
                <a:cs typeface="Meiryo UI" panose="020B0604030504040204" pitchFamily="50" charset="-128"/>
              </a:rPr>
              <a:t>営利目的、非営利目的を</a:t>
            </a:r>
            <a:r>
              <a:rPr lang="ja-JP" altLang="ja-JP" sz="1400" dirty="0" smtClean="0">
                <a:latin typeface="Meiryo UI" panose="020B0604030504040204" pitchFamily="50" charset="-128"/>
                <a:ea typeface="Meiryo UI" panose="020B0604030504040204" pitchFamily="50" charset="-128"/>
                <a:cs typeface="Meiryo UI" panose="020B0604030504040204" pitchFamily="50" charset="-128"/>
              </a:rPr>
              <a:t>問わず</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lvl="0"/>
            <a:r>
              <a:rPr lang="ja-JP" altLang="en-US" sz="14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4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二次</a:t>
            </a:r>
            <a:r>
              <a:rPr lang="ja-JP" altLang="ja-JP" sz="14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利用可能なルールが適用されたもの</a:t>
            </a:r>
          </a:p>
          <a:p>
            <a:pPr lvl="0"/>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②</a:t>
            </a:r>
            <a:r>
              <a:rPr kumimoji="0" lang="ja-JP" altLang="en-US" sz="1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4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機械判読に適した</a:t>
            </a:r>
            <a:r>
              <a:rPr lang="ja-JP" altLang="ja-JP" sz="14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もの</a:t>
            </a:r>
            <a:endParaRPr lang="en-US" altLang="ja-JP" sz="14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0"/>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③</a:t>
            </a:r>
            <a:r>
              <a:rPr kumimoji="0" lang="ja-JP" altLang="en-US" sz="1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4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無償で利用できる</a:t>
            </a:r>
            <a:r>
              <a:rPr lang="ja-JP" altLang="ja-JP" sz="14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もの</a:t>
            </a:r>
            <a:endParaRPr lang="ja-JP" altLang="ja-JP" sz="14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角丸四角形 32"/>
          <p:cNvSpPr/>
          <p:nvPr/>
        </p:nvSpPr>
        <p:spPr>
          <a:xfrm>
            <a:off x="107951" y="3053303"/>
            <a:ext cx="9644063" cy="1357503"/>
          </a:xfrm>
          <a:prstGeom prst="roundRect">
            <a:avLst>
              <a:gd name="adj" fmla="val 2235"/>
            </a:avLst>
          </a:prstGeom>
          <a:gradFill>
            <a:gsLst>
              <a:gs pos="0">
                <a:schemeClr val="accent1">
                  <a:lumMod val="5000"/>
                  <a:lumOff val="95000"/>
                </a:schemeClr>
              </a:gs>
              <a:gs pos="95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a:ln w="9525" cap="flat" cmpd="sng" algn="ctr">
            <a:solidFill>
              <a:schemeClr val="accent2"/>
            </a:solidFill>
            <a:prstDash val="solid"/>
          </a:ln>
          <a:effectLst/>
        </p:spPr>
        <p:txBody>
          <a:bodyPr lIns="72000"/>
          <a:lstStyle/>
          <a:p>
            <a:pPr fontAlgn="auto">
              <a:spcBef>
                <a:spcPts val="0"/>
              </a:spcBef>
              <a:spcAft>
                <a:spcPts val="0"/>
              </a:spcAft>
              <a:defRPr/>
            </a:pPr>
            <a:r>
              <a:rPr kumimoji="0" lang="ja-JP" altLang="en-US" sz="1400" kern="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（１</a:t>
            </a:r>
            <a:r>
              <a:rPr kumimoji="0" lang="ja-JP" altLang="en-US" sz="1400" kern="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）公開する</a:t>
            </a:r>
            <a:r>
              <a:rPr lang="ja-JP" altLang="ja-JP" sz="1400" dirty="0" smtClean="0">
                <a:latin typeface="Meiryo UI" panose="020B0604030504040204" pitchFamily="50" charset="-128"/>
                <a:ea typeface="Meiryo UI" panose="020B0604030504040204" pitchFamily="50" charset="-128"/>
                <a:cs typeface="Meiryo UI" panose="020B0604030504040204" pitchFamily="50" charset="-128"/>
              </a:rPr>
              <a:t>データ</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の範囲・</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各府省庁が保有するデータ</a:t>
            </a:r>
            <a:r>
              <a:rPr lang="ja-JP" altLang="en-US"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は、原則オープンデータとして公開</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。公開することが適当で</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ない公共データは、</a:t>
            </a:r>
            <a:r>
              <a:rPr lang="ja-JP" altLang="en-US"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公開できない</a:t>
            </a:r>
            <a:endParaRPr lang="en-US" altLang="ja-JP"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lang="ja-JP" alt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理由</a:t>
            </a:r>
            <a:r>
              <a:rPr lang="ja-JP" alt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原則</a:t>
            </a:r>
            <a:r>
              <a:rPr lang="ja-JP" alt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公開</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するとともに、限定的な関係者間での共有を図る</a:t>
            </a:r>
            <a:r>
              <a:rPr lang="ja-JP" altLang="en-US"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限定公開</a:t>
            </a:r>
            <a:r>
              <a:rPr lang="ja-JP" altLang="en-US"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といった手法も</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積極的に活用。</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（２）公開データの二次利用に関する</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ルール</a:t>
            </a:r>
            <a:r>
              <a:rPr kumimoji="0" lang="ja-JP" altLang="en-US" sz="1400" kern="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原則、</a:t>
            </a:r>
            <a:r>
              <a:rPr lang="ja-JP" altLang="en-US"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政府標準利用規約</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を適用。</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３</a:t>
            </a:r>
            <a:r>
              <a:rPr kumimoji="0" lang="ja-JP" altLang="en-US" sz="1400" kern="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）公開環境・・</a:t>
            </a:r>
            <a:r>
              <a:rPr kumimoji="0" lang="ja-JP" altLang="en-US" sz="1400" kern="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200" kern="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特にニーズが高いと想定されるデータは、</a:t>
            </a:r>
            <a:r>
              <a:rPr kumimoji="0" lang="ja-JP" altLang="en-US" sz="1200" kern="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一括ダウンロードを可能とする仕組みの導入</a:t>
            </a:r>
            <a:r>
              <a:rPr kumimoji="0" lang="ja-JP" altLang="en-US" sz="1200" kern="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や、</a:t>
            </a:r>
            <a:r>
              <a:rPr kumimoji="0" lang="en-US" altLang="ja-JP" sz="1200" kern="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API</a:t>
            </a:r>
            <a:r>
              <a:rPr kumimoji="0" lang="ja-JP" altLang="en-US" sz="1200" kern="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を通じた提供</a:t>
            </a:r>
            <a:r>
              <a:rPr kumimoji="0" lang="ja-JP" altLang="en-US" sz="1200" kern="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を推進。</a:t>
            </a:r>
            <a:endParaRPr kumimoji="0" lang="en-US" altLang="ja-JP" sz="1200" kern="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400" kern="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（４）公開データの形式等・・・</a:t>
            </a:r>
            <a:r>
              <a:rPr kumimoji="0" lang="ja-JP" altLang="en-US"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機械判読に適した構造及びデータ形式</a:t>
            </a:r>
            <a:r>
              <a:rPr kumimoji="0" lang="ja-JP" altLang="en-US" sz="1200" kern="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で掲載</a:t>
            </a:r>
            <a:r>
              <a:rPr kumimoji="0" lang="ja-JP" altLang="en-US" sz="1200" kern="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することを原則。法人情報を含むデータは、</a:t>
            </a:r>
            <a:r>
              <a:rPr kumimoji="0" lang="ja-JP" altLang="en-US" sz="1200" kern="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法人番号を併記</a:t>
            </a:r>
            <a:r>
              <a:rPr kumimoji="0" lang="ja-JP" altLang="en-US" sz="1200" kern="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kumimoji="0" lang="en-US" altLang="ja-JP" sz="1200" kern="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400" kern="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（５）公開済みデータの更新・・</a:t>
            </a:r>
            <a:r>
              <a:rPr kumimoji="0" lang="ja-JP" altLang="en-US" sz="1400" kern="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200" kern="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可能</a:t>
            </a:r>
            <a:r>
              <a:rPr kumimoji="0" lang="ja-JP" altLang="en-US"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な限り迅速に公開</a:t>
            </a:r>
            <a:r>
              <a:rPr kumimoji="0" lang="ja-JP" altLang="en-US" sz="1200" kern="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するとともに</a:t>
            </a:r>
            <a:r>
              <a:rPr kumimoji="0" lang="ja-JP" altLang="en-US"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適時適切な</a:t>
            </a:r>
            <a:r>
              <a:rPr kumimoji="0" lang="ja-JP" altLang="en-US" sz="1200" kern="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更新</a:t>
            </a:r>
            <a:r>
              <a:rPr kumimoji="0" lang="ja-JP" altLang="en-US" sz="1200" kern="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33"/>
          <p:cNvSpPr/>
          <p:nvPr/>
        </p:nvSpPr>
        <p:spPr>
          <a:xfrm>
            <a:off x="107951" y="5572658"/>
            <a:ext cx="4196977" cy="1059187"/>
          </a:xfrm>
          <a:prstGeom prst="roundRect">
            <a:avLst>
              <a:gd name="adj" fmla="val 4908"/>
            </a:avLst>
          </a:prstGeom>
          <a:gradFill>
            <a:gsLst>
              <a:gs pos="0">
                <a:schemeClr val="accent1">
                  <a:lumMod val="5000"/>
                  <a:lumOff val="95000"/>
                </a:schemeClr>
              </a:gs>
              <a:gs pos="95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a:ln w="9525" cap="flat" cmpd="sng" algn="ctr">
            <a:solidFill>
              <a:schemeClr val="accent2"/>
            </a:solidFill>
            <a:prstDash val="solid"/>
          </a:ln>
          <a:effectLst/>
        </p:spPr>
        <p:txBody>
          <a:bodyPr lIns="72000" rIns="72000"/>
          <a:lstStyle/>
          <a:p>
            <a:pPr fontAlgn="auto">
              <a:spcBef>
                <a:spcPts val="0"/>
              </a:spcBef>
              <a:spcAft>
                <a:spcPts val="0"/>
              </a:spcAft>
              <a:defRPr/>
            </a:pP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（１）相談窓口の設置・・・</a:t>
            </a:r>
            <a:r>
              <a:rPr kumimoji="0" lang="ja-JP" altLang="en-US" sz="1200" kern="0" dirty="0" smtClean="0">
                <a:latin typeface="Meiryo UI" panose="020B0604030504040204" pitchFamily="50" charset="-128"/>
                <a:ea typeface="Meiryo UI" panose="020B0604030504040204" pitchFamily="50" charset="-128"/>
                <a:cs typeface="Meiryo UI" panose="020B0604030504040204" pitchFamily="50" charset="-128"/>
              </a:rPr>
              <a:t>総合的な相談窓口</a:t>
            </a: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（内閣官房</a:t>
            </a:r>
            <a:endParaRPr kumimoji="0" lang="en-US" altLang="ja-JP"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IT</a:t>
            </a: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総合戦略室）・相談窓口（各府省庁）の設置</a:t>
            </a:r>
            <a:endParaRPr kumimoji="0" lang="en-US" altLang="ja-JP"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（２</a:t>
            </a:r>
            <a:r>
              <a:rPr kumimoji="0" lang="ja-JP" altLang="en-US" sz="1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推進体制・・・</a:t>
            </a: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内閣官房</a:t>
            </a:r>
            <a:r>
              <a:rPr kumimoji="0" lang="en-US" altLang="ja-JP"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IT</a:t>
            </a: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総合戦略室は、政府全体の</a:t>
            </a:r>
            <a:endParaRPr kumimoji="0" lang="en-US" altLang="ja-JP"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オープンデータに関する企画立案・総合調整、各施策の</a:t>
            </a:r>
            <a:endParaRPr kumimoji="0" lang="en-US" altLang="ja-JP"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レビュー、フォローアップを実施等</a:t>
            </a:r>
            <a:endParaRPr kumimoji="0" lang="ja-JP" altLang="en-US" sz="1200" b="1" kern="0" spc="-15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正方形/長方形 34"/>
          <p:cNvSpPr/>
          <p:nvPr/>
        </p:nvSpPr>
        <p:spPr>
          <a:xfrm>
            <a:off x="128071" y="1498231"/>
            <a:ext cx="2530817" cy="324000"/>
          </a:xfrm>
          <a:prstGeom prst="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coolSlant"/>
          </a:sp3d>
        </p:spPr>
        <p:txBody>
          <a:bodyPr anchor="ctr"/>
          <a:lstStyle/>
          <a:p>
            <a:pPr fontAlgn="auto">
              <a:spcBef>
                <a:spcPts val="0"/>
              </a:spcBef>
              <a:spcAft>
                <a:spcPts val="0"/>
              </a:spcAft>
              <a:defRPr/>
            </a:pPr>
            <a:r>
              <a:rPr lang="ja-JP" altLang="en-US" sz="1600" b="1" kern="0" dirty="0" smtClean="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１</a:t>
            </a:r>
            <a:r>
              <a:rPr lang="ja-JP" altLang="en-US" sz="1600" b="1" kern="0" dirty="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kern="0" dirty="0" smtClean="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オープンデータの意義</a:t>
            </a:r>
            <a:endParaRPr lang="ja-JP" altLang="en-US" sz="1600" b="1" kern="0" dirty="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正方形/長方形 35"/>
          <p:cNvSpPr/>
          <p:nvPr/>
        </p:nvSpPr>
        <p:spPr>
          <a:xfrm>
            <a:off x="4673482" y="1498231"/>
            <a:ext cx="2530817" cy="324000"/>
          </a:xfrm>
          <a:prstGeom prst="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coolSlant"/>
          </a:sp3d>
        </p:spPr>
        <p:txBody>
          <a:bodyPr anchor="ctr"/>
          <a:lstStyle/>
          <a:p>
            <a:pPr fontAlgn="auto">
              <a:spcBef>
                <a:spcPts val="0"/>
              </a:spcBef>
              <a:spcAft>
                <a:spcPts val="0"/>
              </a:spcAft>
              <a:defRPr/>
            </a:pPr>
            <a:r>
              <a:rPr kumimoji="0" lang="ja-JP" altLang="en-US" sz="1600" b="1" kern="0" dirty="0" smtClean="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２</a:t>
            </a:r>
            <a:r>
              <a:rPr kumimoji="0" lang="ja-JP" altLang="en-US" sz="1600" b="1" kern="0" dirty="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600" b="1" kern="0" dirty="0" smtClean="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オープンデータの定義</a:t>
            </a:r>
            <a:endParaRPr lang="ja-JP" altLang="en-US" sz="1600" b="1" kern="0" dirty="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正方形/長方形 36"/>
          <p:cNvSpPr/>
          <p:nvPr/>
        </p:nvSpPr>
        <p:spPr>
          <a:xfrm>
            <a:off x="118011" y="5256623"/>
            <a:ext cx="2540877" cy="324000"/>
          </a:xfrm>
          <a:prstGeom prst="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coolSlant"/>
          </a:sp3d>
        </p:spPr>
        <p:txBody>
          <a:bodyPr anchor="ctr"/>
          <a:lstStyle/>
          <a:p>
            <a:pPr fontAlgn="auto">
              <a:spcBef>
                <a:spcPts val="0"/>
              </a:spcBef>
              <a:spcAft>
                <a:spcPts val="0"/>
              </a:spcAft>
              <a:defRPr/>
            </a:pPr>
            <a:r>
              <a:rPr kumimoji="0" lang="ja-JP" altLang="en-US" sz="1600" b="1" kern="0" dirty="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５</a:t>
            </a:r>
            <a:r>
              <a:rPr kumimoji="0" lang="ja-JP" altLang="en-US" sz="1600" b="1" kern="0" dirty="0" smtClean="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kern="0" dirty="0" smtClean="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推進体制</a:t>
            </a:r>
            <a:endParaRPr lang="ja-JP" altLang="en-US" sz="1600" b="1" kern="0" dirty="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正方形/長方形 39"/>
          <p:cNvSpPr/>
          <p:nvPr/>
        </p:nvSpPr>
        <p:spPr>
          <a:xfrm>
            <a:off x="118011" y="2754736"/>
            <a:ext cx="3682861" cy="324000"/>
          </a:xfrm>
          <a:prstGeom prst="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coolSlant"/>
          </a:sp3d>
        </p:spPr>
        <p:txBody>
          <a:bodyPr anchor="ctr"/>
          <a:lstStyle/>
          <a:p>
            <a:pPr fontAlgn="auto">
              <a:spcBef>
                <a:spcPts val="0"/>
              </a:spcBef>
              <a:spcAft>
                <a:spcPts val="0"/>
              </a:spcAft>
              <a:defRPr/>
            </a:pPr>
            <a:r>
              <a:rPr kumimoji="0" lang="ja-JP" altLang="en-US" sz="1600" b="1" kern="0" dirty="0" smtClean="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３．オープンデータに関する基本的</a:t>
            </a:r>
            <a:r>
              <a:rPr kumimoji="0" lang="ja-JP" altLang="en-US" sz="1600" b="1" kern="0" dirty="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ルール</a:t>
            </a:r>
            <a:endParaRPr lang="ja-JP" altLang="en-US" sz="1600" b="1" kern="0" dirty="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107951" y="4393734"/>
            <a:ext cx="4292809" cy="324000"/>
          </a:xfrm>
          <a:prstGeom prst="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coolSlant"/>
          </a:sp3d>
        </p:spPr>
        <p:txBody>
          <a:bodyPr anchor="ctr"/>
          <a:lstStyle/>
          <a:p>
            <a:pPr fontAlgn="auto">
              <a:spcBef>
                <a:spcPts val="0"/>
              </a:spcBef>
              <a:spcAft>
                <a:spcPts val="0"/>
              </a:spcAft>
              <a:defRPr/>
            </a:pPr>
            <a:r>
              <a:rPr kumimoji="0" lang="ja-JP" altLang="en-US" sz="1600" b="1" kern="0" dirty="0" smtClean="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４．</a:t>
            </a:r>
            <a:r>
              <a:rPr lang="ja-JP" altLang="en-US" sz="1600" b="1" kern="0" dirty="0" smtClean="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オープンデータの公開・活用を促す仕組み</a:t>
            </a:r>
            <a:endParaRPr lang="ja-JP" altLang="en-US" sz="1600" b="1" kern="0" dirty="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角丸四角形 21"/>
          <p:cNvSpPr/>
          <p:nvPr/>
        </p:nvSpPr>
        <p:spPr>
          <a:xfrm>
            <a:off x="107951" y="4687538"/>
            <a:ext cx="9644063" cy="569085"/>
          </a:xfrm>
          <a:prstGeom prst="roundRect">
            <a:avLst>
              <a:gd name="adj" fmla="val 4908"/>
            </a:avLst>
          </a:prstGeom>
          <a:gradFill>
            <a:gsLst>
              <a:gs pos="0">
                <a:schemeClr val="accent1">
                  <a:lumMod val="5000"/>
                  <a:lumOff val="95000"/>
                </a:schemeClr>
              </a:gs>
              <a:gs pos="95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a:ln w="9525" cap="flat" cmpd="sng" algn="ctr">
            <a:solidFill>
              <a:schemeClr val="accent2"/>
            </a:solidFill>
            <a:prstDash val="solid"/>
          </a:ln>
          <a:effectLst/>
        </p:spPr>
        <p:txBody>
          <a:bodyPr lIns="72000" rIns="72000"/>
          <a:lstStyle/>
          <a:p>
            <a:pPr fontAlgn="auto">
              <a:spcBef>
                <a:spcPts val="0"/>
              </a:spcBef>
              <a:spcAft>
                <a:spcPts val="0"/>
              </a:spcAft>
              <a:defRPr/>
            </a:pP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（１</a:t>
            </a:r>
            <a:r>
              <a:rPr kumimoji="0" lang="ja-JP" altLang="en-US" sz="1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オープンデータ・バイ・デザインの推進・・・</a:t>
            </a: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行政手続き及び情報システムの</a:t>
            </a:r>
            <a:r>
              <a:rPr kumimoji="0" lang="ja-JP" altLang="en-US" sz="1200" kern="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企画・設計段階から必要な措置</a:t>
            </a:r>
            <a:endParaRPr kumimoji="0" lang="en-US" altLang="ja-JP" sz="1200" kern="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（２</a:t>
            </a:r>
            <a:r>
              <a:rPr kumimoji="0" lang="ja-JP" altLang="en-US" sz="1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）利用者ニーズの</a:t>
            </a: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反映</a:t>
            </a: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・・・各府</a:t>
            </a:r>
            <a:r>
              <a:rPr kumimoji="0" lang="ja-JP" altLang="en-US"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省庁の保有データとその公開状況を整理した</a:t>
            </a:r>
            <a:r>
              <a:rPr kumimoji="0" lang="ja-JP" altLang="en-US"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リストを</a:t>
            </a:r>
            <a:r>
              <a:rPr kumimoji="0" lang="ja-JP" altLang="en-US" sz="1200" kern="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公開</a:t>
            </a: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利用者ニーズを把握の上、</a:t>
            </a:r>
            <a:r>
              <a:rPr kumimoji="0" lang="ja-JP" altLang="en-US"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ニーズに即した形で</a:t>
            </a:r>
            <a:r>
              <a:rPr kumimoji="0" lang="ja-JP" altLang="en-US" sz="1200" kern="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の公開</a:t>
            </a:r>
            <a:endParaRPr kumimoji="0" lang="en-US" altLang="ja-JP"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endParaRPr kumimoji="0" lang="en-US" altLang="ja-JP" sz="1200" kern="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a:t>
            </a:r>
            <a:endParaRPr kumimoji="0" lang="en-US" altLang="ja-JP"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角丸四角形 18"/>
          <p:cNvSpPr/>
          <p:nvPr/>
        </p:nvSpPr>
        <p:spPr>
          <a:xfrm>
            <a:off x="4520953" y="5558371"/>
            <a:ext cx="5214718" cy="1065566"/>
          </a:xfrm>
          <a:prstGeom prst="roundRect">
            <a:avLst>
              <a:gd name="adj" fmla="val 4908"/>
            </a:avLst>
          </a:prstGeom>
          <a:gradFill>
            <a:gsLst>
              <a:gs pos="0">
                <a:schemeClr val="accent1">
                  <a:lumMod val="5000"/>
                  <a:lumOff val="95000"/>
                </a:schemeClr>
              </a:gs>
              <a:gs pos="95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a:ln w="9525" cap="flat" cmpd="sng" algn="ctr">
            <a:solidFill>
              <a:schemeClr val="accent2"/>
            </a:solidFill>
            <a:prstDash val="solid"/>
          </a:ln>
          <a:effectLst/>
        </p:spPr>
        <p:txBody>
          <a:bodyPr lIns="72000" rIns="72000"/>
          <a:lstStyle/>
          <a:p>
            <a:pPr fontAlgn="auto">
              <a:spcBef>
                <a:spcPts val="0"/>
              </a:spcBef>
              <a:spcAft>
                <a:spcPts val="0"/>
              </a:spcAft>
              <a:defRPr/>
            </a:pPr>
            <a:r>
              <a:rPr kumimoji="0" lang="ja-JP" altLang="en-US" sz="1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地方公共団体・・・</a:t>
            </a: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官民データ法の趣旨及び本基本指針を踏まえて推進。</a:t>
            </a:r>
            <a:endParaRPr kumimoji="0" lang="en-US" altLang="ja-JP" sz="1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独立行政法人・・・</a:t>
            </a:r>
            <a:r>
              <a:rPr kumimoji="0" lang="ja-JP" altLang="en-US" sz="1200" kern="0" dirty="0" smtClean="0">
                <a:latin typeface="Meiryo UI" panose="020B0604030504040204" pitchFamily="50" charset="-128"/>
                <a:ea typeface="Meiryo UI" panose="020B0604030504040204" pitchFamily="50" charset="-128"/>
                <a:cs typeface="Meiryo UI" panose="020B0604030504040204" pitchFamily="50" charset="-128"/>
              </a:rPr>
              <a:t>国費によって運営されていること</a:t>
            </a:r>
            <a:r>
              <a:rPr kumimoji="0" lang="ja-JP" altLang="en-US" sz="1200" kern="0" dirty="0">
                <a:latin typeface="Meiryo UI" panose="020B0604030504040204" pitchFamily="50" charset="-128"/>
                <a:ea typeface="Meiryo UI" panose="020B0604030504040204" pitchFamily="50" charset="-128"/>
                <a:cs typeface="Meiryo UI" panose="020B0604030504040204" pitchFamily="50" charset="-128"/>
              </a:rPr>
              <a:t>又</a:t>
            </a:r>
            <a:r>
              <a:rPr kumimoji="0" lang="ja-JP" altLang="en-US" sz="1200" kern="0" dirty="0" smtClean="0">
                <a:latin typeface="Meiryo UI" panose="020B0604030504040204" pitchFamily="50" charset="-128"/>
                <a:ea typeface="Meiryo UI" panose="020B0604030504040204" pitchFamily="50" charset="-128"/>
                <a:cs typeface="Meiryo UI" panose="020B0604030504040204" pitchFamily="50" charset="-128"/>
              </a:rPr>
              <a:t>は実施している事業や</a:t>
            </a:r>
            <a:endParaRPr kumimoji="0" lang="en-US" altLang="ja-JP" sz="1200" kern="0" dirty="0" smtClean="0">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200" kern="0" dirty="0">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200" kern="0" dirty="0" smtClean="0">
                <a:latin typeface="Meiryo UI" panose="020B0604030504040204" pitchFamily="50" charset="-128"/>
                <a:ea typeface="Meiryo UI" panose="020B0604030504040204" pitchFamily="50" charset="-128"/>
                <a:cs typeface="Meiryo UI" panose="020B0604030504040204" pitchFamily="50" charset="-128"/>
              </a:rPr>
              <a:t>　　研究があることに鑑み、基本指針に準拠</a:t>
            </a: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して取組を推進することが望ましい。</a:t>
            </a:r>
            <a:endParaRPr kumimoji="0" lang="en-US" altLang="ja-JP"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公益事業分野の事業者・・・</a:t>
            </a: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その公益性に鑑み、本基本指針及び利用者</a:t>
            </a:r>
            <a:endParaRPr kumimoji="0" lang="en-US" altLang="ja-JP"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kumimoji="0" lang="ja-JP" altLang="en-US"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ニーズを踏まえて推進することが望ましい。</a:t>
            </a:r>
            <a:endParaRPr kumimoji="0" lang="en-US" altLang="ja-JP"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520952" y="5256623"/>
            <a:ext cx="4392488" cy="324000"/>
          </a:xfrm>
          <a:prstGeom prst="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coolSlant"/>
          </a:sp3d>
        </p:spPr>
        <p:txBody>
          <a:bodyPr anchor="ctr"/>
          <a:lstStyle/>
          <a:p>
            <a:pPr fontAlgn="auto">
              <a:spcBef>
                <a:spcPts val="0"/>
              </a:spcBef>
              <a:spcAft>
                <a:spcPts val="0"/>
              </a:spcAft>
              <a:defRPr/>
            </a:pPr>
            <a:r>
              <a:rPr kumimoji="0" lang="ja-JP" altLang="en-US" sz="1600" b="1" kern="0" dirty="0" smtClean="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６．地方公共団体、独法、</a:t>
            </a:r>
            <a:r>
              <a:rPr kumimoji="0" lang="ja-JP" altLang="en-US" sz="1600" b="1" kern="0" dirty="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事業者</a:t>
            </a:r>
            <a:r>
              <a:rPr kumimoji="0" lang="ja-JP" altLang="en-US" sz="1600" b="1" kern="0" dirty="0" smtClean="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における</a:t>
            </a:r>
            <a:r>
              <a:rPr lang="ja-JP" altLang="en-US" sz="1600" b="1" kern="0" dirty="0" smtClean="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取組</a:t>
            </a:r>
            <a:endParaRPr lang="ja-JP" altLang="en-US" sz="1600" b="1" kern="0" dirty="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角丸四角形 19"/>
          <p:cNvSpPr/>
          <p:nvPr/>
        </p:nvSpPr>
        <p:spPr>
          <a:xfrm>
            <a:off x="107951" y="805044"/>
            <a:ext cx="9644063" cy="676257"/>
          </a:xfrm>
          <a:prstGeom prst="roundRect">
            <a:avLst>
              <a:gd name="adj" fmla="val 5644"/>
            </a:avLst>
          </a:prstGeom>
          <a:gradFill>
            <a:gsLst>
              <a:gs pos="100000">
                <a:srgbClr val="92D050"/>
              </a:gs>
              <a:gs pos="0">
                <a:schemeClr val="bg1"/>
              </a:gs>
            </a:gsLst>
            <a:lin ang="5400000" scaled="1"/>
          </a:gradFill>
          <a:ln w="9525" cap="flat" cmpd="sng" algn="ctr">
            <a:solidFill>
              <a:srgbClr val="92D050"/>
            </a:solidFill>
            <a:prstDash val="solid"/>
          </a:ln>
          <a:effectLst/>
        </p:spPr>
        <p:txBody>
          <a:bodyPr lIns="72000"/>
          <a:lstStyle/>
          <a:p>
            <a:pPr fontAlgn="auto">
              <a:spcBef>
                <a:spcPts val="0"/>
              </a:spcBef>
              <a:spcAft>
                <a:spcPts val="0"/>
              </a:spcAft>
              <a:defRPr/>
            </a:pP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平成</a:t>
            </a:r>
            <a:r>
              <a:rPr kumimoji="0"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28</a:t>
            </a: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年</a:t>
            </a:r>
            <a:r>
              <a:rPr kumimoji="0"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12</a:t>
            </a: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月</a:t>
            </a:r>
            <a:r>
              <a:rPr kumimoji="0" lang="en-US" altLang="ja-JP"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14</a:t>
            </a: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日に公布・施行された「官民データ活用推進基本法」において、国、地方公共団体、事業者が保有する官民データの容易な利用等について規定された。本文書は、これまでの取組を踏まえ、オープンデータ・バイ・デザイン</a:t>
            </a:r>
            <a:r>
              <a:rPr kumimoji="0" lang="ja-JP" altLang="en-US" sz="1400" kern="0" baseline="3000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（注）</a:t>
            </a:r>
            <a:r>
              <a:rPr kumimoji="0" lang="ja-JP" altLang="en-US" sz="14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の考えに基づき、国、地方公共団体、事業者が公共データの公開及び活用に取り組む上での基本方針をまとめたものである。</a:t>
            </a:r>
            <a:endParaRPr kumimoji="0" lang="en-US" altLang="ja-JP" sz="14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118011" y="540062"/>
            <a:ext cx="2170693" cy="324000"/>
          </a:xfrm>
          <a:prstGeom prst="rect">
            <a:avLst/>
          </a:prstGeom>
          <a:solidFill>
            <a:srgbClr val="92D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coolSlant"/>
          </a:sp3d>
        </p:spPr>
        <p:txBody>
          <a:bodyPr anchor="ctr"/>
          <a:lstStyle/>
          <a:p>
            <a:pPr fontAlgn="auto">
              <a:spcBef>
                <a:spcPts val="0"/>
              </a:spcBef>
              <a:spcAft>
                <a:spcPts val="0"/>
              </a:spcAft>
              <a:defRPr/>
            </a:pPr>
            <a:r>
              <a:rPr lang="ja-JP" altLang="en-US" sz="1600" b="1" kern="0" dirty="0" smtClean="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本基本指針の位置づけ</a:t>
            </a:r>
            <a:endParaRPr lang="ja-JP" altLang="en-US" sz="1600" b="1" kern="0" dirty="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75618" y="6669940"/>
            <a:ext cx="6965614" cy="215444"/>
          </a:xfrm>
          <a:prstGeom prst="rect">
            <a:avLst/>
          </a:prstGeom>
          <a:noFill/>
        </p:spPr>
        <p:txBody>
          <a:bodyPr wrap="square" rtlCol="0">
            <a:spAutoFit/>
          </a:bodyPr>
          <a:lstStyle/>
          <a:p>
            <a:r>
              <a:rPr kumimoji="1" lang="ja-JP" altLang="en-US" sz="800" dirty="0" smtClean="0"/>
              <a:t>（注）公共データについて、オープンデータを前提として情報システムや業務プロセス全体の企画、整備及び運用を行うこと。</a:t>
            </a:r>
            <a:endParaRPr kumimoji="1" lang="ja-JP" altLang="en-US" sz="800" dirty="0"/>
          </a:p>
        </p:txBody>
      </p:sp>
    </p:spTree>
    <p:extLst>
      <p:ext uri="{BB962C8B-B14F-4D97-AF65-F5344CB8AC3E}">
        <p14:creationId xmlns:p14="http://schemas.microsoft.com/office/powerpoint/2010/main" val="2058781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7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coolSlant"/>
        </a:sp3d>
      </a:spPr>
      <a:bodyPr anchor="ctr"/>
      <a:lstStyle>
        <a:defPPr fontAlgn="auto">
          <a:spcBef>
            <a:spcPts val="0"/>
          </a:spcBef>
          <a:spcAft>
            <a:spcPts val="0"/>
          </a:spcAft>
          <a:defRPr kumimoji="0" sz="1600" b="1" kern="0" dirty="0" smtClean="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1276350" rtl="0" eaLnBrk="1" fontAlgn="base"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314</Words>
  <Application>Microsoft Office PowerPoint</Application>
  <PresentationFormat>A4 210 x 297 mm</PresentationFormat>
  <Paragraphs>38</Paragraphs>
  <Slides>1</Slides>
  <Notes>1</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7_標準デザイン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2013-07-22T01:20:47Z</dcterms:created>
  <dcterms:modified xsi:type="dcterms:W3CDTF">2017-12-28T05:24:05Z</dcterms:modified>
</cp:coreProperties>
</file>