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23"/>
  </p:notesMasterIdLst>
  <p:sldIdLst>
    <p:sldId id="257" r:id="rId2"/>
    <p:sldId id="382"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38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84"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1" r:id="rId73"/>
    <p:sldId id="332" r:id="rId74"/>
    <p:sldId id="333"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FE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6408" autoAdjust="0"/>
  </p:normalViewPr>
  <p:slideViewPr>
    <p:cSldViewPr snapToGrid="0">
      <p:cViewPr varScale="1">
        <p:scale>
          <a:sx n="128" d="100"/>
          <a:sy n="128" d="100"/>
        </p:scale>
        <p:origin x="1326"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331E3-D3E3-403B-9685-F32ED990B717}" type="datetimeFigureOut">
              <a:rPr kumimoji="1" lang="ja-JP" altLang="en-US" smtClean="0"/>
              <a:t>2016/7/21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4CDF7-FFA3-4F9C-BFA9-990C8151135C}" type="slidenum">
              <a:rPr kumimoji="1" lang="ja-JP" altLang="en-US" smtClean="0"/>
              <a:t>‹#›</a:t>
            </a:fld>
            <a:endParaRPr kumimoji="1" lang="ja-JP" altLang="en-US"/>
          </a:p>
        </p:txBody>
      </p:sp>
    </p:spTree>
    <p:extLst>
      <p:ext uri="{BB962C8B-B14F-4D97-AF65-F5344CB8AC3E}">
        <p14:creationId xmlns:p14="http://schemas.microsoft.com/office/powerpoint/2010/main" val="14770924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72.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3319435-9845-4974-8ED6-CFC852830CA6}" type="slidenum">
              <a:rPr lang="en-US" altLang="ja-JP">
                <a:ea typeface="ＭＳ Ｐゴシック" panose="020B0600070205080204" pitchFamily="50" charset="-128"/>
              </a:rPr>
              <a:pPr algn="r" eaLnBrk="1" hangingPunct="1">
                <a:spcBef>
                  <a:spcPct val="0"/>
                </a:spcBef>
              </a:pPr>
              <a:t>1</a:t>
            </a:fld>
            <a:endParaRPr lang="en-US" altLang="ja-JP">
              <a:ea typeface="ＭＳ Ｐゴシック" panose="020B0600070205080204" pitchFamily="50" charset="-128"/>
            </a:endParaRPr>
          </a:p>
        </p:txBody>
      </p:sp>
      <p:sp>
        <p:nvSpPr>
          <p:cNvPr id="136195" name="Rectangle 2"/>
          <p:cNvSpPr>
            <a:spLocks noGrp="1" noRot="1" noChangeAspect="1" noChangeArrowheads="1" noTextEdit="1"/>
          </p:cNvSpPr>
          <p:nvPr>
            <p:ph type="sldImg"/>
          </p:nvPr>
        </p:nvSpPr>
        <p:spPr>
          <a:xfrm>
            <a:off x="1371600" y="1143000"/>
            <a:ext cx="4114800" cy="30861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p>
        </p:txBody>
      </p:sp>
    </p:spTree>
    <p:extLst>
      <p:ext uri="{BB962C8B-B14F-4D97-AF65-F5344CB8AC3E}">
        <p14:creationId xmlns:p14="http://schemas.microsoft.com/office/powerpoint/2010/main" val="213641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スライド イメージ プレースホルダー 1"/>
          <p:cNvSpPr>
            <a:spLocks noGrp="1" noRot="1" noChangeAspect="1" noTextEdit="1"/>
          </p:cNvSpPr>
          <p:nvPr>
            <p:ph type="sldImg"/>
          </p:nvPr>
        </p:nvSpPr>
        <p:spPr>
          <a:xfrm>
            <a:off x="1371600" y="1143000"/>
            <a:ext cx="4114800" cy="3086100"/>
          </a:xfrm>
          <a:ln/>
        </p:spPr>
      </p:sp>
      <p:sp>
        <p:nvSpPr>
          <p:cNvPr id="14745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746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7EE667A-078E-433A-A7B4-F8291C184C19}" type="slidenum">
              <a:rPr lang="en-US" altLang="ja-JP">
                <a:ea typeface="ＭＳ Ｐゴシック" panose="020B0600070205080204" pitchFamily="50" charset="-128"/>
              </a:rPr>
              <a:pPr algn="r" eaLnBrk="1" hangingPunct="1">
                <a:spcBef>
                  <a:spcPct val="0"/>
                </a:spcBef>
              </a:pPr>
              <a:t>11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82643094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F5B54FF-1BB9-4233-9100-CE7D79159739}" type="slidenum">
              <a:rPr lang="en-US" altLang="ja-JP">
                <a:ea typeface="ＭＳ Ｐゴシック" panose="020B0600070205080204" pitchFamily="50" charset="-128"/>
              </a:rPr>
              <a:pPr algn="r" eaLnBrk="1" hangingPunct="1">
                <a:spcBef>
                  <a:spcPct val="0"/>
                </a:spcBef>
              </a:pPr>
              <a:t>103</a:t>
            </a:fld>
            <a:endParaRPr lang="en-US" altLang="ja-JP">
              <a:ea typeface="ＭＳ Ｐゴシック" panose="020B0600070205080204" pitchFamily="50" charset="-128"/>
            </a:endParaRPr>
          </a:p>
        </p:txBody>
      </p:sp>
      <p:sp>
        <p:nvSpPr>
          <p:cNvPr id="244739" name="Rectangle 2"/>
          <p:cNvSpPr>
            <a:spLocks noGrp="1" noRot="1" noChangeAspect="1" noChangeArrowheads="1" noTextEdit="1"/>
          </p:cNvSpPr>
          <p:nvPr>
            <p:ph type="sldImg"/>
          </p:nvPr>
        </p:nvSpPr>
        <p:spPr>
          <a:xfrm>
            <a:off x="1371600" y="1143000"/>
            <a:ext cx="4114800" cy="3086100"/>
          </a:xfrm>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244741"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7418388"/>
            <a:ext cx="25495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811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スライド イメージ プレースホルダー 1"/>
          <p:cNvSpPr>
            <a:spLocks noGrp="1" noRot="1" noChangeAspect="1" noTextEdit="1"/>
          </p:cNvSpPr>
          <p:nvPr>
            <p:ph type="sldImg"/>
          </p:nvPr>
        </p:nvSpPr>
        <p:spPr>
          <a:xfrm>
            <a:off x="1371600" y="1143000"/>
            <a:ext cx="4114800" cy="3086100"/>
          </a:xfrm>
          <a:ln/>
        </p:spPr>
      </p:sp>
      <p:sp>
        <p:nvSpPr>
          <p:cNvPr id="24576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576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43A7243-73F6-4D3D-AD94-2738C217A1A8}" type="slidenum">
              <a:rPr lang="en-US" altLang="ja-JP">
                <a:ea typeface="ＭＳ Ｐゴシック" panose="020B0600070205080204" pitchFamily="50" charset="-128"/>
              </a:rPr>
              <a:pPr algn="r" eaLnBrk="1" hangingPunct="1">
                <a:spcBef>
                  <a:spcPct val="0"/>
                </a:spcBef>
              </a:pPr>
              <a:t>104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5880224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7440FA25-0A0F-4DB7-81E8-E12D87268682}" type="slidenum">
              <a:rPr lang="en-US" altLang="ja-JP">
                <a:ea typeface="ＭＳ Ｐゴシック" panose="020B0600070205080204" pitchFamily="50" charset="-128"/>
              </a:rPr>
              <a:pPr algn="r" eaLnBrk="1" hangingPunct="1">
                <a:spcBef>
                  <a:spcPct val="0"/>
                </a:spcBef>
              </a:pPr>
              <a:t>105</a:t>
            </a:fld>
            <a:endParaRPr lang="en-US" altLang="ja-JP">
              <a:ea typeface="ＭＳ Ｐゴシック" panose="020B0600070205080204" pitchFamily="50" charset="-128"/>
            </a:endParaRPr>
          </a:p>
        </p:txBody>
      </p:sp>
      <p:sp>
        <p:nvSpPr>
          <p:cNvPr id="246787" name="Rectangle 2"/>
          <p:cNvSpPr>
            <a:spLocks noGrp="1" noRot="1" noChangeAspect="1" noChangeArrowheads="1" noTextEdit="1"/>
          </p:cNvSpPr>
          <p:nvPr>
            <p:ph type="sldImg"/>
          </p:nvPr>
        </p:nvSpPr>
        <p:spPr>
          <a:xfrm>
            <a:off x="1371600" y="1143000"/>
            <a:ext cx="4114800" cy="3086100"/>
          </a:xfrm>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21223923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スライド イメージ プレースホルダー 1"/>
          <p:cNvSpPr>
            <a:spLocks noGrp="1" noRot="1" noChangeAspect="1" noTextEdit="1"/>
          </p:cNvSpPr>
          <p:nvPr>
            <p:ph type="sldImg"/>
          </p:nvPr>
        </p:nvSpPr>
        <p:spPr>
          <a:xfrm>
            <a:off x="1371600" y="1143000"/>
            <a:ext cx="4114800" cy="3086100"/>
          </a:xfrm>
          <a:ln/>
        </p:spPr>
      </p:sp>
      <p:sp>
        <p:nvSpPr>
          <p:cNvPr id="2478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78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90F9889-6824-4763-82A7-2953AC9FE80C}" type="slidenum">
              <a:rPr lang="en-US" altLang="ja-JP">
                <a:ea typeface="ＭＳ Ｐゴシック" panose="020B0600070205080204" pitchFamily="50" charset="-128"/>
              </a:rPr>
              <a:pPr algn="r" eaLnBrk="1" hangingPunct="1">
                <a:spcBef>
                  <a:spcPct val="0"/>
                </a:spcBef>
              </a:pPr>
              <a:t>106</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6932768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スライド イメージ プレースホルダー 1"/>
          <p:cNvSpPr>
            <a:spLocks noGrp="1" noRot="1" noChangeAspect="1" noTextEdit="1"/>
          </p:cNvSpPr>
          <p:nvPr>
            <p:ph type="sldImg"/>
          </p:nvPr>
        </p:nvSpPr>
        <p:spPr>
          <a:xfrm>
            <a:off x="1371600" y="1143000"/>
            <a:ext cx="4114800" cy="3086100"/>
          </a:xfrm>
          <a:ln/>
        </p:spPr>
      </p:sp>
      <p:sp>
        <p:nvSpPr>
          <p:cNvPr id="2488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88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4C933FD-2E48-4377-BD95-34A9986DBF74}" type="slidenum">
              <a:rPr lang="en-US" altLang="ja-JP">
                <a:ea typeface="ＭＳ Ｐゴシック" panose="020B0600070205080204" pitchFamily="50" charset="-128"/>
              </a:rPr>
              <a:pPr algn="r" eaLnBrk="1" hangingPunct="1">
                <a:spcBef>
                  <a:spcPct val="0"/>
                </a:spcBef>
              </a:pPr>
              <a:t>107</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7304961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027BAE0-91FF-4891-9420-7E9A0C11BE98}" type="slidenum">
              <a:rPr lang="en-US" altLang="ja-JP">
                <a:ea typeface="ＭＳ Ｐゴシック" panose="020B0600070205080204" pitchFamily="50" charset="-128"/>
              </a:rPr>
              <a:pPr algn="r" eaLnBrk="1" hangingPunct="1">
                <a:spcBef>
                  <a:spcPct val="0"/>
                </a:spcBef>
              </a:pPr>
              <a:t>108</a:t>
            </a:fld>
            <a:endParaRPr lang="en-US" altLang="ja-JP">
              <a:ea typeface="ＭＳ Ｐゴシック" panose="020B0600070205080204" pitchFamily="50" charset="-128"/>
            </a:endParaRPr>
          </a:p>
        </p:txBody>
      </p:sp>
      <p:sp>
        <p:nvSpPr>
          <p:cNvPr id="249859" name="Rectangle 2"/>
          <p:cNvSpPr>
            <a:spLocks noGrp="1" noRot="1" noChangeAspect="1" noChangeArrowheads="1" noTextEdit="1"/>
          </p:cNvSpPr>
          <p:nvPr>
            <p:ph type="sldImg"/>
          </p:nvPr>
        </p:nvSpPr>
        <p:spPr>
          <a:xfrm>
            <a:off x="1371600" y="1143000"/>
            <a:ext cx="4114800" cy="3086100"/>
          </a:xfrm>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42716018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A58719B-3024-43E4-B0DC-4A404F5EA0C8}" type="slidenum">
              <a:rPr lang="en-US" altLang="ja-JP">
                <a:ea typeface="ＭＳ Ｐゴシック" panose="020B0600070205080204" pitchFamily="50" charset="-128"/>
              </a:rPr>
              <a:pPr algn="r" eaLnBrk="1" hangingPunct="1">
                <a:spcBef>
                  <a:spcPct val="0"/>
                </a:spcBef>
              </a:pPr>
              <a:t>109</a:t>
            </a:fld>
            <a:endParaRPr lang="en-US" altLang="ja-JP">
              <a:ea typeface="ＭＳ Ｐゴシック" panose="020B0600070205080204" pitchFamily="50" charset="-128"/>
            </a:endParaRPr>
          </a:p>
        </p:txBody>
      </p:sp>
      <p:sp>
        <p:nvSpPr>
          <p:cNvPr id="250883" name="Rectangle 2"/>
          <p:cNvSpPr>
            <a:spLocks noGrp="1" noRot="1" noChangeAspect="1" noChangeArrowheads="1" noTextEdit="1"/>
          </p:cNvSpPr>
          <p:nvPr>
            <p:ph type="sldImg"/>
          </p:nvPr>
        </p:nvSpPr>
        <p:spPr>
          <a:xfrm>
            <a:off x="1371600" y="1143000"/>
            <a:ext cx="4114800" cy="3086100"/>
          </a:xfrm>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2803127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8544DB8-64F7-48E4-BD38-F924BB34647B}" type="slidenum">
              <a:rPr lang="en-US" altLang="ja-JP">
                <a:ea typeface="ＭＳ Ｐゴシック" panose="020B0600070205080204" pitchFamily="50" charset="-128"/>
              </a:rPr>
              <a:pPr algn="r" eaLnBrk="1" hangingPunct="1">
                <a:spcBef>
                  <a:spcPct val="0"/>
                </a:spcBef>
              </a:pPr>
              <a:t>110</a:t>
            </a:fld>
            <a:endParaRPr lang="en-US" altLang="ja-JP">
              <a:ea typeface="ＭＳ Ｐゴシック" panose="020B0600070205080204" pitchFamily="50" charset="-128"/>
            </a:endParaRPr>
          </a:p>
        </p:txBody>
      </p:sp>
      <p:sp>
        <p:nvSpPr>
          <p:cNvPr id="251907" name="Rectangle 2"/>
          <p:cNvSpPr>
            <a:spLocks noGrp="1" noRot="1" noChangeAspect="1" noChangeArrowheads="1" noTextEdit="1"/>
          </p:cNvSpPr>
          <p:nvPr>
            <p:ph type="sldImg"/>
          </p:nvPr>
        </p:nvSpPr>
        <p:spPr>
          <a:xfrm>
            <a:off x="1371600" y="1143000"/>
            <a:ext cx="4114800" cy="3086100"/>
          </a:xfrm>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7401591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E837488-0F28-4B4F-A616-5C02B69CFA67}" type="slidenum">
              <a:rPr lang="en-US" altLang="ja-JP">
                <a:ea typeface="ＭＳ Ｐゴシック" panose="020B0600070205080204" pitchFamily="50" charset="-128"/>
              </a:rPr>
              <a:pPr algn="r" eaLnBrk="1" hangingPunct="1">
                <a:spcBef>
                  <a:spcPct val="0"/>
                </a:spcBef>
              </a:pPr>
              <a:t>111</a:t>
            </a:fld>
            <a:endParaRPr lang="en-US" altLang="ja-JP">
              <a:ea typeface="ＭＳ Ｐゴシック" panose="020B0600070205080204" pitchFamily="50" charset="-128"/>
            </a:endParaRPr>
          </a:p>
        </p:txBody>
      </p:sp>
      <p:sp>
        <p:nvSpPr>
          <p:cNvPr id="252931" name="Rectangle 2"/>
          <p:cNvSpPr>
            <a:spLocks noGrp="1" noRot="1" noChangeAspect="1" noChangeArrowheads="1" noTextEdit="1"/>
          </p:cNvSpPr>
          <p:nvPr>
            <p:ph type="sldImg"/>
          </p:nvPr>
        </p:nvSpPr>
        <p:spPr>
          <a:xfrm>
            <a:off x="1371600" y="1143000"/>
            <a:ext cx="4114800" cy="3086100"/>
          </a:xfrm>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8433298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A8CF825-86D5-4E9E-A375-ED0E0C0E9185}" type="slidenum">
              <a:rPr lang="en-US" altLang="ja-JP">
                <a:ea typeface="ＭＳ Ｐゴシック" panose="020B0600070205080204" pitchFamily="50" charset="-128"/>
              </a:rPr>
              <a:pPr algn="r" eaLnBrk="1" hangingPunct="1">
                <a:spcBef>
                  <a:spcPct val="0"/>
                </a:spcBef>
              </a:pPr>
              <a:t>112</a:t>
            </a:fld>
            <a:endParaRPr lang="en-US" altLang="ja-JP">
              <a:ea typeface="ＭＳ Ｐゴシック" panose="020B0600070205080204" pitchFamily="50" charset="-128"/>
            </a:endParaRPr>
          </a:p>
        </p:txBody>
      </p:sp>
      <p:sp>
        <p:nvSpPr>
          <p:cNvPr id="253955" name="Rectangle 2"/>
          <p:cNvSpPr>
            <a:spLocks noGrp="1" noRot="1" noChangeAspect="1" noChangeArrowheads="1" noTextEdit="1"/>
          </p:cNvSpPr>
          <p:nvPr>
            <p:ph type="sldImg"/>
          </p:nvPr>
        </p:nvSpPr>
        <p:spPr>
          <a:xfrm>
            <a:off x="1371600" y="1143000"/>
            <a:ext cx="4114800" cy="3086100"/>
          </a:xfrm>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316987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3A4CAED-4E62-4837-A651-71DA60A099DA}" type="slidenum">
              <a:rPr lang="en-US" altLang="ja-JP">
                <a:ea typeface="ＭＳ Ｐゴシック" panose="020B0600070205080204" pitchFamily="50" charset="-128"/>
              </a:rPr>
              <a:pPr algn="r" eaLnBrk="1" hangingPunct="1">
                <a:spcBef>
                  <a:spcPct val="0"/>
                </a:spcBef>
              </a:pPr>
              <a:t>12</a:t>
            </a:fld>
            <a:endParaRPr lang="en-US" altLang="ja-JP">
              <a:ea typeface="ＭＳ Ｐゴシック" panose="020B0600070205080204" pitchFamily="50" charset="-128"/>
            </a:endParaRPr>
          </a:p>
        </p:txBody>
      </p:sp>
      <p:sp>
        <p:nvSpPr>
          <p:cNvPr id="148483" name="Rectangle 2"/>
          <p:cNvSpPr>
            <a:spLocks noGrp="1" noRot="1" noChangeAspect="1" noChangeArrowheads="1" noTextEdit="1"/>
          </p:cNvSpPr>
          <p:nvPr>
            <p:ph type="sldImg"/>
          </p:nvPr>
        </p:nvSpPr>
        <p:spPr>
          <a:xfrm>
            <a:off x="1371600" y="1143000"/>
            <a:ext cx="4114800" cy="3086100"/>
          </a:xfrm>
          <a:ln/>
        </p:spPr>
      </p:sp>
      <p:sp>
        <p:nvSpPr>
          <p:cNvPr id="5" name="コンテンツ プレースホルダー 5"/>
          <p:cNvSpPr>
            <a:spLocks noGrp="1"/>
          </p:cNvSpPr>
          <p:nvPr>
            <p:ph type="body" idx="1"/>
          </p:nvPr>
        </p:nvSpPr>
        <p:spPr/>
        <p:txBody>
          <a:bodyPr/>
          <a:lstStyle/>
          <a:p>
            <a:pPr>
              <a:buSzPct val="150000"/>
              <a:defRPr/>
            </a:pPr>
            <a:endParaRPr lang="en-US" altLang="ja-JP" dirty="0"/>
          </a:p>
        </p:txBody>
      </p:sp>
    </p:spTree>
    <p:extLst>
      <p:ext uri="{BB962C8B-B14F-4D97-AF65-F5344CB8AC3E}">
        <p14:creationId xmlns:p14="http://schemas.microsoft.com/office/powerpoint/2010/main" val="17160749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スライド イメージ プレースホルダー 1"/>
          <p:cNvSpPr>
            <a:spLocks noGrp="1" noRot="1" noChangeAspect="1" noTextEdit="1"/>
          </p:cNvSpPr>
          <p:nvPr>
            <p:ph type="sldImg"/>
          </p:nvPr>
        </p:nvSpPr>
        <p:spPr>
          <a:xfrm>
            <a:off x="1371600" y="1143000"/>
            <a:ext cx="4114800" cy="3086100"/>
          </a:xfrm>
          <a:ln/>
        </p:spPr>
      </p:sp>
      <p:sp>
        <p:nvSpPr>
          <p:cNvPr id="25497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5498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AB1E20B-9F1D-4729-BE1C-70871FD851EB}" type="slidenum">
              <a:rPr lang="en-US" altLang="ja-JP">
                <a:ea typeface="ＭＳ Ｐゴシック" panose="020B0600070205080204" pitchFamily="50" charset="-128"/>
              </a:rPr>
              <a:pPr algn="r" eaLnBrk="1" hangingPunct="1">
                <a:spcBef>
                  <a:spcPct val="0"/>
                </a:spcBef>
              </a:pPr>
              <a:t>113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35755330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B31CF44-C8B9-407D-B0E6-DD91DEA0A32D}" type="slidenum">
              <a:rPr lang="en-US" altLang="ja-JP">
                <a:ea typeface="ＭＳ Ｐゴシック" panose="020B0600070205080204" pitchFamily="50" charset="-128"/>
              </a:rPr>
              <a:pPr algn="r" eaLnBrk="1" hangingPunct="1">
                <a:spcBef>
                  <a:spcPct val="0"/>
                </a:spcBef>
              </a:pPr>
              <a:t>114</a:t>
            </a:fld>
            <a:endParaRPr lang="en-US" altLang="ja-JP">
              <a:ea typeface="ＭＳ Ｐゴシック" panose="020B0600070205080204" pitchFamily="50" charset="-128"/>
            </a:endParaRPr>
          </a:p>
        </p:txBody>
      </p:sp>
      <p:sp>
        <p:nvSpPr>
          <p:cNvPr id="256003" name="Rectangle 2"/>
          <p:cNvSpPr>
            <a:spLocks noGrp="1" noRot="1" noChangeAspect="1" noChangeArrowheads="1" noTextEdit="1"/>
          </p:cNvSpPr>
          <p:nvPr>
            <p:ph type="sldImg"/>
          </p:nvPr>
        </p:nvSpPr>
        <p:spPr>
          <a:xfrm>
            <a:off x="1371600" y="1143000"/>
            <a:ext cx="4114800" cy="3086100"/>
          </a:xfrm>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5562591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B83464D-52F6-4561-9DF8-3EF758D14778}" type="slidenum">
              <a:rPr lang="en-US" altLang="ja-JP">
                <a:ea typeface="ＭＳ Ｐゴシック" panose="020B0600070205080204" pitchFamily="50" charset="-128"/>
              </a:rPr>
              <a:pPr algn="r" eaLnBrk="1" hangingPunct="1">
                <a:spcBef>
                  <a:spcPct val="0"/>
                </a:spcBef>
              </a:pPr>
              <a:t>115</a:t>
            </a:fld>
            <a:endParaRPr lang="en-US" altLang="ja-JP">
              <a:ea typeface="ＭＳ Ｐゴシック" panose="020B0600070205080204" pitchFamily="50" charset="-128"/>
            </a:endParaRPr>
          </a:p>
        </p:txBody>
      </p:sp>
      <p:sp>
        <p:nvSpPr>
          <p:cNvPr id="257027" name="Rectangle 2"/>
          <p:cNvSpPr>
            <a:spLocks noGrp="1" noRot="1" noChangeAspect="1" noChangeArrowheads="1" noTextEdit="1"/>
          </p:cNvSpPr>
          <p:nvPr>
            <p:ph type="sldImg"/>
          </p:nvPr>
        </p:nvSpPr>
        <p:spPr>
          <a:xfrm>
            <a:off x="1371600" y="1143000"/>
            <a:ext cx="4114800" cy="3086100"/>
          </a:xfrm>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31938403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スライド イメージ プレースホルダー 1"/>
          <p:cNvSpPr>
            <a:spLocks noGrp="1" noRot="1" noChangeAspect="1" noTextEdit="1"/>
          </p:cNvSpPr>
          <p:nvPr>
            <p:ph type="sldImg"/>
          </p:nvPr>
        </p:nvSpPr>
        <p:spPr>
          <a:xfrm>
            <a:off x="1371600" y="1143000"/>
            <a:ext cx="4114800" cy="3086100"/>
          </a:xfrm>
          <a:ln/>
        </p:spPr>
      </p:sp>
      <p:sp>
        <p:nvSpPr>
          <p:cNvPr id="25805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5805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7E1998B7-FBF8-400F-8345-A50B98CFED86}" type="slidenum">
              <a:rPr lang="en-US" altLang="ja-JP">
                <a:ea typeface="ＭＳ Ｐゴシック" panose="020B0600070205080204" pitchFamily="50" charset="-128"/>
              </a:rPr>
              <a:pPr algn="r" eaLnBrk="1" hangingPunct="1">
                <a:spcBef>
                  <a:spcPct val="0"/>
                </a:spcBef>
              </a:pPr>
              <a:t>116</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67345518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95" tIns="45749" rIns="91495" bIns="45749" anchor="b"/>
          <a:lstStyle>
            <a:lvl1pPr algn="l" defTabSz="9477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477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477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477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477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477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477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477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477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F8FA7A4-47DD-4616-B922-9D638A36888C}" type="slidenum">
              <a:rPr lang="en-US" altLang="ja-JP" sz="1100" b="1">
                <a:ea typeface="ＭＳ Ｐゴシック" panose="020B0600070205080204" pitchFamily="50" charset="-128"/>
              </a:rPr>
              <a:pPr algn="r" eaLnBrk="1" hangingPunct="1">
                <a:spcBef>
                  <a:spcPct val="0"/>
                </a:spcBef>
              </a:pPr>
              <a:t>117</a:t>
            </a:fld>
            <a:endParaRPr lang="en-US" altLang="ja-JP" sz="1100" b="1">
              <a:ea typeface="ＭＳ Ｐゴシック" panose="020B0600070205080204" pitchFamily="50" charset="-128"/>
            </a:endParaRPr>
          </a:p>
        </p:txBody>
      </p:sp>
      <p:sp>
        <p:nvSpPr>
          <p:cNvPr id="259075" name="Rectangle 2"/>
          <p:cNvSpPr>
            <a:spLocks noGrp="1" noRot="1" noChangeAspect="1" noChangeArrowheads="1" noTextEdit="1"/>
          </p:cNvSpPr>
          <p:nvPr>
            <p:ph type="sldImg"/>
          </p:nvPr>
        </p:nvSpPr>
        <p:spPr>
          <a:xfrm>
            <a:off x="922338" y="746125"/>
            <a:ext cx="4968875" cy="3725863"/>
          </a:xfrm>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95" tIns="45749" rIns="91495" bIns="45749"/>
          <a:lstStyle/>
          <a:p>
            <a:pPr eaLnBrk="1" hangingPunct="1"/>
            <a:endParaRPr lang="ja-JP" altLang="ja-JP" smtClean="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16698806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スライド イメージ プレースホルダー 1"/>
          <p:cNvSpPr>
            <a:spLocks noGrp="1" noRot="1" noChangeAspect="1" noTextEdit="1"/>
          </p:cNvSpPr>
          <p:nvPr>
            <p:ph type="sldImg"/>
          </p:nvPr>
        </p:nvSpPr>
        <p:spPr>
          <a:xfrm>
            <a:off x="1371600" y="1143000"/>
            <a:ext cx="4114800" cy="3086100"/>
          </a:xfrm>
          <a:ln/>
        </p:spPr>
      </p:sp>
      <p:sp>
        <p:nvSpPr>
          <p:cNvPr id="260099" name="日付プレースホルダー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1363" indent="-28416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14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986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58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30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02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74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46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7CD5A1C7-E378-4BDB-9F6E-BB3C48992605}" type="datetime1">
              <a:rPr lang="ja-JP" altLang="en-US" smtClean="0">
                <a:latin typeface="Tahoma" panose="020B0604030504040204" pitchFamily="34" charset="0"/>
                <a:ea typeface="ＭＳ Ｐゴシック" panose="020B0600070205080204" pitchFamily="50" charset="-128"/>
              </a:rPr>
              <a:pPr algn="r" eaLnBrk="1" hangingPunct="1">
                <a:spcBef>
                  <a:spcPct val="0"/>
                </a:spcBef>
              </a:pPr>
              <a:t>2016/7/21</a:t>
            </a:fld>
            <a:endParaRPr lang="ja-JP" altLang="ja-JP" smtClean="0">
              <a:latin typeface="Tahoma" panose="020B0604030504040204" pitchFamily="34" charset="0"/>
              <a:ea typeface="ＭＳ Ｐゴシック" panose="020B0600070205080204" pitchFamily="50" charset="-128"/>
            </a:endParaRPr>
          </a:p>
        </p:txBody>
      </p:sp>
      <p:sp>
        <p:nvSpPr>
          <p:cNvPr id="260100" name="スライド番号プレースホルダー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1363" indent="-28416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14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986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5813" indent="-227013" algn="l" defTabSz="92233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30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02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74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4613" indent="-227013" defTabSz="92233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ABC7ABE-8085-4AA1-810E-312E99D44C84}" type="slidenum">
              <a:rPr lang="ja-JP" altLang="en-US">
                <a:latin typeface="Tahoma" panose="020B0604030504040204" pitchFamily="34" charset="0"/>
                <a:ea typeface="ＭＳ Ｐゴシック" panose="020B0600070205080204" pitchFamily="50" charset="-128"/>
              </a:rPr>
              <a:pPr algn="r" eaLnBrk="1" hangingPunct="1">
                <a:spcBef>
                  <a:spcPct val="0"/>
                </a:spcBef>
              </a:pPr>
              <a:t>118</a:t>
            </a:fld>
            <a:endParaRPr lang="ja-JP" altLang="ja-JP">
              <a:latin typeface="Tahoma" panose="020B0604030504040204" pitchFamily="34" charset="0"/>
              <a:ea typeface="ＭＳ Ｐゴシック" panose="020B0600070205080204" pitchFamily="50" charset="-128"/>
            </a:endParaRPr>
          </a:p>
        </p:txBody>
      </p:sp>
      <p:sp>
        <p:nvSpPr>
          <p:cNvPr id="260101" name="ノート プレースホルダー 1"/>
          <p:cNvSpPr>
            <a:spLocks noGrp="1"/>
          </p:cNvSpPr>
          <p:nvPr/>
        </p:nvSpPr>
        <p:spPr bwMode="auto">
          <a:xfrm>
            <a:off x="681038" y="4721225"/>
            <a:ext cx="544512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5" tIns="45778" rIns="91555" bIns="45778"/>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endParaRPr lang="ja-JP" altLang="en-US"/>
          </a:p>
        </p:txBody>
      </p:sp>
    </p:spTree>
    <p:extLst>
      <p:ext uri="{BB962C8B-B14F-4D97-AF65-F5344CB8AC3E}">
        <p14:creationId xmlns:p14="http://schemas.microsoft.com/office/powerpoint/2010/main" val="234265027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スライド イメージ プレースホルダー 1"/>
          <p:cNvSpPr>
            <a:spLocks noGrp="1" noRot="1" noChangeAspect="1" noTextEdit="1"/>
          </p:cNvSpPr>
          <p:nvPr>
            <p:ph type="sldImg"/>
          </p:nvPr>
        </p:nvSpPr>
        <p:spPr>
          <a:xfrm>
            <a:off x="1371600" y="1143000"/>
            <a:ext cx="4114800" cy="3086100"/>
          </a:xfrm>
          <a:ln/>
        </p:spPr>
      </p:sp>
      <p:sp>
        <p:nvSpPr>
          <p:cNvPr id="2611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611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EF60B8F-33A4-4F8B-905F-470EBCA81E6B}" type="slidenum">
              <a:rPr lang="en-US" altLang="ja-JP">
                <a:ea typeface="ＭＳ Ｐゴシック" panose="020B0600070205080204" pitchFamily="50" charset="-128"/>
              </a:rPr>
              <a:pPr algn="r" eaLnBrk="1" hangingPunct="1">
                <a:spcBef>
                  <a:spcPct val="0"/>
                </a:spcBef>
              </a:pPr>
              <a:t>119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8487164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スライド イメージ プレースホルダー 1"/>
          <p:cNvSpPr>
            <a:spLocks noGrp="1" noRot="1" noChangeAspect="1" noTextEdit="1"/>
          </p:cNvSpPr>
          <p:nvPr>
            <p:ph type="sldImg"/>
          </p:nvPr>
        </p:nvSpPr>
        <p:spPr>
          <a:xfrm>
            <a:off x="1371600" y="1143000"/>
            <a:ext cx="4114800" cy="3086100"/>
          </a:xfrm>
          <a:ln/>
        </p:spPr>
      </p:sp>
      <p:sp>
        <p:nvSpPr>
          <p:cNvPr id="26214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6214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CD5A74D-95BA-455E-AE77-37A33A93C264}" type="slidenum">
              <a:rPr lang="en-US" altLang="ja-JP">
                <a:ea typeface="ＭＳ Ｐゴシック" panose="020B0600070205080204" pitchFamily="50" charset="-128"/>
              </a:rPr>
              <a:pPr algn="r" eaLnBrk="1" hangingPunct="1">
                <a:spcBef>
                  <a:spcPct val="0"/>
                </a:spcBef>
              </a:pPr>
              <a:t>120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3003671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スライド イメージ プレースホルダー 1"/>
          <p:cNvSpPr>
            <a:spLocks noGrp="1" noRot="1" noChangeAspect="1" noTextEdit="1"/>
          </p:cNvSpPr>
          <p:nvPr>
            <p:ph type="sldImg"/>
          </p:nvPr>
        </p:nvSpPr>
        <p:spPr>
          <a:xfrm>
            <a:off x="1371600" y="1143000"/>
            <a:ext cx="4114800" cy="3086100"/>
          </a:xfrm>
          <a:ln/>
        </p:spPr>
      </p:sp>
      <p:sp>
        <p:nvSpPr>
          <p:cNvPr id="26317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6317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101DEDC-F0CB-406B-9ABF-D781C828DE85}" type="slidenum">
              <a:rPr lang="en-US" altLang="ja-JP">
                <a:ea typeface="ＭＳ Ｐゴシック" panose="020B0600070205080204" pitchFamily="50" charset="-128"/>
              </a:rPr>
              <a:pPr algn="r" eaLnBrk="1" hangingPunct="1">
                <a:spcBef>
                  <a:spcPct val="0"/>
                </a:spcBef>
              </a:pPr>
              <a:t>121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14824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スライド イメージ プレースホルダー 1"/>
          <p:cNvSpPr>
            <a:spLocks noGrp="1" noRot="1" noChangeAspect="1" noTextEdit="1"/>
          </p:cNvSpPr>
          <p:nvPr>
            <p:ph type="sldImg"/>
          </p:nvPr>
        </p:nvSpPr>
        <p:spPr>
          <a:xfrm>
            <a:off x="1371600" y="1143000"/>
            <a:ext cx="4114800" cy="3086100"/>
          </a:xfrm>
          <a:ln/>
        </p:spPr>
      </p:sp>
      <p:sp>
        <p:nvSpPr>
          <p:cNvPr id="14950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950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596C65B-A8EC-4610-A298-780F5B94E02C}" type="slidenum">
              <a:rPr lang="en-US" altLang="ja-JP">
                <a:ea typeface="ＭＳ Ｐゴシック" panose="020B0600070205080204" pitchFamily="50" charset="-128"/>
              </a:rPr>
              <a:pPr algn="r" eaLnBrk="1" hangingPunct="1">
                <a:spcBef>
                  <a:spcPct val="0"/>
                </a:spcBef>
              </a:pPr>
              <a:t>13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62772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04BA5DD-0CC5-4047-AE75-30F684600B42}" type="slidenum">
              <a:rPr lang="en-US" altLang="ja-JP">
                <a:ea typeface="ＭＳ Ｐゴシック" panose="020B0600070205080204" pitchFamily="50" charset="-128"/>
              </a:rPr>
              <a:pPr algn="r" eaLnBrk="1" hangingPunct="1">
                <a:spcBef>
                  <a:spcPct val="0"/>
                </a:spcBef>
              </a:pPr>
              <a:t>14</a:t>
            </a:fld>
            <a:endParaRPr lang="en-US" altLang="ja-JP">
              <a:ea typeface="ＭＳ Ｐゴシック" panose="020B0600070205080204" pitchFamily="50" charset="-128"/>
            </a:endParaRPr>
          </a:p>
        </p:txBody>
      </p:sp>
      <p:sp>
        <p:nvSpPr>
          <p:cNvPr id="150531" name="Rectangle 2"/>
          <p:cNvSpPr>
            <a:spLocks noGrp="1" noRot="1" noChangeAspect="1" noChangeArrowheads="1" noTextEdit="1"/>
          </p:cNvSpPr>
          <p:nvPr>
            <p:ph type="sldImg"/>
          </p:nvPr>
        </p:nvSpPr>
        <p:spPr>
          <a:xfrm>
            <a:off x="1371600" y="1143000"/>
            <a:ext cx="4114800" cy="30861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52890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スライド イメージ プレースホルダー 1"/>
          <p:cNvSpPr>
            <a:spLocks noGrp="1" noRot="1" noChangeAspect="1" noTextEdit="1"/>
          </p:cNvSpPr>
          <p:nvPr>
            <p:ph type="sldImg"/>
          </p:nvPr>
        </p:nvSpPr>
        <p:spPr>
          <a:xfrm>
            <a:off x="1371600" y="1143000"/>
            <a:ext cx="4114800" cy="3086100"/>
          </a:xfrm>
          <a:ln/>
        </p:spPr>
      </p:sp>
      <p:sp>
        <p:nvSpPr>
          <p:cNvPr id="15155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155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E53E587-9CA8-41CD-B74D-6E9CC117B56F}" type="slidenum">
              <a:rPr lang="en-US" altLang="ja-JP">
                <a:ea typeface="ＭＳ Ｐゴシック" panose="020B0600070205080204" pitchFamily="50" charset="-128"/>
              </a:rPr>
              <a:pPr algn="r" eaLnBrk="1" hangingPunct="1">
                <a:spcBef>
                  <a:spcPct val="0"/>
                </a:spcBef>
              </a:pPr>
              <a:t>15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73648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スライド イメージ プレースホルダー 1"/>
          <p:cNvSpPr>
            <a:spLocks noGrp="1" noRot="1" noChangeAspect="1" noTextEdit="1"/>
          </p:cNvSpPr>
          <p:nvPr>
            <p:ph type="sldImg"/>
          </p:nvPr>
        </p:nvSpPr>
        <p:spPr>
          <a:xfrm>
            <a:off x="1371600" y="1143000"/>
            <a:ext cx="4114800" cy="3086100"/>
          </a:xfrm>
          <a:ln/>
        </p:spPr>
      </p:sp>
      <p:sp>
        <p:nvSpPr>
          <p:cNvPr id="152579"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D1D0C45-4407-4BB6-B938-3D354AD88378}" type="slidenum">
              <a:rPr lang="en-US" altLang="ja-JP">
                <a:ea typeface="ＭＳ Ｐゴシック" panose="020B0600070205080204" pitchFamily="50" charset="-128"/>
              </a:rPr>
              <a:pPr algn="r" eaLnBrk="1" hangingPunct="1">
                <a:spcBef>
                  <a:spcPct val="0"/>
                </a:spcBef>
              </a:pPr>
              <a:t>16</a:t>
            </a:fld>
            <a:endParaRPr lang="en-US" altLang="ja-JP">
              <a:ea typeface="ＭＳ Ｐゴシック" panose="020B0600070205080204" pitchFamily="50" charset="-128"/>
            </a:endParaRPr>
          </a:p>
        </p:txBody>
      </p:sp>
      <p:sp>
        <p:nvSpPr>
          <p:cNvPr id="152580" name="コンテンツ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ct val="150000"/>
            </a:pPr>
            <a:endParaRPr lang="ja-JP" altLang="en-US"/>
          </a:p>
        </p:txBody>
      </p:sp>
      <p:pic>
        <p:nvPicPr>
          <p:cNvPr id="152581" name="Picture 2" descr="C:\Users\t-uchiya\Pictures\イメージ\錠Loc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6334125"/>
            <a:ext cx="6207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56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スライド イメージ プレースホルダー 1"/>
          <p:cNvSpPr>
            <a:spLocks noGrp="1" noRot="1" noChangeAspect="1" noTextEdit="1"/>
          </p:cNvSpPr>
          <p:nvPr>
            <p:ph type="sldImg"/>
          </p:nvPr>
        </p:nvSpPr>
        <p:spPr>
          <a:xfrm>
            <a:off x="1371600" y="1143000"/>
            <a:ext cx="4114800" cy="3086100"/>
          </a:xfrm>
          <a:ln/>
        </p:spPr>
      </p:sp>
      <p:sp>
        <p:nvSpPr>
          <p:cNvPr id="15462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462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A9F08C2-5E71-483A-BA30-D2E6F65FF306}" type="slidenum">
              <a:rPr lang="en-US" altLang="ja-JP">
                <a:ea typeface="ＭＳ Ｐゴシック" panose="020B0600070205080204" pitchFamily="50" charset="-128"/>
              </a:rPr>
              <a:pPr algn="r" eaLnBrk="1" hangingPunct="1">
                <a:spcBef>
                  <a:spcPct val="0"/>
                </a:spcBef>
              </a:pPr>
              <a:t>18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58444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50BAAB2-7740-4AA0-940C-89890CB6584B}" type="slidenum">
              <a:rPr lang="en-US" altLang="ja-JP">
                <a:ea typeface="ＭＳ Ｐゴシック" panose="020B0600070205080204" pitchFamily="50" charset="-128"/>
              </a:rPr>
              <a:pPr algn="r" eaLnBrk="1" hangingPunct="1">
                <a:spcBef>
                  <a:spcPct val="0"/>
                </a:spcBef>
              </a:pPr>
              <a:t>19</a:t>
            </a:fld>
            <a:endParaRPr lang="en-US" altLang="ja-JP">
              <a:ea typeface="ＭＳ Ｐゴシック" panose="020B0600070205080204" pitchFamily="50" charset="-128"/>
            </a:endParaRPr>
          </a:p>
        </p:txBody>
      </p:sp>
      <p:sp>
        <p:nvSpPr>
          <p:cNvPr id="155651" name="Rectangle 2"/>
          <p:cNvSpPr>
            <a:spLocks noGrp="1" noRot="1" noChangeAspect="1" noChangeArrowheads="1" noTextEdit="1"/>
          </p:cNvSpPr>
          <p:nvPr>
            <p:ph type="sldImg"/>
          </p:nvPr>
        </p:nvSpPr>
        <p:spPr>
          <a:xfrm>
            <a:off x="1371600" y="1143000"/>
            <a:ext cx="4114800" cy="30861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927309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F5B1F07-3FE8-40FD-8BAA-DCBC9B1695E2}" type="slidenum">
              <a:rPr lang="en-US" altLang="ja-JP">
                <a:ea typeface="ＭＳ Ｐゴシック" panose="020B0600070205080204" pitchFamily="50" charset="-128"/>
              </a:rPr>
              <a:pPr algn="r" eaLnBrk="1" hangingPunct="1">
                <a:spcBef>
                  <a:spcPct val="0"/>
                </a:spcBef>
              </a:pPr>
              <a:t>20</a:t>
            </a:fld>
            <a:endParaRPr lang="en-US" altLang="ja-JP">
              <a:ea typeface="ＭＳ Ｐゴシック" panose="020B0600070205080204" pitchFamily="50" charset="-128"/>
            </a:endParaRPr>
          </a:p>
        </p:txBody>
      </p:sp>
      <p:sp>
        <p:nvSpPr>
          <p:cNvPr id="156675" name="Rectangle 2"/>
          <p:cNvSpPr>
            <a:spLocks noGrp="1" noRot="1" noChangeAspect="1" noChangeArrowheads="1" noTextEdit="1"/>
          </p:cNvSpPr>
          <p:nvPr>
            <p:ph type="sldImg"/>
          </p:nvPr>
        </p:nvSpPr>
        <p:spPr>
          <a:xfrm>
            <a:off x="1371600" y="1143000"/>
            <a:ext cx="4114800" cy="30861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2215021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スライド イメージ プレースホルダー 1"/>
          <p:cNvSpPr>
            <a:spLocks noGrp="1" noRot="1" noChangeAspect="1" noTextEdit="1"/>
          </p:cNvSpPr>
          <p:nvPr>
            <p:ph type="sldImg"/>
          </p:nvPr>
        </p:nvSpPr>
        <p:spPr>
          <a:xfrm>
            <a:off x="1371600" y="1143000"/>
            <a:ext cx="4114800" cy="3086100"/>
          </a:xfrm>
          <a:ln/>
        </p:spPr>
      </p:sp>
      <p:sp>
        <p:nvSpPr>
          <p:cNvPr id="1576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77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F49983E-8CD3-49E9-A1AD-2216379A06C8}" type="slidenum">
              <a:rPr lang="en-US" altLang="ja-JP">
                <a:ea typeface="ＭＳ Ｐゴシック" panose="020B0600070205080204" pitchFamily="50" charset="-128"/>
              </a:rPr>
              <a:pPr algn="r" eaLnBrk="1" hangingPunct="1">
                <a:spcBef>
                  <a:spcPct val="0"/>
                </a:spcBef>
              </a:pPr>
              <a:t>21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9834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スライド イメージ プレースホルダー 1"/>
          <p:cNvSpPr>
            <a:spLocks noGrp="1" noRot="1" noChangeAspect="1" noTextEdit="1"/>
          </p:cNvSpPr>
          <p:nvPr>
            <p:ph type="sldImg"/>
          </p:nvPr>
        </p:nvSpPr>
        <p:spPr>
          <a:xfrm>
            <a:off x="1371600" y="1143000"/>
            <a:ext cx="4114800" cy="3086100"/>
          </a:xfrm>
          <a:ln/>
        </p:spPr>
      </p:sp>
      <p:sp>
        <p:nvSpPr>
          <p:cNvPr id="13824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382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6215624-EF12-4AF7-8D08-7C49C7D74C08}" type="slidenum">
              <a:rPr lang="en-US" altLang="ja-JP">
                <a:ea typeface="ＭＳ Ｐゴシック" panose="020B0600070205080204" pitchFamily="50" charset="-128"/>
              </a:rPr>
              <a:pPr algn="r" eaLnBrk="1" hangingPunct="1">
                <a:spcBef>
                  <a:spcPct val="0"/>
                </a:spcBef>
              </a:pPr>
              <a:t>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177096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0B20ED0-8309-412C-9431-8C8500992CFD}" type="slidenum">
              <a:rPr lang="en-US" altLang="ja-JP">
                <a:ea typeface="ＭＳ Ｐゴシック" panose="020B0600070205080204" pitchFamily="50" charset="-128"/>
              </a:rPr>
              <a:pPr algn="r" eaLnBrk="1" hangingPunct="1">
                <a:spcBef>
                  <a:spcPct val="0"/>
                </a:spcBef>
              </a:pPr>
              <a:t>22</a:t>
            </a:fld>
            <a:endParaRPr lang="en-US" altLang="ja-JP">
              <a:ea typeface="ＭＳ Ｐゴシック" panose="020B0600070205080204" pitchFamily="50" charset="-128"/>
            </a:endParaRPr>
          </a:p>
        </p:txBody>
      </p:sp>
      <p:sp>
        <p:nvSpPr>
          <p:cNvPr id="158723" name="Rectangle 2"/>
          <p:cNvSpPr>
            <a:spLocks noGrp="1" noRot="1" noChangeAspect="1" noChangeArrowheads="1" noTextEdit="1"/>
          </p:cNvSpPr>
          <p:nvPr>
            <p:ph type="sldImg"/>
          </p:nvPr>
        </p:nvSpPr>
        <p:spPr>
          <a:xfrm>
            <a:off x="1371600" y="1143000"/>
            <a:ext cx="4114800" cy="3086100"/>
          </a:xfrm>
          <a:ln/>
        </p:spPr>
      </p:sp>
      <p:sp>
        <p:nvSpPr>
          <p:cNvPr id="5" name="コンテンツ プレースホルダー 4"/>
          <p:cNvSpPr>
            <a:spLocks noGrp="1"/>
          </p:cNvSpPr>
          <p:nvPr>
            <p:ph type="body" idx="1"/>
          </p:nvPr>
        </p:nvSpPr>
        <p:spPr>
          <a:xfrm>
            <a:off x="681038" y="4681538"/>
            <a:ext cx="5445125" cy="4471987"/>
          </a:xfrm>
        </p:spPr>
        <p:txBody>
          <a:bodyPr/>
          <a:lstStyle/>
          <a:p>
            <a:pPr>
              <a:defRPr/>
            </a:pPr>
            <a:endParaRPr lang="ja-JP" altLang="en-US" dirty="0"/>
          </a:p>
        </p:txBody>
      </p:sp>
      <p:pic>
        <p:nvPicPr>
          <p:cNvPr id="158725" name="Picture 6" descr="C:\Documents and Settings\t-uchiya\Local Settings\Temporary Internet Files\Content.IE5\2UO9WSUU\MC900340946[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175" y="7345363"/>
            <a:ext cx="89852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613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653651C-6280-44F1-AC76-727085080DEA}" type="slidenum">
              <a:rPr lang="en-US" altLang="ja-JP">
                <a:ea typeface="ＭＳ Ｐゴシック" panose="020B0600070205080204" pitchFamily="50" charset="-128"/>
              </a:rPr>
              <a:pPr algn="r" eaLnBrk="1" hangingPunct="1">
                <a:spcBef>
                  <a:spcPct val="0"/>
                </a:spcBef>
              </a:pPr>
              <a:t>23</a:t>
            </a:fld>
            <a:endParaRPr lang="en-US" altLang="ja-JP">
              <a:ea typeface="ＭＳ Ｐゴシック" panose="020B0600070205080204" pitchFamily="50" charset="-128"/>
            </a:endParaRPr>
          </a:p>
        </p:txBody>
      </p:sp>
      <p:sp>
        <p:nvSpPr>
          <p:cNvPr id="159747" name="Rectangle 2"/>
          <p:cNvSpPr>
            <a:spLocks noGrp="1" noRot="1" noChangeAspect="1" noChangeArrowheads="1" noTextEdit="1"/>
          </p:cNvSpPr>
          <p:nvPr>
            <p:ph type="sldImg"/>
          </p:nvPr>
        </p:nvSpPr>
        <p:spPr>
          <a:xfrm>
            <a:off x="1371600" y="1143000"/>
            <a:ext cx="4114800" cy="30861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2354767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スライド イメージ プレースホルダー 1"/>
          <p:cNvSpPr>
            <a:spLocks noGrp="1" noRot="1" noChangeAspect="1" noTextEdit="1"/>
          </p:cNvSpPr>
          <p:nvPr>
            <p:ph type="sldImg"/>
          </p:nvPr>
        </p:nvSpPr>
        <p:spPr>
          <a:xfrm>
            <a:off x="1371600" y="1143000"/>
            <a:ext cx="4114800" cy="3086100"/>
          </a:xfrm>
          <a:ln/>
        </p:spPr>
      </p:sp>
      <p:sp>
        <p:nvSpPr>
          <p:cNvPr id="16077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077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8508C0D-7F82-4D08-9121-5D521FB05A89}" type="slidenum">
              <a:rPr lang="en-US" altLang="ja-JP">
                <a:ea typeface="ＭＳ Ｐゴシック" panose="020B0600070205080204" pitchFamily="50" charset="-128"/>
              </a:rPr>
              <a:pPr algn="r" eaLnBrk="1" hangingPunct="1">
                <a:spcBef>
                  <a:spcPct val="0"/>
                </a:spcBef>
              </a:pPr>
              <a:t>24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94163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スライド イメージ プレースホルダー 1"/>
          <p:cNvSpPr>
            <a:spLocks noGrp="1" noRot="1" noChangeAspect="1" noTextEdit="1"/>
          </p:cNvSpPr>
          <p:nvPr>
            <p:ph type="sldImg"/>
          </p:nvPr>
        </p:nvSpPr>
        <p:spPr>
          <a:xfrm>
            <a:off x="1371600" y="1143000"/>
            <a:ext cx="4114800" cy="3086100"/>
          </a:xfrm>
          <a:ln/>
        </p:spPr>
      </p:sp>
      <p:sp>
        <p:nvSpPr>
          <p:cNvPr id="16179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179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675288C-98F3-43F3-9671-CF49270D8F69}" type="slidenum">
              <a:rPr lang="en-US" altLang="ja-JP">
                <a:ea typeface="ＭＳ Ｐゴシック" panose="020B0600070205080204" pitchFamily="50" charset="-128"/>
              </a:rPr>
              <a:pPr algn="r" eaLnBrk="1" hangingPunct="1">
                <a:spcBef>
                  <a:spcPct val="0"/>
                </a:spcBef>
              </a:pPr>
              <a:t>25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342333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1E9D309-928A-4763-98A6-D4B497791D67}" type="slidenum">
              <a:rPr lang="en-US" altLang="ja-JP">
                <a:ea typeface="ＭＳ Ｐゴシック" panose="020B0600070205080204" pitchFamily="50" charset="-128"/>
              </a:rPr>
              <a:pPr algn="r" eaLnBrk="1" hangingPunct="1">
                <a:spcBef>
                  <a:spcPct val="0"/>
                </a:spcBef>
              </a:pPr>
              <a:t>26</a:t>
            </a:fld>
            <a:endParaRPr lang="en-US" altLang="ja-JP">
              <a:ea typeface="ＭＳ Ｐゴシック" panose="020B0600070205080204" pitchFamily="50" charset="-128"/>
            </a:endParaRPr>
          </a:p>
        </p:txBody>
      </p:sp>
      <p:sp>
        <p:nvSpPr>
          <p:cNvPr id="162819" name="Rectangle 2"/>
          <p:cNvSpPr>
            <a:spLocks noGrp="1" noRot="1" noChangeAspect="1" noChangeArrowheads="1" noTextEdit="1"/>
          </p:cNvSpPr>
          <p:nvPr>
            <p:ph type="sldImg"/>
          </p:nvPr>
        </p:nvSpPr>
        <p:spPr>
          <a:xfrm>
            <a:off x="1371600" y="1143000"/>
            <a:ext cx="4114800" cy="30861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175318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スライド イメージ プレースホルダー 1"/>
          <p:cNvSpPr>
            <a:spLocks noGrp="1" noRot="1" noChangeAspect="1" noTextEdit="1"/>
          </p:cNvSpPr>
          <p:nvPr>
            <p:ph type="sldImg"/>
          </p:nvPr>
        </p:nvSpPr>
        <p:spPr>
          <a:xfrm>
            <a:off x="922338" y="746125"/>
            <a:ext cx="4968875" cy="3725863"/>
          </a:xfrm>
          <a:ln/>
        </p:spPr>
      </p:sp>
      <p:sp>
        <p:nvSpPr>
          <p:cNvPr id="16384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38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4BD266C-93C7-431D-8F44-CA5B3C5CF259}" type="slidenum">
              <a:rPr lang="en-US" altLang="ja-JP" sz="1100">
                <a:ea typeface="ＭＳ Ｐゴシック" panose="020B0600070205080204" pitchFamily="50" charset="-128"/>
              </a:rPr>
              <a:pPr algn="r" eaLnBrk="1" hangingPunct="1">
                <a:spcBef>
                  <a:spcPct val="0"/>
                </a:spcBef>
              </a:pPr>
              <a:t>27</a:t>
            </a:fld>
            <a:endParaRPr lang="en-US" altLang="ja-JP" sz="1100">
              <a:ea typeface="ＭＳ Ｐゴシック" panose="020B0600070205080204" pitchFamily="50" charset="-128"/>
            </a:endParaRPr>
          </a:p>
        </p:txBody>
      </p:sp>
    </p:spTree>
    <p:extLst>
      <p:ext uri="{BB962C8B-B14F-4D97-AF65-F5344CB8AC3E}">
        <p14:creationId xmlns:p14="http://schemas.microsoft.com/office/powerpoint/2010/main" val="3021996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スライド イメージ プレースホルダー 1"/>
          <p:cNvSpPr>
            <a:spLocks noGrp="1" noRot="1" noChangeAspect="1" noTextEdit="1"/>
          </p:cNvSpPr>
          <p:nvPr>
            <p:ph type="sldImg"/>
          </p:nvPr>
        </p:nvSpPr>
        <p:spPr>
          <a:xfrm>
            <a:off x="1371600" y="1143000"/>
            <a:ext cx="4114800" cy="3086100"/>
          </a:xfrm>
          <a:ln/>
        </p:spPr>
      </p:sp>
      <p:sp>
        <p:nvSpPr>
          <p:cNvPr id="16486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486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2ED61EC-BFA7-4B1C-A0C0-CCA7291C5849}" type="slidenum">
              <a:rPr lang="en-US" altLang="ja-JP">
                <a:ea typeface="ＭＳ Ｐゴシック" panose="020B0600070205080204" pitchFamily="50" charset="-128"/>
              </a:rPr>
              <a:pPr algn="r" eaLnBrk="1" hangingPunct="1">
                <a:spcBef>
                  <a:spcPct val="0"/>
                </a:spcBef>
              </a:pPr>
              <a:t>28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369227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2F4D6B2-995B-44EA-B007-F72928709D13}" type="slidenum">
              <a:rPr lang="en-US" altLang="ja-JP">
                <a:ea typeface="ＭＳ Ｐゴシック" panose="020B0600070205080204" pitchFamily="50" charset="-128"/>
              </a:rPr>
              <a:pPr algn="r" eaLnBrk="1" hangingPunct="1">
                <a:spcBef>
                  <a:spcPct val="0"/>
                </a:spcBef>
              </a:pPr>
              <a:t>29</a:t>
            </a:fld>
            <a:endParaRPr lang="en-US" altLang="ja-JP">
              <a:ea typeface="ＭＳ Ｐゴシック" panose="020B0600070205080204" pitchFamily="50" charset="-128"/>
            </a:endParaRPr>
          </a:p>
        </p:txBody>
      </p:sp>
      <p:sp>
        <p:nvSpPr>
          <p:cNvPr id="165891" name="Rectangle 2"/>
          <p:cNvSpPr>
            <a:spLocks noGrp="1" noRot="1" noChangeAspect="1" noChangeArrowheads="1" noTextEdit="1"/>
          </p:cNvSpPr>
          <p:nvPr>
            <p:ph type="sldImg"/>
          </p:nvPr>
        </p:nvSpPr>
        <p:spPr>
          <a:xfrm>
            <a:off x="1371600" y="1143000"/>
            <a:ext cx="4114800" cy="30861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2283990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スライド イメージ プレースホルダー 1"/>
          <p:cNvSpPr>
            <a:spLocks noGrp="1" noRot="1" noChangeAspect="1" noTextEdit="1"/>
          </p:cNvSpPr>
          <p:nvPr>
            <p:ph type="sldImg"/>
          </p:nvPr>
        </p:nvSpPr>
        <p:spPr>
          <a:xfrm>
            <a:off x="1371600" y="1143000"/>
            <a:ext cx="4114800" cy="3086100"/>
          </a:xfrm>
          <a:ln/>
        </p:spPr>
      </p:sp>
      <p:sp>
        <p:nvSpPr>
          <p:cNvPr id="1669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69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D249B88-8740-4B24-BF57-7D55F2542CAD}" type="slidenum">
              <a:rPr lang="en-US" altLang="ja-JP">
                <a:ea typeface="ＭＳ Ｐゴシック" panose="020B0600070205080204" pitchFamily="50" charset="-128"/>
              </a:rPr>
              <a:pPr algn="r" eaLnBrk="1" hangingPunct="1">
                <a:spcBef>
                  <a:spcPct val="0"/>
                </a:spcBef>
              </a:pPr>
              <a:t>30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731568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スライド イメージ プレースホルダー 1"/>
          <p:cNvSpPr>
            <a:spLocks noGrp="1" noRot="1" noChangeAspect="1" noTextEdit="1"/>
          </p:cNvSpPr>
          <p:nvPr>
            <p:ph type="sldImg"/>
          </p:nvPr>
        </p:nvSpPr>
        <p:spPr>
          <a:xfrm>
            <a:off x="1371600" y="1143000"/>
            <a:ext cx="4114800" cy="3086100"/>
          </a:xfrm>
          <a:ln/>
        </p:spPr>
      </p:sp>
      <p:sp>
        <p:nvSpPr>
          <p:cNvPr id="1679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79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51416FC-27D1-4B60-B1E9-B902DF2A209F}" type="slidenum">
              <a:rPr lang="en-US" altLang="ja-JP">
                <a:ea typeface="ＭＳ Ｐゴシック" panose="020B0600070205080204" pitchFamily="50" charset="-128"/>
              </a:rPr>
              <a:pPr algn="r" eaLnBrk="1" hangingPunct="1">
                <a:spcBef>
                  <a:spcPct val="0"/>
                </a:spcBef>
              </a:pPr>
              <a:t>31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06924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スライド イメージ プレースホルダー 1"/>
          <p:cNvSpPr>
            <a:spLocks noGrp="1" noRot="1" noChangeAspect="1" noTextEdit="1"/>
          </p:cNvSpPr>
          <p:nvPr>
            <p:ph type="sldImg"/>
          </p:nvPr>
        </p:nvSpPr>
        <p:spPr>
          <a:xfrm>
            <a:off x="1371600" y="1143000"/>
            <a:ext cx="4114800" cy="3086100"/>
          </a:xfrm>
          <a:ln/>
        </p:spPr>
      </p:sp>
      <p:sp>
        <p:nvSpPr>
          <p:cNvPr id="13926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3926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48A2C46-9DC5-43F7-8EDB-313144EC1E34}" type="slidenum">
              <a:rPr lang="en-US" altLang="ja-JP">
                <a:ea typeface="ＭＳ Ｐゴシック" panose="020B0600070205080204" pitchFamily="50" charset="-128"/>
              </a:rPr>
              <a:pPr algn="r" eaLnBrk="1" hangingPunct="1">
                <a:spcBef>
                  <a:spcPct val="0"/>
                </a:spcBef>
              </a:pPr>
              <a:t>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854746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4A2C7C9-8E0A-42AE-9F5D-0358578B39FD}" type="slidenum">
              <a:rPr lang="en-US" altLang="ja-JP">
                <a:ea typeface="ＭＳ Ｐゴシック" panose="020B0600070205080204" pitchFamily="50" charset="-128"/>
              </a:rPr>
              <a:pPr algn="r" eaLnBrk="1" hangingPunct="1">
                <a:spcBef>
                  <a:spcPct val="0"/>
                </a:spcBef>
              </a:pPr>
              <a:t>32</a:t>
            </a:fld>
            <a:endParaRPr lang="en-US" altLang="ja-JP">
              <a:ea typeface="ＭＳ Ｐゴシック" panose="020B0600070205080204" pitchFamily="50" charset="-128"/>
            </a:endParaRPr>
          </a:p>
        </p:txBody>
      </p:sp>
      <p:sp>
        <p:nvSpPr>
          <p:cNvPr id="168963" name="Rectangle 2"/>
          <p:cNvSpPr>
            <a:spLocks noGrp="1" noRot="1" noChangeAspect="1" noChangeArrowheads="1" noTextEdit="1"/>
          </p:cNvSpPr>
          <p:nvPr>
            <p:ph type="sldImg"/>
          </p:nvPr>
        </p:nvSpPr>
        <p:spPr>
          <a:xfrm>
            <a:off x="1371600" y="1143000"/>
            <a:ext cx="4114800" cy="30861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185562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スライド イメージ プレースホルダー 1"/>
          <p:cNvSpPr>
            <a:spLocks noGrp="1" noRot="1" noChangeAspect="1" noTextEdit="1"/>
          </p:cNvSpPr>
          <p:nvPr>
            <p:ph type="sldImg"/>
          </p:nvPr>
        </p:nvSpPr>
        <p:spPr>
          <a:xfrm>
            <a:off x="1371600" y="1143000"/>
            <a:ext cx="4114800" cy="3086100"/>
          </a:xfrm>
          <a:ln/>
        </p:spPr>
      </p:sp>
      <p:sp>
        <p:nvSpPr>
          <p:cNvPr id="1699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99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774E4F5B-6BAF-44A2-84F7-B251DB29985E}" type="slidenum">
              <a:rPr lang="en-US" altLang="ja-JP">
                <a:ea typeface="ＭＳ Ｐゴシック" panose="020B0600070205080204" pitchFamily="50" charset="-128"/>
              </a:rPr>
              <a:pPr algn="r" eaLnBrk="1" hangingPunct="1">
                <a:spcBef>
                  <a:spcPct val="0"/>
                </a:spcBef>
              </a:pPr>
              <a:t>33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3728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スライド イメージ プレースホルダー 1"/>
          <p:cNvSpPr>
            <a:spLocks noGrp="1" noRot="1" noChangeAspect="1" noTextEdit="1"/>
          </p:cNvSpPr>
          <p:nvPr>
            <p:ph type="sldImg"/>
          </p:nvPr>
        </p:nvSpPr>
        <p:spPr>
          <a:xfrm>
            <a:off x="1371600" y="1143000"/>
            <a:ext cx="4114800" cy="3086100"/>
          </a:xfrm>
          <a:ln/>
        </p:spPr>
      </p:sp>
      <p:sp>
        <p:nvSpPr>
          <p:cNvPr id="1710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
        <p:nvSpPr>
          <p:cNvPr id="1710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64FC6E3-1002-4C14-9805-630F8E4A15EE}" type="slidenum">
              <a:rPr lang="en-US" altLang="ja-JP">
                <a:ea typeface="ＭＳ Ｐゴシック" panose="020B0600070205080204" pitchFamily="50" charset="-128"/>
              </a:rPr>
              <a:pPr algn="r" eaLnBrk="1" hangingPunct="1">
                <a:spcBef>
                  <a:spcPct val="0"/>
                </a:spcBef>
              </a:pPr>
              <a:t>34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1957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スライド イメージ プレースホルダー 1"/>
          <p:cNvSpPr>
            <a:spLocks noGrp="1" noRot="1" noChangeAspect="1" noTextEdit="1"/>
          </p:cNvSpPr>
          <p:nvPr>
            <p:ph type="sldImg"/>
          </p:nvPr>
        </p:nvSpPr>
        <p:spPr>
          <a:xfrm>
            <a:off x="1371600" y="1143000"/>
            <a:ext cx="4114800" cy="3086100"/>
          </a:xfrm>
          <a:ln/>
        </p:spPr>
      </p:sp>
      <p:sp>
        <p:nvSpPr>
          <p:cNvPr id="1720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20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1B8EED0-35BB-4D2A-9BF1-ECA467B9CA3D}" type="slidenum">
              <a:rPr lang="en-US" altLang="ja-JP">
                <a:ea typeface="ＭＳ Ｐゴシック" panose="020B0600070205080204" pitchFamily="50" charset="-128"/>
              </a:rPr>
              <a:pPr algn="r" eaLnBrk="1" hangingPunct="1">
                <a:spcBef>
                  <a:spcPct val="0"/>
                </a:spcBef>
              </a:pPr>
              <a:t>35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667016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28D596D-45C8-4A24-B425-2848F16A11CC}" type="slidenum">
              <a:rPr lang="en-US" altLang="ja-JP">
                <a:ea typeface="ＭＳ Ｐゴシック" panose="020B0600070205080204" pitchFamily="50" charset="-128"/>
              </a:rPr>
              <a:pPr algn="r" eaLnBrk="1" hangingPunct="1">
                <a:spcBef>
                  <a:spcPct val="0"/>
                </a:spcBef>
              </a:pPr>
              <a:t>36</a:t>
            </a:fld>
            <a:endParaRPr lang="en-US" altLang="ja-JP">
              <a:ea typeface="ＭＳ Ｐゴシック" panose="020B0600070205080204" pitchFamily="50" charset="-128"/>
            </a:endParaRPr>
          </a:p>
        </p:txBody>
      </p:sp>
      <p:sp>
        <p:nvSpPr>
          <p:cNvPr id="173059" name="Rectangle 2"/>
          <p:cNvSpPr>
            <a:spLocks noGrp="1" noRot="1" noChangeAspect="1" noChangeArrowheads="1" noTextEdit="1"/>
          </p:cNvSpPr>
          <p:nvPr>
            <p:ph type="sldImg"/>
          </p:nvPr>
        </p:nvSpPr>
        <p:spPr>
          <a:xfrm>
            <a:off x="1371600" y="1143000"/>
            <a:ext cx="4114800" cy="30861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1700958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FDB93F9-48ED-4ACD-846A-F26C867ECF89}" type="slidenum">
              <a:rPr lang="en-US" altLang="ja-JP">
                <a:ea typeface="ＭＳ Ｐゴシック" panose="020B0600070205080204" pitchFamily="50" charset="-128"/>
              </a:rPr>
              <a:pPr algn="r" eaLnBrk="1" hangingPunct="1">
                <a:spcBef>
                  <a:spcPct val="0"/>
                </a:spcBef>
              </a:pPr>
              <a:t>37</a:t>
            </a:fld>
            <a:endParaRPr lang="en-US" altLang="ja-JP">
              <a:ea typeface="ＭＳ Ｐゴシック" panose="020B0600070205080204" pitchFamily="50" charset="-128"/>
            </a:endParaRPr>
          </a:p>
        </p:txBody>
      </p:sp>
      <p:sp>
        <p:nvSpPr>
          <p:cNvPr id="174083" name="Rectangle 2"/>
          <p:cNvSpPr>
            <a:spLocks noGrp="1" noRot="1" noChangeAspect="1" noChangeArrowheads="1" noTextEdit="1"/>
          </p:cNvSpPr>
          <p:nvPr>
            <p:ph type="sldImg"/>
          </p:nvPr>
        </p:nvSpPr>
        <p:spPr>
          <a:xfrm>
            <a:off x="1371600" y="1143000"/>
            <a:ext cx="4114800" cy="30861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p>
        </p:txBody>
      </p:sp>
    </p:spTree>
    <p:extLst>
      <p:ext uri="{BB962C8B-B14F-4D97-AF65-F5344CB8AC3E}">
        <p14:creationId xmlns:p14="http://schemas.microsoft.com/office/powerpoint/2010/main" val="3464633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8BF5A50-9F4B-4A96-921F-0EB03D09BABD}" type="slidenum">
              <a:rPr lang="en-US" altLang="ja-JP">
                <a:ea typeface="ＭＳ Ｐゴシック" panose="020B0600070205080204" pitchFamily="50" charset="-128"/>
              </a:rPr>
              <a:pPr algn="r" eaLnBrk="1" hangingPunct="1">
                <a:spcBef>
                  <a:spcPct val="0"/>
                </a:spcBef>
              </a:pPr>
              <a:t>38</a:t>
            </a:fld>
            <a:endParaRPr lang="en-US" altLang="ja-JP">
              <a:ea typeface="ＭＳ Ｐゴシック" panose="020B0600070205080204" pitchFamily="50" charset="-128"/>
            </a:endParaRPr>
          </a:p>
        </p:txBody>
      </p:sp>
      <p:sp>
        <p:nvSpPr>
          <p:cNvPr id="175107" name="Rectangle 2"/>
          <p:cNvSpPr>
            <a:spLocks noGrp="1" noRot="1" noChangeAspect="1" noChangeArrowheads="1" noTextEdit="1"/>
          </p:cNvSpPr>
          <p:nvPr>
            <p:ph type="sldImg"/>
          </p:nvPr>
        </p:nvSpPr>
        <p:spPr>
          <a:xfrm>
            <a:off x="1371600" y="1143000"/>
            <a:ext cx="4114800" cy="30861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556125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スライド イメージ プレースホルダー 1"/>
          <p:cNvSpPr>
            <a:spLocks noGrp="1" noRot="1" noChangeAspect="1" noTextEdit="1"/>
          </p:cNvSpPr>
          <p:nvPr>
            <p:ph type="sldImg"/>
          </p:nvPr>
        </p:nvSpPr>
        <p:spPr>
          <a:xfrm>
            <a:off x="1371600" y="1143000"/>
            <a:ext cx="4114800" cy="3086100"/>
          </a:xfrm>
          <a:ln/>
        </p:spPr>
      </p:sp>
      <p:sp>
        <p:nvSpPr>
          <p:cNvPr id="17613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613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9C5B311-C41E-4712-B72B-BEA0A3835541}" type="slidenum">
              <a:rPr lang="en-US" altLang="ja-JP">
                <a:ea typeface="ＭＳ Ｐゴシック" panose="020B0600070205080204" pitchFamily="50" charset="-128"/>
              </a:rPr>
              <a:pPr algn="r" eaLnBrk="1" hangingPunct="1">
                <a:spcBef>
                  <a:spcPct val="0"/>
                </a:spcBef>
              </a:pPr>
              <a:t>39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21051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A3549EF-BBA1-48A3-B7CC-4A36A909D2ED}" type="slidenum">
              <a:rPr lang="en-US" altLang="ja-JP">
                <a:ea typeface="ＭＳ Ｐゴシック" panose="020B0600070205080204" pitchFamily="50" charset="-128"/>
              </a:rPr>
              <a:pPr algn="r" eaLnBrk="1" hangingPunct="1">
                <a:spcBef>
                  <a:spcPct val="0"/>
                </a:spcBef>
              </a:pPr>
              <a:t>40</a:t>
            </a:fld>
            <a:endParaRPr lang="en-US" altLang="ja-JP">
              <a:ea typeface="ＭＳ Ｐゴシック" panose="020B0600070205080204" pitchFamily="50" charset="-128"/>
            </a:endParaRPr>
          </a:p>
        </p:txBody>
      </p:sp>
      <p:sp>
        <p:nvSpPr>
          <p:cNvPr id="177155" name="Rectangle 7"/>
          <p:cNvSpPr txBox="1">
            <a:spLocks noGrp="1" noChangeArrowheads="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343C79A-A972-4377-91CB-55F4BFCF71D2}" type="slidenum">
              <a:rPr lang="en-US" altLang="ja-JP">
                <a:ea typeface="ＭＳ Ｐゴシック" panose="020B0600070205080204" pitchFamily="50" charset="-128"/>
              </a:rPr>
              <a:pPr algn="r" eaLnBrk="1" hangingPunct="1">
                <a:spcBef>
                  <a:spcPct val="0"/>
                </a:spcBef>
              </a:pPr>
              <a:t>40</a:t>
            </a:fld>
            <a:endParaRPr lang="en-US" altLang="ja-JP">
              <a:ea typeface="ＭＳ Ｐゴシック" panose="020B0600070205080204" pitchFamily="50" charset="-128"/>
            </a:endParaRPr>
          </a:p>
        </p:txBody>
      </p:sp>
      <p:sp>
        <p:nvSpPr>
          <p:cNvPr id="177156" name="Rectangle 2"/>
          <p:cNvSpPr>
            <a:spLocks noGrp="1" noRot="1" noChangeAspect="1" noChangeArrowheads="1" noTextEdit="1"/>
          </p:cNvSpPr>
          <p:nvPr>
            <p:ph type="sldImg"/>
          </p:nvPr>
        </p:nvSpPr>
        <p:spPr>
          <a:xfrm>
            <a:off x="920750" y="746125"/>
            <a:ext cx="4967288" cy="3725863"/>
          </a:xfrm>
          <a:ln/>
        </p:spPr>
      </p:sp>
      <p:sp>
        <p:nvSpPr>
          <p:cNvPr id="177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endParaRPr lang="ja-JP" altLang="en-US"/>
          </a:p>
        </p:txBody>
      </p:sp>
    </p:spTree>
    <p:extLst>
      <p:ext uri="{BB962C8B-B14F-4D97-AF65-F5344CB8AC3E}">
        <p14:creationId xmlns:p14="http://schemas.microsoft.com/office/powerpoint/2010/main" val="407225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スライド イメージ プレースホルダー 1"/>
          <p:cNvSpPr>
            <a:spLocks noGrp="1" noRot="1" noChangeAspect="1" noTextEdit="1"/>
          </p:cNvSpPr>
          <p:nvPr>
            <p:ph type="sldImg"/>
          </p:nvPr>
        </p:nvSpPr>
        <p:spPr>
          <a:xfrm>
            <a:off x="1371600" y="1143000"/>
            <a:ext cx="4114800" cy="3086100"/>
          </a:xfrm>
          <a:ln/>
        </p:spPr>
      </p:sp>
      <p:sp>
        <p:nvSpPr>
          <p:cNvPr id="181251"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ja-JP" altLang="en-US" dirty="0"/>
          </a:p>
        </p:txBody>
      </p:sp>
      <p:sp>
        <p:nvSpPr>
          <p:cNvPr id="17818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D817859-782E-4DD4-B14F-CE4EE584EDB4}" type="slidenum">
              <a:rPr lang="en-US" altLang="ja-JP">
                <a:ea typeface="ＭＳ Ｐゴシック" panose="020B0600070205080204" pitchFamily="50" charset="-128"/>
              </a:rPr>
              <a:pPr algn="r" eaLnBrk="1" hangingPunct="1">
                <a:spcBef>
                  <a:spcPct val="0"/>
                </a:spcBef>
              </a:pPr>
              <a:t>41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77711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スライド イメージ プレースホルダー 1"/>
          <p:cNvSpPr>
            <a:spLocks noGrp="1" noRot="1" noChangeAspect="1" noTextEdit="1"/>
          </p:cNvSpPr>
          <p:nvPr>
            <p:ph type="sldImg"/>
          </p:nvPr>
        </p:nvSpPr>
        <p:spPr>
          <a:xfrm>
            <a:off x="1371600" y="1143000"/>
            <a:ext cx="4114800" cy="3086100"/>
          </a:xfrm>
          <a:ln/>
        </p:spPr>
      </p:sp>
      <p:sp>
        <p:nvSpPr>
          <p:cNvPr id="14029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029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66B74D2-993F-4262-812E-5952A56EA8BE}" type="slidenum">
              <a:rPr lang="en-US" altLang="ja-JP">
                <a:ea typeface="ＭＳ Ｐゴシック" panose="020B0600070205080204" pitchFamily="50" charset="-128"/>
              </a:rPr>
              <a:pPr algn="r" eaLnBrk="1" hangingPunct="1">
                <a:spcBef>
                  <a:spcPct val="0"/>
                </a:spcBef>
              </a:pPr>
              <a:t>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020056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スライド イメージ プレースホルダー 1"/>
          <p:cNvSpPr>
            <a:spLocks noGrp="1" noRot="1" noChangeAspect="1" noTextEdit="1"/>
          </p:cNvSpPr>
          <p:nvPr>
            <p:ph type="sldImg"/>
          </p:nvPr>
        </p:nvSpPr>
        <p:spPr>
          <a:xfrm>
            <a:off x="1371600" y="1143000"/>
            <a:ext cx="4114800" cy="3086100"/>
          </a:xfrm>
          <a:ln/>
        </p:spPr>
      </p:sp>
      <p:sp>
        <p:nvSpPr>
          <p:cNvPr id="18022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022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0294ADB-BAD0-42C5-93A6-1784BD815DF7}" type="slidenum">
              <a:rPr lang="en-US" altLang="ja-JP">
                <a:ea typeface="ＭＳ Ｐゴシック" panose="020B0600070205080204" pitchFamily="50" charset="-128"/>
              </a:rPr>
              <a:pPr algn="r" eaLnBrk="1" hangingPunct="1">
                <a:spcBef>
                  <a:spcPct val="0"/>
                </a:spcBef>
              </a:pPr>
              <a:t>43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74849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0F64471-5DA9-482E-BE90-0D482EE47BBD}" type="slidenum">
              <a:rPr lang="en-US" altLang="ja-JP">
                <a:ea typeface="ＭＳ Ｐゴシック" panose="020B0600070205080204" pitchFamily="50" charset="-128"/>
              </a:rPr>
              <a:pPr algn="r" eaLnBrk="1" hangingPunct="1">
                <a:spcBef>
                  <a:spcPct val="0"/>
                </a:spcBef>
              </a:pPr>
              <a:t>44</a:t>
            </a:fld>
            <a:endParaRPr lang="en-US" altLang="ja-JP">
              <a:ea typeface="ＭＳ Ｐゴシック" panose="020B0600070205080204" pitchFamily="50" charset="-128"/>
            </a:endParaRPr>
          </a:p>
        </p:txBody>
      </p:sp>
      <p:sp>
        <p:nvSpPr>
          <p:cNvPr id="181251" name="Rectangle 2"/>
          <p:cNvSpPr>
            <a:spLocks noGrp="1" noRot="1" noChangeAspect="1" noChangeArrowheads="1" noTextEdit="1"/>
          </p:cNvSpPr>
          <p:nvPr>
            <p:ph type="sldImg"/>
          </p:nvPr>
        </p:nvSpPr>
        <p:spPr>
          <a:xfrm>
            <a:off x="1371600" y="1143000"/>
            <a:ext cx="4114800" cy="30861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1506848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スライド イメージ プレースホルダー 1"/>
          <p:cNvSpPr>
            <a:spLocks noGrp="1" noRot="1" noChangeAspect="1" noTextEdit="1"/>
          </p:cNvSpPr>
          <p:nvPr>
            <p:ph type="sldImg"/>
          </p:nvPr>
        </p:nvSpPr>
        <p:spPr>
          <a:xfrm>
            <a:off x="1371600" y="1143000"/>
            <a:ext cx="4114800" cy="3086100"/>
          </a:xfrm>
          <a:ln/>
        </p:spPr>
      </p:sp>
      <p:sp>
        <p:nvSpPr>
          <p:cNvPr id="1822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22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4E51AA3-1DD1-4A71-99B5-B2E789671078}" type="slidenum">
              <a:rPr lang="en-US" altLang="ja-JP">
                <a:ea typeface="ＭＳ Ｐゴシック" panose="020B0600070205080204" pitchFamily="50" charset="-128"/>
              </a:rPr>
              <a:pPr algn="r" eaLnBrk="1" hangingPunct="1">
                <a:spcBef>
                  <a:spcPct val="0"/>
                </a:spcBef>
              </a:pPr>
              <a:t>45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493953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スライド イメージ プレースホルダー 1"/>
          <p:cNvSpPr>
            <a:spLocks noGrp="1" noRot="1" noChangeAspect="1" noTextEdit="1"/>
          </p:cNvSpPr>
          <p:nvPr>
            <p:ph type="sldImg"/>
          </p:nvPr>
        </p:nvSpPr>
        <p:spPr>
          <a:xfrm>
            <a:off x="1371600" y="1143000"/>
            <a:ext cx="4114800" cy="3086100"/>
          </a:xfrm>
          <a:ln/>
        </p:spPr>
      </p:sp>
      <p:sp>
        <p:nvSpPr>
          <p:cNvPr id="1832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33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CE1773F-5980-4986-9DA8-0920C2D2125E}" type="slidenum">
              <a:rPr lang="en-US" altLang="ja-JP">
                <a:ea typeface="ＭＳ Ｐゴシック" panose="020B0600070205080204" pitchFamily="50" charset="-128"/>
              </a:rPr>
              <a:pPr algn="r" eaLnBrk="1" hangingPunct="1">
                <a:spcBef>
                  <a:spcPct val="0"/>
                </a:spcBef>
              </a:pPr>
              <a:t>46</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88782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スライド イメージ プレースホルダー 1"/>
          <p:cNvSpPr>
            <a:spLocks noGrp="1" noRot="1" noChangeAspect="1" noTextEdit="1"/>
          </p:cNvSpPr>
          <p:nvPr>
            <p:ph type="sldImg"/>
          </p:nvPr>
        </p:nvSpPr>
        <p:spPr>
          <a:xfrm>
            <a:off x="1371600" y="1143000"/>
            <a:ext cx="4114800" cy="3086100"/>
          </a:xfrm>
          <a:ln/>
        </p:spPr>
      </p:sp>
      <p:sp>
        <p:nvSpPr>
          <p:cNvPr id="1843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43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CDE728C-993C-49C2-BB4E-10B5E4DC1407}" type="slidenum">
              <a:rPr lang="en-US" altLang="ja-JP">
                <a:ea typeface="ＭＳ Ｐゴシック" panose="020B0600070205080204" pitchFamily="50" charset="-128"/>
              </a:rPr>
              <a:pPr algn="r" eaLnBrk="1" hangingPunct="1">
                <a:spcBef>
                  <a:spcPct val="0"/>
                </a:spcBef>
              </a:pPr>
              <a:t>47</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932653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スライド イメージ プレースホルダー 1"/>
          <p:cNvSpPr>
            <a:spLocks noGrp="1" noRot="1" noChangeAspect="1" noTextEdit="1"/>
          </p:cNvSpPr>
          <p:nvPr>
            <p:ph type="sldImg"/>
          </p:nvPr>
        </p:nvSpPr>
        <p:spPr>
          <a:xfrm>
            <a:off x="1371600" y="1143000"/>
            <a:ext cx="4114800" cy="3086100"/>
          </a:xfrm>
          <a:ln/>
        </p:spPr>
      </p:sp>
      <p:sp>
        <p:nvSpPr>
          <p:cNvPr id="18534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534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CB7D5BE-2E50-444D-BDA6-88E5F78C9F41}" type="slidenum">
              <a:rPr lang="en-US" altLang="ja-JP">
                <a:ea typeface="ＭＳ Ｐゴシック" panose="020B0600070205080204" pitchFamily="50" charset="-128"/>
              </a:rPr>
              <a:pPr algn="r" eaLnBrk="1" hangingPunct="1">
                <a:spcBef>
                  <a:spcPct val="0"/>
                </a:spcBef>
              </a:pPr>
              <a:t>48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518991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CE333DB-FB95-4D29-9D78-AFD60E5C3FD2}" type="slidenum">
              <a:rPr lang="en-US" altLang="ja-JP">
                <a:ea typeface="ＭＳ Ｐゴシック" panose="020B0600070205080204" pitchFamily="50" charset="-128"/>
              </a:rPr>
              <a:pPr algn="r" eaLnBrk="1" hangingPunct="1">
                <a:spcBef>
                  <a:spcPct val="0"/>
                </a:spcBef>
              </a:pPr>
              <a:t>49</a:t>
            </a:fld>
            <a:endParaRPr lang="en-US" altLang="ja-JP">
              <a:ea typeface="ＭＳ Ｐゴシック" panose="020B0600070205080204" pitchFamily="50" charset="-128"/>
            </a:endParaRPr>
          </a:p>
        </p:txBody>
      </p:sp>
      <p:sp>
        <p:nvSpPr>
          <p:cNvPr id="186371" name="Rectangle 2"/>
          <p:cNvSpPr>
            <a:spLocks noGrp="1" noRot="1" noChangeAspect="1" noChangeArrowheads="1" noTextEdit="1"/>
          </p:cNvSpPr>
          <p:nvPr>
            <p:ph type="sldImg"/>
          </p:nvPr>
        </p:nvSpPr>
        <p:spPr>
          <a:xfrm>
            <a:off x="1371600" y="1143000"/>
            <a:ext cx="4114800" cy="3086100"/>
          </a:xfrm>
          <a:ln/>
        </p:spPr>
      </p:sp>
      <p:sp>
        <p:nvSpPr>
          <p:cNvPr id="186372" name="Rectangle 3"/>
          <p:cNvSpPr>
            <a:spLocks noGrp="1" noChangeArrowheads="1"/>
          </p:cNvSpPr>
          <p:nvPr>
            <p:ph type="body" idx="1"/>
          </p:nvPr>
        </p:nvSpPr>
        <p:spPr>
          <a:xfrm>
            <a:off x="666750" y="4610100"/>
            <a:ext cx="5445125" cy="4392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18318150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スライド イメージ プレースホルダー 1"/>
          <p:cNvSpPr>
            <a:spLocks noGrp="1" noRot="1" noChangeAspect="1" noTextEdit="1"/>
          </p:cNvSpPr>
          <p:nvPr>
            <p:ph type="sldImg"/>
          </p:nvPr>
        </p:nvSpPr>
        <p:spPr>
          <a:xfrm>
            <a:off x="1371600" y="1143000"/>
            <a:ext cx="4114800" cy="3086100"/>
          </a:xfrm>
          <a:ln/>
        </p:spPr>
      </p:sp>
      <p:sp>
        <p:nvSpPr>
          <p:cNvPr id="18739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739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DB04B2A-5E3D-48BE-843C-3A888F6B05BA}" type="slidenum">
              <a:rPr lang="en-US" altLang="ja-JP">
                <a:ea typeface="ＭＳ Ｐゴシック" panose="020B0600070205080204" pitchFamily="50" charset="-128"/>
              </a:rPr>
              <a:pPr algn="r" eaLnBrk="1" hangingPunct="1">
                <a:spcBef>
                  <a:spcPct val="0"/>
                </a:spcBef>
              </a:pPr>
              <a:t>50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83308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スライド イメージ プレースホルダー 1"/>
          <p:cNvSpPr>
            <a:spLocks noGrp="1" noRot="1" noChangeAspect="1" noTextEdit="1"/>
          </p:cNvSpPr>
          <p:nvPr>
            <p:ph type="sldImg"/>
          </p:nvPr>
        </p:nvSpPr>
        <p:spPr>
          <a:xfrm>
            <a:off x="1371600" y="1143000"/>
            <a:ext cx="4114800" cy="3086100"/>
          </a:xfrm>
          <a:ln/>
        </p:spPr>
      </p:sp>
      <p:sp>
        <p:nvSpPr>
          <p:cNvPr id="18944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894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0F2E458-1BB9-4E2B-8BC6-6443865E55C5}" type="slidenum">
              <a:rPr lang="en-US" altLang="ja-JP">
                <a:ea typeface="ＭＳ Ｐゴシック" panose="020B0600070205080204" pitchFamily="50" charset="-128"/>
              </a:rPr>
              <a:pPr algn="r" eaLnBrk="1" hangingPunct="1">
                <a:spcBef>
                  <a:spcPct val="0"/>
                </a:spcBef>
              </a:pPr>
              <a:t>51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547883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CAE6A9E-A9D3-49D6-90BB-ECA7096CEE20}" type="slidenum">
              <a:rPr lang="en-US" altLang="ja-JP">
                <a:ea typeface="ＭＳ Ｐゴシック" panose="020B0600070205080204" pitchFamily="50" charset="-128"/>
              </a:rPr>
              <a:pPr algn="r" eaLnBrk="1" hangingPunct="1">
                <a:spcBef>
                  <a:spcPct val="0"/>
                </a:spcBef>
              </a:pPr>
              <a:t>52</a:t>
            </a:fld>
            <a:endParaRPr lang="en-US" altLang="ja-JP">
              <a:ea typeface="ＭＳ Ｐゴシック" panose="020B0600070205080204" pitchFamily="50" charset="-128"/>
            </a:endParaRPr>
          </a:p>
        </p:txBody>
      </p:sp>
      <p:sp>
        <p:nvSpPr>
          <p:cNvPr id="190467" name="Rectangle 2"/>
          <p:cNvSpPr>
            <a:spLocks noGrp="1" noRot="1" noChangeAspect="1" noChangeArrowheads="1" noTextEdit="1"/>
          </p:cNvSpPr>
          <p:nvPr>
            <p:ph type="sldImg"/>
          </p:nvPr>
        </p:nvSpPr>
        <p:spPr>
          <a:xfrm>
            <a:off x="1371600" y="1143000"/>
            <a:ext cx="4114800" cy="3086100"/>
          </a:xfrm>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59635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F837A58-CA49-4092-985F-1E68E1F3D350}" type="slidenum">
              <a:rPr lang="en-US" altLang="ja-JP">
                <a:ea typeface="ＭＳ Ｐゴシック" panose="020B0600070205080204" pitchFamily="50" charset="-128"/>
              </a:rPr>
              <a:pPr algn="r" eaLnBrk="1" hangingPunct="1">
                <a:spcBef>
                  <a:spcPct val="0"/>
                </a:spcBef>
              </a:pPr>
              <a:t>6</a:t>
            </a:fld>
            <a:endParaRPr lang="en-US" altLang="ja-JP">
              <a:ea typeface="ＭＳ Ｐゴシック" panose="020B0600070205080204" pitchFamily="50" charset="-128"/>
            </a:endParaRPr>
          </a:p>
        </p:txBody>
      </p:sp>
      <p:sp>
        <p:nvSpPr>
          <p:cNvPr id="141315" name="Rectangle 2"/>
          <p:cNvSpPr>
            <a:spLocks noGrp="1" noRot="1" noChangeAspect="1" noChangeArrowheads="1" noTextEdit="1"/>
          </p:cNvSpPr>
          <p:nvPr>
            <p:ph type="sldImg"/>
          </p:nvPr>
        </p:nvSpPr>
        <p:spPr>
          <a:xfrm>
            <a:off x="1371600" y="1143000"/>
            <a:ext cx="4114800" cy="30861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a:p>
        </p:txBody>
      </p:sp>
    </p:spTree>
    <p:extLst>
      <p:ext uri="{BB962C8B-B14F-4D97-AF65-F5344CB8AC3E}">
        <p14:creationId xmlns:p14="http://schemas.microsoft.com/office/powerpoint/2010/main" val="3213200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C199DE8-927B-416E-9EA9-7758567244AF}" type="slidenum">
              <a:rPr lang="en-US" altLang="ja-JP">
                <a:ea typeface="ＭＳ Ｐゴシック" panose="020B0600070205080204" pitchFamily="50" charset="-128"/>
              </a:rPr>
              <a:pPr algn="r" eaLnBrk="1" hangingPunct="1">
                <a:spcBef>
                  <a:spcPct val="0"/>
                </a:spcBef>
              </a:pPr>
              <a:t>53</a:t>
            </a:fld>
            <a:endParaRPr lang="en-US" altLang="ja-JP">
              <a:ea typeface="ＭＳ Ｐゴシック" panose="020B0600070205080204" pitchFamily="50" charset="-128"/>
            </a:endParaRPr>
          </a:p>
        </p:txBody>
      </p:sp>
      <p:sp>
        <p:nvSpPr>
          <p:cNvPr id="191491" name="Rectangle 7"/>
          <p:cNvSpPr txBox="1">
            <a:spLocks noGrp="1" noChangeArrowheads="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C5A462E-17FF-46AF-8765-345A487BEC10}" type="slidenum">
              <a:rPr lang="en-US" altLang="ja-JP">
                <a:ea typeface="ＭＳ Ｐゴシック" panose="020B0600070205080204" pitchFamily="50" charset="-128"/>
              </a:rPr>
              <a:pPr algn="r" eaLnBrk="1" hangingPunct="1">
                <a:spcBef>
                  <a:spcPct val="0"/>
                </a:spcBef>
              </a:pPr>
              <a:t>53</a:t>
            </a:fld>
            <a:endParaRPr lang="en-US" altLang="ja-JP">
              <a:ea typeface="ＭＳ Ｐゴシック" panose="020B0600070205080204" pitchFamily="50" charset="-128"/>
            </a:endParaRPr>
          </a:p>
        </p:txBody>
      </p:sp>
      <p:sp>
        <p:nvSpPr>
          <p:cNvPr id="191492" name="Rectangle 2"/>
          <p:cNvSpPr>
            <a:spLocks noGrp="1" noRot="1" noChangeAspect="1" noChangeArrowheads="1" noTextEdit="1"/>
          </p:cNvSpPr>
          <p:nvPr>
            <p:ph type="sldImg"/>
          </p:nvPr>
        </p:nvSpPr>
        <p:spPr>
          <a:xfrm>
            <a:off x="1371600" y="1143000"/>
            <a:ext cx="4114800" cy="3086100"/>
          </a:xfrm>
          <a:ln/>
        </p:spPr>
      </p:sp>
      <p:sp>
        <p:nvSpPr>
          <p:cNvPr id="191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endParaRPr lang="ja-JP" altLang="en-US"/>
          </a:p>
        </p:txBody>
      </p:sp>
    </p:spTree>
    <p:extLst>
      <p:ext uri="{BB962C8B-B14F-4D97-AF65-F5344CB8AC3E}">
        <p14:creationId xmlns:p14="http://schemas.microsoft.com/office/powerpoint/2010/main" val="547662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スライド イメージ プレースホルダー 1"/>
          <p:cNvSpPr>
            <a:spLocks noGrp="1" noRot="1" noChangeAspect="1" noTextEdit="1"/>
          </p:cNvSpPr>
          <p:nvPr>
            <p:ph type="sldImg"/>
          </p:nvPr>
        </p:nvSpPr>
        <p:spPr>
          <a:xfrm>
            <a:off x="1371600" y="1143000"/>
            <a:ext cx="4114800" cy="3086100"/>
          </a:xfrm>
          <a:ln/>
        </p:spPr>
      </p:sp>
      <p:sp>
        <p:nvSpPr>
          <p:cNvPr id="1925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25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F5D17BA-E074-40C6-A75D-4025D3E8A14A}" type="slidenum">
              <a:rPr lang="en-US" altLang="ja-JP">
                <a:ea typeface="ＭＳ Ｐゴシック" panose="020B0600070205080204" pitchFamily="50" charset="-128"/>
              </a:rPr>
              <a:pPr algn="r" eaLnBrk="1" hangingPunct="1">
                <a:spcBef>
                  <a:spcPct val="0"/>
                </a:spcBef>
              </a:pPr>
              <a:t>54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4517565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スライド イメージ プレースホルダー 1"/>
          <p:cNvSpPr>
            <a:spLocks noGrp="1" noRot="1" noChangeAspect="1" noTextEdit="1"/>
          </p:cNvSpPr>
          <p:nvPr>
            <p:ph type="sldImg"/>
          </p:nvPr>
        </p:nvSpPr>
        <p:spPr>
          <a:xfrm>
            <a:off x="1371600" y="1143000"/>
            <a:ext cx="4114800" cy="3086100"/>
          </a:xfrm>
          <a:ln/>
        </p:spPr>
      </p:sp>
      <p:sp>
        <p:nvSpPr>
          <p:cNvPr id="1935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35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8B8C45B-ECD6-4C9E-8DBD-B9EEB677D8AC}" type="slidenum">
              <a:rPr lang="en-US" altLang="ja-JP">
                <a:ea typeface="ＭＳ Ｐゴシック" panose="020B0600070205080204" pitchFamily="50" charset="-128"/>
              </a:rPr>
              <a:pPr algn="r" eaLnBrk="1" hangingPunct="1">
                <a:spcBef>
                  <a:spcPct val="0"/>
                </a:spcBef>
              </a:pPr>
              <a:t>55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8975690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スライド イメージ プレースホルダー 1"/>
          <p:cNvSpPr>
            <a:spLocks noGrp="1" noRot="1" noChangeAspect="1" noTextEdit="1"/>
          </p:cNvSpPr>
          <p:nvPr>
            <p:ph type="sldImg"/>
          </p:nvPr>
        </p:nvSpPr>
        <p:spPr>
          <a:xfrm>
            <a:off x="1371600" y="1143000"/>
            <a:ext cx="4114800" cy="3086100"/>
          </a:xfrm>
          <a:ln/>
        </p:spPr>
      </p:sp>
      <p:sp>
        <p:nvSpPr>
          <p:cNvPr id="19456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456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888EE03-71A4-4E7C-882C-390D4BD24A9B}" type="slidenum">
              <a:rPr lang="en-US" altLang="ja-JP">
                <a:ea typeface="ＭＳ Ｐゴシック" panose="020B0600070205080204" pitchFamily="50" charset="-128"/>
              </a:rPr>
              <a:pPr algn="r" eaLnBrk="1" hangingPunct="1">
                <a:spcBef>
                  <a:spcPct val="0"/>
                </a:spcBef>
              </a:pPr>
              <a:t>56</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434791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スライド イメージ プレースホルダー 1"/>
          <p:cNvSpPr>
            <a:spLocks noGrp="1" noRot="1" noChangeAspect="1" noTextEdit="1"/>
          </p:cNvSpPr>
          <p:nvPr>
            <p:ph type="sldImg"/>
          </p:nvPr>
        </p:nvSpPr>
        <p:spPr>
          <a:xfrm>
            <a:off x="1371600" y="1143000"/>
            <a:ext cx="4114800" cy="3086100"/>
          </a:xfrm>
          <a:ln/>
        </p:spPr>
      </p:sp>
      <p:sp>
        <p:nvSpPr>
          <p:cNvPr id="1955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55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145FA99-9F9D-402E-91F0-A63C76B250C4}" type="slidenum">
              <a:rPr lang="en-US" altLang="ja-JP">
                <a:ea typeface="ＭＳ Ｐゴシック" panose="020B0600070205080204" pitchFamily="50" charset="-128"/>
              </a:rPr>
              <a:pPr algn="r" eaLnBrk="1" hangingPunct="1">
                <a:spcBef>
                  <a:spcPct val="0"/>
                </a:spcBef>
              </a:pPr>
              <a:t>57</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5438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スライド イメージ プレースホルダー 1"/>
          <p:cNvSpPr>
            <a:spLocks noGrp="1" noRot="1" noChangeAspect="1" noTextEdit="1"/>
          </p:cNvSpPr>
          <p:nvPr>
            <p:ph type="sldImg"/>
          </p:nvPr>
        </p:nvSpPr>
        <p:spPr>
          <a:xfrm>
            <a:off x="1371600" y="1143000"/>
            <a:ext cx="4114800" cy="3086100"/>
          </a:xfrm>
          <a:ln/>
        </p:spPr>
      </p:sp>
      <p:sp>
        <p:nvSpPr>
          <p:cNvPr id="1966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66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36E064E-236B-4782-A1AE-BA03C695A9FF}" type="slidenum">
              <a:rPr lang="en-US" altLang="ja-JP">
                <a:ea typeface="ＭＳ Ｐゴシック" panose="020B0600070205080204" pitchFamily="50" charset="-128"/>
              </a:rPr>
              <a:pPr algn="r" eaLnBrk="1" hangingPunct="1">
                <a:spcBef>
                  <a:spcPct val="0"/>
                </a:spcBef>
              </a:pPr>
              <a:t>58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414755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169ED35-B2F2-4C74-BED5-BAC84426A471}" type="slidenum">
              <a:rPr lang="en-US" altLang="ja-JP">
                <a:ea typeface="ＭＳ Ｐゴシック" panose="020B0600070205080204" pitchFamily="50" charset="-128"/>
              </a:rPr>
              <a:pPr algn="r" eaLnBrk="1" hangingPunct="1">
                <a:spcBef>
                  <a:spcPct val="0"/>
                </a:spcBef>
              </a:pPr>
              <a:t>59</a:t>
            </a:fld>
            <a:endParaRPr lang="en-US" altLang="ja-JP">
              <a:ea typeface="ＭＳ Ｐゴシック" panose="020B0600070205080204" pitchFamily="50" charset="-128"/>
            </a:endParaRPr>
          </a:p>
        </p:txBody>
      </p:sp>
      <p:sp>
        <p:nvSpPr>
          <p:cNvPr id="197635" name="Rectangle 2"/>
          <p:cNvSpPr>
            <a:spLocks noGrp="1" noRot="1" noChangeAspect="1" noChangeArrowheads="1" noTextEdit="1"/>
          </p:cNvSpPr>
          <p:nvPr>
            <p:ph type="sldImg"/>
          </p:nvPr>
        </p:nvSpPr>
        <p:spPr>
          <a:xfrm>
            <a:off x="1371600" y="1143000"/>
            <a:ext cx="4114800" cy="3086100"/>
          </a:xfrm>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1810815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スライド イメージ プレースホルダー 1"/>
          <p:cNvSpPr>
            <a:spLocks noGrp="1" noRot="1" noChangeAspect="1" noTextEdit="1"/>
          </p:cNvSpPr>
          <p:nvPr>
            <p:ph type="sldImg"/>
          </p:nvPr>
        </p:nvSpPr>
        <p:spPr>
          <a:xfrm>
            <a:off x="1371600" y="1143000"/>
            <a:ext cx="4114800" cy="3086100"/>
          </a:xfrm>
          <a:ln/>
        </p:spPr>
      </p:sp>
      <p:sp>
        <p:nvSpPr>
          <p:cNvPr id="19865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866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EB064F4-EA02-4259-A3EC-027551C83AC5}" type="slidenum">
              <a:rPr lang="en-US" altLang="ja-JP">
                <a:ea typeface="ＭＳ Ｐゴシック" panose="020B0600070205080204" pitchFamily="50" charset="-128"/>
              </a:rPr>
              <a:pPr algn="r" eaLnBrk="1" hangingPunct="1">
                <a:spcBef>
                  <a:spcPct val="0"/>
                </a:spcBef>
              </a:pPr>
              <a:t>60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532513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スライド イメージ プレースホルダー 1"/>
          <p:cNvSpPr>
            <a:spLocks noGrp="1" noRot="1" noChangeAspect="1" noTextEdit="1"/>
          </p:cNvSpPr>
          <p:nvPr>
            <p:ph type="sldImg"/>
          </p:nvPr>
        </p:nvSpPr>
        <p:spPr>
          <a:xfrm>
            <a:off x="1371600" y="1143000"/>
            <a:ext cx="4114800" cy="3086100"/>
          </a:xfrm>
          <a:ln/>
        </p:spPr>
      </p:sp>
      <p:sp>
        <p:nvSpPr>
          <p:cNvPr id="19968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9968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3528F7C-FB7D-4318-8133-216B79D171E3}" type="slidenum">
              <a:rPr lang="en-US" altLang="ja-JP">
                <a:ea typeface="ＭＳ Ｐゴシック" panose="020B0600070205080204" pitchFamily="50" charset="-128"/>
              </a:rPr>
              <a:pPr algn="r" eaLnBrk="1" hangingPunct="1">
                <a:spcBef>
                  <a:spcPct val="0"/>
                </a:spcBef>
              </a:pPr>
              <a:t>61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6024022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スライド イメージ プレースホルダー 1"/>
          <p:cNvSpPr>
            <a:spLocks noGrp="1" noRot="1" noChangeAspect="1" noTextEdit="1"/>
          </p:cNvSpPr>
          <p:nvPr>
            <p:ph type="sldImg"/>
          </p:nvPr>
        </p:nvSpPr>
        <p:spPr>
          <a:xfrm>
            <a:off x="1371600" y="1143000"/>
            <a:ext cx="4114800" cy="3086100"/>
          </a:xfrm>
          <a:ln/>
        </p:spPr>
      </p:sp>
      <p:sp>
        <p:nvSpPr>
          <p:cNvPr id="20070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0070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3780A29-0661-465C-9061-2122906F736F}" type="slidenum">
              <a:rPr lang="en-US" altLang="ja-JP">
                <a:ea typeface="ＭＳ Ｐゴシック" panose="020B0600070205080204" pitchFamily="50" charset="-128"/>
              </a:rPr>
              <a:pPr algn="r" eaLnBrk="1" hangingPunct="1">
                <a:spcBef>
                  <a:spcPct val="0"/>
                </a:spcBef>
              </a:pPr>
              <a:t>62</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44084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8AA24E5-B693-4084-8DA7-181CBDA34910}" type="slidenum">
              <a:rPr lang="en-US" altLang="ja-JP">
                <a:ea typeface="ＭＳ Ｐゴシック" panose="020B0600070205080204" pitchFamily="50" charset="-128"/>
              </a:rPr>
              <a:pPr algn="r" eaLnBrk="1" hangingPunct="1">
                <a:spcBef>
                  <a:spcPct val="0"/>
                </a:spcBef>
              </a:pPr>
              <a:t>7</a:t>
            </a:fld>
            <a:endParaRPr lang="en-US" altLang="ja-JP">
              <a:ea typeface="ＭＳ Ｐゴシック" panose="020B0600070205080204" pitchFamily="50" charset="-128"/>
            </a:endParaRPr>
          </a:p>
        </p:txBody>
      </p:sp>
      <p:sp>
        <p:nvSpPr>
          <p:cNvPr id="142339" name="Rectangle 2"/>
          <p:cNvSpPr>
            <a:spLocks noGrp="1" noRot="1" noChangeAspect="1" noChangeArrowheads="1" noTextEdit="1"/>
          </p:cNvSpPr>
          <p:nvPr>
            <p:ph type="sldImg"/>
          </p:nvPr>
        </p:nvSpPr>
        <p:spPr>
          <a:xfrm>
            <a:off x="1371600" y="1143000"/>
            <a:ext cx="4114800" cy="30861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4229956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スライド イメージ プレースホルダー 1"/>
          <p:cNvSpPr>
            <a:spLocks noGrp="1" noRot="1" noChangeAspect="1" noTextEdit="1"/>
          </p:cNvSpPr>
          <p:nvPr>
            <p:ph type="sldImg"/>
          </p:nvPr>
        </p:nvSpPr>
        <p:spPr>
          <a:xfrm>
            <a:off x="1371600" y="1143000"/>
            <a:ext cx="4114800" cy="3086100"/>
          </a:xfrm>
          <a:ln/>
        </p:spPr>
      </p:sp>
      <p:sp>
        <p:nvSpPr>
          <p:cNvPr id="20173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0173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F6053E9-6EB2-4702-AC6A-9766DAFE16D7}" type="slidenum">
              <a:rPr lang="en-US" altLang="ja-JP">
                <a:ea typeface="ＭＳ Ｐゴシック" panose="020B0600070205080204" pitchFamily="50" charset="-128"/>
              </a:rPr>
              <a:pPr algn="r" eaLnBrk="1" hangingPunct="1">
                <a:spcBef>
                  <a:spcPct val="0"/>
                </a:spcBef>
              </a:pPr>
              <a:t>63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615298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スライド イメージ プレースホルダー 1"/>
          <p:cNvSpPr>
            <a:spLocks noGrp="1" noRot="1" noChangeAspect="1" noTextEdit="1"/>
          </p:cNvSpPr>
          <p:nvPr>
            <p:ph type="sldImg"/>
          </p:nvPr>
        </p:nvSpPr>
        <p:spPr>
          <a:xfrm>
            <a:off x="1371600" y="1143000"/>
            <a:ext cx="4114800" cy="3086100"/>
          </a:xfrm>
          <a:ln/>
        </p:spPr>
      </p:sp>
      <p:sp>
        <p:nvSpPr>
          <p:cNvPr id="20275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0275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8C10BD3-AF60-4E18-A1E3-ADF80C3C3906}" type="slidenum">
              <a:rPr lang="en-US" altLang="ja-JP">
                <a:ea typeface="ＭＳ Ｐゴシック" panose="020B0600070205080204" pitchFamily="50" charset="-128"/>
              </a:rPr>
              <a:pPr algn="r" eaLnBrk="1" hangingPunct="1">
                <a:spcBef>
                  <a:spcPct val="0"/>
                </a:spcBef>
              </a:pPr>
              <a:t>64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725360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95EAFE9-244F-443F-9E11-35191451CBB2}" type="slidenum">
              <a:rPr lang="en-US" altLang="ja-JP">
                <a:ea typeface="ＭＳ Ｐゴシック" panose="020B0600070205080204" pitchFamily="50" charset="-128"/>
              </a:rPr>
              <a:pPr algn="r" eaLnBrk="1" hangingPunct="1">
                <a:spcBef>
                  <a:spcPct val="0"/>
                </a:spcBef>
              </a:pPr>
              <a:t>65</a:t>
            </a:fld>
            <a:endParaRPr lang="en-US" altLang="ja-JP">
              <a:ea typeface="ＭＳ Ｐゴシック" panose="020B0600070205080204" pitchFamily="50" charset="-128"/>
            </a:endParaRPr>
          </a:p>
        </p:txBody>
      </p:sp>
      <p:sp>
        <p:nvSpPr>
          <p:cNvPr id="203779" name="Rectangle 2"/>
          <p:cNvSpPr>
            <a:spLocks noGrp="1" noRot="1" noChangeAspect="1" noChangeArrowheads="1" noTextEdit="1"/>
          </p:cNvSpPr>
          <p:nvPr>
            <p:ph type="sldImg"/>
          </p:nvPr>
        </p:nvSpPr>
        <p:spPr>
          <a:xfrm>
            <a:off x="1371600" y="1143000"/>
            <a:ext cx="4114800" cy="30861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42542087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D7DF2B6-5A47-46A5-B7D3-DF6AD08B8594}" type="slidenum">
              <a:rPr lang="en-US" altLang="ja-JP">
                <a:ea typeface="ＭＳ Ｐゴシック" panose="020B0600070205080204" pitchFamily="50" charset="-128"/>
              </a:rPr>
              <a:pPr algn="r" eaLnBrk="1" hangingPunct="1">
                <a:spcBef>
                  <a:spcPct val="0"/>
                </a:spcBef>
              </a:pPr>
              <a:t>66</a:t>
            </a:fld>
            <a:endParaRPr lang="en-US" altLang="ja-JP">
              <a:ea typeface="ＭＳ Ｐゴシック" panose="020B0600070205080204" pitchFamily="50" charset="-128"/>
            </a:endParaRPr>
          </a:p>
        </p:txBody>
      </p:sp>
      <p:sp>
        <p:nvSpPr>
          <p:cNvPr id="204803" name="Rectangle 2"/>
          <p:cNvSpPr>
            <a:spLocks noGrp="1" noRot="1" noChangeAspect="1" noChangeArrowheads="1" noTextEdit="1"/>
          </p:cNvSpPr>
          <p:nvPr>
            <p:ph type="sldImg"/>
          </p:nvPr>
        </p:nvSpPr>
        <p:spPr>
          <a:xfrm>
            <a:off x="1371600" y="1143000"/>
            <a:ext cx="4114800" cy="30861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34046965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BAC80DC-2907-49E8-BE4D-41C6E6AED7CB}" type="slidenum">
              <a:rPr lang="en-US" altLang="ja-JP">
                <a:ea typeface="ＭＳ Ｐゴシック" panose="020B0600070205080204" pitchFamily="50" charset="-128"/>
              </a:rPr>
              <a:pPr algn="r" eaLnBrk="1" hangingPunct="1">
                <a:spcBef>
                  <a:spcPct val="0"/>
                </a:spcBef>
              </a:pPr>
              <a:t>67</a:t>
            </a:fld>
            <a:endParaRPr lang="en-US" altLang="ja-JP">
              <a:ea typeface="ＭＳ Ｐゴシック" panose="020B0600070205080204" pitchFamily="50" charset="-128"/>
            </a:endParaRPr>
          </a:p>
        </p:txBody>
      </p:sp>
      <p:sp>
        <p:nvSpPr>
          <p:cNvPr id="205827" name="Rectangle 2"/>
          <p:cNvSpPr>
            <a:spLocks noGrp="1" noRot="1" noChangeAspect="1" noChangeArrowheads="1" noTextEdit="1"/>
          </p:cNvSpPr>
          <p:nvPr>
            <p:ph type="sldImg"/>
          </p:nvPr>
        </p:nvSpPr>
        <p:spPr>
          <a:xfrm>
            <a:off x="1371600" y="1143000"/>
            <a:ext cx="4114800" cy="3086100"/>
          </a:xfrm>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27224721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16AFE55-7960-4EB6-ACCC-767A8206C5AB}" type="slidenum">
              <a:rPr lang="en-US" altLang="ja-JP">
                <a:ea typeface="ＭＳ Ｐゴシック" panose="020B0600070205080204" pitchFamily="50" charset="-128"/>
              </a:rPr>
              <a:pPr algn="r" eaLnBrk="1" hangingPunct="1">
                <a:spcBef>
                  <a:spcPct val="0"/>
                </a:spcBef>
              </a:pPr>
              <a:t>68</a:t>
            </a:fld>
            <a:endParaRPr lang="en-US" altLang="ja-JP">
              <a:ea typeface="ＭＳ Ｐゴシック" panose="020B0600070205080204" pitchFamily="50" charset="-128"/>
            </a:endParaRPr>
          </a:p>
        </p:txBody>
      </p:sp>
      <p:sp>
        <p:nvSpPr>
          <p:cNvPr id="206851" name="Rectangle 2"/>
          <p:cNvSpPr>
            <a:spLocks noGrp="1" noRot="1" noChangeAspect="1" noChangeArrowheads="1" noTextEdit="1"/>
          </p:cNvSpPr>
          <p:nvPr>
            <p:ph type="sldImg"/>
          </p:nvPr>
        </p:nvSpPr>
        <p:spPr>
          <a:xfrm>
            <a:off x="1371600" y="1143000"/>
            <a:ext cx="4114800" cy="3086100"/>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690358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スライド イメージ プレースホルダー 1"/>
          <p:cNvSpPr>
            <a:spLocks noGrp="1" noRot="1" noChangeAspect="1" noTextEdit="1"/>
          </p:cNvSpPr>
          <p:nvPr>
            <p:ph type="sldImg"/>
          </p:nvPr>
        </p:nvSpPr>
        <p:spPr>
          <a:xfrm>
            <a:off x="1371600" y="1143000"/>
            <a:ext cx="4114800" cy="3086100"/>
          </a:xfrm>
          <a:ln/>
        </p:spPr>
      </p:sp>
      <p:sp>
        <p:nvSpPr>
          <p:cNvPr id="2078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078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F325ED5-A71F-41D8-8C3C-B1DE1EA0CF8B}" type="slidenum">
              <a:rPr lang="en-US" altLang="ja-JP">
                <a:ea typeface="ＭＳ Ｐゴシック" panose="020B0600070205080204" pitchFamily="50" charset="-128"/>
              </a:rPr>
              <a:pPr algn="r" eaLnBrk="1" hangingPunct="1">
                <a:spcBef>
                  <a:spcPct val="0"/>
                </a:spcBef>
              </a:pPr>
              <a:t>69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6206007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スライド イメージ プレースホルダー 1"/>
          <p:cNvSpPr>
            <a:spLocks noGrp="1" noRot="1" noChangeAspect="1" noTextEdit="1"/>
          </p:cNvSpPr>
          <p:nvPr>
            <p:ph type="sldImg"/>
          </p:nvPr>
        </p:nvSpPr>
        <p:spPr>
          <a:xfrm>
            <a:off x="1371600" y="1143000"/>
            <a:ext cx="4114800" cy="3086100"/>
          </a:xfrm>
          <a:ln/>
        </p:spPr>
      </p:sp>
      <p:sp>
        <p:nvSpPr>
          <p:cNvPr id="2088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089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2866E07-3006-40F5-B05B-38F31E1C9BDD}" type="slidenum">
              <a:rPr lang="en-US" altLang="ja-JP">
                <a:ea typeface="ＭＳ Ｐゴシック" panose="020B0600070205080204" pitchFamily="50" charset="-128"/>
              </a:rPr>
              <a:pPr algn="r" eaLnBrk="1" hangingPunct="1">
                <a:spcBef>
                  <a:spcPct val="0"/>
                </a:spcBef>
              </a:pPr>
              <a:t>70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3564095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F3FDB77-2101-44E5-B411-AADEF6084653}" type="slidenum">
              <a:rPr lang="en-US" altLang="ja-JP">
                <a:ea typeface="ＭＳ Ｐゴシック" panose="020B0600070205080204" pitchFamily="50" charset="-128"/>
              </a:rPr>
              <a:pPr algn="r" eaLnBrk="1" hangingPunct="1">
                <a:spcBef>
                  <a:spcPct val="0"/>
                </a:spcBef>
              </a:pPr>
              <a:t>71</a:t>
            </a:fld>
            <a:endParaRPr lang="en-US" altLang="ja-JP">
              <a:ea typeface="ＭＳ Ｐゴシック" panose="020B0600070205080204" pitchFamily="50" charset="-128"/>
            </a:endParaRPr>
          </a:p>
        </p:txBody>
      </p:sp>
      <p:sp>
        <p:nvSpPr>
          <p:cNvPr id="209923" name="Rectangle 2"/>
          <p:cNvSpPr>
            <a:spLocks noGrp="1" noRot="1" noChangeAspect="1" noChangeArrowheads="1" noTextEdit="1"/>
          </p:cNvSpPr>
          <p:nvPr>
            <p:ph type="sldImg"/>
          </p:nvPr>
        </p:nvSpPr>
        <p:spPr>
          <a:xfrm>
            <a:off x="920750" y="746125"/>
            <a:ext cx="4967288" cy="3725863"/>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2901068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303945A-EE7D-4D42-808D-6592926419F9}" type="slidenum">
              <a:rPr lang="en-US" altLang="ja-JP">
                <a:ea typeface="ＭＳ Ｐゴシック" panose="020B0600070205080204" pitchFamily="50" charset="-128"/>
              </a:rPr>
              <a:pPr algn="r" eaLnBrk="1" hangingPunct="1">
                <a:spcBef>
                  <a:spcPct val="0"/>
                </a:spcBef>
              </a:pPr>
              <a:t>72</a:t>
            </a:fld>
            <a:endParaRPr lang="en-US" altLang="ja-JP">
              <a:ea typeface="ＭＳ Ｐゴシック" panose="020B0600070205080204" pitchFamily="50" charset="-128"/>
            </a:endParaRPr>
          </a:p>
        </p:txBody>
      </p:sp>
      <p:sp>
        <p:nvSpPr>
          <p:cNvPr id="211971" name="Rectangle 7"/>
          <p:cNvSpPr txBox="1">
            <a:spLocks noGrp="1" noChangeArrowheads="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5A627EF-0714-4592-B07A-483B40295B87}" type="slidenum">
              <a:rPr lang="en-US" altLang="ja-JP">
                <a:ea typeface="ＭＳ Ｐゴシック" panose="020B0600070205080204" pitchFamily="50" charset="-128"/>
              </a:rPr>
              <a:pPr algn="r" eaLnBrk="1" hangingPunct="1">
                <a:spcBef>
                  <a:spcPct val="0"/>
                </a:spcBef>
              </a:pPr>
              <a:t>72</a:t>
            </a:fld>
            <a:endParaRPr lang="en-US" altLang="ja-JP">
              <a:ea typeface="ＭＳ Ｐゴシック" panose="020B0600070205080204" pitchFamily="50" charset="-128"/>
            </a:endParaRPr>
          </a:p>
        </p:txBody>
      </p:sp>
      <p:sp>
        <p:nvSpPr>
          <p:cNvPr id="211972" name="Rectangle 2"/>
          <p:cNvSpPr>
            <a:spLocks noGrp="1" noRot="1" noChangeAspect="1" noChangeArrowheads="1" noTextEdit="1"/>
          </p:cNvSpPr>
          <p:nvPr>
            <p:ph type="sldImg"/>
          </p:nvPr>
        </p:nvSpPr>
        <p:spPr>
          <a:xfrm>
            <a:off x="920750" y="746125"/>
            <a:ext cx="4967288" cy="3725863"/>
          </a:xfrm>
          <a:ln/>
        </p:spPr>
      </p:sp>
      <p:sp>
        <p:nvSpPr>
          <p:cNvPr id="211973" name="Rectangle 3"/>
          <p:cNvSpPr>
            <a:spLocks noGrp="1" noChangeArrowheads="1"/>
          </p:cNvSpPr>
          <p:nvPr>
            <p:ph type="body" idx="1"/>
          </p:nvPr>
        </p:nvSpPr>
        <p:spPr>
          <a:xfrm>
            <a:off x="595313" y="4721225"/>
            <a:ext cx="5688012" cy="4856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endParaRPr lang="ja-JP" altLang="en-US"/>
          </a:p>
        </p:txBody>
      </p:sp>
      <p:pic>
        <p:nvPicPr>
          <p:cNvPr id="211974"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213" y="5191125"/>
            <a:ext cx="27368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75" name="図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21288"/>
            <a:ext cx="2435225" cy="136842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4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スライド イメージ プレースホルダー 1"/>
          <p:cNvSpPr>
            <a:spLocks noGrp="1" noRot="1" noChangeAspect="1" noTextEdit="1"/>
          </p:cNvSpPr>
          <p:nvPr>
            <p:ph type="sldImg"/>
          </p:nvPr>
        </p:nvSpPr>
        <p:spPr>
          <a:xfrm>
            <a:off x="1371600" y="1143000"/>
            <a:ext cx="4114800" cy="3086100"/>
          </a:xfrm>
          <a:ln/>
        </p:spPr>
      </p:sp>
      <p:sp>
        <p:nvSpPr>
          <p:cNvPr id="14336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336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A46FDB0-E6C9-4D3A-B245-C5ABE88DAA63}" type="slidenum">
              <a:rPr lang="en-US" altLang="ja-JP">
                <a:ea typeface="ＭＳ Ｐゴシック" panose="020B0600070205080204" pitchFamily="50" charset="-128"/>
              </a:rPr>
              <a:pPr algn="r" eaLnBrk="1" hangingPunct="1">
                <a:spcBef>
                  <a:spcPct val="0"/>
                </a:spcBef>
              </a:pPr>
              <a:t>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9198278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AEFE404-28F2-4292-9974-29B4D4776CDF}" type="slidenum">
              <a:rPr lang="en-US" altLang="ja-JP">
                <a:ea typeface="ＭＳ Ｐゴシック" panose="020B0600070205080204" pitchFamily="50" charset="-128"/>
              </a:rPr>
              <a:pPr algn="r" eaLnBrk="1" hangingPunct="1">
                <a:spcBef>
                  <a:spcPct val="0"/>
                </a:spcBef>
              </a:pPr>
              <a:t>73</a:t>
            </a:fld>
            <a:endParaRPr lang="en-US" altLang="ja-JP">
              <a:ea typeface="ＭＳ Ｐゴシック" panose="020B0600070205080204" pitchFamily="50" charset="-128"/>
            </a:endParaRPr>
          </a:p>
        </p:txBody>
      </p:sp>
      <p:sp>
        <p:nvSpPr>
          <p:cNvPr id="212995" name="スライド イメージ プレースホルダ 1"/>
          <p:cNvSpPr>
            <a:spLocks noGrp="1" noRot="1" noChangeAspect="1" noTextEdit="1"/>
          </p:cNvSpPr>
          <p:nvPr>
            <p:ph type="sldImg"/>
          </p:nvPr>
        </p:nvSpPr>
        <p:spPr>
          <a:xfrm>
            <a:off x="920750" y="746125"/>
            <a:ext cx="4967288" cy="3725863"/>
          </a:xfrm>
          <a:ln/>
        </p:spPr>
      </p:sp>
      <p:sp>
        <p:nvSpPr>
          <p:cNvPr id="212996"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endParaRPr lang="ja-JP" altLang="en-US"/>
          </a:p>
        </p:txBody>
      </p:sp>
      <p:sp>
        <p:nvSpPr>
          <p:cNvPr id="212997" name="スライド番号プレースホルダ 3"/>
          <p:cNvSpPr txBox="1">
            <a:spLocks noGrp="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8A58D3C-EF65-459B-9BE3-615E1007A562}" type="slidenum">
              <a:rPr lang="en-US" altLang="ja-JP">
                <a:ea typeface="ＭＳ Ｐゴシック" panose="020B0600070205080204" pitchFamily="50" charset="-128"/>
              </a:rPr>
              <a:pPr algn="r" eaLnBrk="1" hangingPunct="1">
                <a:spcBef>
                  <a:spcPct val="0"/>
                </a:spcBef>
              </a:pPr>
              <a:t>73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510529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スライド イメージ プレースホルダー 1"/>
          <p:cNvSpPr>
            <a:spLocks noGrp="1" noRot="1" noChangeAspect="1" noTextEdit="1"/>
          </p:cNvSpPr>
          <p:nvPr>
            <p:ph type="sldImg"/>
          </p:nvPr>
        </p:nvSpPr>
        <p:spPr>
          <a:xfrm>
            <a:off x="1371600" y="1143000"/>
            <a:ext cx="4114800" cy="3086100"/>
          </a:xfrm>
          <a:ln/>
        </p:spPr>
      </p:sp>
      <p:sp>
        <p:nvSpPr>
          <p:cNvPr id="21401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1402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0FC643C-1765-41CB-95BB-01B849FE44B4}" type="slidenum">
              <a:rPr lang="en-US" altLang="ja-JP">
                <a:ea typeface="ＭＳ Ｐゴシック" panose="020B0600070205080204" pitchFamily="50" charset="-128"/>
              </a:rPr>
              <a:pPr algn="r" eaLnBrk="1" hangingPunct="1">
                <a:spcBef>
                  <a:spcPct val="0"/>
                </a:spcBef>
              </a:pPr>
              <a:t>74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7331065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BB51DE7-19AA-4D5B-83E8-D0ED126FCF04}" type="slidenum">
              <a:rPr lang="en-US" altLang="ja-JP">
                <a:ea typeface="ＭＳ Ｐゴシック" panose="020B0600070205080204" pitchFamily="50" charset="-128"/>
              </a:rPr>
              <a:pPr algn="r" eaLnBrk="1" hangingPunct="1">
                <a:spcBef>
                  <a:spcPct val="0"/>
                </a:spcBef>
              </a:pPr>
              <a:t>75</a:t>
            </a:fld>
            <a:endParaRPr lang="en-US" altLang="ja-JP">
              <a:ea typeface="ＭＳ Ｐゴシック" panose="020B0600070205080204" pitchFamily="50" charset="-128"/>
            </a:endParaRPr>
          </a:p>
        </p:txBody>
      </p:sp>
      <p:sp>
        <p:nvSpPr>
          <p:cNvPr id="216067" name="スライド イメージ プレースホルダ 1"/>
          <p:cNvSpPr>
            <a:spLocks noGrp="1" noRot="1" noChangeAspect="1" noTextEdit="1"/>
          </p:cNvSpPr>
          <p:nvPr>
            <p:ph type="sldImg"/>
          </p:nvPr>
        </p:nvSpPr>
        <p:spPr>
          <a:xfrm>
            <a:off x="920750" y="746125"/>
            <a:ext cx="4967288" cy="3725863"/>
          </a:xfrm>
          <a:ln/>
        </p:spPr>
      </p:sp>
      <p:sp>
        <p:nvSpPr>
          <p:cNvPr id="216068"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endParaRPr lang="ja-JP" altLang="en-US"/>
          </a:p>
        </p:txBody>
      </p:sp>
      <p:sp>
        <p:nvSpPr>
          <p:cNvPr id="216069" name="スライド番号プレースホルダ 3"/>
          <p:cNvSpPr txBox="1">
            <a:spLocks noGrp="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E842553E-9713-4C0A-B41F-8D1BA029E001}" type="slidenum">
              <a:rPr lang="en-US" altLang="ja-JP">
                <a:ea typeface="ＭＳ Ｐゴシック" panose="020B0600070205080204" pitchFamily="50" charset="-128"/>
              </a:rPr>
              <a:pPr algn="r" eaLnBrk="1" hangingPunct="1">
                <a:spcBef>
                  <a:spcPct val="0"/>
                </a:spcBef>
              </a:pPr>
              <a:t>75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220058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922338" y="746125"/>
            <a:ext cx="4968875" cy="3725863"/>
          </a:xfrm>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17092" name="スライド番号プレースホルダ 3"/>
          <p:cNvSpPr txBox="1">
            <a:spLocks noGrp="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65D73C4-B477-4BBF-83E7-38DC3A5DE6AF}" type="slidenum">
              <a:rPr lang="en-US" altLang="ja-JP">
                <a:ea typeface="ＭＳ Ｐゴシック" panose="020B0600070205080204" pitchFamily="50" charset="-128"/>
              </a:rPr>
              <a:pPr algn="r" eaLnBrk="1" hangingPunct="1">
                <a:spcBef>
                  <a:spcPct val="0"/>
                </a:spcBef>
              </a:pPr>
              <a:t>76</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5096617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スライド イメージ プレースホルダー 1"/>
          <p:cNvSpPr>
            <a:spLocks noGrp="1" noRot="1" noChangeAspect="1" noTextEdit="1"/>
          </p:cNvSpPr>
          <p:nvPr>
            <p:ph type="sldImg"/>
          </p:nvPr>
        </p:nvSpPr>
        <p:spPr>
          <a:xfrm>
            <a:off x="1371600" y="1143000"/>
            <a:ext cx="4114800" cy="3086100"/>
          </a:xfrm>
          <a:ln/>
        </p:spPr>
      </p:sp>
      <p:sp>
        <p:nvSpPr>
          <p:cNvPr id="2181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181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8FA3EC8-81BE-4FEA-BA7D-1D796AB76ACD}" type="slidenum">
              <a:rPr lang="en-US" altLang="ja-JP">
                <a:ea typeface="ＭＳ Ｐゴシック" panose="020B0600070205080204" pitchFamily="50" charset="-128"/>
              </a:rPr>
              <a:pPr algn="r" eaLnBrk="1" hangingPunct="1">
                <a:spcBef>
                  <a:spcPct val="0"/>
                </a:spcBef>
              </a:pPr>
              <a:t>77</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2804257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スライド イメージ プレースホルダー 1"/>
          <p:cNvSpPr>
            <a:spLocks noGrp="1" noRot="1" noChangeAspect="1" noTextEdit="1"/>
          </p:cNvSpPr>
          <p:nvPr>
            <p:ph type="sldImg"/>
          </p:nvPr>
        </p:nvSpPr>
        <p:spPr>
          <a:xfrm>
            <a:off x="1371600" y="1143000"/>
            <a:ext cx="4114800" cy="3086100"/>
          </a:xfrm>
          <a:ln/>
        </p:spPr>
      </p:sp>
      <p:sp>
        <p:nvSpPr>
          <p:cNvPr id="2191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191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5BF3820-4E42-497D-9552-61C99938DF8A}" type="slidenum">
              <a:rPr lang="en-US" altLang="ja-JP">
                <a:ea typeface="ＭＳ Ｐゴシック" panose="020B0600070205080204" pitchFamily="50" charset="-128"/>
              </a:rPr>
              <a:pPr algn="r" eaLnBrk="1" hangingPunct="1">
                <a:spcBef>
                  <a:spcPct val="0"/>
                </a:spcBef>
              </a:pPr>
              <a:t>78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2455648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853A34B-DAEE-4449-A513-D9A9CE6FCAC6}" type="slidenum">
              <a:rPr lang="en-US" altLang="ja-JP">
                <a:ea typeface="ＭＳ Ｐゴシック" panose="020B0600070205080204" pitchFamily="50" charset="-128"/>
              </a:rPr>
              <a:pPr algn="r" eaLnBrk="1" hangingPunct="1">
                <a:spcBef>
                  <a:spcPct val="0"/>
                </a:spcBef>
              </a:pPr>
              <a:t>79</a:t>
            </a:fld>
            <a:endParaRPr lang="en-US" altLang="ja-JP">
              <a:ea typeface="ＭＳ Ｐゴシック" panose="020B0600070205080204" pitchFamily="50" charset="-128"/>
            </a:endParaRPr>
          </a:p>
        </p:txBody>
      </p:sp>
      <p:sp>
        <p:nvSpPr>
          <p:cNvPr id="220163" name="スライド イメージ プレースホルダ 1"/>
          <p:cNvSpPr>
            <a:spLocks noGrp="1" noRot="1" noChangeAspect="1" noTextEdit="1"/>
          </p:cNvSpPr>
          <p:nvPr>
            <p:ph type="sldImg"/>
          </p:nvPr>
        </p:nvSpPr>
        <p:spPr>
          <a:xfrm>
            <a:off x="920750" y="746125"/>
            <a:ext cx="4967288" cy="3725863"/>
          </a:xfrm>
          <a:ln/>
        </p:spPr>
      </p:sp>
      <p:sp>
        <p:nvSpPr>
          <p:cNvPr id="220164"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lstStyle/>
          <a:p>
            <a:pPr eaLnBrk="1" hangingPunct="1"/>
            <a:endParaRPr lang="ja-JP" altLang="en-US"/>
          </a:p>
        </p:txBody>
      </p:sp>
      <p:sp>
        <p:nvSpPr>
          <p:cNvPr id="220165" name="スライド番号プレースホルダ 3"/>
          <p:cNvSpPr txBox="1">
            <a:spLocks noGrp="1"/>
          </p:cNvSpPr>
          <p:nvPr/>
        </p:nvSpPr>
        <p:spPr bwMode="auto">
          <a:xfrm>
            <a:off x="3856038" y="9439275"/>
            <a:ext cx="29495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5" tIns="46112" rIns="92225" bIns="46112" anchor="b"/>
          <a:lstStyle>
            <a:lvl1pPr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defTabSz="954088"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54088"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DB9D08B1-A85A-4BA2-BA92-E87D86D74752}" type="slidenum">
              <a:rPr lang="en-US" altLang="ja-JP">
                <a:ea typeface="ＭＳ Ｐゴシック" panose="020B0600070205080204" pitchFamily="50" charset="-128"/>
              </a:rPr>
              <a:pPr algn="r" eaLnBrk="1" hangingPunct="1">
                <a:spcBef>
                  <a:spcPct val="0"/>
                </a:spcBef>
              </a:pPr>
              <a:t>79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7210394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スライド イメージ プレースホルダー 1"/>
          <p:cNvSpPr>
            <a:spLocks noGrp="1" noRot="1" noChangeAspect="1" noTextEdit="1"/>
          </p:cNvSpPr>
          <p:nvPr>
            <p:ph type="sldImg"/>
          </p:nvPr>
        </p:nvSpPr>
        <p:spPr>
          <a:xfrm>
            <a:off x="1371600" y="1143000"/>
            <a:ext cx="4114800" cy="3086100"/>
          </a:xfrm>
          <a:ln/>
        </p:spPr>
      </p:sp>
      <p:sp>
        <p:nvSpPr>
          <p:cNvPr id="22118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211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E532D5C-B0BD-47BD-AAE7-F0F83A7A2538}" type="slidenum">
              <a:rPr lang="en-US" altLang="ja-JP">
                <a:ea typeface="ＭＳ Ｐゴシック" panose="020B0600070205080204" pitchFamily="50" charset="-128"/>
              </a:rPr>
              <a:pPr algn="r" eaLnBrk="1" hangingPunct="1">
                <a:spcBef>
                  <a:spcPct val="0"/>
                </a:spcBef>
              </a:pPr>
              <a:t>80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7084752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スライド イメージ プレースホルダー 1"/>
          <p:cNvSpPr>
            <a:spLocks noGrp="1" noRot="1" noChangeAspect="1" noTextEdit="1"/>
          </p:cNvSpPr>
          <p:nvPr>
            <p:ph type="sldImg"/>
          </p:nvPr>
        </p:nvSpPr>
        <p:spPr>
          <a:xfrm>
            <a:off x="1371600" y="1143000"/>
            <a:ext cx="4114800" cy="3086100"/>
          </a:xfrm>
          <a:ln/>
        </p:spPr>
      </p:sp>
      <p:sp>
        <p:nvSpPr>
          <p:cNvPr id="2222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
        <p:nvSpPr>
          <p:cNvPr id="2222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7B6152D8-6A8B-45D0-847D-FD2E3B8BDCBA}" type="slidenum">
              <a:rPr lang="en-US" altLang="ja-JP">
                <a:ea typeface="ＭＳ Ｐゴシック" panose="020B0600070205080204" pitchFamily="50" charset="-128"/>
              </a:rPr>
              <a:pPr algn="r" eaLnBrk="1" hangingPunct="1">
                <a:spcBef>
                  <a:spcPct val="0"/>
                </a:spcBef>
              </a:pPr>
              <a:t>81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1813608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スライド イメージ プレースホルダー 1"/>
          <p:cNvSpPr>
            <a:spLocks noGrp="1" noRot="1" noChangeAspect="1" noTextEdit="1"/>
          </p:cNvSpPr>
          <p:nvPr>
            <p:ph type="sldImg"/>
          </p:nvPr>
        </p:nvSpPr>
        <p:spPr>
          <a:xfrm>
            <a:off x="1371600" y="1143000"/>
            <a:ext cx="4114800" cy="3086100"/>
          </a:xfrm>
          <a:ln/>
        </p:spPr>
      </p:sp>
      <p:sp>
        <p:nvSpPr>
          <p:cNvPr id="2232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232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C8686A6-98E8-423E-9205-13D7091770AF}" type="slidenum">
              <a:rPr lang="en-US" altLang="ja-JP">
                <a:ea typeface="ＭＳ Ｐゴシック" panose="020B0600070205080204" pitchFamily="50" charset="-128"/>
              </a:rPr>
              <a:pPr algn="r" eaLnBrk="1" hangingPunct="1">
                <a:spcBef>
                  <a:spcPct val="0"/>
                </a:spcBef>
              </a:pPr>
              <a:t>82</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58073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スライド イメージ プレースホルダー 1"/>
          <p:cNvSpPr>
            <a:spLocks noGrp="1" noRot="1" noChangeAspect="1" noTextEdit="1"/>
          </p:cNvSpPr>
          <p:nvPr>
            <p:ph type="sldImg"/>
          </p:nvPr>
        </p:nvSpPr>
        <p:spPr>
          <a:xfrm>
            <a:off x="1371600" y="1143000"/>
            <a:ext cx="4114800" cy="3086100"/>
          </a:xfrm>
          <a:ln/>
        </p:spPr>
      </p:sp>
      <p:sp>
        <p:nvSpPr>
          <p:cNvPr id="14541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541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018678C-DB31-4AC0-91AA-28836A01132C}" type="slidenum">
              <a:rPr lang="en-US" altLang="ja-JP">
                <a:ea typeface="ＭＳ Ｐゴシック" panose="020B0600070205080204" pitchFamily="50" charset="-128"/>
              </a:rPr>
              <a:pPr algn="r" eaLnBrk="1" hangingPunct="1">
                <a:spcBef>
                  <a:spcPct val="0"/>
                </a:spcBef>
              </a:pPr>
              <a:t>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3226481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5F92E65-EA80-4101-A821-9A78097390A8}" type="slidenum">
              <a:rPr lang="en-US" altLang="ja-JP">
                <a:ea typeface="ＭＳ Ｐゴシック" panose="020B0600070205080204" pitchFamily="50" charset="-128"/>
              </a:rPr>
              <a:pPr algn="r" eaLnBrk="1" hangingPunct="1">
                <a:spcBef>
                  <a:spcPct val="0"/>
                </a:spcBef>
              </a:pPr>
              <a:t>83</a:t>
            </a:fld>
            <a:endParaRPr lang="en-US" altLang="ja-JP">
              <a:ea typeface="ＭＳ Ｐゴシック" panose="020B0600070205080204" pitchFamily="50" charset="-128"/>
            </a:endParaRPr>
          </a:p>
        </p:txBody>
      </p:sp>
      <p:sp>
        <p:nvSpPr>
          <p:cNvPr id="224259" name="Rectangle 2"/>
          <p:cNvSpPr>
            <a:spLocks noGrp="1" noRot="1" noChangeAspect="1" noChangeArrowheads="1" noTextEdit="1"/>
          </p:cNvSpPr>
          <p:nvPr>
            <p:ph type="sldImg"/>
          </p:nvPr>
        </p:nvSpPr>
        <p:spPr>
          <a:xfrm>
            <a:off x="1371600" y="1143000"/>
            <a:ext cx="4114800" cy="3086100"/>
          </a:xfrm>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21708880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スライド イメージ プレースホルダー 1"/>
          <p:cNvSpPr>
            <a:spLocks noGrp="1" noRot="1" noChangeAspect="1" noTextEdit="1"/>
          </p:cNvSpPr>
          <p:nvPr>
            <p:ph type="sldImg"/>
          </p:nvPr>
        </p:nvSpPr>
        <p:spPr>
          <a:xfrm>
            <a:off x="1371600" y="1143000"/>
            <a:ext cx="4114800" cy="3086100"/>
          </a:xfrm>
          <a:ln/>
        </p:spPr>
      </p:sp>
      <p:sp>
        <p:nvSpPr>
          <p:cNvPr id="22528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2528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CAE706A-D6B5-403F-A07F-6F69B41DE457}" type="slidenum">
              <a:rPr lang="en-US" altLang="ja-JP">
                <a:ea typeface="ＭＳ Ｐゴシック" panose="020B0600070205080204" pitchFamily="50" charset="-128"/>
              </a:rPr>
              <a:pPr algn="r" eaLnBrk="1" hangingPunct="1">
                <a:spcBef>
                  <a:spcPct val="0"/>
                </a:spcBef>
              </a:pPr>
              <a:t>84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7511340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スライド イメージ プレースホルダー 1"/>
          <p:cNvSpPr>
            <a:spLocks noGrp="1" noRot="1" noChangeAspect="1" noTextEdit="1"/>
          </p:cNvSpPr>
          <p:nvPr>
            <p:ph type="sldImg"/>
          </p:nvPr>
        </p:nvSpPr>
        <p:spPr>
          <a:xfrm>
            <a:off x="1371600" y="1143000"/>
            <a:ext cx="4114800" cy="3086100"/>
          </a:xfrm>
          <a:ln/>
        </p:spPr>
      </p:sp>
      <p:sp>
        <p:nvSpPr>
          <p:cNvPr id="22630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2630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DE2F74E-5AE7-4B7A-A10B-96141BB8E2FC}" type="slidenum">
              <a:rPr lang="en-US" altLang="ja-JP">
                <a:ea typeface="ＭＳ Ｐゴシック" panose="020B0600070205080204" pitchFamily="50" charset="-128"/>
              </a:rPr>
              <a:pPr algn="r" eaLnBrk="1" hangingPunct="1">
                <a:spcBef>
                  <a:spcPct val="0"/>
                </a:spcBef>
              </a:pPr>
              <a:t>85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2720596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ABFFD3B-D2BC-4BE4-9DB2-350BB71AF912}" type="slidenum">
              <a:rPr lang="en-US" altLang="ja-JP">
                <a:ea typeface="ＭＳ Ｐゴシック" panose="020B0600070205080204" pitchFamily="50" charset="-128"/>
              </a:rPr>
              <a:pPr algn="r" eaLnBrk="1" hangingPunct="1">
                <a:spcBef>
                  <a:spcPct val="0"/>
                </a:spcBef>
              </a:pPr>
              <a:t>86</a:t>
            </a:fld>
            <a:endParaRPr lang="en-US" altLang="ja-JP">
              <a:ea typeface="ＭＳ Ｐゴシック" panose="020B0600070205080204" pitchFamily="50" charset="-128"/>
            </a:endParaRPr>
          </a:p>
        </p:txBody>
      </p:sp>
      <p:sp>
        <p:nvSpPr>
          <p:cNvPr id="227331" name="Rectangle 2"/>
          <p:cNvSpPr>
            <a:spLocks noGrp="1" noRot="1" noChangeAspect="1" noChangeArrowheads="1" noTextEdit="1"/>
          </p:cNvSpPr>
          <p:nvPr>
            <p:ph type="sldImg"/>
          </p:nvPr>
        </p:nvSpPr>
        <p:spPr>
          <a:xfrm>
            <a:off x="1371600" y="1143000"/>
            <a:ext cx="4114800" cy="3086100"/>
          </a:xfrm>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237261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94B6D385-7899-4C89-8278-83DE40D6DA37}" type="slidenum">
              <a:rPr lang="en-US" altLang="ja-JP">
                <a:ea typeface="ＭＳ Ｐゴシック" panose="020B0600070205080204" pitchFamily="50" charset="-128"/>
              </a:rPr>
              <a:pPr algn="r" eaLnBrk="1" hangingPunct="1">
                <a:spcBef>
                  <a:spcPct val="0"/>
                </a:spcBef>
              </a:pPr>
              <a:t>87</a:t>
            </a:fld>
            <a:endParaRPr lang="en-US" altLang="ja-JP">
              <a:ea typeface="ＭＳ Ｐゴシック" panose="020B0600070205080204" pitchFamily="50" charset="-128"/>
            </a:endParaRPr>
          </a:p>
        </p:txBody>
      </p:sp>
      <p:sp>
        <p:nvSpPr>
          <p:cNvPr id="228355" name="Rectangle 2"/>
          <p:cNvSpPr>
            <a:spLocks noGrp="1" noRot="1" noChangeAspect="1" noChangeArrowheads="1" noTextEdit="1"/>
          </p:cNvSpPr>
          <p:nvPr>
            <p:ph type="sldImg"/>
          </p:nvPr>
        </p:nvSpPr>
        <p:spPr>
          <a:xfrm>
            <a:off x="1371600" y="1143000"/>
            <a:ext cx="4114800" cy="3086100"/>
          </a:xfrm>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5689035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スライド イメージ プレースホルダー 1"/>
          <p:cNvSpPr>
            <a:spLocks noGrp="1" noRot="1" noChangeAspect="1" noTextEdit="1"/>
          </p:cNvSpPr>
          <p:nvPr>
            <p:ph type="sldImg"/>
          </p:nvPr>
        </p:nvSpPr>
        <p:spPr>
          <a:xfrm>
            <a:off x="1371600" y="1143000"/>
            <a:ext cx="4114800" cy="3086100"/>
          </a:xfrm>
          <a:ln/>
        </p:spPr>
      </p:sp>
      <p:sp>
        <p:nvSpPr>
          <p:cNvPr id="22937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2938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B4D4F404-6298-404B-9727-34BE2984649B}" type="slidenum">
              <a:rPr lang="en-US" altLang="ja-JP">
                <a:ea typeface="ＭＳ Ｐゴシック" panose="020B0600070205080204" pitchFamily="50" charset="-128"/>
              </a:rPr>
              <a:pPr algn="r" eaLnBrk="1" hangingPunct="1">
                <a:spcBef>
                  <a:spcPct val="0"/>
                </a:spcBef>
              </a:pPr>
              <a:t>88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193088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A9B80E0A-D291-498A-8D63-7530241EAE5B}" type="slidenum">
              <a:rPr lang="en-US" altLang="ja-JP">
                <a:ea typeface="ＭＳ Ｐゴシック" panose="020B0600070205080204" pitchFamily="50" charset="-128"/>
              </a:rPr>
              <a:pPr algn="r" eaLnBrk="1" hangingPunct="1">
                <a:spcBef>
                  <a:spcPct val="0"/>
                </a:spcBef>
              </a:pPr>
              <a:t>89</a:t>
            </a:fld>
            <a:endParaRPr lang="en-US" altLang="ja-JP">
              <a:ea typeface="ＭＳ Ｐゴシック" panose="020B0600070205080204" pitchFamily="50" charset="-128"/>
            </a:endParaRPr>
          </a:p>
        </p:txBody>
      </p:sp>
      <p:sp>
        <p:nvSpPr>
          <p:cNvPr id="230403" name="Rectangle 2"/>
          <p:cNvSpPr>
            <a:spLocks noGrp="1" noRot="1" noChangeAspect="1" noChangeArrowheads="1" noTextEdit="1"/>
          </p:cNvSpPr>
          <p:nvPr>
            <p:ph type="sldImg"/>
          </p:nvPr>
        </p:nvSpPr>
        <p:spPr>
          <a:xfrm>
            <a:off x="1371600" y="1143000"/>
            <a:ext cx="4114800" cy="3086100"/>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265969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465869D0-6B87-453C-A304-047DBA18DA5A}" type="slidenum">
              <a:rPr lang="en-US" altLang="ja-JP">
                <a:ea typeface="ＭＳ Ｐゴシック" panose="020B0600070205080204" pitchFamily="50" charset="-128"/>
              </a:rPr>
              <a:pPr algn="r" eaLnBrk="1" hangingPunct="1">
                <a:spcBef>
                  <a:spcPct val="0"/>
                </a:spcBef>
              </a:pPr>
              <a:t>90</a:t>
            </a:fld>
            <a:endParaRPr lang="en-US" altLang="ja-JP">
              <a:ea typeface="ＭＳ Ｐゴシック" panose="020B0600070205080204" pitchFamily="50" charset="-128"/>
            </a:endParaRPr>
          </a:p>
        </p:txBody>
      </p:sp>
      <p:sp>
        <p:nvSpPr>
          <p:cNvPr id="231427" name="Rectangle 2"/>
          <p:cNvSpPr>
            <a:spLocks noGrp="1" noRot="1" noChangeAspect="1" noChangeArrowheads="1" noTextEdit="1"/>
          </p:cNvSpPr>
          <p:nvPr>
            <p:ph type="sldImg"/>
          </p:nvPr>
        </p:nvSpPr>
        <p:spPr>
          <a:xfrm>
            <a:off x="1371600" y="1143000"/>
            <a:ext cx="4114800" cy="3086100"/>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2384875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スライド イメージ プレースホルダー 1"/>
          <p:cNvSpPr>
            <a:spLocks noGrp="1" noRot="1" noChangeAspect="1" noTextEdit="1"/>
          </p:cNvSpPr>
          <p:nvPr>
            <p:ph type="sldImg"/>
          </p:nvPr>
        </p:nvSpPr>
        <p:spPr>
          <a:xfrm>
            <a:off x="1371600" y="1143000"/>
            <a:ext cx="4114800" cy="3086100"/>
          </a:xfrm>
          <a:ln/>
        </p:spPr>
      </p:sp>
      <p:sp>
        <p:nvSpPr>
          <p:cNvPr id="23245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245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5D21F2D6-1F0D-492A-A994-3D38E0FDC426}" type="slidenum">
              <a:rPr lang="en-US" altLang="ja-JP">
                <a:ea typeface="ＭＳ Ｐゴシック" panose="020B0600070205080204" pitchFamily="50" charset="-128"/>
              </a:rPr>
              <a:pPr algn="r" eaLnBrk="1" hangingPunct="1">
                <a:spcBef>
                  <a:spcPct val="0"/>
                </a:spcBef>
              </a:pPr>
              <a:t>91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2771662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スライド イメージ プレースホルダー 1"/>
          <p:cNvSpPr>
            <a:spLocks noGrp="1" noRot="1" noChangeAspect="1" noTextEdit="1"/>
          </p:cNvSpPr>
          <p:nvPr>
            <p:ph type="sldImg"/>
          </p:nvPr>
        </p:nvSpPr>
        <p:spPr>
          <a:xfrm>
            <a:off x="1371600" y="1143000"/>
            <a:ext cx="4114800" cy="3086100"/>
          </a:xfrm>
          <a:ln/>
        </p:spPr>
      </p:sp>
      <p:sp>
        <p:nvSpPr>
          <p:cNvPr id="2334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34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EDA378E-2166-472F-920A-31F20D2BE7FF}" type="slidenum">
              <a:rPr lang="en-US" altLang="ja-JP">
                <a:ea typeface="ＭＳ Ｐゴシック" panose="020B0600070205080204" pitchFamily="50" charset="-128"/>
              </a:rPr>
              <a:pPr algn="r" eaLnBrk="1" hangingPunct="1">
                <a:spcBef>
                  <a:spcPct val="0"/>
                </a:spcBef>
              </a:pPr>
              <a:t>92</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46137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スライド イメージ プレースホルダー 1"/>
          <p:cNvSpPr>
            <a:spLocks noGrp="1" noRot="1" noChangeAspect="1" noTextEdit="1"/>
          </p:cNvSpPr>
          <p:nvPr>
            <p:ph type="sldImg"/>
          </p:nvPr>
        </p:nvSpPr>
        <p:spPr>
          <a:xfrm>
            <a:off x="1371600" y="1143000"/>
            <a:ext cx="4114800" cy="3086100"/>
          </a:xfrm>
          <a:ln/>
        </p:spPr>
      </p:sp>
      <p:sp>
        <p:nvSpPr>
          <p:cNvPr id="1464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464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35F3DAEE-DFC1-48C9-9C9D-466F7895B1E3}" type="slidenum">
              <a:rPr lang="en-US" altLang="ja-JP">
                <a:ea typeface="ＭＳ Ｐゴシック" panose="020B0600070205080204" pitchFamily="50" charset="-128"/>
              </a:rPr>
              <a:pPr algn="r" eaLnBrk="1" hangingPunct="1">
                <a:spcBef>
                  <a:spcPct val="0"/>
                </a:spcBef>
              </a:pPr>
              <a:t>10</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7971791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スライド イメージ プレースホルダー 1"/>
          <p:cNvSpPr>
            <a:spLocks noGrp="1" noRot="1" noChangeAspect="1" noTextEdit="1"/>
          </p:cNvSpPr>
          <p:nvPr>
            <p:ph type="sldImg"/>
          </p:nvPr>
        </p:nvSpPr>
        <p:spPr>
          <a:xfrm>
            <a:off x="1371600" y="1143000"/>
            <a:ext cx="4114800" cy="3086100"/>
          </a:xfrm>
          <a:ln/>
        </p:spPr>
      </p:sp>
      <p:sp>
        <p:nvSpPr>
          <p:cNvPr id="2344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45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D60A63B-F5F6-460B-8797-1D94D959010B}" type="slidenum">
              <a:rPr lang="en-US" altLang="ja-JP">
                <a:ea typeface="ＭＳ Ｐゴシック" panose="020B0600070205080204" pitchFamily="50" charset="-128"/>
              </a:rPr>
              <a:pPr algn="r" eaLnBrk="1" hangingPunct="1">
                <a:spcBef>
                  <a:spcPct val="0"/>
                </a:spcBef>
              </a:pPr>
              <a:t>93</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9920383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スライド イメージ プレースホルダー 1"/>
          <p:cNvSpPr>
            <a:spLocks noGrp="1" noRot="1" noChangeAspect="1" noTextEdit="1"/>
          </p:cNvSpPr>
          <p:nvPr>
            <p:ph type="sldImg"/>
          </p:nvPr>
        </p:nvSpPr>
        <p:spPr>
          <a:xfrm>
            <a:off x="1371600" y="1143000"/>
            <a:ext cx="4114800" cy="3086100"/>
          </a:xfrm>
          <a:ln/>
        </p:spPr>
      </p:sp>
      <p:sp>
        <p:nvSpPr>
          <p:cNvPr id="2355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55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64CB9AB7-E81A-40FC-B151-76A37A642AA6}" type="slidenum">
              <a:rPr lang="en-US" altLang="ja-JP">
                <a:ea typeface="ＭＳ Ｐゴシック" panose="020B0600070205080204" pitchFamily="50" charset="-128"/>
              </a:rPr>
              <a:pPr algn="r" eaLnBrk="1" hangingPunct="1">
                <a:spcBef>
                  <a:spcPct val="0"/>
                </a:spcBef>
              </a:pPr>
              <a:t>94</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6755941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スライド イメージ プレースホルダー 1"/>
          <p:cNvSpPr>
            <a:spLocks noGrp="1" noRot="1" noChangeAspect="1" noTextEdit="1"/>
          </p:cNvSpPr>
          <p:nvPr>
            <p:ph type="sldImg"/>
          </p:nvPr>
        </p:nvSpPr>
        <p:spPr>
          <a:xfrm>
            <a:off x="1371600" y="1143000"/>
            <a:ext cx="4114800" cy="3086100"/>
          </a:xfrm>
          <a:ln/>
        </p:spPr>
      </p:sp>
      <p:sp>
        <p:nvSpPr>
          <p:cNvPr id="236547"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654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2EB1B86C-A3F1-4DCA-A364-CF31054C82DD}" type="slidenum">
              <a:rPr lang="en-US" altLang="ja-JP">
                <a:ea typeface="ＭＳ Ｐゴシック" panose="020B0600070205080204" pitchFamily="50" charset="-128"/>
              </a:rPr>
              <a:pPr algn="r" eaLnBrk="1" hangingPunct="1">
                <a:spcBef>
                  <a:spcPct val="0"/>
                </a:spcBef>
              </a:pPr>
              <a:t>95</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4946087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0C5DAA6-0BF9-439A-8DDA-58A97D4CBDCE}" type="slidenum">
              <a:rPr lang="en-US" altLang="ja-JP">
                <a:ea typeface="ＭＳ Ｐゴシック" panose="020B0600070205080204" pitchFamily="50" charset="-128"/>
              </a:rPr>
              <a:pPr algn="r" eaLnBrk="1" hangingPunct="1">
                <a:spcBef>
                  <a:spcPct val="0"/>
                </a:spcBef>
              </a:pPr>
              <a:t>96</a:t>
            </a:fld>
            <a:endParaRPr lang="en-US" altLang="ja-JP">
              <a:ea typeface="ＭＳ Ｐゴシック" panose="020B0600070205080204" pitchFamily="50" charset="-128"/>
            </a:endParaRPr>
          </a:p>
        </p:txBody>
      </p:sp>
      <p:sp>
        <p:nvSpPr>
          <p:cNvPr id="237571" name="Rectangle 2"/>
          <p:cNvSpPr>
            <a:spLocks noGrp="1" noRot="1" noChangeAspect="1" noChangeArrowheads="1" noTextEdit="1"/>
          </p:cNvSpPr>
          <p:nvPr>
            <p:ph type="sldImg"/>
          </p:nvPr>
        </p:nvSpPr>
        <p:spPr>
          <a:xfrm>
            <a:off x="1371600" y="1143000"/>
            <a:ext cx="4114800" cy="3086100"/>
          </a:xfrm>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ja-JP"/>
          </a:p>
        </p:txBody>
      </p:sp>
    </p:spTree>
    <p:extLst>
      <p:ext uri="{BB962C8B-B14F-4D97-AF65-F5344CB8AC3E}">
        <p14:creationId xmlns:p14="http://schemas.microsoft.com/office/powerpoint/2010/main" val="31969626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スライド イメージ プレースホルダー 1"/>
          <p:cNvSpPr>
            <a:spLocks noGrp="1" noRot="1" noChangeAspect="1" noTextEdit="1"/>
          </p:cNvSpPr>
          <p:nvPr>
            <p:ph type="sldImg"/>
          </p:nvPr>
        </p:nvSpPr>
        <p:spPr>
          <a:xfrm>
            <a:off x="1371600" y="1143000"/>
            <a:ext cx="4114800" cy="3086100"/>
          </a:xfrm>
          <a:ln/>
        </p:spPr>
      </p:sp>
      <p:sp>
        <p:nvSpPr>
          <p:cNvPr id="23859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859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8AFD482-5A55-4F5D-8573-216B618DE294}" type="slidenum">
              <a:rPr lang="en-US" altLang="ja-JP">
                <a:ea typeface="ＭＳ Ｐゴシック" panose="020B0600070205080204" pitchFamily="50" charset="-128"/>
              </a:rPr>
              <a:pPr algn="r" eaLnBrk="1" hangingPunct="1">
                <a:spcBef>
                  <a:spcPct val="0"/>
                </a:spcBef>
              </a:pPr>
              <a:t>97</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8375301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スライド イメージ プレースホルダー 1"/>
          <p:cNvSpPr>
            <a:spLocks noGrp="1" noRot="1" noChangeAspect="1" noTextEdit="1"/>
          </p:cNvSpPr>
          <p:nvPr>
            <p:ph type="sldImg"/>
          </p:nvPr>
        </p:nvSpPr>
        <p:spPr>
          <a:xfrm>
            <a:off x="1371600" y="1143000"/>
            <a:ext cx="4114800" cy="3086100"/>
          </a:xfrm>
          <a:ln/>
        </p:spPr>
      </p:sp>
      <p:sp>
        <p:nvSpPr>
          <p:cNvPr id="23961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962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19108948-C4B1-4570-9F84-1F5E0B932540}" type="slidenum">
              <a:rPr lang="en-US" altLang="ja-JP">
                <a:ea typeface="ＭＳ Ｐゴシック" panose="020B0600070205080204" pitchFamily="50" charset="-128"/>
              </a:rPr>
              <a:pPr algn="r" eaLnBrk="1" hangingPunct="1">
                <a:spcBef>
                  <a:spcPct val="0"/>
                </a:spcBef>
              </a:pPr>
              <a:t>98</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15419957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スライド イメージ プレースホルダー 1"/>
          <p:cNvSpPr>
            <a:spLocks noGrp="1" noRot="1" noChangeAspect="1" noTextEdit="1"/>
          </p:cNvSpPr>
          <p:nvPr>
            <p:ph type="sldImg"/>
          </p:nvPr>
        </p:nvSpPr>
        <p:spPr>
          <a:xfrm>
            <a:off x="1371600" y="1143000"/>
            <a:ext cx="4114800" cy="3086100"/>
          </a:xfrm>
          <a:ln/>
        </p:spPr>
      </p:sp>
      <p:sp>
        <p:nvSpPr>
          <p:cNvPr id="24064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06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07E37769-8EC1-453D-9064-F1FC8D755F12}" type="slidenum">
              <a:rPr lang="en-US" altLang="ja-JP">
                <a:ea typeface="ＭＳ Ｐゴシック" panose="020B0600070205080204" pitchFamily="50" charset="-128"/>
              </a:rPr>
              <a:pPr algn="r" eaLnBrk="1" hangingPunct="1">
                <a:spcBef>
                  <a:spcPct val="0"/>
                </a:spcBef>
              </a:pPr>
              <a:t>99</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26134486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17550" indent="-274638"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03313"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544638"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1987550" indent="-220663"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4447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019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3591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16350" indent="-220663"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F2CE7739-D796-4F05-90D1-7D9530DA5D77}" type="slidenum">
              <a:rPr lang="en-US" altLang="ja-JP">
                <a:ea typeface="ＭＳ Ｐゴシック" panose="020B0600070205080204" pitchFamily="50" charset="-128"/>
              </a:rPr>
              <a:pPr algn="r" eaLnBrk="1" hangingPunct="1">
                <a:spcBef>
                  <a:spcPct val="0"/>
                </a:spcBef>
              </a:pPr>
              <a:t>100</a:t>
            </a:fld>
            <a:endParaRPr lang="en-US" altLang="ja-JP">
              <a:ea typeface="ＭＳ Ｐゴシック" panose="020B0600070205080204" pitchFamily="50" charset="-128"/>
            </a:endParaRPr>
          </a:p>
        </p:txBody>
      </p:sp>
      <p:sp>
        <p:nvSpPr>
          <p:cNvPr id="241667" name="Rectangle 2"/>
          <p:cNvSpPr>
            <a:spLocks noGrp="1" noRot="1" noChangeAspect="1" noChangeArrowheads="1" noTextEdit="1"/>
          </p:cNvSpPr>
          <p:nvPr>
            <p:ph type="sldImg"/>
          </p:nvPr>
        </p:nvSpPr>
        <p:spPr>
          <a:xfrm>
            <a:off x="1371600" y="1143000"/>
            <a:ext cx="4114800" cy="3086100"/>
          </a:xfrm>
          <a:ln/>
        </p:spPr>
      </p:sp>
      <p:sp>
        <p:nvSpPr>
          <p:cNvPr id="5" name="コンテンツ プレースホルダー 2"/>
          <p:cNvSpPr>
            <a:spLocks noGrp="1"/>
          </p:cNvSpPr>
          <p:nvPr>
            <p:ph type="body" idx="1"/>
          </p:nvPr>
        </p:nvSpPr>
        <p:spPr/>
        <p:txBody>
          <a:bodyPr/>
          <a:lstStyle/>
          <a:p>
            <a:pPr>
              <a:defRPr/>
            </a:pPr>
            <a:endParaRPr lang="ja-JP" altLang="en-US" dirty="0"/>
          </a:p>
        </p:txBody>
      </p:sp>
      <p:pic>
        <p:nvPicPr>
          <p:cNvPr id="241669" name="Picture 2" descr="C:\Documents and Settings\t-uchiya\Local Settings\Temporary Internet Files\Content.IE5\U6FI76C3\MC900434671[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025" y="5602288"/>
            <a:ext cx="6238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290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スライド イメージ プレースホルダー 1"/>
          <p:cNvSpPr>
            <a:spLocks noGrp="1" noRot="1" noChangeAspect="1" noTextEdit="1"/>
          </p:cNvSpPr>
          <p:nvPr>
            <p:ph type="sldImg"/>
          </p:nvPr>
        </p:nvSpPr>
        <p:spPr>
          <a:xfrm>
            <a:off x="1371600" y="1143000"/>
            <a:ext cx="4114800" cy="3086100"/>
          </a:xfrm>
          <a:ln/>
        </p:spPr>
      </p:sp>
      <p:sp>
        <p:nvSpPr>
          <p:cNvPr id="24269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269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8A2E08F3-5C23-4C63-AE40-053BD86B55B1}" type="slidenum">
              <a:rPr lang="en-US" altLang="ja-JP">
                <a:ea typeface="ＭＳ Ｐゴシック" panose="020B0600070205080204" pitchFamily="50" charset="-128"/>
              </a:rPr>
              <a:pPr algn="r" eaLnBrk="1" hangingPunct="1">
                <a:spcBef>
                  <a:spcPct val="0"/>
                </a:spcBef>
              </a:pPr>
              <a:t>101</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33555591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スライド イメージ プレースホルダー 1"/>
          <p:cNvSpPr>
            <a:spLocks noGrp="1" noRot="1" noChangeAspect="1" noTextEdit="1"/>
          </p:cNvSpPr>
          <p:nvPr>
            <p:ph type="sldImg"/>
          </p:nvPr>
        </p:nvSpPr>
        <p:spPr>
          <a:xfrm>
            <a:off x="1371600" y="1143000"/>
            <a:ext cx="4114800" cy="3086100"/>
          </a:xfrm>
          <a:ln/>
        </p:spPr>
      </p:sp>
      <p:sp>
        <p:nvSpPr>
          <p:cNvPr id="2437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437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lgn="l" eaLnBrk="0" hangingPunct="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lgn="r" eaLnBrk="1" hangingPunct="1">
              <a:spcBef>
                <a:spcPct val="0"/>
              </a:spcBef>
            </a:pPr>
            <a:fld id="{CC31ECF8-258D-435E-99D4-841C05086A72}" type="slidenum">
              <a:rPr lang="en-US" altLang="ja-JP">
                <a:ea typeface="ＭＳ Ｐゴシック" panose="020B0600070205080204" pitchFamily="50" charset="-128"/>
              </a:rPr>
              <a:pPr algn="r" eaLnBrk="1" hangingPunct="1">
                <a:spcBef>
                  <a:spcPct val="0"/>
                </a:spcBef>
              </a:pPr>
              <a:t>102</a:t>
            </a:fld>
            <a:endParaRPr lang="en-US" altLang="ja-JP">
              <a:ea typeface="ＭＳ Ｐゴシック" panose="020B0600070205080204" pitchFamily="50" charset="-128"/>
            </a:endParaRPr>
          </a:p>
        </p:txBody>
      </p:sp>
    </p:spTree>
    <p:extLst>
      <p:ext uri="{BB962C8B-B14F-4D97-AF65-F5344CB8AC3E}">
        <p14:creationId xmlns:p14="http://schemas.microsoft.com/office/powerpoint/2010/main" val="95106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1057242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28625180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23557033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6612670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800"/>
            </a:lvl1p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31757565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35525867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3034125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18117846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393787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41451975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7C60CA-DFA3-4531-A892-96243F8428D7}" type="datetimeFigureOut">
              <a:rPr kumimoji="1" lang="ja-JP" altLang="en-US" smtClean="0"/>
              <a:t>2016/7/21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236604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C60CA-DFA3-4531-A892-96243F8428D7}" type="datetimeFigureOut">
              <a:rPr kumimoji="1" lang="ja-JP" altLang="en-US" smtClean="0"/>
              <a:t>2016/7/21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0FBF7-3F2B-4DBC-979F-4E22E6DEB38F}" type="slidenum">
              <a:rPr kumimoji="1" lang="ja-JP" altLang="en-US" smtClean="0"/>
              <a:t>‹#›</a:t>
            </a:fld>
            <a:endParaRPr kumimoji="1" lang="ja-JP" altLang="en-US"/>
          </a:p>
        </p:txBody>
      </p:sp>
    </p:spTree>
    <p:extLst>
      <p:ext uri="{BB962C8B-B14F-4D97-AF65-F5344CB8AC3E}">
        <p14:creationId xmlns:p14="http://schemas.microsoft.com/office/powerpoint/2010/main" val="2724334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jpe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jpeg"/><Relationship Id="rId2" Type="http://schemas.openxmlformats.org/officeDocument/2006/relationships/notesSlide" Target="../notesSlides/notesSlide114.xm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jpe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jpeg"/></Relationships>
</file>

<file path=ppt/slides/_rels/slide1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4213" y="1773240"/>
            <a:ext cx="7848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kumimoji="1" sz="3600">
                <a:solidFill>
                  <a:schemeClr val="tx1"/>
                </a:solidFill>
                <a:latin typeface="+mj-lt"/>
                <a:ea typeface="+mj-ea"/>
                <a:cs typeface="+mj-cs"/>
              </a:defRPr>
            </a:lvl1pPr>
            <a:lvl2pPr algn="l" rtl="0" eaLnBrk="0" fontAlgn="base" hangingPunct="0">
              <a:spcBef>
                <a:spcPct val="0"/>
              </a:spcBef>
              <a:spcAft>
                <a:spcPct val="0"/>
              </a:spcAft>
              <a:defRPr kumimoji="1" sz="36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36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36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3600">
                <a:solidFill>
                  <a:schemeClr val="tx1"/>
                </a:solidFill>
                <a:latin typeface="Arial" charset="0"/>
                <a:ea typeface="ＭＳ Ｐゴシック" pitchFamily="50" charset="-128"/>
              </a:defRPr>
            </a:lvl5pPr>
            <a:lvl6pPr marL="457200" algn="l" rtl="0" fontAlgn="base">
              <a:spcBef>
                <a:spcPct val="0"/>
              </a:spcBef>
              <a:spcAft>
                <a:spcPct val="0"/>
              </a:spcAft>
              <a:defRPr kumimoji="1" sz="3600">
                <a:solidFill>
                  <a:schemeClr val="tx1"/>
                </a:solidFill>
                <a:latin typeface="Arial" charset="0"/>
                <a:ea typeface="ＭＳ Ｐゴシック" pitchFamily="50" charset="-128"/>
              </a:defRPr>
            </a:lvl6pPr>
            <a:lvl7pPr marL="914400" algn="l" rtl="0" fontAlgn="base">
              <a:spcBef>
                <a:spcPct val="0"/>
              </a:spcBef>
              <a:spcAft>
                <a:spcPct val="0"/>
              </a:spcAft>
              <a:defRPr kumimoji="1" sz="3600">
                <a:solidFill>
                  <a:schemeClr val="tx1"/>
                </a:solidFill>
                <a:latin typeface="Arial" charset="0"/>
                <a:ea typeface="ＭＳ Ｐゴシック" pitchFamily="50" charset="-128"/>
              </a:defRPr>
            </a:lvl7pPr>
            <a:lvl8pPr marL="1371600" algn="l" rtl="0" fontAlgn="base">
              <a:spcBef>
                <a:spcPct val="0"/>
              </a:spcBef>
              <a:spcAft>
                <a:spcPct val="0"/>
              </a:spcAft>
              <a:defRPr kumimoji="1" sz="3600">
                <a:solidFill>
                  <a:schemeClr val="tx1"/>
                </a:solidFill>
                <a:latin typeface="Arial" charset="0"/>
                <a:ea typeface="ＭＳ Ｐゴシック" pitchFamily="50" charset="-128"/>
              </a:defRPr>
            </a:lvl8pPr>
            <a:lvl9pPr marL="1828800" algn="l" rtl="0" fontAlgn="base">
              <a:spcBef>
                <a:spcPct val="0"/>
              </a:spcBef>
              <a:spcAft>
                <a:spcPct val="0"/>
              </a:spcAft>
              <a:defRPr kumimoji="1" sz="3600">
                <a:solidFill>
                  <a:schemeClr val="tx1"/>
                </a:solidFill>
                <a:latin typeface="Arial" charset="0"/>
                <a:ea typeface="ＭＳ Ｐゴシック" pitchFamily="50" charset="-128"/>
              </a:defRPr>
            </a:lvl9pPr>
          </a:lstStyle>
          <a:p>
            <a:pPr algn="ctr" eaLnBrk="1" hangingPunct="1">
              <a:defRPr/>
            </a:pPr>
            <a:r>
              <a:rPr lang="ja-JP" altLang="en-US" sz="4800" kern="0" dirty="0">
                <a:solidFill>
                  <a:srgbClr val="000000"/>
                </a:solidFill>
                <a:latin typeface="ＭＳ Ｐゴシック" panose="020B0600070205080204" pitchFamily="50" charset="-128"/>
                <a:ea typeface="ＭＳ Ｐゴシック" panose="020B0600070205080204" pitchFamily="50" charset="-128"/>
              </a:rPr>
              <a:t>情報セキュリティセミナー</a:t>
            </a:r>
            <a:endParaRPr lang="en-US" altLang="ja-JP" sz="4800" kern="0" dirty="0">
              <a:solidFill>
                <a:srgbClr val="000000"/>
              </a:solidFill>
              <a:latin typeface="ＭＳ Ｐゴシック" panose="020B0600070205080204" pitchFamily="50" charset="-128"/>
              <a:ea typeface="ＭＳ Ｐゴシック" panose="020B0600070205080204" pitchFamily="50" charset="-128"/>
            </a:endParaRPr>
          </a:p>
          <a:p>
            <a:pPr algn="ctr" eaLnBrk="1" hangingPunct="1">
              <a:defRPr/>
            </a:pPr>
            <a:r>
              <a:rPr lang="ja-JP" altLang="en-US" sz="4000" kern="0" dirty="0">
                <a:solidFill>
                  <a:srgbClr val="000000"/>
                </a:solidFill>
                <a:latin typeface="ＭＳ Ｐゴシック" panose="020B0600070205080204" pitchFamily="50" charset="-128"/>
                <a:ea typeface="ＭＳ Ｐゴシック" panose="020B0600070205080204" pitchFamily="50" charset="-128"/>
              </a:rPr>
              <a:t>マネジメントコース入門編</a:t>
            </a:r>
            <a:endParaRPr lang="en-US" altLang="ja-JP" sz="4000" kern="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82374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ja-JP" altLang="en-US" dirty="0" smtClean="0">
                <a:ea typeface="ＭＳ Ｐゴシック" panose="020B0600070205080204" pitchFamily="50" charset="-128"/>
              </a:rPr>
              <a:t>前提：重要な情報（資産）って</a:t>
            </a:r>
            <a:r>
              <a:rPr lang="ja-JP" altLang="en-US" b="1" dirty="0" smtClean="0">
                <a:ea typeface="ＭＳ Ｐゴシック" panose="020B0600070205080204" pitchFamily="50" charset="-128"/>
              </a:rPr>
              <a:t>･･･</a:t>
            </a:r>
          </a:p>
        </p:txBody>
      </p:sp>
      <p:sp>
        <p:nvSpPr>
          <p:cNvPr id="15363" name="Rectangle 3"/>
          <p:cNvSpPr>
            <a:spLocks noGrp="1" noChangeArrowheads="1"/>
          </p:cNvSpPr>
          <p:nvPr>
            <p:ph idx="1"/>
          </p:nvPr>
        </p:nvSpPr>
        <p:spPr/>
        <p:txBody>
          <a:bodyPr/>
          <a:lstStyle/>
          <a:p>
            <a:pPr>
              <a:buFont typeface="Wingdings" panose="05000000000000000000" pitchFamily="2" charset="2"/>
              <a:buChar char="l"/>
            </a:pPr>
            <a:r>
              <a:rPr lang="ja-JP" altLang="en-US" dirty="0" smtClean="0"/>
              <a:t>企業にとってその情報が企業外に漏れると、企業の事業運営上で重大な問題を引き起こす可能性のある情報が重要な情報です</a:t>
            </a:r>
          </a:p>
          <a:p>
            <a:pPr lvl="1">
              <a:buFont typeface="Wingdings" panose="05000000000000000000" pitchFamily="2" charset="2"/>
              <a:buChar char="Ø"/>
            </a:pPr>
            <a:r>
              <a:rPr lang="ja-JP" altLang="en-US" dirty="0" smtClean="0">
                <a:latin typeface="ＭＳ Ｐゴシック" panose="020B0600070205080204" pitchFamily="50" charset="-128"/>
                <a:ea typeface="ＭＳ Ｐゴシック" panose="020B0600070205080204" pitchFamily="50" charset="-128"/>
              </a:rPr>
              <a:t>お客様から預かっている個人情報</a:t>
            </a:r>
          </a:p>
          <a:p>
            <a:pPr lvl="1">
              <a:buFont typeface="Wingdings" panose="05000000000000000000" pitchFamily="2" charset="2"/>
              <a:buChar char="Ø"/>
            </a:pPr>
            <a:r>
              <a:rPr lang="ja-JP" altLang="en-US" dirty="0" smtClean="0">
                <a:latin typeface="ＭＳ Ｐゴシック" panose="020B0600070205080204" pitchFamily="50" charset="-128"/>
                <a:ea typeface="ＭＳ Ｐゴシック" panose="020B0600070205080204" pitchFamily="50" charset="-128"/>
              </a:rPr>
              <a:t>企業で働く従業者の個人情報</a:t>
            </a:r>
          </a:p>
          <a:p>
            <a:pPr lvl="1">
              <a:buFont typeface="Wingdings" panose="05000000000000000000" pitchFamily="2" charset="2"/>
              <a:buChar char="Ø"/>
            </a:pPr>
            <a:r>
              <a:rPr lang="ja-JP" altLang="en-US" dirty="0" smtClean="0">
                <a:latin typeface="ＭＳ Ｐゴシック" panose="020B0600070205080204" pitchFamily="50" charset="-128"/>
                <a:ea typeface="ＭＳ Ｐゴシック" panose="020B0600070205080204" pitchFamily="50" charset="-128"/>
              </a:rPr>
              <a:t>企業運営のための企業情報</a:t>
            </a:r>
          </a:p>
          <a:p>
            <a:pPr lvl="1">
              <a:buFont typeface="Wingdings" panose="05000000000000000000" pitchFamily="2" charset="2"/>
              <a:buChar char="Ø"/>
            </a:pPr>
            <a:r>
              <a:rPr lang="ja-JP" altLang="en-US" dirty="0" smtClean="0">
                <a:latin typeface="ＭＳ Ｐゴシック" panose="020B0600070205080204" pitchFamily="50" charset="-128"/>
                <a:ea typeface="ＭＳ Ｐゴシック" panose="020B0600070205080204" pitchFamily="50" charset="-128"/>
              </a:rPr>
              <a:t>ノウハウ等の機密情報</a:t>
            </a:r>
          </a:p>
          <a:p>
            <a:pPr>
              <a:buFont typeface="Wingdings" panose="05000000000000000000" pitchFamily="2" charset="2"/>
              <a:buChar char="l"/>
            </a:pPr>
            <a:r>
              <a:rPr lang="ja-JP" altLang="en-US" dirty="0" smtClean="0"/>
              <a:t>何が重要な情報か理解することが</a:t>
            </a:r>
            <a:r>
              <a:rPr lang="en-US" altLang="ja-JP" dirty="0" smtClean="0"/>
              <a:t/>
            </a:r>
            <a:br>
              <a:rPr lang="en-US" altLang="ja-JP" dirty="0" smtClean="0"/>
            </a:br>
            <a:r>
              <a:rPr lang="ja-JP" altLang="en-US" dirty="0" smtClean="0"/>
              <a:t>情報セキュリティ対策の第一歩と言えます</a:t>
            </a:r>
          </a:p>
        </p:txBody>
      </p:sp>
    </p:spTree>
    <p:extLst>
      <p:ext uri="{BB962C8B-B14F-4D97-AF65-F5344CB8AC3E}">
        <p14:creationId xmlns:p14="http://schemas.microsoft.com/office/powerpoint/2010/main" val="32394653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ja-JP" dirty="0" smtClean="0"/>
              <a:t>№21  </a:t>
            </a:r>
            <a:r>
              <a:rPr lang="ja-JP" altLang="en-US" dirty="0">
                <a:ea typeface="ＭＳ Ｐゴシック" panose="020B0600070205080204" pitchFamily="50" charset="-128"/>
              </a:rPr>
              <a:t>従業者</a:t>
            </a:r>
            <a:r>
              <a:rPr lang="ja-JP" altLang="en-US" dirty="0">
                <a:latin typeface="ＭＳ Ｐゴシック" panose="020B0600070205080204" pitchFamily="50" charset="-128"/>
                <a:ea typeface="ＭＳ Ｐゴシック" panose="020B0600070205080204" pitchFamily="50" charset="-128"/>
              </a:rPr>
              <a:t>について</a:t>
            </a:r>
            <a:endParaRPr lang="ja-JP" altLang="en-US" sz="4000" dirty="0">
              <a:ea typeface="ＭＳ Ｐゴシック" panose="020B0600070205080204" pitchFamily="50" charset="-128"/>
            </a:endParaRPr>
          </a:p>
        </p:txBody>
      </p:sp>
      <p:sp>
        <p:nvSpPr>
          <p:cNvPr id="110595"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従業者が機密を守ることは就業規則などから当然のことと言えますが、そのことを暗黙にせず、</a:t>
            </a:r>
            <a:r>
              <a:rPr lang="ja-JP" altLang="en-US" dirty="0" smtClean="0">
                <a:solidFill>
                  <a:srgbClr val="FF0000"/>
                </a:solidFill>
                <a:ea typeface="ＭＳ Ｐゴシック" panose="020B0600070205080204" pitchFamily="50" charset="-128"/>
              </a:rPr>
              <a:t>明確に</a:t>
            </a:r>
            <a:r>
              <a:rPr lang="ja-JP" altLang="en-US" dirty="0" smtClean="0">
                <a:ea typeface="ＭＳ Ｐゴシック" panose="020B0600070205080204" pitchFamily="50" charset="-128"/>
              </a:rPr>
              <a:t>従業者に指示しましょう。</a:t>
            </a:r>
          </a:p>
        </p:txBody>
      </p:sp>
      <p:sp>
        <p:nvSpPr>
          <p:cNvPr id="110596" name="AutoShape 5"/>
          <p:cNvSpPr>
            <a:spLocks noChangeArrowheads="1"/>
          </p:cNvSpPr>
          <p:nvPr/>
        </p:nvSpPr>
        <p:spPr bwMode="auto">
          <a:xfrm>
            <a:off x="2062038" y="3584576"/>
            <a:ext cx="5400675" cy="2592387"/>
          </a:xfrm>
          <a:prstGeom prst="cloudCallout">
            <a:avLst>
              <a:gd name="adj1" fmla="val 7792"/>
              <a:gd name="adj2" fmla="val -4255"/>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endParaRPr lang="en-US" altLang="ja-JP" sz="1400" dirty="0">
              <a:solidFill>
                <a:schemeClr val="accent2"/>
              </a:solidFill>
            </a:endParaRPr>
          </a:p>
          <a:p>
            <a:pPr algn="ctr" eaLnBrk="1" hangingPunct="1">
              <a:spcBef>
                <a:spcPct val="0"/>
              </a:spcBef>
              <a:buClrTx/>
              <a:buFontTx/>
              <a:buNone/>
            </a:pPr>
            <a:r>
              <a:rPr lang="ja-JP" altLang="en-US" sz="3600" dirty="0">
                <a:solidFill>
                  <a:srgbClr val="FF0000"/>
                </a:solidFill>
              </a:rPr>
              <a:t>そんなの常識</a:t>
            </a:r>
            <a:r>
              <a:rPr lang="en-US" altLang="ja-JP" sz="3600" dirty="0">
                <a:solidFill>
                  <a:srgbClr val="FF0000"/>
                </a:solidFill>
                <a:latin typeface="ＭＳ Ｐゴシック" panose="020B0600070205080204" pitchFamily="50" charset="-128"/>
              </a:rPr>
              <a:t>!?</a:t>
            </a:r>
          </a:p>
          <a:p>
            <a:pPr algn="ctr" eaLnBrk="1" hangingPunct="1">
              <a:spcBef>
                <a:spcPct val="0"/>
              </a:spcBef>
              <a:buClrTx/>
              <a:buFontTx/>
              <a:buNone/>
            </a:pPr>
            <a:r>
              <a:rPr lang="ja-JP" altLang="en-US" sz="3600" dirty="0">
                <a:latin typeface="ＭＳ Ｐゴシック" panose="020B0600070205080204" pitchFamily="50" charset="-128"/>
              </a:rPr>
              <a:t>これが危ない</a:t>
            </a:r>
          </a:p>
          <a:p>
            <a:pPr algn="ctr" eaLnBrk="1" hangingPunct="1">
              <a:spcBef>
                <a:spcPct val="0"/>
              </a:spcBef>
              <a:buClrTx/>
              <a:buFontTx/>
              <a:buNone/>
            </a:pPr>
            <a:endParaRPr lang="en-US" altLang="ja-JP" sz="3600" dirty="0">
              <a:solidFill>
                <a:schemeClr val="accent2"/>
              </a:solidFill>
              <a:latin typeface="ＭＳ Ｐゴシック" panose="020B0600070205080204" pitchFamily="50" charset="-128"/>
            </a:endParaRPr>
          </a:p>
        </p:txBody>
      </p:sp>
    </p:spTree>
    <p:extLst>
      <p:ext uri="{BB962C8B-B14F-4D97-AF65-F5344CB8AC3E}">
        <p14:creationId xmlns:p14="http://schemas.microsoft.com/office/powerpoint/2010/main" val="215089914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chorCtr="1"/>
          <a:lstStyle/>
          <a:p>
            <a:pPr eaLnBrk="1" hangingPunct="1"/>
            <a:r>
              <a:rPr lang="ja-JP" altLang="en-US" dirty="0" smtClean="0">
                <a:latin typeface="ＭＳ Ｐゴシック" panose="020B0600070205080204" pitchFamily="50" charset="-128"/>
                <a:ea typeface="ＭＳ Ｐゴシック" panose="020B0600070205080204" pitchFamily="50" charset="-128"/>
              </a:rPr>
              <a:t>例えば、こんなポイント</a:t>
            </a:r>
          </a:p>
        </p:txBody>
      </p:sp>
      <p:sp>
        <p:nvSpPr>
          <p:cNvPr id="486403" name="Rectangle 3"/>
          <p:cNvSpPr>
            <a:spLocks noGrp="1" noChangeArrowheads="1"/>
          </p:cNvSpPr>
          <p:nvPr>
            <p:ph idx="1"/>
          </p:nvPr>
        </p:nvSpPr>
        <p:spPr/>
        <p:txBody>
          <a:bodyPr/>
          <a:lstStyle/>
          <a:p>
            <a:pPr eaLnBrk="1" hangingPunct="1">
              <a:buFont typeface="Wingdings" panose="05000000000000000000" pitchFamily="2" charset="2"/>
              <a:buChar char="ü"/>
              <a:defRPr/>
            </a:pPr>
            <a:r>
              <a:rPr lang="ja-JP" altLang="en-US" dirty="0" smtClean="0"/>
              <a:t>何が機密なのか明確にする</a:t>
            </a:r>
          </a:p>
          <a:p>
            <a:pPr eaLnBrk="1" hangingPunct="1">
              <a:buFont typeface="Wingdings" panose="05000000000000000000" pitchFamily="2" charset="2"/>
              <a:buChar char="ü"/>
              <a:defRPr/>
            </a:pPr>
            <a:r>
              <a:rPr lang="ja-JP" altLang="en-US" dirty="0" smtClean="0"/>
              <a:t>機密を守る方法も明確にする</a:t>
            </a:r>
          </a:p>
          <a:p>
            <a:pPr eaLnBrk="1" hangingPunct="1">
              <a:buFont typeface="Wingdings" panose="05000000000000000000" pitchFamily="2" charset="2"/>
              <a:buChar char="ü"/>
              <a:defRPr/>
            </a:pPr>
            <a:r>
              <a:rPr lang="ja-JP" altLang="en-US" dirty="0" smtClean="0"/>
              <a:t>守られなかった場合の罰則も用意する</a:t>
            </a:r>
          </a:p>
          <a:p>
            <a:pPr eaLnBrk="1" hangingPunct="1">
              <a:buFont typeface="Wingdings" panose="05000000000000000000" pitchFamily="2" charset="2"/>
              <a:buChar char="ü"/>
              <a:defRPr/>
            </a:pPr>
            <a:r>
              <a:rPr lang="ja-JP" altLang="en-US" dirty="0" smtClean="0"/>
              <a:t>次の№</a:t>
            </a:r>
            <a:r>
              <a:rPr lang="en-US" altLang="ja-JP" dirty="0" smtClean="0"/>
              <a:t>22</a:t>
            </a:r>
            <a:r>
              <a:rPr lang="ja-JP" altLang="en-US" dirty="0" smtClean="0"/>
              <a:t>の話も重要</a:t>
            </a:r>
          </a:p>
          <a:p>
            <a:pPr eaLnBrk="1" hangingPunct="1">
              <a:defRPr/>
            </a:pPr>
            <a:endParaRPr lang="ja-JP" altLang="en-US" dirty="0" smtClean="0">
              <a:effectLst>
                <a:outerShdw blurRad="38100" dist="38100" dir="2700000" algn="tl">
                  <a:srgbClr val="000000"/>
                </a:outerShdw>
              </a:effectLst>
            </a:endParaRPr>
          </a:p>
        </p:txBody>
      </p:sp>
    </p:spTree>
    <p:extLst>
      <p:ext uri="{BB962C8B-B14F-4D97-AF65-F5344CB8AC3E}">
        <p14:creationId xmlns:p14="http://schemas.microsoft.com/office/powerpoint/2010/main" val="23779027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r>
              <a:rPr lang="en-US" altLang="ja-JP" dirty="0" smtClean="0">
                <a:solidFill>
                  <a:srgbClr val="000000"/>
                </a:solidFill>
              </a:rPr>
              <a:t>№22  </a:t>
            </a:r>
            <a:r>
              <a:rPr lang="ja-JP" altLang="en-US" dirty="0">
                <a:solidFill>
                  <a:srgbClr val="000000"/>
                </a:solidFill>
                <a:ea typeface="ＭＳ Ｐゴシック" panose="020B0600070205080204" pitchFamily="50" charset="-128"/>
              </a:rPr>
              <a:t>従業者</a:t>
            </a:r>
            <a:r>
              <a:rPr lang="ja-JP" altLang="en-US" dirty="0">
                <a:solidFill>
                  <a:srgbClr val="000000"/>
                </a:solidFill>
                <a:latin typeface="ＭＳ Ｐゴシック" panose="020B0600070205080204" pitchFamily="50" charset="-128"/>
                <a:ea typeface="ＭＳ Ｐゴシック" panose="020B0600070205080204" pitchFamily="50" charset="-128"/>
              </a:rPr>
              <a:t>について</a:t>
            </a:r>
            <a:endParaRPr lang="ja-JP" altLang="en-US" dirty="0" smtClean="0"/>
          </a:p>
        </p:txBody>
      </p:sp>
      <p:sp>
        <p:nvSpPr>
          <p:cNvPr id="112644" name="Rectangle 3"/>
          <p:cNvSpPr>
            <a:spLocks noGrp="1" noChangeArrowheads="1"/>
          </p:cNvSpPr>
          <p:nvPr>
            <p:ph idx="1"/>
          </p:nvPr>
        </p:nvSpPr>
        <p:spPr>
          <a:xfrm>
            <a:off x="628650" y="1825625"/>
            <a:ext cx="7886700" cy="2709799"/>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情報管理の大切さなどを定期的に説明するなどのように、従業者に意識付けを行っていますか？</a:t>
            </a:r>
          </a:p>
        </p:txBody>
      </p:sp>
    </p:spTree>
    <p:extLst>
      <p:ext uri="{BB962C8B-B14F-4D97-AF65-F5344CB8AC3E}">
        <p14:creationId xmlns:p14="http://schemas.microsoft.com/office/powerpoint/2010/main" val="1507044241"/>
      </p:ext>
    </p:extLst>
  </p:cSld>
  <p:clrMapOvr>
    <a:masterClrMapping/>
  </p:clrMapOvr>
  <p:transition>
    <p:cover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ja-JP" dirty="0" smtClean="0"/>
              <a:t>№22  </a:t>
            </a:r>
            <a:r>
              <a:rPr lang="ja-JP" altLang="en-US" dirty="0">
                <a:ea typeface="ＭＳ Ｐゴシック" panose="020B0600070205080204" pitchFamily="50" charset="-128"/>
              </a:rPr>
              <a:t>従業者</a:t>
            </a:r>
            <a:r>
              <a:rPr lang="ja-JP" altLang="en-US" dirty="0">
                <a:latin typeface="ＭＳ Ｐゴシック" panose="020B0600070205080204" pitchFamily="50" charset="-128"/>
                <a:ea typeface="ＭＳ Ｐゴシック" panose="020B0600070205080204" pitchFamily="50" charset="-128"/>
              </a:rPr>
              <a:t>について</a:t>
            </a:r>
            <a:endParaRPr lang="ja-JP" altLang="en-US" dirty="0">
              <a:ea typeface="ＭＳ Ｐゴシック" panose="020B0600070205080204" pitchFamily="50" charset="-128"/>
            </a:endParaRPr>
          </a:p>
        </p:txBody>
      </p:sp>
      <p:sp>
        <p:nvSpPr>
          <p:cNvPr id="113667"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日々の仕事では常に情報を取り扱うことになりますが、日常的であるがゆえに管理の意識がつい疎かになりがちです。従業者に対し</a:t>
            </a:r>
            <a:r>
              <a:rPr lang="ja-JP" altLang="en-US" dirty="0" smtClean="0">
                <a:solidFill>
                  <a:srgbClr val="FF0000"/>
                </a:solidFill>
                <a:ea typeface="ＭＳ Ｐゴシック" panose="020B0600070205080204" pitchFamily="50" charset="-128"/>
              </a:rPr>
              <a:t>繰り返し意識付け</a:t>
            </a:r>
            <a:r>
              <a:rPr lang="ja-JP" altLang="en-US" dirty="0" smtClean="0">
                <a:ea typeface="ＭＳ Ｐゴシック" panose="020B0600070205080204" pitchFamily="50" charset="-128"/>
              </a:rPr>
              <a:t>を行うことが有効です。</a:t>
            </a:r>
          </a:p>
        </p:txBody>
      </p:sp>
      <p:sp>
        <p:nvSpPr>
          <p:cNvPr id="113669" name="AutoShape 6"/>
          <p:cNvSpPr>
            <a:spLocks noChangeArrowheads="1"/>
          </p:cNvSpPr>
          <p:nvPr/>
        </p:nvSpPr>
        <p:spPr bwMode="auto">
          <a:xfrm>
            <a:off x="1606422" y="3838133"/>
            <a:ext cx="5731355" cy="2592387"/>
          </a:xfrm>
          <a:prstGeom prst="cloudCallout">
            <a:avLst>
              <a:gd name="adj1" fmla="val 5250"/>
              <a:gd name="adj2" fmla="val -8727"/>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endParaRPr lang="en-US" altLang="ja-JP" sz="1400" dirty="0">
              <a:solidFill>
                <a:schemeClr val="accent2"/>
              </a:solidFill>
            </a:endParaRPr>
          </a:p>
          <a:p>
            <a:pPr algn="ctr" eaLnBrk="1" hangingPunct="1">
              <a:spcBef>
                <a:spcPct val="0"/>
              </a:spcBef>
              <a:buClrTx/>
              <a:buFontTx/>
              <a:buNone/>
            </a:pPr>
            <a:r>
              <a:rPr lang="ja-JP" altLang="en-US" sz="3600" dirty="0" smtClean="0">
                <a:solidFill>
                  <a:srgbClr val="FF0000"/>
                </a:solidFill>
              </a:rPr>
              <a:t>忘れてませんか</a:t>
            </a:r>
            <a:r>
              <a:rPr lang="ja-JP" altLang="en-US" sz="3600" dirty="0">
                <a:solidFill>
                  <a:srgbClr val="FF0000"/>
                </a:solidFill>
              </a:rPr>
              <a:t>？</a:t>
            </a:r>
            <a:endParaRPr lang="ja-JP" altLang="en-US" sz="3600" dirty="0">
              <a:solidFill>
                <a:srgbClr val="FF0000"/>
              </a:solidFill>
              <a:latin typeface="ＭＳ Ｐゴシック" panose="020B0600070205080204" pitchFamily="50" charset="-128"/>
            </a:endParaRPr>
          </a:p>
          <a:p>
            <a:pPr algn="ctr" eaLnBrk="1" hangingPunct="1">
              <a:spcBef>
                <a:spcPct val="0"/>
              </a:spcBef>
              <a:buClrTx/>
              <a:buFontTx/>
              <a:buNone/>
            </a:pPr>
            <a:r>
              <a:rPr lang="ja-JP" altLang="en-US" sz="3600" dirty="0">
                <a:latin typeface="ＭＳ Ｐゴシック" panose="020B0600070205080204" pitchFamily="50" charset="-128"/>
              </a:rPr>
              <a:t>これが重要！</a:t>
            </a:r>
          </a:p>
          <a:p>
            <a:pPr algn="ctr" eaLnBrk="1" hangingPunct="1">
              <a:spcBef>
                <a:spcPct val="0"/>
              </a:spcBef>
              <a:buClrTx/>
              <a:buFontTx/>
              <a:buNone/>
            </a:pPr>
            <a:endParaRPr lang="en-US" altLang="ja-JP" sz="3600" dirty="0">
              <a:solidFill>
                <a:schemeClr val="accent2"/>
              </a:solidFill>
              <a:latin typeface="ＭＳ Ｐゴシック" panose="020B0600070205080204" pitchFamily="50" charset="-128"/>
            </a:endParaRPr>
          </a:p>
        </p:txBody>
      </p:sp>
    </p:spTree>
    <p:extLst>
      <p:ext uri="{BB962C8B-B14F-4D97-AF65-F5344CB8AC3E}">
        <p14:creationId xmlns:p14="http://schemas.microsoft.com/office/powerpoint/2010/main" val="298459708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r>
              <a:rPr lang="en-US" altLang="ja-JP" dirty="0" smtClean="0">
                <a:solidFill>
                  <a:srgbClr val="000000"/>
                </a:solidFill>
              </a:rPr>
              <a:t>№23  </a:t>
            </a:r>
            <a:r>
              <a:rPr lang="ja-JP" altLang="en-US" dirty="0">
                <a:solidFill>
                  <a:srgbClr val="000000"/>
                </a:solidFill>
                <a:ea typeface="ＭＳ Ｐゴシック" panose="020B0600070205080204" pitchFamily="50" charset="-128"/>
              </a:rPr>
              <a:t>取引先</a:t>
            </a:r>
            <a:r>
              <a:rPr lang="ja-JP" altLang="en-US" dirty="0">
                <a:solidFill>
                  <a:srgbClr val="000000"/>
                </a:solidFill>
                <a:latin typeface="ＭＳ Ｐゴシック" panose="020B0600070205080204" pitchFamily="50" charset="-128"/>
                <a:ea typeface="ＭＳ Ｐゴシック" panose="020B0600070205080204" pitchFamily="50" charset="-128"/>
              </a:rPr>
              <a:t>について</a:t>
            </a:r>
            <a:endParaRPr lang="ja-JP" altLang="en-US" dirty="0" smtClean="0"/>
          </a:p>
        </p:txBody>
      </p:sp>
      <p:sp>
        <p:nvSpPr>
          <p:cNvPr id="114692" name="Rectangle 3"/>
          <p:cNvSpPr>
            <a:spLocks noGrp="1" noChangeArrowheads="1"/>
          </p:cNvSpPr>
          <p:nvPr>
            <p:ph idx="1"/>
          </p:nvPr>
        </p:nvSpPr>
        <p:spPr>
          <a:xfrm>
            <a:off x="628650" y="1825625"/>
            <a:ext cx="7886700" cy="3026791"/>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契約書に秘密保持（守秘義務）の項目を盛り込むなどのように、取引先に機密を守ることを求めていますか？</a:t>
            </a:r>
          </a:p>
        </p:txBody>
      </p:sp>
    </p:spTree>
    <p:extLst>
      <p:ext uri="{BB962C8B-B14F-4D97-AF65-F5344CB8AC3E}">
        <p14:creationId xmlns:p14="http://schemas.microsoft.com/office/powerpoint/2010/main" val="2538961573"/>
      </p:ext>
    </p:extLst>
  </p:cSld>
  <p:clrMapOvr>
    <a:masterClrMapping/>
  </p:clrMapOvr>
  <p:transition>
    <p:cover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ja-JP" dirty="0" smtClean="0"/>
              <a:t>№23  </a:t>
            </a:r>
            <a:r>
              <a:rPr lang="ja-JP" altLang="en-US" dirty="0">
                <a:ea typeface="ＭＳ Ｐゴシック" panose="020B0600070205080204" pitchFamily="50" charset="-128"/>
              </a:rPr>
              <a:t>取引先</a:t>
            </a:r>
            <a:r>
              <a:rPr lang="ja-JP" altLang="en-US" dirty="0">
                <a:latin typeface="ＭＳ Ｐゴシック" panose="020B0600070205080204" pitchFamily="50" charset="-128"/>
                <a:ea typeface="ＭＳ Ｐゴシック" panose="020B0600070205080204" pitchFamily="50" charset="-128"/>
              </a:rPr>
              <a:t>について</a:t>
            </a:r>
            <a:endParaRPr lang="ja-JP" altLang="en-US" dirty="0">
              <a:ea typeface="ＭＳ Ｐゴシック" panose="020B0600070205080204" pitchFamily="50" charset="-128"/>
            </a:endParaRPr>
          </a:p>
        </p:txBody>
      </p:sp>
      <p:sp>
        <p:nvSpPr>
          <p:cNvPr id="115715"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取引先に機密情報を提供する場合には、それを機密として取り扱ってもらうことを明確にすることが必要です。提供する情報の内容から判断して当然秘密にしてくれるだろうという</a:t>
            </a:r>
            <a:r>
              <a:rPr lang="ja-JP" altLang="en-US" dirty="0" smtClean="0">
                <a:solidFill>
                  <a:srgbClr val="FF0000"/>
                </a:solidFill>
                <a:ea typeface="ＭＳ Ｐゴシック" panose="020B0600070205080204" pitchFamily="50" charset="-128"/>
              </a:rPr>
              <a:t>暗黙の期待は禁物</a:t>
            </a:r>
            <a:r>
              <a:rPr lang="ja-JP" altLang="en-US" dirty="0" smtClean="0">
                <a:ea typeface="ＭＳ Ｐゴシック" panose="020B0600070205080204" pitchFamily="50" charset="-128"/>
              </a:rPr>
              <a:t>です。</a:t>
            </a:r>
          </a:p>
        </p:txBody>
      </p:sp>
      <p:sp>
        <p:nvSpPr>
          <p:cNvPr id="53257" name="AutoShape 9"/>
          <p:cNvSpPr>
            <a:spLocks noChangeArrowheads="1"/>
          </p:cNvSpPr>
          <p:nvPr/>
        </p:nvSpPr>
        <p:spPr bwMode="auto">
          <a:xfrm>
            <a:off x="1985328" y="4222879"/>
            <a:ext cx="5473700" cy="2232025"/>
          </a:xfrm>
          <a:prstGeom prst="cloudCallout">
            <a:avLst>
              <a:gd name="adj1" fmla="val 15083"/>
              <a:gd name="adj2" fmla="val -17782"/>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2400" dirty="0"/>
              <a:t>大事な情報の取り扱いは</a:t>
            </a:r>
            <a:r>
              <a:rPr lang="ja-JP" altLang="en-US" sz="2400" dirty="0">
                <a:solidFill>
                  <a:srgbClr val="FF0000"/>
                </a:solidFill>
              </a:rPr>
              <a:t>きちんと取り決め、</a:t>
            </a:r>
          </a:p>
          <a:p>
            <a:pPr algn="ctr" eaLnBrk="1" hangingPunct="1">
              <a:spcBef>
                <a:spcPct val="0"/>
              </a:spcBef>
              <a:buClrTx/>
              <a:buFontTx/>
              <a:buNone/>
            </a:pPr>
            <a:r>
              <a:rPr lang="ja-JP" altLang="en-US" sz="2400" dirty="0">
                <a:solidFill>
                  <a:srgbClr val="FF0000"/>
                </a:solidFill>
              </a:rPr>
              <a:t>文書に残す</a:t>
            </a:r>
            <a:r>
              <a:rPr lang="en-US" altLang="ja-JP" sz="2400" dirty="0">
                <a:solidFill>
                  <a:srgbClr val="FF0000"/>
                </a:solidFill>
                <a:latin typeface="ＭＳ Ｐゴシック" panose="020B0600070205080204" pitchFamily="50" charset="-128"/>
              </a:rPr>
              <a:t>!!</a:t>
            </a:r>
          </a:p>
          <a:p>
            <a:pPr algn="ctr" eaLnBrk="1" hangingPunct="1">
              <a:spcBef>
                <a:spcPct val="0"/>
              </a:spcBef>
              <a:buClrTx/>
              <a:buFontTx/>
              <a:buNone/>
            </a:pPr>
            <a:r>
              <a:rPr lang="ja-JP" altLang="en-US" sz="2400" dirty="0">
                <a:latin typeface="ＭＳ Ｐゴシック" panose="020B0600070205080204" pitchFamily="50" charset="-128"/>
              </a:rPr>
              <a:t>これが重要！</a:t>
            </a:r>
          </a:p>
          <a:p>
            <a:pPr algn="ctr" eaLnBrk="1" hangingPunct="1">
              <a:spcBef>
                <a:spcPct val="0"/>
              </a:spcBef>
              <a:buClrTx/>
              <a:buFontTx/>
              <a:buNone/>
            </a:pPr>
            <a:endParaRPr lang="en-US" altLang="ja-JP" sz="2400" dirty="0">
              <a:solidFill>
                <a:schemeClr val="accent2"/>
              </a:solidFill>
              <a:latin typeface="ＭＳ Ｐゴシック" panose="020B0600070205080204" pitchFamily="50" charset="-128"/>
            </a:endParaRPr>
          </a:p>
        </p:txBody>
      </p:sp>
    </p:spTree>
    <p:extLst>
      <p:ext uri="{BB962C8B-B14F-4D97-AF65-F5344CB8AC3E}">
        <p14:creationId xmlns:p14="http://schemas.microsoft.com/office/powerpoint/2010/main" val="2840328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grpId="0" nodeType="clickEffect">
                                  <p:stCondLst>
                                    <p:cond delay="0"/>
                                  </p:stCondLst>
                                  <p:childTnLst>
                                    <p:animMotion origin="layout" path="M 3.05556E-6 -1.23294E-6 L 0.09444 -0.20472 " pathEditMode="relative" rAng="0" ptsTypes="AA">
                                      <p:cBhvr>
                                        <p:cTn id="6" dur="500" fill="hold"/>
                                        <p:tgtEl>
                                          <p:spTgt spid="53257"/>
                                        </p:tgtEl>
                                        <p:attrNameLst>
                                          <p:attrName>ppt_x</p:attrName>
                                          <p:attrName>ppt_y</p:attrName>
                                        </p:attrNameLst>
                                      </p:cBhvr>
                                      <p:rCtr x="4722" y="-10248"/>
                                    </p:animMotion>
                                  </p:childTnLst>
                                </p:cTn>
                              </p:par>
                              <p:par>
                                <p:cTn id="7" presetID="6" presetClass="emph" presetSubtype="0" fill="hold" grpId="1" nodeType="withEffect">
                                  <p:stCondLst>
                                    <p:cond delay="0"/>
                                  </p:stCondLst>
                                  <p:childTnLst>
                                    <p:animScale>
                                      <p:cBhvr>
                                        <p:cTn id="8" dur="500" fill="hold"/>
                                        <p:tgtEl>
                                          <p:spTgt spid="5325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7"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事故対応･セキュリティ</a:t>
            </a:r>
          </a:p>
          <a:p>
            <a:pPr algn="ctr">
              <a:buFontTx/>
              <a:buNone/>
            </a:pPr>
            <a:r>
              <a:rPr lang="ja-JP" altLang="en-US" sz="5400" dirty="0">
                <a:latin typeface="ＭＳ Ｐゴシック" panose="020B0600070205080204" pitchFamily="50" charset="-128"/>
                <a:ea typeface="ＭＳ Ｐゴシック" panose="020B0600070205080204" pitchFamily="50" charset="-128"/>
              </a:rPr>
              <a:t>ルールは・・・</a:t>
            </a:r>
          </a:p>
        </p:txBody>
      </p:sp>
    </p:spTree>
    <p:extLst>
      <p:ext uri="{BB962C8B-B14F-4D97-AF65-F5344CB8AC3E}">
        <p14:creationId xmlns:p14="http://schemas.microsoft.com/office/powerpoint/2010/main" val="37445885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r>
              <a:rPr lang="en-US" altLang="ja-JP" dirty="0" smtClean="0">
                <a:solidFill>
                  <a:srgbClr val="000000"/>
                </a:solidFill>
              </a:rPr>
              <a:t>№24  </a:t>
            </a:r>
            <a:r>
              <a:rPr lang="ja-JP" altLang="en-US" dirty="0">
                <a:solidFill>
                  <a:srgbClr val="000000"/>
                </a:solidFill>
                <a:latin typeface="ＭＳ Ｐゴシック" panose="020B0600070205080204" pitchFamily="50" charset="-128"/>
                <a:ea typeface="ＭＳ Ｐゴシック" panose="020B0600070205080204" pitchFamily="50" charset="-128"/>
              </a:rPr>
              <a:t>事故対応について</a:t>
            </a:r>
            <a:endParaRPr lang="ja-JP" altLang="en-US" dirty="0">
              <a:latin typeface="ＭＳ Ｐゴシック" panose="020B0600070205080204" pitchFamily="50" charset="-128"/>
              <a:ea typeface="ＭＳ Ｐゴシック" panose="020B0600070205080204" pitchFamily="50" charset="-128"/>
            </a:endParaRPr>
          </a:p>
        </p:txBody>
      </p:sp>
      <p:sp>
        <p:nvSpPr>
          <p:cNvPr id="117764" name="Rectangle 3"/>
          <p:cNvSpPr>
            <a:spLocks noGrp="1" noChangeArrowheads="1"/>
          </p:cNvSpPr>
          <p:nvPr>
            <p:ph idx="1"/>
          </p:nvPr>
        </p:nvSpPr>
        <p:spPr>
          <a:xfrm>
            <a:off x="628650" y="1825625"/>
            <a:ext cx="7886700" cy="3392551"/>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重要情報の流出や紛失、盗難があった場合の対応手順書を作成するなどのように、事故が発生した場合に備えた準備をしていますか？</a:t>
            </a:r>
          </a:p>
        </p:txBody>
      </p:sp>
    </p:spTree>
    <p:extLst>
      <p:ext uri="{BB962C8B-B14F-4D97-AF65-F5344CB8AC3E}">
        <p14:creationId xmlns:p14="http://schemas.microsoft.com/office/powerpoint/2010/main" val="2708693263"/>
      </p:ext>
    </p:extLst>
  </p:cSld>
  <p:clrMapOvr>
    <a:masterClrMapping/>
  </p:clrMapOvr>
  <p:transition>
    <p:cover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ja-JP" dirty="0" smtClean="0"/>
              <a:t>№24  </a:t>
            </a:r>
            <a:r>
              <a:rPr lang="ja-JP" altLang="en-US" dirty="0">
                <a:latin typeface="ＭＳ Ｐゴシック" panose="020B0600070205080204" pitchFamily="50" charset="-128"/>
                <a:ea typeface="ＭＳ Ｐゴシック" panose="020B0600070205080204" pitchFamily="50" charset="-128"/>
              </a:rPr>
              <a:t>事故対応について</a:t>
            </a:r>
            <a:endParaRPr lang="ja-JP" altLang="en-US" dirty="0">
              <a:ea typeface="ＭＳ Ｐゴシック" panose="020B0600070205080204" pitchFamily="50" charset="-128"/>
            </a:endParaRPr>
          </a:p>
        </p:txBody>
      </p:sp>
      <p:sp>
        <p:nvSpPr>
          <p:cNvPr id="118787"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実際に事故が起きてからだと、それを冷静に考える余裕がなくなってしまい対応が後手に回り、それが原因でさらに深刻な事態になりがちです。報道される事故内容などを参考に、「もし、同じことが自分の会社で起こったら･･･」と仮定して、誰がいつ何をするのかを</a:t>
            </a:r>
            <a:r>
              <a:rPr lang="ja-JP" altLang="en-US" dirty="0" smtClean="0">
                <a:solidFill>
                  <a:srgbClr val="FF0000"/>
                </a:solidFill>
                <a:ea typeface="ＭＳ Ｐゴシック" panose="020B0600070205080204" pitchFamily="50" charset="-128"/>
              </a:rPr>
              <a:t>まとめておく</a:t>
            </a:r>
            <a:r>
              <a:rPr lang="ja-JP" altLang="en-US" dirty="0" smtClean="0">
                <a:ea typeface="ＭＳ Ｐゴシック" panose="020B0600070205080204" pitchFamily="50" charset="-128"/>
              </a:rPr>
              <a:t>とよいでしょう。</a:t>
            </a:r>
          </a:p>
        </p:txBody>
      </p:sp>
    </p:spTree>
    <p:extLst>
      <p:ext uri="{BB962C8B-B14F-4D97-AF65-F5344CB8AC3E}">
        <p14:creationId xmlns:p14="http://schemas.microsoft.com/office/powerpoint/2010/main" val="10656713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ja-JP" altLang="en-US" sz="3200" dirty="0">
                <a:latin typeface="ＭＳ Ｐゴシック" panose="020B0600070205080204" pitchFamily="50" charset="-128"/>
                <a:ea typeface="ＭＳ Ｐゴシック" panose="020B0600070205080204" pitchFamily="50" charset="-128"/>
              </a:rPr>
              <a:t>情報漏えいだけが事故ではありません</a:t>
            </a:r>
          </a:p>
        </p:txBody>
      </p:sp>
      <p:sp>
        <p:nvSpPr>
          <p:cNvPr id="119811" name="Rectangle 3"/>
          <p:cNvSpPr>
            <a:spLocks noGrp="1" noChangeArrowheads="1"/>
          </p:cNvSpPr>
          <p:nvPr>
            <p:ph idx="1"/>
          </p:nvPr>
        </p:nvSpPr>
        <p:spPr/>
        <p:txBody>
          <a:bodyPr>
            <a:normAutofit/>
          </a:bodyPr>
          <a:lstStyle/>
          <a:p>
            <a:pPr eaLnBrk="1" hangingPunct="1">
              <a:buSzPct val="100000"/>
              <a:buFont typeface="Wingdings" panose="05000000000000000000" pitchFamily="2" charset="2"/>
              <a:buChar char="l"/>
            </a:pPr>
            <a:r>
              <a:rPr lang="ja-JP" altLang="en-US" sz="3200" dirty="0"/>
              <a:t>情報漏えい事故以外にも、地震、台風、洪水、火災、感染症発生など、事業が続けられなくなる可能性のある事故が起こりえます</a:t>
            </a:r>
          </a:p>
          <a:p>
            <a:pPr eaLnBrk="1" hangingPunct="1">
              <a:buSzPct val="100000"/>
              <a:buFont typeface="Wingdings" panose="05000000000000000000" pitchFamily="2" charset="2"/>
              <a:buChar char="l"/>
            </a:pPr>
            <a:r>
              <a:rPr lang="ja-JP" altLang="en-US" sz="3200" dirty="0"/>
              <a:t>事故が起きてからでは遅いので、事故対応の</a:t>
            </a:r>
            <a:r>
              <a:rPr lang="ja-JP" altLang="en-US" sz="3200" dirty="0">
                <a:solidFill>
                  <a:srgbClr val="FF0000"/>
                </a:solidFill>
              </a:rPr>
              <a:t>事前準備</a:t>
            </a:r>
            <a:r>
              <a:rPr lang="ja-JP" altLang="en-US" sz="3200" dirty="0"/>
              <a:t>と</a:t>
            </a:r>
            <a:r>
              <a:rPr lang="ja-JP" altLang="en-US" sz="3200" dirty="0">
                <a:solidFill>
                  <a:srgbClr val="FF0000"/>
                </a:solidFill>
              </a:rPr>
              <a:t>予行演習</a:t>
            </a:r>
            <a:r>
              <a:rPr lang="ja-JP" altLang="en-US" sz="3200" dirty="0"/>
              <a:t>が必要です</a:t>
            </a:r>
          </a:p>
          <a:p>
            <a:pPr eaLnBrk="1" hangingPunct="1">
              <a:buSzPct val="100000"/>
              <a:buFont typeface="Wingdings" panose="05000000000000000000" pitchFamily="2" charset="2"/>
              <a:buChar char="l"/>
            </a:pPr>
            <a:r>
              <a:rPr lang="ja-JP" altLang="en-US" sz="3200" dirty="0"/>
              <a:t>できれば、</a:t>
            </a:r>
            <a:r>
              <a:rPr lang="ja-JP" altLang="en-US" sz="3200" dirty="0">
                <a:solidFill>
                  <a:srgbClr val="FF0000"/>
                </a:solidFill>
              </a:rPr>
              <a:t>事故対応マニュアル</a:t>
            </a:r>
            <a:r>
              <a:rPr lang="ja-JP" altLang="en-US" sz="3200" dirty="0"/>
              <a:t>と</a:t>
            </a:r>
            <a:r>
              <a:rPr lang="ja-JP" altLang="en-US" sz="3200" dirty="0">
                <a:solidFill>
                  <a:srgbClr val="FF0000"/>
                </a:solidFill>
              </a:rPr>
              <a:t>対応体制</a:t>
            </a:r>
            <a:r>
              <a:rPr lang="ja-JP" altLang="en-US" sz="3200" dirty="0"/>
              <a:t>を明確にしておきましょう</a:t>
            </a:r>
          </a:p>
        </p:txBody>
      </p:sp>
    </p:spTree>
    <p:extLst>
      <p:ext uri="{BB962C8B-B14F-4D97-AF65-F5344CB8AC3E}">
        <p14:creationId xmlns:p14="http://schemas.microsoft.com/office/powerpoint/2010/main" val="3430750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ja-JP" dirty="0" smtClean="0"/>
              <a:t>№1  </a:t>
            </a:r>
            <a:r>
              <a:rPr lang="ja-JP" altLang="en-US" dirty="0">
                <a:ea typeface="ＭＳ Ｐゴシック" panose="020B0600070205080204" pitchFamily="50" charset="-128"/>
              </a:rPr>
              <a:t>保管について</a:t>
            </a:r>
            <a:endParaRPr lang="ja-JP" altLang="en-US" dirty="0" smtClean="0"/>
          </a:p>
        </p:txBody>
      </p:sp>
      <p:sp>
        <p:nvSpPr>
          <p:cNvPr id="16388" name="Rectangle 3"/>
          <p:cNvSpPr>
            <a:spLocks noGrp="1" noChangeArrowheads="1"/>
          </p:cNvSpPr>
          <p:nvPr>
            <p:ph idx="1"/>
          </p:nvPr>
        </p:nvSpPr>
        <p:spPr>
          <a:xfrm>
            <a:off x="499872" y="1825625"/>
            <a:ext cx="8015478" cy="3368167"/>
          </a:xfrm>
          <a:ln w="76200">
            <a:solidFill>
              <a:schemeClr val="accent1">
                <a:lumMod val="75000"/>
              </a:schemeClr>
            </a:solidFill>
            <a:prstDash val="dashDot"/>
          </a:ln>
        </p:spPr>
        <p:txBody>
          <a:bodyPr/>
          <a:lstStyle/>
          <a:p>
            <a:pPr>
              <a:buSzPct val="100000"/>
              <a:buFont typeface="Wingdings" panose="05000000000000000000" pitchFamily="2" charset="2"/>
              <a:buChar char="u"/>
            </a:pPr>
            <a:endParaRPr lang="en-US" altLang="ja-JP" sz="4000" dirty="0" smtClean="0">
              <a:ea typeface="ＭＳ Ｐゴシック" panose="020B0600070205080204" pitchFamily="50" charset="-128"/>
            </a:endParaRPr>
          </a:p>
          <a:p>
            <a:pPr>
              <a:buSzPct val="100000"/>
              <a:buFont typeface="Wingdings" panose="05000000000000000000" pitchFamily="2" charset="2"/>
              <a:buChar char="u"/>
            </a:pPr>
            <a:r>
              <a:rPr lang="ja-JP" altLang="en-US" sz="4000" dirty="0" smtClean="0">
                <a:ea typeface="ＭＳ Ｐゴシック" panose="020B0600070205080204" pitchFamily="50" charset="-128"/>
              </a:rPr>
              <a:t>重要</a:t>
            </a:r>
            <a:r>
              <a:rPr lang="ja-JP" altLang="en-US" sz="4000" dirty="0">
                <a:ea typeface="ＭＳ Ｐゴシック" panose="020B0600070205080204" pitchFamily="50" charset="-128"/>
              </a:rPr>
              <a:t>情報を机の上に放置せず鍵付き書庫に保管し施錠するなどのように、重要情報がみだりに扱われないようにしていますか？</a:t>
            </a:r>
          </a:p>
        </p:txBody>
      </p:sp>
    </p:spTree>
    <p:extLst>
      <p:ext uri="{BB962C8B-B14F-4D97-AF65-F5344CB8AC3E}">
        <p14:creationId xmlns:p14="http://schemas.microsoft.com/office/powerpoint/2010/main" val="1214540700"/>
      </p:ext>
    </p:extLst>
  </p:cSld>
  <p:clrMapOvr>
    <a:masterClrMapping/>
  </p:clrMapOvr>
  <p:transition>
    <p:cover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ja-JP" dirty="0" smtClean="0">
                <a:latin typeface="ＭＳ Ｐゴシック" panose="020B0600070205080204" pitchFamily="50" charset="-128"/>
                <a:ea typeface="ＭＳ Ｐゴシック" panose="020B0600070205080204" pitchFamily="50" charset="-128"/>
              </a:rPr>
              <a:t>BCP</a:t>
            </a:r>
            <a:r>
              <a:rPr lang="ja-JP" altLang="en-US" dirty="0" smtClean="0">
                <a:latin typeface="ＭＳ Ｐゴシック" panose="020B0600070205080204" pitchFamily="50" charset="-128"/>
                <a:ea typeface="ＭＳ Ｐゴシック" panose="020B0600070205080204" pitchFamily="50" charset="-128"/>
              </a:rPr>
              <a:t>（事業継続計画）とは</a:t>
            </a:r>
          </a:p>
        </p:txBody>
      </p:sp>
      <p:sp>
        <p:nvSpPr>
          <p:cNvPr id="120835" name="Rectangle 3"/>
          <p:cNvSpPr>
            <a:spLocks noGrp="1" noChangeArrowheads="1"/>
          </p:cNvSpPr>
          <p:nvPr>
            <p:ph idx="1"/>
          </p:nvPr>
        </p:nvSpPr>
        <p:spPr/>
        <p:txBody>
          <a:bodyPr>
            <a:normAutofit lnSpcReduction="10000"/>
          </a:bodyPr>
          <a:lstStyle/>
          <a:p>
            <a:pPr eaLnBrk="1" hangingPunct="1">
              <a:lnSpc>
                <a:spcPct val="90000"/>
              </a:lnSpc>
            </a:pPr>
            <a:r>
              <a:rPr lang="ja-JP" altLang="en-US" sz="2400" dirty="0"/>
              <a:t>企業は、災害や事故で被害を受けても、取引先等の利害関係者から、</a:t>
            </a:r>
            <a:r>
              <a:rPr lang="ja-JP" altLang="en-US" sz="2400" b="1" dirty="0">
                <a:solidFill>
                  <a:srgbClr val="FF0000"/>
                </a:solidFill>
              </a:rPr>
              <a:t>重要業務が中断しないこと、中断しても可能な限り短い期間で再開することが望まれている</a:t>
            </a:r>
            <a:r>
              <a:rPr lang="ja-JP" altLang="en-US" sz="2400" dirty="0"/>
              <a:t>。また、事業継続は企業自らにとっても、重要業務中断に伴う顧客の他社への流出、マーケットシェアの低下、企業評価の低下などから企業を守る経営レベルの戦略的課題と位置づけられる。この事業継続を追求する計画を「事業継続計画」（ＢＣＰ：</a:t>
            </a:r>
            <a:r>
              <a:rPr lang="en-US" altLang="ja-JP" sz="2400" dirty="0"/>
              <a:t>Business Continuity Plan</a:t>
            </a:r>
            <a:r>
              <a:rPr lang="ja-JP" altLang="en-US" sz="2400" dirty="0"/>
              <a:t>）と呼び、内容としては、バックアップのシステムやオフィスの確保、即応した要員の確保、迅速な安否確認などが典型である。それらは、</a:t>
            </a:r>
            <a:r>
              <a:rPr lang="ja-JP" altLang="en-US" sz="2400" b="1" dirty="0">
                <a:solidFill>
                  <a:schemeClr val="accent2"/>
                </a:solidFill>
              </a:rPr>
              <a:t>事業内容や企業規模に応じた取組みでよく、多額の出費を伴わずとも一定の対応は可能なことから、すべての企業に相応した取組みが望まれている</a:t>
            </a:r>
            <a:r>
              <a:rPr lang="ja-JP" altLang="en-US" sz="2400" dirty="0"/>
              <a:t>。</a:t>
            </a:r>
          </a:p>
        </p:txBody>
      </p:sp>
      <p:sp>
        <p:nvSpPr>
          <p:cNvPr id="120836" name="Text Box 5"/>
          <p:cNvSpPr txBox="1">
            <a:spLocks noChangeArrowheads="1"/>
          </p:cNvSpPr>
          <p:nvPr/>
        </p:nvSpPr>
        <p:spPr bwMode="auto">
          <a:xfrm>
            <a:off x="539750" y="5876925"/>
            <a:ext cx="8053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400"/>
              <a:t>『</a:t>
            </a:r>
            <a:r>
              <a:rPr lang="ja-JP" altLang="en-US" sz="1400"/>
              <a:t>内閣府 事業継続ガイドライン 第一版</a:t>
            </a:r>
            <a:r>
              <a:rPr lang="en-US" altLang="ja-JP" sz="1400"/>
              <a:t>―</a:t>
            </a:r>
            <a:r>
              <a:rPr lang="ja-JP" altLang="en-US" sz="1400"/>
              <a:t>わが国企業の減災と災害対応の向上のために</a:t>
            </a:r>
            <a:r>
              <a:rPr lang="en-US" altLang="ja-JP" sz="1400"/>
              <a:t>― 』</a:t>
            </a:r>
            <a:r>
              <a:rPr lang="ja-JP" altLang="en-US" sz="1400"/>
              <a:t>より引用</a:t>
            </a:r>
          </a:p>
          <a:p>
            <a:pPr algn="ctr" eaLnBrk="1" hangingPunct="1">
              <a:spcBef>
                <a:spcPct val="0"/>
              </a:spcBef>
              <a:buClrTx/>
              <a:buFontTx/>
              <a:buNone/>
            </a:pPr>
            <a:r>
              <a:rPr lang="en-US" altLang="ja-JP" sz="1400" b="1"/>
              <a:t>http://www.bousai.go.jp/MinkanToShijyou/guideline01.pdf</a:t>
            </a:r>
          </a:p>
        </p:txBody>
      </p:sp>
      <p:sp>
        <p:nvSpPr>
          <p:cNvPr id="2" name="テキスト ボックス 1"/>
          <p:cNvSpPr txBox="1"/>
          <p:nvPr/>
        </p:nvSpPr>
        <p:spPr>
          <a:xfrm>
            <a:off x="7325367" y="658575"/>
            <a:ext cx="84666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kumimoji="1" lang="ja-JP" altLang="en-US" b="1" dirty="0" smtClean="0"/>
              <a:t>参考</a:t>
            </a:r>
            <a:endParaRPr kumimoji="1" lang="ja-JP" altLang="en-US" b="1" dirty="0"/>
          </a:p>
        </p:txBody>
      </p:sp>
    </p:spTree>
    <p:extLst>
      <p:ext uri="{BB962C8B-B14F-4D97-AF65-F5344CB8AC3E}">
        <p14:creationId xmlns:p14="http://schemas.microsoft.com/office/powerpoint/2010/main" val="7909053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ＢＣＰ 参考資料</a:t>
            </a:r>
          </a:p>
        </p:txBody>
      </p:sp>
      <p:sp>
        <p:nvSpPr>
          <p:cNvPr id="8" name="Rectangle 3"/>
          <p:cNvSpPr txBox="1">
            <a:spLocks noChangeArrowheads="1"/>
          </p:cNvSpPr>
          <p:nvPr/>
        </p:nvSpPr>
        <p:spPr bwMode="auto">
          <a:xfrm>
            <a:off x="457200" y="1600202"/>
            <a:ext cx="8229600" cy="4530725"/>
          </a:xfrm>
          <a:prstGeom prst="rect">
            <a:avLst/>
          </a:prstGeom>
          <a:noFill/>
          <a:ln w="9525">
            <a:noFill/>
            <a:miter lim="800000"/>
            <a:headEnd/>
            <a:tailEnd/>
          </a:ln>
        </p:spPr>
        <p:txBody>
          <a:bodyPr/>
          <a:lstStyle/>
          <a:p>
            <a:pPr>
              <a:spcBef>
                <a:spcPct val="20000"/>
              </a:spcBef>
              <a:buClr>
                <a:schemeClr val="tx1"/>
              </a:buClr>
              <a:buSzPct val="150000"/>
              <a:defRPr/>
            </a:pPr>
            <a:r>
              <a:rPr lang="ja-JP" altLang="en-US" sz="3200" kern="0" dirty="0"/>
              <a:t>中小企業</a:t>
            </a:r>
            <a:r>
              <a:rPr lang="en-US" altLang="ja-JP" sz="3200" kern="0" dirty="0"/>
              <a:t>BCP</a:t>
            </a:r>
            <a:r>
              <a:rPr lang="ja-JP" altLang="en-US" sz="3200" kern="0" dirty="0"/>
              <a:t>策定運用指針 </a:t>
            </a:r>
            <a:r>
              <a:rPr lang="en-US" altLang="ja-JP" sz="3200" kern="0" dirty="0"/>
              <a:t>(</a:t>
            </a:r>
            <a:r>
              <a:rPr lang="ja-JP" altLang="en-US" sz="3200" kern="0" dirty="0"/>
              <a:t>中小企業庁</a:t>
            </a:r>
            <a:r>
              <a:rPr lang="en-US" altLang="ja-JP" sz="3200" kern="0" dirty="0"/>
              <a:t>)</a:t>
            </a:r>
          </a:p>
          <a:p>
            <a:pPr marL="342900" indent="-342900">
              <a:spcBef>
                <a:spcPct val="20000"/>
              </a:spcBef>
              <a:buClr>
                <a:schemeClr val="tx1"/>
              </a:buClr>
              <a:defRPr/>
            </a:pPr>
            <a:r>
              <a:rPr lang="en-US" altLang="ja-JP" sz="2800" kern="0" dirty="0"/>
              <a:t>http://www.chusho.meti.go.jp/bcp/index.html</a:t>
            </a:r>
          </a:p>
          <a:p>
            <a:pPr marL="342900" indent="-342900">
              <a:spcBef>
                <a:spcPct val="20000"/>
              </a:spcBef>
              <a:buClr>
                <a:schemeClr val="tx1"/>
              </a:buClr>
              <a:defRPr/>
            </a:pPr>
            <a:endParaRPr lang="en-US" altLang="ja-JP" sz="2800" kern="0" dirty="0"/>
          </a:p>
        </p:txBody>
      </p:sp>
      <p:pic>
        <p:nvPicPr>
          <p:cNvPr id="12186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7" y="2846390"/>
            <a:ext cx="4335463" cy="332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Lst>
        </p:spPr>
      </p:pic>
    </p:spTree>
    <p:extLst>
      <p:ext uri="{BB962C8B-B14F-4D97-AF65-F5344CB8AC3E}">
        <p14:creationId xmlns:p14="http://schemas.microsoft.com/office/powerpoint/2010/main" val="24641902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a:bodyPr>
          <a:lstStyle/>
          <a:p>
            <a:pPr eaLnBrk="1" hangingPunct="1"/>
            <a:r>
              <a:rPr lang="ja-JP" altLang="en-US" sz="4000" dirty="0">
                <a:latin typeface="ＭＳ Ｐゴシック" panose="020B0600070205080204" pitchFamily="50" charset="-128"/>
                <a:ea typeface="ＭＳ Ｐゴシック" panose="020B0600070205080204" pitchFamily="50" charset="-128"/>
              </a:rPr>
              <a:t>情報漏えい発生時の対応ポイント集</a:t>
            </a:r>
          </a:p>
        </p:txBody>
      </p:sp>
      <p:sp>
        <p:nvSpPr>
          <p:cNvPr id="122883" name="コンテンツ プレースホルダー 1"/>
          <p:cNvSpPr>
            <a:spLocks noGrp="1"/>
          </p:cNvSpPr>
          <p:nvPr>
            <p:ph idx="1"/>
          </p:nvPr>
        </p:nvSpPr>
        <p:spPr/>
        <p:txBody>
          <a:bodyPr/>
          <a:lstStyle/>
          <a:p>
            <a:endParaRPr lang="ja-JP" altLang="en-US" smtClean="0"/>
          </a:p>
        </p:txBody>
      </p:sp>
      <p:grpSp>
        <p:nvGrpSpPr>
          <p:cNvPr id="122884" name="Group 4"/>
          <p:cNvGrpSpPr>
            <a:grpSpLocks/>
          </p:cNvGrpSpPr>
          <p:nvPr/>
        </p:nvGrpSpPr>
        <p:grpSpPr bwMode="auto">
          <a:xfrm>
            <a:off x="539750" y="1412877"/>
            <a:ext cx="8083550" cy="5040313"/>
            <a:chOff x="340" y="890"/>
            <a:chExt cx="5092" cy="3130"/>
          </a:xfrm>
        </p:grpSpPr>
        <p:pic>
          <p:nvPicPr>
            <p:cNvPr id="122886" name="Picture 5" descr="情報漏えい発生時の対応ポイント集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890"/>
              <a:ext cx="2371" cy="3130"/>
            </a:xfrm>
            <a:prstGeom prst="rect">
              <a:avLst/>
            </a:prstGeom>
            <a:solidFill>
              <a:schemeClr val="bg1"/>
            </a:solidFill>
            <a:ln w="9525">
              <a:solidFill>
                <a:schemeClr val="tx1"/>
              </a:solidFill>
              <a:miter lim="800000"/>
              <a:headEnd/>
              <a:tailEnd/>
            </a:ln>
          </p:spPr>
        </p:pic>
        <p:pic>
          <p:nvPicPr>
            <p:cNvPr id="122887" name="Picture 6" descr="情報漏えい発生時の対応ポイント集_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890"/>
              <a:ext cx="2700" cy="3129"/>
            </a:xfrm>
            <a:prstGeom prst="rect">
              <a:avLst/>
            </a:prstGeom>
            <a:solidFill>
              <a:schemeClr val="bg1"/>
            </a:solidFill>
            <a:ln w="9525">
              <a:solidFill>
                <a:schemeClr val="tx1"/>
              </a:solidFill>
              <a:miter lim="800000"/>
              <a:headEnd/>
              <a:tailEnd/>
            </a:ln>
          </p:spPr>
        </p:pic>
      </p:grpSp>
      <p:sp>
        <p:nvSpPr>
          <p:cNvPr id="197639" name="Text Box 7"/>
          <p:cNvSpPr txBox="1">
            <a:spLocks noChangeArrowheads="1"/>
          </p:cNvSpPr>
          <p:nvPr/>
        </p:nvSpPr>
        <p:spPr bwMode="auto">
          <a:xfrm>
            <a:off x="395288" y="2924175"/>
            <a:ext cx="8424862" cy="1474788"/>
          </a:xfrm>
          <a:prstGeom prst="rect">
            <a:avLst/>
          </a:prstGeom>
          <a:solidFill>
            <a:schemeClr val="accent1"/>
          </a:solidFill>
          <a:ln w="9525">
            <a:solidFill>
              <a:schemeClr val="tx1"/>
            </a:solidFill>
            <a:miter lim="800000"/>
            <a:headEnd/>
            <a:tailEnd/>
          </a:ln>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buClrTx/>
              <a:buFontTx/>
              <a:buNone/>
            </a:pPr>
            <a:r>
              <a:rPr lang="en-US" altLang="ja-JP" sz="3600">
                <a:latin typeface="Arial Black" panose="020B0A04020102020204" pitchFamily="34" charset="0"/>
              </a:rPr>
              <a:t>http://www.ipa.go.jp/security/</a:t>
            </a:r>
          </a:p>
          <a:p>
            <a:pPr algn="ctr" eaLnBrk="1" hangingPunct="1">
              <a:spcBef>
                <a:spcPct val="50000"/>
              </a:spcBef>
              <a:buClrTx/>
              <a:buFontTx/>
              <a:buNone/>
            </a:pPr>
            <a:r>
              <a:rPr lang="en-US" altLang="ja-JP" sz="3600">
                <a:latin typeface="Arial Black" panose="020B0A04020102020204" pitchFamily="34" charset="0"/>
              </a:rPr>
              <a:t>awareness/johorouei/</a:t>
            </a:r>
          </a:p>
        </p:txBody>
      </p:sp>
    </p:spTree>
    <p:extLst>
      <p:ext uri="{BB962C8B-B14F-4D97-AF65-F5344CB8AC3E}">
        <p14:creationId xmlns:p14="http://schemas.microsoft.com/office/powerpoint/2010/main" val="370285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7639"/>
                                        </p:tgtEl>
                                        <p:attrNameLst>
                                          <p:attrName>style.visibility</p:attrName>
                                        </p:attrNameLst>
                                      </p:cBhvr>
                                      <p:to>
                                        <p:strVal val="visible"/>
                                      </p:to>
                                    </p:set>
                                    <p:anim calcmode="lin" valueType="num">
                                      <p:cBhvr>
                                        <p:cTn id="7" dur="500" fill="hold"/>
                                        <p:tgtEl>
                                          <p:spTgt spid="197639"/>
                                        </p:tgtEl>
                                        <p:attrNameLst>
                                          <p:attrName>ppt_w</p:attrName>
                                        </p:attrNameLst>
                                      </p:cBhvr>
                                      <p:tavLst>
                                        <p:tav tm="0">
                                          <p:val>
                                            <p:fltVal val="0"/>
                                          </p:val>
                                        </p:tav>
                                        <p:tav tm="100000">
                                          <p:val>
                                            <p:strVal val="#ppt_w"/>
                                          </p:val>
                                        </p:tav>
                                      </p:tavLst>
                                    </p:anim>
                                    <p:anim calcmode="lin" valueType="num">
                                      <p:cBhvr>
                                        <p:cTn id="8" dur="500" fill="hold"/>
                                        <p:tgtEl>
                                          <p:spTgt spid="1976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9"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r>
              <a:rPr lang="en-US" altLang="ja-JP" dirty="0" smtClean="0">
                <a:solidFill>
                  <a:srgbClr val="000000"/>
                </a:solidFill>
              </a:rPr>
              <a:t>№25</a:t>
            </a:r>
            <a:r>
              <a:rPr lang="en-US" altLang="ja-JP" dirty="0">
                <a:solidFill>
                  <a:srgbClr val="000000"/>
                </a:solidFill>
              </a:rPr>
              <a:t>  </a:t>
            </a:r>
            <a:r>
              <a:rPr lang="ja-JP" altLang="en-US" dirty="0">
                <a:solidFill>
                  <a:srgbClr val="000000"/>
                </a:solidFill>
                <a:ea typeface="ＭＳ Ｐゴシック" panose="020B0600070205080204" pitchFamily="50" charset="-128"/>
              </a:rPr>
              <a:t>ルールについて</a:t>
            </a:r>
            <a:endParaRPr lang="ja-JP" altLang="en-US" dirty="0">
              <a:latin typeface="ＭＳ Ｐゴシック" panose="020B0600070205080204" pitchFamily="50" charset="-128"/>
              <a:ea typeface="ＭＳ Ｐゴシック" panose="020B0600070205080204" pitchFamily="50" charset="-128"/>
            </a:endParaRPr>
          </a:p>
        </p:txBody>
      </p:sp>
      <p:sp>
        <p:nvSpPr>
          <p:cNvPr id="123908" name="Rectangle 3"/>
          <p:cNvSpPr>
            <a:spLocks noGrp="1" noChangeArrowheads="1"/>
          </p:cNvSpPr>
          <p:nvPr>
            <p:ph idx="1"/>
          </p:nvPr>
        </p:nvSpPr>
        <p:spPr>
          <a:xfrm>
            <a:off x="628650" y="1825625"/>
            <a:ext cx="7886700" cy="3038983"/>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情報セキュリティ対策（№</a:t>
            </a:r>
            <a:r>
              <a:rPr lang="en-US" altLang="ja-JP" sz="4000" dirty="0">
                <a:latin typeface="ＭＳ Ｐゴシック" panose="020B0600070205080204" pitchFamily="50" charset="-128"/>
                <a:ea typeface="ＭＳ Ｐゴシック" panose="020B0600070205080204" pitchFamily="50" charset="-128"/>
              </a:rPr>
              <a:t>1</a:t>
            </a:r>
            <a:r>
              <a:rPr lang="ja-JP" altLang="en-US" sz="4000" dirty="0" smtClean="0">
                <a:latin typeface="ＭＳ Ｐゴシック" panose="020B0600070205080204" pitchFamily="50" charset="-128"/>
                <a:ea typeface="ＭＳ Ｐゴシック" panose="020B0600070205080204" pitchFamily="50" charset="-128"/>
              </a:rPr>
              <a:t>～</a:t>
            </a:r>
            <a:r>
              <a:rPr lang="ja-JP" altLang="en-US" sz="4000" dirty="0"/>
              <a:t>№</a:t>
            </a:r>
            <a:r>
              <a:rPr lang="en-US" altLang="ja-JP" sz="4000" dirty="0" smtClean="0">
                <a:latin typeface="ＭＳ Ｐゴシック" panose="020B0600070205080204" pitchFamily="50" charset="-128"/>
                <a:ea typeface="ＭＳ Ｐゴシック" panose="020B0600070205080204" pitchFamily="50" charset="-128"/>
              </a:rPr>
              <a:t>24</a:t>
            </a:r>
            <a:r>
              <a:rPr lang="ja-JP" altLang="en-US" sz="4000" dirty="0">
                <a:ea typeface="ＭＳ Ｐゴシック" panose="020B0600070205080204" pitchFamily="50" charset="-128"/>
              </a:rPr>
              <a:t>など）を会社のルールにするなどのように、情報セキュリティ対策の内容を明確にしていますか？</a:t>
            </a:r>
          </a:p>
        </p:txBody>
      </p:sp>
    </p:spTree>
    <p:extLst>
      <p:ext uri="{BB962C8B-B14F-4D97-AF65-F5344CB8AC3E}">
        <p14:creationId xmlns:p14="http://schemas.microsoft.com/office/powerpoint/2010/main" val="2363336507"/>
      </p:ext>
    </p:extLst>
  </p:cSld>
  <p:clrMapOvr>
    <a:masterClrMapping/>
  </p:clrMapOvr>
  <p:transition>
    <p:cover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ja-JP" dirty="0" smtClean="0"/>
              <a:t>№25</a:t>
            </a:r>
            <a:r>
              <a:rPr lang="en-US" altLang="ja-JP" dirty="0"/>
              <a:t>  </a:t>
            </a:r>
            <a:r>
              <a:rPr lang="ja-JP" altLang="en-US" dirty="0">
                <a:ea typeface="ＭＳ Ｐゴシック" panose="020B0600070205080204" pitchFamily="50" charset="-128"/>
              </a:rPr>
              <a:t>ルールについて</a:t>
            </a:r>
          </a:p>
        </p:txBody>
      </p:sp>
      <p:sp>
        <p:nvSpPr>
          <p:cNvPr id="75781" name="Rectangle 3"/>
          <p:cNvSpPr>
            <a:spLocks noGrp="1" noChangeArrowheads="1"/>
          </p:cNvSpPr>
          <p:nvPr>
            <p:ph idx="1"/>
          </p:nvPr>
        </p:nvSpPr>
        <p:spPr>
          <a:xfrm>
            <a:off x="452063" y="1825625"/>
            <a:ext cx="8239874" cy="4351338"/>
          </a:xfrm>
        </p:spPr>
        <p:txBody>
          <a:bodyPr/>
          <a:lstStyle/>
          <a:p>
            <a:pPr eaLnBrk="1" hangingPunct="1"/>
            <a:r>
              <a:rPr lang="ja-JP" altLang="en-US" dirty="0" smtClean="0">
                <a:ea typeface="ＭＳ Ｐゴシック" panose="020B0600070205080204" pitchFamily="50" charset="-128"/>
              </a:rPr>
              <a:t>情報セキュリティ対策を会社のルールにし、 対策内容を</a:t>
            </a:r>
            <a:r>
              <a:rPr lang="ja-JP" altLang="en-US" dirty="0" smtClean="0">
                <a:solidFill>
                  <a:srgbClr val="00B050"/>
                </a:solidFill>
                <a:ea typeface="ＭＳ Ｐゴシック" panose="020B0600070205080204" pitchFamily="50" charset="-128"/>
              </a:rPr>
              <a:t>明確</a:t>
            </a:r>
            <a:r>
              <a:rPr lang="ja-JP" altLang="en-US" dirty="0" smtClean="0">
                <a:ea typeface="ＭＳ Ｐゴシック" panose="020B0600070205080204" pitchFamily="50" charset="-128"/>
              </a:rPr>
              <a:t>にしておく必要があります</a:t>
            </a:r>
            <a:r>
              <a:rPr lang="en-US" altLang="ja-JP" dirty="0" smtClean="0">
                <a:latin typeface="ＭＳ Ｐゴシック" panose="020B0600070205080204" pitchFamily="50" charset="-128"/>
                <a:ea typeface="ＭＳ Ｐゴシック" panose="020B0600070205080204" pitchFamily="50" charset="-128"/>
              </a:rPr>
              <a:t>!!</a:t>
            </a:r>
          </a:p>
          <a:p>
            <a:pPr algn="ctr" eaLnBrk="1" hangingPunct="1">
              <a:buFontTx/>
              <a:buNone/>
            </a:pPr>
            <a:endParaRPr lang="ja-JP" altLang="en-US" dirty="0" smtClean="0">
              <a:solidFill>
                <a:srgbClr val="FF6600"/>
              </a:solidFill>
              <a:latin typeface="ＭＳ Ｐゴシック" panose="020B0600070205080204" pitchFamily="50" charset="-128"/>
              <a:ea typeface="ＭＳ Ｐゴシック" panose="020B0600070205080204" pitchFamily="50" charset="-128"/>
            </a:endParaRPr>
          </a:p>
          <a:p>
            <a:pPr algn="ctr" eaLnBrk="1" hangingPunct="1">
              <a:buFontTx/>
              <a:buNone/>
            </a:pPr>
            <a:r>
              <a:rPr lang="ja-JP" altLang="en-US" sz="4000" dirty="0">
                <a:solidFill>
                  <a:srgbClr val="FF0000"/>
                </a:solidFill>
                <a:latin typeface="ＭＳ Ｐゴシック" panose="020B0600070205080204" pitchFamily="50" charset="-128"/>
                <a:ea typeface="ＭＳ Ｐゴシック" panose="020B0600070205080204" pitchFamily="50" charset="-128"/>
              </a:rPr>
              <a:t>あいまいなルールは・・・</a:t>
            </a:r>
            <a:r>
              <a:rPr lang="en-US" altLang="ja-JP" sz="4000" dirty="0">
                <a:solidFill>
                  <a:srgbClr val="FF0000"/>
                </a:solidFill>
                <a:latin typeface="ＭＳ Ｐゴシック" panose="020B0600070205080204" pitchFamily="50" charset="-128"/>
                <a:ea typeface="ＭＳ Ｐゴシック" panose="020B0600070205080204" pitchFamily="50" charset="-128"/>
              </a:rPr>
              <a:t>×</a:t>
            </a:r>
          </a:p>
          <a:p>
            <a:pPr algn="ctr" eaLnBrk="1" hangingPunct="1">
              <a:buFontTx/>
              <a:buNone/>
            </a:pPr>
            <a:r>
              <a:rPr lang="ja-JP" altLang="en-US" sz="4000" dirty="0">
                <a:solidFill>
                  <a:srgbClr val="FF0000"/>
                </a:solidFill>
                <a:latin typeface="ＭＳ Ｐゴシック" panose="020B0600070205080204" pitchFamily="50" charset="-128"/>
                <a:ea typeface="ＭＳ Ｐゴシック" panose="020B0600070205080204" pitchFamily="50" charset="-128"/>
              </a:rPr>
              <a:t>守れない</a:t>
            </a:r>
            <a:r>
              <a:rPr lang="en-US" altLang="ja-JP" sz="4000" dirty="0">
                <a:solidFill>
                  <a:srgbClr val="FF0000"/>
                </a:solidFill>
                <a:latin typeface="ＭＳ Ｐゴシック" panose="020B0600070205080204" pitchFamily="50" charset="-128"/>
                <a:ea typeface="ＭＳ Ｐゴシック" panose="020B0600070205080204" pitchFamily="50" charset="-128"/>
              </a:rPr>
              <a:t>(</a:t>
            </a:r>
            <a:r>
              <a:rPr lang="ja-JP" altLang="en-US" sz="4000" dirty="0">
                <a:solidFill>
                  <a:srgbClr val="FF0000"/>
                </a:solidFill>
                <a:latin typeface="ＭＳ Ｐゴシック" panose="020B0600070205080204" pitchFamily="50" charset="-128"/>
                <a:ea typeface="ＭＳ Ｐゴシック" panose="020B0600070205080204" pitchFamily="50" charset="-128"/>
              </a:rPr>
              <a:t>守られない）ルールは・・・</a:t>
            </a:r>
            <a:r>
              <a:rPr lang="en-US" altLang="ja-JP" sz="4000" dirty="0">
                <a:solidFill>
                  <a:srgbClr val="FF0000"/>
                </a:solidFill>
                <a:latin typeface="ＭＳ Ｐゴシック" panose="020B0600070205080204" pitchFamily="50" charset="-128"/>
                <a:ea typeface="ＭＳ Ｐゴシック" panose="020B0600070205080204" pitchFamily="50" charset="-128"/>
              </a:rPr>
              <a:t>×</a:t>
            </a:r>
          </a:p>
          <a:p>
            <a:pPr algn="ctr" eaLnBrk="1" hangingPunct="1">
              <a:buFontTx/>
              <a:buNone/>
            </a:pPr>
            <a:r>
              <a:rPr lang="ja-JP" altLang="en-US" sz="4000" dirty="0">
                <a:solidFill>
                  <a:srgbClr val="00B050"/>
                </a:solidFill>
                <a:latin typeface="ＭＳ Ｐゴシック" panose="020B0600070205080204" pitchFamily="50" charset="-128"/>
                <a:ea typeface="ＭＳ Ｐゴシック" panose="020B0600070205080204" pitchFamily="50" charset="-128"/>
              </a:rPr>
              <a:t>会社にあったルール作りを・・・○</a:t>
            </a:r>
          </a:p>
          <a:p>
            <a:pPr algn="ctr" eaLnBrk="1" hangingPunct="1">
              <a:buFont typeface="Wingdings" panose="05000000000000000000" pitchFamily="2" charset="2"/>
              <a:buNone/>
            </a:pPr>
            <a:endParaRPr lang="ja-JP" altLang="en-US" sz="1800" dirty="0">
              <a:solidFill>
                <a:srgbClr val="00CC00"/>
              </a:solidFill>
              <a:latin typeface="ＭＳ Ｐゴシック" panose="020B0600070205080204" pitchFamily="50" charset="-128"/>
              <a:ea typeface="ＭＳ Ｐゴシック" panose="020B0600070205080204" pitchFamily="50" charset="-128"/>
            </a:endParaRPr>
          </a:p>
          <a:p>
            <a:pPr algn="ctr" eaLnBrk="1" hangingPunct="1">
              <a:buFont typeface="Wingdings" panose="05000000000000000000" pitchFamily="2" charset="2"/>
              <a:buNone/>
            </a:pPr>
            <a:endParaRPr lang="ja-JP" altLang="en-US" sz="1800" dirty="0">
              <a:solidFill>
                <a:srgbClr val="00CC00"/>
              </a:solidFill>
              <a:latin typeface="ＭＳ Ｐゴシック" panose="020B0600070205080204" pitchFamily="50" charset="-128"/>
              <a:ea typeface="ＭＳ Ｐゴシック" panose="020B0600070205080204" pitchFamily="50" charset="-128"/>
            </a:endParaRPr>
          </a:p>
          <a:p>
            <a:pPr algn="ctr" eaLnBrk="1" hangingPunct="1">
              <a:buFont typeface="Wingdings" panose="05000000000000000000" pitchFamily="2" charset="2"/>
              <a:buNone/>
            </a:pPr>
            <a:endParaRPr lang="ja-JP" altLang="en-US" sz="1800" dirty="0">
              <a:latin typeface="ＭＳ Ｐゴシック" panose="020B0600070205080204" pitchFamily="50" charset="-128"/>
              <a:ea typeface="ＭＳ Ｐゴシック" panose="020B0600070205080204" pitchFamily="50" charset="-128"/>
            </a:endParaRPr>
          </a:p>
        </p:txBody>
      </p:sp>
      <p:sp>
        <p:nvSpPr>
          <p:cNvPr id="75783" name="Rectangle 7"/>
          <p:cNvSpPr>
            <a:spLocks noChangeArrowheads="1"/>
          </p:cNvSpPr>
          <p:nvPr/>
        </p:nvSpPr>
        <p:spPr bwMode="auto">
          <a:xfrm>
            <a:off x="323852" y="3080084"/>
            <a:ext cx="8640763" cy="2869866"/>
          </a:xfrm>
          <a:prstGeom prst="rect">
            <a:avLst/>
          </a:prstGeom>
          <a:noFill/>
          <a:ln w="508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buClrTx/>
              <a:buFontTx/>
              <a:buNone/>
            </a:pPr>
            <a:endParaRPr lang="ja-JP" altLang="en-US" sz="4800" dirty="0"/>
          </a:p>
        </p:txBody>
      </p:sp>
    </p:spTree>
    <p:extLst>
      <p:ext uri="{BB962C8B-B14F-4D97-AF65-F5344CB8AC3E}">
        <p14:creationId xmlns:p14="http://schemas.microsoft.com/office/powerpoint/2010/main" val="17242254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fade">
                                      <p:cBhvr>
                                        <p:cTn id="7" dur="500"/>
                                        <p:tgtEl>
                                          <p:spTgt spid="7578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5781">
                                            <p:txEl>
                                              <p:pRg st="2" end="2"/>
                                            </p:txEl>
                                          </p:spTgt>
                                        </p:tgtEl>
                                        <p:attrNameLst>
                                          <p:attrName>style.visibility</p:attrName>
                                        </p:attrNameLst>
                                      </p:cBhvr>
                                      <p:to>
                                        <p:strVal val="visible"/>
                                      </p:to>
                                    </p:set>
                                    <p:animEffect transition="in" filter="fade">
                                      <p:cBhvr>
                                        <p:cTn id="11" dur="500"/>
                                        <p:tgtEl>
                                          <p:spTgt spid="75781">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75781">
                                            <p:txEl>
                                              <p:pRg st="3" end="3"/>
                                            </p:txEl>
                                          </p:spTgt>
                                        </p:tgtEl>
                                        <p:attrNameLst>
                                          <p:attrName>style.visibility</p:attrName>
                                        </p:attrNameLst>
                                      </p:cBhvr>
                                      <p:to>
                                        <p:strVal val="visible"/>
                                      </p:to>
                                    </p:set>
                                    <p:animEffect transition="in" filter="fade">
                                      <p:cBhvr>
                                        <p:cTn id="16" dur="500"/>
                                        <p:tgtEl>
                                          <p:spTgt spid="7578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5781">
                                            <p:txEl>
                                              <p:pRg st="4" end="4"/>
                                            </p:txEl>
                                          </p:spTgt>
                                        </p:tgtEl>
                                        <p:attrNameLst>
                                          <p:attrName>style.visibility</p:attrName>
                                        </p:attrNameLst>
                                      </p:cBhvr>
                                      <p:to>
                                        <p:strVal val="visible"/>
                                      </p:to>
                                    </p:set>
                                    <p:animEffect transition="in" filter="fade">
                                      <p:cBhvr>
                                        <p:cTn id="21" dur="500"/>
                                        <p:tgtEl>
                                          <p:spTgt spid="757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ormAutofit/>
          </a:bodyPr>
          <a:lstStyle/>
          <a:p>
            <a:pPr eaLnBrk="1" hangingPunct="1"/>
            <a:r>
              <a:rPr lang="ja-JP" altLang="en-US" sz="3200" dirty="0">
                <a:latin typeface="ＭＳ Ｐゴシック" panose="020B0600070205080204" pitchFamily="50" charset="-128"/>
                <a:ea typeface="ＭＳ Ｐゴシック" panose="020B0600070205080204" pitchFamily="50" charset="-128"/>
              </a:rPr>
              <a:t>情報セキュリティ（対策）実施の成功ポイント</a:t>
            </a:r>
          </a:p>
        </p:txBody>
      </p:sp>
      <p:sp>
        <p:nvSpPr>
          <p:cNvPr id="125961" name="Rectangle 3"/>
          <p:cNvSpPr>
            <a:spLocks noChangeArrowheads="1"/>
          </p:cNvSpPr>
          <p:nvPr/>
        </p:nvSpPr>
        <p:spPr bwMode="auto">
          <a:xfrm>
            <a:off x="368300" y="5949696"/>
            <a:ext cx="8147050" cy="62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buSzPct val="100000"/>
              <a:buFont typeface="Wingdings" panose="05000000000000000000" pitchFamily="2" charset="2"/>
              <a:buChar char="u"/>
            </a:pPr>
            <a:r>
              <a:rPr lang="ja-JP" altLang="en-US" dirty="0" smtClean="0"/>
              <a:t>ＰＤＣＡ</a:t>
            </a:r>
            <a:r>
              <a:rPr lang="ja-JP" altLang="en-US" dirty="0"/>
              <a:t>サイクル</a:t>
            </a:r>
          </a:p>
        </p:txBody>
      </p:sp>
      <p:sp>
        <p:nvSpPr>
          <p:cNvPr id="3" name="フローチャート: 論理和 2"/>
          <p:cNvSpPr/>
          <p:nvPr/>
        </p:nvSpPr>
        <p:spPr>
          <a:xfrm>
            <a:off x="2361200" y="1406177"/>
            <a:ext cx="4421599" cy="4421599"/>
          </a:xfrm>
          <a:prstGeom prst="flowChartOr">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758927" y="1812609"/>
            <a:ext cx="2023872" cy="400110"/>
          </a:xfrm>
          <a:prstGeom prst="rect">
            <a:avLst/>
          </a:prstGeom>
          <a:solidFill>
            <a:srgbClr val="FCFEB4"/>
          </a:solidFill>
          <a:ln>
            <a:solidFill>
              <a:schemeClr val="tx1">
                <a:lumMod val="50000"/>
                <a:lumOff val="50000"/>
              </a:schemeClr>
            </a:solidFill>
          </a:ln>
        </p:spPr>
        <p:txBody>
          <a:bodyPr wrap="square" rtlCol="0">
            <a:spAutoFit/>
          </a:bodyPr>
          <a:lstStyle/>
          <a:p>
            <a:pPr algn="ctr"/>
            <a:r>
              <a:rPr lang="ja-JP" altLang="en-US" sz="2000" dirty="0"/>
              <a:t>ルール</a:t>
            </a:r>
            <a:r>
              <a:rPr lang="ja-JP" altLang="en-US" sz="2000" dirty="0" smtClean="0"/>
              <a:t>を設定し</a:t>
            </a:r>
            <a:endParaRPr kumimoji="1" lang="en-US" altLang="ja-JP" sz="2000" dirty="0" smtClean="0"/>
          </a:p>
        </p:txBody>
      </p:sp>
      <p:sp>
        <p:nvSpPr>
          <p:cNvPr id="13" name="テキスト ボックス 12"/>
          <p:cNvSpPr txBox="1"/>
          <p:nvPr/>
        </p:nvSpPr>
        <p:spPr>
          <a:xfrm>
            <a:off x="4758927" y="4990449"/>
            <a:ext cx="3133344" cy="400110"/>
          </a:xfrm>
          <a:prstGeom prst="rect">
            <a:avLst/>
          </a:prstGeom>
          <a:solidFill>
            <a:srgbClr val="FCFEB4"/>
          </a:solidFill>
          <a:ln>
            <a:solidFill>
              <a:schemeClr val="tx1">
                <a:lumMod val="50000"/>
                <a:lumOff val="50000"/>
              </a:schemeClr>
            </a:solidFill>
          </a:ln>
        </p:spPr>
        <p:txBody>
          <a:bodyPr wrap="square" rtlCol="0">
            <a:spAutoFit/>
          </a:bodyPr>
          <a:lstStyle/>
          <a:p>
            <a:pPr algn="ctr"/>
            <a:r>
              <a:rPr lang="ja-JP" altLang="en-US" sz="2000" dirty="0" smtClean="0"/>
              <a:t>ルールにしたがって運用し</a:t>
            </a:r>
            <a:endParaRPr kumimoji="1" lang="en-US" altLang="ja-JP" sz="2000" dirty="0" smtClean="0"/>
          </a:p>
        </p:txBody>
      </p:sp>
      <p:sp>
        <p:nvSpPr>
          <p:cNvPr id="14" name="テキスト ボックス 13"/>
          <p:cNvSpPr txBox="1"/>
          <p:nvPr/>
        </p:nvSpPr>
        <p:spPr>
          <a:xfrm>
            <a:off x="2361040" y="1812609"/>
            <a:ext cx="2023872" cy="400110"/>
          </a:xfrm>
          <a:prstGeom prst="rect">
            <a:avLst/>
          </a:prstGeom>
          <a:solidFill>
            <a:srgbClr val="FCFEB4"/>
          </a:solidFill>
          <a:ln>
            <a:solidFill>
              <a:schemeClr val="tx1">
                <a:lumMod val="50000"/>
                <a:lumOff val="50000"/>
              </a:schemeClr>
            </a:solidFill>
          </a:ln>
        </p:spPr>
        <p:txBody>
          <a:bodyPr wrap="square" rtlCol="0">
            <a:spAutoFit/>
          </a:bodyPr>
          <a:lstStyle/>
          <a:p>
            <a:pPr algn="ctr"/>
            <a:r>
              <a:rPr lang="ja-JP" altLang="en-US" sz="2000" dirty="0"/>
              <a:t>ルール</a:t>
            </a:r>
            <a:r>
              <a:rPr lang="ja-JP" altLang="en-US" sz="2000" dirty="0" smtClean="0"/>
              <a:t>を見直す</a:t>
            </a:r>
            <a:endParaRPr kumimoji="1" lang="en-US" altLang="ja-JP" sz="2000" dirty="0" smtClean="0"/>
          </a:p>
        </p:txBody>
      </p:sp>
      <p:sp>
        <p:nvSpPr>
          <p:cNvPr id="15" name="テキスト ボックス 14"/>
          <p:cNvSpPr txBox="1"/>
          <p:nvPr/>
        </p:nvSpPr>
        <p:spPr>
          <a:xfrm>
            <a:off x="2361200" y="4990449"/>
            <a:ext cx="2023872" cy="400110"/>
          </a:xfrm>
          <a:prstGeom prst="rect">
            <a:avLst/>
          </a:prstGeom>
          <a:solidFill>
            <a:srgbClr val="FCFEB4"/>
          </a:solidFill>
          <a:ln>
            <a:solidFill>
              <a:schemeClr val="tx1">
                <a:lumMod val="50000"/>
                <a:lumOff val="50000"/>
              </a:schemeClr>
            </a:solidFill>
          </a:ln>
        </p:spPr>
        <p:txBody>
          <a:bodyPr wrap="square" rtlCol="0">
            <a:spAutoFit/>
          </a:bodyPr>
          <a:lstStyle/>
          <a:p>
            <a:pPr algn="ctr"/>
            <a:r>
              <a:rPr lang="ja-JP" altLang="en-US" sz="2000" dirty="0" smtClean="0"/>
              <a:t>実施記録を分析</a:t>
            </a:r>
            <a:endParaRPr kumimoji="1" lang="en-US" altLang="ja-JP" sz="2000" dirty="0" smtClean="0"/>
          </a:p>
        </p:txBody>
      </p:sp>
      <p:sp>
        <p:nvSpPr>
          <p:cNvPr id="5" name="テキスト ボックス 4"/>
          <p:cNvSpPr txBox="1"/>
          <p:nvPr/>
        </p:nvSpPr>
        <p:spPr>
          <a:xfrm>
            <a:off x="4758927" y="2479468"/>
            <a:ext cx="1739409" cy="584775"/>
          </a:xfrm>
          <a:prstGeom prst="rect">
            <a:avLst/>
          </a:prstGeom>
          <a:noFill/>
        </p:spPr>
        <p:txBody>
          <a:bodyPr wrap="square" rtlCol="0">
            <a:spAutoFit/>
          </a:bodyPr>
          <a:lstStyle/>
          <a:p>
            <a:pPr algn="ctr"/>
            <a:r>
              <a:rPr kumimoji="1" lang="en-US" altLang="ja-JP" sz="3200" b="1" dirty="0" smtClean="0"/>
              <a:t>Plan</a:t>
            </a:r>
            <a:endParaRPr kumimoji="1" lang="ja-JP" altLang="en-US" sz="3200" b="1" dirty="0"/>
          </a:p>
        </p:txBody>
      </p:sp>
      <p:sp>
        <p:nvSpPr>
          <p:cNvPr id="17" name="テキスト ボックス 16"/>
          <p:cNvSpPr txBox="1"/>
          <p:nvPr/>
        </p:nvSpPr>
        <p:spPr>
          <a:xfrm>
            <a:off x="4758926" y="4177536"/>
            <a:ext cx="1739409" cy="584775"/>
          </a:xfrm>
          <a:prstGeom prst="rect">
            <a:avLst/>
          </a:prstGeom>
          <a:noFill/>
        </p:spPr>
        <p:txBody>
          <a:bodyPr wrap="square" rtlCol="0">
            <a:spAutoFit/>
          </a:bodyPr>
          <a:lstStyle/>
          <a:p>
            <a:pPr algn="ctr"/>
            <a:r>
              <a:rPr lang="en-US" altLang="ja-JP" sz="3200" b="1" dirty="0" smtClean="0"/>
              <a:t>Do</a:t>
            </a:r>
            <a:endParaRPr kumimoji="1" lang="ja-JP" altLang="en-US" sz="3200" b="1" dirty="0"/>
          </a:p>
        </p:txBody>
      </p:sp>
      <p:sp>
        <p:nvSpPr>
          <p:cNvPr id="18" name="テキスト ボックス 17"/>
          <p:cNvSpPr txBox="1"/>
          <p:nvPr/>
        </p:nvSpPr>
        <p:spPr>
          <a:xfrm>
            <a:off x="2735053" y="4176031"/>
            <a:ext cx="1739409" cy="584775"/>
          </a:xfrm>
          <a:prstGeom prst="rect">
            <a:avLst/>
          </a:prstGeom>
          <a:noFill/>
        </p:spPr>
        <p:txBody>
          <a:bodyPr wrap="square" rtlCol="0">
            <a:spAutoFit/>
          </a:bodyPr>
          <a:lstStyle/>
          <a:p>
            <a:pPr algn="ctr"/>
            <a:r>
              <a:rPr lang="en-US" altLang="ja-JP" sz="3200" b="1" dirty="0" smtClean="0"/>
              <a:t>Check</a:t>
            </a:r>
            <a:endParaRPr kumimoji="1" lang="ja-JP" altLang="en-US" sz="3200" b="1" dirty="0"/>
          </a:p>
        </p:txBody>
      </p:sp>
      <p:sp>
        <p:nvSpPr>
          <p:cNvPr id="19" name="テキスト ボックス 18"/>
          <p:cNvSpPr txBox="1"/>
          <p:nvPr/>
        </p:nvSpPr>
        <p:spPr>
          <a:xfrm>
            <a:off x="2735053" y="2479467"/>
            <a:ext cx="1739409" cy="584775"/>
          </a:xfrm>
          <a:prstGeom prst="rect">
            <a:avLst/>
          </a:prstGeom>
          <a:noFill/>
        </p:spPr>
        <p:txBody>
          <a:bodyPr wrap="square" rtlCol="0">
            <a:spAutoFit/>
          </a:bodyPr>
          <a:lstStyle/>
          <a:p>
            <a:pPr algn="ctr"/>
            <a:r>
              <a:rPr lang="en-US" altLang="ja-JP" sz="3200" b="1" dirty="0" smtClean="0"/>
              <a:t>Act</a:t>
            </a:r>
            <a:endParaRPr kumimoji="1" lang="ja-JP" altLang="en-US" sz="3200" b="1" dirty="0"/>
          </a:p>
        </p:txBody>
      </p:sp>
      <p:sp>
        <p:nvSpPr>
          <p:cNvPr id="6" name="右矢印 5"/>
          <p:cNvSpPr/>
          <p:nvPr/>
        </p:nvSpPr>
        <p:spPr>
          <a:xfrm>
            <a:off x="4208262" y="2479467"/>
            <a:ext cx="816864"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右矢印 20"/>
          <p:cNvSpPr/>
          <p:nvPr/>
        </p:nvSpPr>
        <p:spPr>
          <a:xfrm flipH="1">
            <a:off x="4208262" y="4182683"/>
            <a:ext cx="816864"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右矢印 21"/>
          <p:cNvSpPr/>
          <p:nvPr/>
        </p:nvSpPr>
        <p:spPr>
          <a:xfrm rot="5400000" flipH="1">
            <a:off x="3196324" y="3298753"/>
            <a:ext cx="816864"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右矢印 22"/>
          <p:cNvSpPr/>
          <p:nvPr/>
        </p:nvSpPr>
        <p:spPr>
          <a:xfrm rot="16200000" flipH="1">
            <a:off x="5220198" y="3309197"/>
            <a:ext cx="816864"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3530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参考情報の紹介</a:t>
            </a:r>
          </a:p>
        </p:txBody>
      </p:sp>
    </p:spTree>
    <p:extLst>
      <p:ext uri="{BB962C8B-B14F-4D97-AF65-F5344CB8AC3E}">
        <p14:creationId xmlns:p14="http://schemas.microsoft.com/office/powerpoint/2010/main" val="13580747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466725" y="158752"/>
            <a:ext cx="7886700" cy="1325563"/>
          </a:xfrm>
        </p:spPr>
        <p:txBody>
          <a:bodyPr/>
          <a:lstStyle/>
          <a:p>
            <a:r>
              <a:rPr lang="en-US" altLang="ja-JP" dirty="0">
                <a:latin typeface="ＭＳ Ｐゴシック" panose="020B0600070205080204" pitchFamily="50" charset="-128"/>
                <a:ea typeface="ＭＳ Ｐゴシック" panose="020B0600070205080204" pitchFamily="50" charset="-128"/>
              </a:rPr>
              <a:t>IPA</a:t>
            </a:r>
            <a:r>
              <a:rPr lang="ja-JP" altLang="en-US" dirty="0">
                <a:latin typeface="ＭＳ Ｐゴシック" panose="020B0600070205080204" pitchFamily="50" charset="-128"/>
                <a:ea typeface="ＭＳ Ｐゴシック" panose="020B0600070205080204" pitchFamily="50" charset="-128"/>
              </a:rPr>
              <a:t>対策のしおり</a:t>
            </a:r>
          </a:p>
        </p:txBody>
      </p:sp>
      <p:sp>
        <p:nvSpPr>
          <p:cNvPr id="128003" name="Rectangle 3"/>
          <p:cNvSpPr>
            <a:spLocks noGrp="1" noChangeArrowheads="1"/>
          </p:cNvSpPr>
          <p:nvPr>
            <p:ph type="body" idx="4294967295"/>
          </p:nvPr>
        </p:nvSpPr>
        <p:spPr>
          <a:xfrm>
            <a:off x="0" y="5949950"/>
            <a:ext cx="8147050" cy="458788"/>
          </a:xfrm>
          <a:noFill/>
        </p:spPr>
        <p:txBody>
          <a:bodyPr/>
          <a:lstStyle/>
          <a:p>
            <a:pPr algn="ctr">
              <a:buFontTx/>
              <a:buNone/>
            </a:pPr>
            <a:r>
              <a:rPr lang="en-US" altLang="ja-JP" sz="2000" b="1">
                <a:latin typeface="Verdana" panose="020B0604030504040204" pitchFamily="34" charset="0"/>
              </a:rPr>
              <a:t>http://www.ipa.go.jp/security/antivirus/shiori.html</a:t>
            </a:r>
          </a:p>
        </p:txBody>
      </p:sp>
      <p:pic>
        <p:nvPicPr>
          <p:cNvPr id="128004" name="Picture 4" descr="IPA対策のしおり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25" y="1484315"/>
            <a:ext cx="13985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5" descr="IPA対策のしおり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5313" y="1484315"/>
            <a:ext cx="1401762"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6" name="Picture 6" descr="IPA対策のしおり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7077" y="1484315"/>
            <a:ext cx="14001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7" name="Picture 7" descr="IPA対策のしおり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9315" y="1468440"/>
            <a:ext cx="14001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8" name="Picture 8" descr="IPA対策のしおり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9490" y="1468440"/>
            <a:ext cx="139858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9" name="Picture 9" descr="IPA対策のしおり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0615" y="1457325"/>
            <a:ext cx="139858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0" name="Picture 10" descr="IPA対策のしおり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702" y="3589340"/>
            <a:ext cx="1344613" cy="18891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8011" name="Picture 11" descr="IPA対策のしおり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0238" y="3573463"/>
            <a:ext cx="1331912" cy="18843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8012" name="Picture 13" descr="IPA対策のしおり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91063" y="3573463"/>
            <a:ext cx="1320800" cy="18653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8013" name="Picture 16" descr="C:\Users\t-uchiya\Desktop\(11)無線LAN＜危険回避＞対策のしおり.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29325" y="3573463"/>
            <a:ext cx="1347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4" name="Picture 17" descr="C:\Users\t-uchiya\Desktop\(12)暗号化による＜情報漏えい＞対策のしおり.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59490" y="3563938"/>
            <a:ext cx="1381125" cy="1873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8015" name="Picture 22" descr="C:\Users\t-uchiya\Desktop\(11)無線LAN＜危険回避＞対策のしおり.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9827" y="3570288"/>
            <a:ext cx="1317625" cy="186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8016" name="Picture 12" descr="IPA対策のしおり (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03588" y="3563938"/>
            <a:ext cx="1327150" cy="1873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307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903111" y="296333"/>
            <a:ext cx="7337777" cy="552450"/>
          </a:xfrm>
        </p:spPr>
        <p:txBody>
          <a:bodyPr>
            <a:noAutofit/>
          </a:bodyPr>
          <a:lstStyle/>
          <a:p>
            <a:r>
              <a:rPr lang="ja-JP" altLang="en-US" sz="3200" dirty="0">
                <a:latin typeface="ＭＳ Ｐゴシック" panose="020B0600070205080204" pitchFamily="50" charset="-128"/>
                <a:ea typeface="ＭＳ Ｐゴシック" panose="020B0600070205080204" pitchFamily="50" charset="-128"/>
              </a:rPr>
              <a:t>映像で知る情報セキュリティ（</a:t>
            </a:r>
            <a:r>
              <a:rPr lang="en-US" altLang="ja-JP" sz="3200" dirty="0">
                <a:latin typeface="ＭＳ Ｐゴシック" panose="020B0600070205080204" pitchFamily="50" charset="-128"/>
                <a:ea typeface="ＭＳ Ｐゴシック" panose="020B0600070205080204" pitchFamily="50" charset="-128"/>
              </a:rPr>
              <a:t>DVD-ROM</a:t>
            </a:r>
            <a:r>
              <a:rPr lang="ja-JP" altLang="en-US" sz="3200" dirty="0">
                <a:latin typeface="ＭＳ Ｐゴシック" panose="020B0600070205080204" pitchFamily="50" charset="-128"/>
                <a:ea typeface="ＭＳ Ｐゴシック" panose="020B0600070205080204" pitchFamily="50" charset="-128"/>
              </a:rPr>
              <a:t>）</a:t>
            </a:r>
          </a:p>
        </p:txBody>
      </p:sp>
      <p:sp>
        <p:nvSpPr>
          <p:cNvPr id="4" name="コンテンツ プレースホルダー 2"/>
          <p:cNvSpPr txBox="1">
            <a:spLocks/>
          </p:cNvSpPr>
          <p:nvPr/>
        </p:nvSpPr>
        <p:spPr>
          <a:xfrm>
            <a:off x="498475" y="6021390"/>
            <a:ext cx="8147050" cy="460375"/>
          </a:xfrm>
          <a:prstGeom prst="rect">
            <a:avLst/>
          </a:prstGeom>
        </p:spPr>
        <p:txBody>
          <a:bodyPr/>
          <a:lstStyle>
            <a:lvl1pPr marL="342900" indent="-342900" algn="l" rtl="0" eaLnBrk="0" fontAlgn="base" hangingPunct="0">
              <a:spcBef>
                <a:spcPct val="20000"/>
              </a:spcBef>
              <a:spcAft>
                <a:spcPct val="0"/>
              </a:spcAft>
              <a:buClr>
                <a:schemeClr val="tx1"/>
              </a:buClr>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Font typeface="Arial" charset="0"/>
              <a:buChar char="»"/>
              <a:defRPr kumimoji="1" sz="2000">
                <a:solidFill>
                  <a:schemeClr val="tx1"/>
                </a:solidFill>
                <a:latin typeface="+mn-lt"/>
                <a:ea typeface="+mn-ea"/>
              </a:defRPr>
            </a:lvl9pPr>
          </a:lstStyle>
          <a:p>
            <a:pPr marL="0" indent="0" algn="ctr">
              <a:buNone/>
              <a:defRPr/>
            </a:pPr>
            <a:r>
              <a:rPr lang="en-US" altLang="ja-JP" sz="2000" kern="0" dirty="0">
                <a:latin typeface="Verdana" pitchFamily="34" charset="0"/>
              </a:rPr>
              <a:t>http://www.ipa.go.jp/security/keihatsu/videos/</a:t>
            </a:r>
            <a:endParaRPr lang="ja-JP" altLang="en-US" sz="2000" kern="0" dirty="0">
              <a:latin typeface="Verdana" pitchFamily="34" charset="0"/>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817" y="977080"/>
            <a:ext cx="5189125" cy="4916013"/>
          </a:xfrm>
          <a:prstGeom prst="rect">
            <a:avLst/>
          </a:prstGeom>
        </p:spPr>
      </p:pic>
    </p:spTree>
    <p:extLst>
      <p:ext uri="{BB962C8B-B14F-4D97-AF65-F5344CB8AC3E}">
        <p14:creationId xmlns:p14="http://schemas.microsoft.com/office/powerpoint/2010/main" val="832059884"/>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タイトル 1"/>
          <p:cNvSpPr>
            <a:spLocks noGrp="1"/>
          </p:cNvSpPr>
          <p:nvPr>
            <p:ph type="title"/>
          </p:nvPr>
        </p:nvSpPr>
        <p:spPr/>
        <p:txBody>
          <a:bodyPr>
            <a:normAutofit/>
          </a:bodyPr>
          <a:lstStyle/>
          <a:p>
            <a:r>
              <a:rPr lang="en-US" altLang="ja-JP" sz="3600" dirty="0">
                <a:latin typeface="ＭＳ Ｐゴシック" panose="020B0600070205080204" pitchFamily="50" charset="-128"/>
                <a:ea typeface="ＭＳ Ｐゴシック" panose="020B0600070205080204" pitchFamily="50" charset="-128"/>
              </a:rPr>
              <a:t>5</a:t>
            </a:r>
            <a:r>
              <a:rPr lang="ja-JP" altLang="en-US" sz="3600" dirty="0">
                <a:latin typeface="ＭＳ Ｐゴシック" panose="020B0600070205080204" pitchFamily="50" charset="-128"/>
                <a:ea typeface="ＭＳ Ｐゴシック" panose="020B0600070205080204" pitchFamily="50" charset="-128"/>
              </a:rPr>
              <a:t>分でできる</a:t>
            </a:r>
            <a:r>
              <a:rPr lang="en-US" altLang="ja-JP" sz="3600" dirty="0">
                <a:latin typeface="ＭＳ Ｐゴシック" panose="020B0600070205080204" pitchFamily="50" charset="-128"/>
                <a:ea typeface="ＭＳ Ｐゴシック" panose="020B0600070205080204" pitchFamily="50" charset="-128"/>
              </a:rPr>
              <a:t>!!</a:t>
            </a:r>
            <a:br>
              <a:rPr lang="en-US" altLang="ja-JP" sz="3600" dirty="0">
                <a:latin typeface="ＭＳ Ｐゴシック" panose="020B0600070205080204" pitchFamily="50" charset="-128"/>
                <a:ea typeface="ＭＳ Ｐゴシック" panose="020B0600070205080204" pitchFamily="50" charset="-128"/>
              </a:rPr>
            </a:br>
            <a:r>
              <a:rPr lang="ja-JP" altLang="en-US" sz="3600" dirty="0">
                <a:latin typeface="ＭＳ Ｐゴシック" panose="020B0600070205080204" pitchFamily="50" charset="-128"/>
                <a:ea typeface="ＭＳ Ｐゴシック" panose="020B0600070205080204" pitchFamily="50" charset="-128"/>
              </a:rPr>
              <a:t>情報セキュリティポイント学習</a:t>
            </a:r>
          </a:p>
        </p:txBody>
      </p:sp>
      <p:sp>
        <p:nvSpPr>
          <p:cNvPr id="3" name="コンテンツ プレースホルダー 2"/>
          <p:cNvSpPr>
            <a:spLocks noGrp="1"/>
          </p:cNvSpPr>
          <p:nvPr>
            <p:ph idx="1"/>
          </p:nvPr>
        </p:nvSpPr>
        <p:spPr/>
        <p:txBody>
          <a:bodyPr/>
          <a:lstStyle/>
          <a:p>
            <a:pPr marL="0" indent="0">
              <a:buNone/>
              <a:defRPr/>
            </a:pPr>
            <a:endParaRPr lang="en-US" altLang="ja-JP" b="1" dirty="0" smtClean="0">
              <a:latin typeface="Verdana" pitchFamily="34" charset="0"/>
            </a:endParaRPr>
          </a:p>
          <a:p>
            <a:pPr marL="0" indent="0">
              <a:buNone/>
              <a:defRPr/>
            </a:pPr>
            <a:endParaRPr lang="en-US" altLang="ja-JP" b="1" dirty="0" smtClean="0">
              <a:latin typeface="Verdana" pitchFamily="34" charset="0"/>
            </a:endParaRPr>
          </a:p>
          <a:p>
            <a:pPr marL="0" indent="0">
              <a:buNone/>
              <a:defRPr/>
            </a:pPr>
            <a:endParaRPr lang="en-US" altLang="ja-JP" b="1" dirty="0">
              <a:latin typeface="Verdana" pitchFamily="34" charset="0"/>
            </a:endParaRPr>
          </a:p>
          <a:p>
            <a:pPr marL="0" indent="0">
              <a:buNone/>
              <a:defRPr/>
            </a:pPr>
            <a:endParaRPr lang="en-US" altLang="ja-JP" b="1" dirty="0" smtClean="0">
              <a:latin typeface="Verdana" pitchFamily="34" charset="0"/>
            </a:endParaRPr>
          </a:p>
          <a:p>
            <a:pPr marL="0" indent="0">
              <a:buNone/>
              <a:defRPr/>
            </a:pPr>
            <a:endParaRPr lang="en-US" altLang="ja-JP" b="1" dirty="0">
              <a:latin typeface="Verdana" pitchFamily="34" charset="0"/>
            </a:endParaRPr>
          </a:p>
          <a:p>
            <a:pPr marL="0" indent="0">
              <a:buNone/>
              <a:defRPr/>
            </a:pPr>
            <a:endParaRPr lang="en-US" altLang="ja-JP" b="1" dirty="0" smtClean="0">
              <a:latin typeface="Verdana" pitchFamily="34" charset="0"/>
            </a:endParaRPr>
          </a:p>
          <a:p>
            <a:pPr marL="0" indent="0">
              <a:buNone/>
              <a:defRPr/>
            </a:pPr>
            <a:endParaRPr lang="en-US" altLang="ja-JP" b="1" dirty="0">
              <a:latin typeface="Verdana" pitchFamily="34" charset="0"/>
            </a:endParaRPr>
          </a:p>
          <a:p>
            <a:pPr marL="0" indent="0" algn="ctr">
              <a:buNone/>
              <a:defRPr/>
            </a:pPr>
            <a:r>
              <a:rPr lang="en-US" altLang="ja-JP" sz="2000" b="1" dirty="0">
                <a:latin typeface="Verdana" pitchFamily="34" charset="0"/>
              </a:rPr>
              <a:t>https://www.ipa.go.jp/security/vuln/5mins_point/</a:t>
            </a:r>
            <a:endParaRPr lang="ja-JP" altLang="en-US" sz="2000" b="1" dirty="0">
              <a:latin typeface="Verdana" pitchFamily="34" charset="0"/>
            </a:endParaRPr>
          </a:p>
          <a:p>
            <a:pPr>
              <a:defRPr/>
            </a:pPr>
            <a:endParaRPr lang="ja-JP" altLang="en-US" dirty="0"/>
          </a:p>
        </p:txBody>
      </p:sp>
      <p:pic>
        <p:nvPicPr>
          <p:cNvPr id="130052" name="Picture 2" descr="C:\Documents and Settings\t-uchiya\デスクトップ\tit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989138"/>
            <a:ext cx="8210550"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555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ja-JP" dirty="0" smtClean="0"/>
              <a:t>№1  </a:t>
            </a:r>
            <a:r>
              <a:rPr lang="ja-JP" altLang="en-US" dirty="0">
                <a:ea typeface="ＭＳ Ｐゴシック" panose="020B0600070205080204" pitchFamily="50" charset="-128"/>
              </a:rPr>
              <a:t>保管について</a:t>
            </a:r>
          </a:p>
        </p:txBody>
      </p:sp>
      <p:sp>
        <p:nvSpPr>
          <p:cNvPr id="17411"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机の上に放置した重要情報は、誰かに持ち去られる危険にさらされています。関係者以外が見たり触れたりできないよう、重要情報は</a:t>
            </a:r>
            <a:r>
              <a:rPr lang="ja-JP" altLang="en-US" dirty="0" smtClean="0">
                <a:solidFill>
                  <a:srgbClr val="FF0000"/>
                </a:solidFill>
                <a:ea typeface="ＭＳ Ｐゴシック" panose="020B0600070205080204" pitchFamily="50" charset="-128"/>
              </a:rPr>
              <a:t>放置せず</a:t>
            </a:r>
            <a:r>
              <a:rPr lang="ja-JP" altLang="en-US" dirty="0" smtClean="0">
                <a:ea typeface="ＭＳ Ｐゴシック" panose="020B0600070205080204" pitchFamily="50" charset="-128"/>
              </a:rPr>
              <a:t>、管理および保護する必要があります</a:t>
            </a:r>
          </a:p>
        </p:txBody>
      </p:sp>
    </p:spTree>
    <p:extLst>
      <p:ext uri="{BB962C8B-B14F-4D97-AF65-F5344CB8AC3E}">
        <p14:creationId xmlns:p14="http://schemas.microsoft.com/office/powerpoint/2010/main" val="38406301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タイトル 2"/>
          <p:cNvSpPr>
            <a:spLocks noGrp="1"/>
          </p:cNvSpPr>
          <p:nvPr>
            <p:ph type="title"/>
          </p:nvPr>
        </p:nvSpPr>
        <p:spPr>
          <a:xfrm>
            <a:off x="1768827" y="353837"/>
            <a:ext cx="5422194" cy="1325563"/>
          </a:xfrm>
        </p:spPr>
        <p:txBody>
          <a:bodyPr/>
          <a:lstStyle/>
          <a:p>
            <a:r>
              <a:rPr lang="ja-JP" altLang="en-US" dirty="0" smtClean="0">
                <a:latin typeface="ＭＳ Ｐゴシック" panose="020B0600070205080204" pitchFamily="50" charset="-128"/>
                <a:ea typeface="ＭＳ Ｐゴシック" panose="020B0600070205080204" pitchFamily="50" charset="-128"/>
              </a:rPr>
              <a:t>ここからセキュリティ！</a:t>
            </a:r>
          </a:p>
        </p:txBody>
      </p:sp>
      <p:pic>
        <p:nvPicPr>
          <p:cNvPr id="131075" name="Picture 2" descr="C:\Documents and Settings\t-uchiya\My Documents\イメージ\素材bmp\kokok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2" y="1411643"/>
            <a:ext cx="7648575" cy="502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4699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タイトル 1"/>
          <p:cNvSpPr>
            <a:spLocks noGrp="1"/>
          </p:cNvSpPr>
          <p:nvPr>
            <p:ph type="title"/>
          </p:nvPr>
        </p:nvSpPr>
        <p:spPr>
          <a:xfrm>
            <a:off x="822325" y="500062"/>
            <a:ext cx="7499350" cy="1325563"/>
          </a:xfrm>
        </p:spPr>
        <p:txBody>
          <a:bodyPr/>
          <a:lstStyle/>
          <a:p>
            <a:r>
              <a:rPr lang="ja-JP" altLang="en-US" dirty="0" smtClean="0">
                <a:latin typeface="ＭＳ Ｐゴシック" panose="020B0600070205080204" pitchFamily="50" charset="-128"/>
                <a:ea typeface="ＭＳ Ｐゴシック" panose="020B0600070205080204" pitchFamily="50" charset="-128"/>
              </a:rPr>
              <a:t>情報セキュリティ安心相談窓口</a:t>
            </a:r>
          </a:p>
        </p:txBody>
      </p:sp>
      <p:sp>
        <p:nvSpPr>
          <p:cNvPr id="3" name="コンテンツ プレースホルダー 2"/>
          <p:cNvSpPr>
            <a:spLocks noGrp="1"/>
          </p:cNvSpPr>
          <p:nvPr>
            <p:ph idx="1"/>
          </p:nvPr>
        </p:nvSpPr>
        <p:spPr/>
        <p:txBody>
          <a:bodyPr/>
          <a:lstStyle/>
          <a:p>
            <a:pPr>
              <a:defRPr/>
            </a:pPr>
            <a:endParaRPr lang="en-US" altLang="ja-JP" dirty="0" smtClean="0"/>
          </a:p>
          <a:p>
            <a:pPr>
              <a:defRPr/>
            </a:pPr>
            <a:endParaRPr lang="en-US" altLang="ja-JP" dirty="0"/>
          </a:p>
          <a:p>
            <a:pPr>
              <a:defRPr/>
            </a:pPr>
            <a:endParaRPr lang="en-US" altLang="ja-JP" dirty="0" smtClean="0"/>
          </a:p>
          <a:p>
            <a:pPr>
              <a:defRPr/>
            </a:pPr>
            <a:endParaRPr lang="en-US" altLang="ja-JP" dirty="0"/>
          </a:p>
          <a:p>
            <a:pPr>
              <a:defRPr/>
            </a:pPr>
            <a:endParaRPr lang="en-US" altLang="ja-JP" dirty="0" smtClean="0"/>
          </a:p>
          <a:p>
            <a:pPr marL="0" indent="0" algn="ctr">
              <a:buNone/>
              <a:defRPr/>
            </a:pPr>
            <a:endParaRPr lang="en-US" altLang="ja-JP" sz="3600" dirty="0"/>
          </a:p>
          <a:p>
            <a:pPr marL="0" indent="0" algn="ctr">
              <a:buNone/>
              <a:defRPr/>
            </a:pPr>
            <a:endParaRPr lang="en-US" altLang="ja-JP" sz="3600" dirty="0"/>
          </a:p>
          <a:p>
            <a:pPr marL="0" indent="0" algn="ctr">
              <a:buNone/>
              <a:defRPr/>
            </a:pPr>
            <a:endParaRPr lang="ja-JP" altLang="en-US" sz="3600" dirty="0"/>
          </a:p>
        </p:txBody>
      </p:sp>
      <p:pic>
        <p:nvPicPr>
          <p:cNvPr id="132100" name="Picture 2" descr="http://www.ipa.go.jp/security/anshin/images/ansh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56" y="1737963"/>
            <a:ext cx="2808288"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 4"/>
          <p:cNvGraphicFramePr>
            <a:graphicFrameLocks noGrp="1"/>
          </p:cNvGraphicFramePr>
          <p:nvPr>
            <p:extLst>
              <p:ext uri="{D42A27DB-BD31-4B8C-83A1-F6EECF244321}">
                <p14:modId xmlns:p14="http://schemas.microsoft.com/office/powerpoint/2010/main" val="1725642179"/>
              </p:ext>
            </p:extLst>
          </p:nvPr>
        </p:nvGraphicFramePr>
        <p:xfrm>
          <a:off x="893762" y="3795745"/>
          <a:ext cx="7427913" cy="2468880"/>
        </p:xfrm>
        <a:graphic>
          <a:graphicData uri="http://schemas.openxmlformats.org/drawingml/2006/table">
            <a:tbl>
              <a:tblPr/>
              <a:tblGrid>
                <a:gridCol w="864206"/>
                <a:gridCol w="6563707"/>
              </a:tblGrid>
              <a:tr h="512675">
                <a:tc>
                  <a:txBody>
                    <a:bodyPr/>
                    <a:lstStyle/>
                    <a:p>
                      <a:pPr algn="ctr"/>
                      <a:r>
                        <a:rPr lang="ja-JP" altLang="en-US" sz="1800" dirty="0"/>
                        <a:t>電　話</a:t>
                      </a:r>
                    </a:p>
                  </a:txBody>
                  <a:tcPr marL="0" marR="0" marT="0" marB="0" anchor="ctr">
                    <a:lnL>
                      <a:noFill/>
                    </a:lnL>
                    <a:lnR>
                      <a:noFill/>
                    </a:lnR>
                    <a:lnT>
                      <a:noFill/>
                    </a:lnT>
                    <a:lnB>
                      <a:noFill/>
                    </a:lnB>
                    <a:pattFill prst="ltUpDiag">
                      <a:fgClr>
                        <a:schemeClr val="accent1"/>
                      </a:fgClr>
                      <a:bgClr>
                        <a:schemeClr val="bg1"/>
                      </a:bgClr>
                    </a:pattFill>
                  </a:tcPr>
                </a:tc>
                <a:tc>
                  <a:txBody>
                    <a:bodyPr/>
                    <a:lstStyle/>
                    <a:p>
                      <a:r>
                        <a:rPr lang="en-US" altLang="ja-JP" sz="1800" b="1" dirty="0"/>
                        <a:t>03-5978-7509</a:t>
                      </a:r>
                      <a:r>
                        <a:rPr lang="en-US" altLang="ja-JP" sz="1800" dirty="0"/>
                        <a:t/>
                      </a:r>
                      <a:br>
                        <a:rPr lang="en-US" altLang="ja-JP" sz="1800" dirty="0"/>
                      </a:br>
                      <a:r>
                        <a:rPr lang="en-US" altLang="ja-JP" sz="1800" dirty="0"/>
                        <a:t>(</a:t>
                      </a:r>
                      <a:r>
                        <a:rPr lang="ja-JP" altLang="en-US" sz="1800" dirty="0"/>
                        <a:t>オペレータ対応は、平日の</a:t>
                      </a:r>
                      <a:r>
                        <a:rPr lang="en-US" altLang="ja-JP" sz="1800" dirty="0"/>
                        <a:t>10:00</a:t>
                      </a:r>
                      <a:r>
                        <a:rPr lang="ja-JP" altLang="en-US" sz="1800" dirty="0"/>
                        <a:t>～</a:t>
                      </a:r>
                      <a:r>
                        <a:rPr lang="en-US" altLang="ja-JP" sz="1800" dirty="0"/>
                        <a:t>12:00 </a:t>
                      </a:r>
                      <a:r>
                        <a:rPr lang="ja-JP" altLang="en-US" sz="1800" dirty="0"/>
                        <a:t>および </a:t>
                      </a:r>
                      <a:r>
                        <a:rPr lang="en-US" altLang="ja-JP" sz="1800" dirty="0"/>
                        <a:t>13:30</a:t>
                      </a:r>
                      <a:r>
                        <a:rPr lang="ja-JP" altLang="en-US" sz="1800" dirty="0"/>
                        <a:t>～</a:t>
                      </a:r>
                      <a:r>
                        <a:rPr lang="en-US" altLang="ja-JP" sz="1800" dirty="0"/>
                        <a:t>17:00) </a:t>
                      </a:r>
                    </a:p>
                  </a:txBody>
                  <a:tcPr marL="0" marR="0" marT="0" marB="0" anchor="ctr">
                    <a:lnL>
                      <a:noFill/>
                    </a:lnL>
                    <a:lnR>
                      <a:noFill/>
                    </a:lnR>
                    <a:lnT>
                      <a:noFill/>
                    </a:lnT>
                    <a:lnB>
                      <a:noFill/>
                    </a:lnB>
                    <a:pattFill prst="ltUpDiag">
                      <a:fgClr>
                        <a:schemeClr val="accent1"/>
                      </a:fgClr>
                      <a:bgClr>
                        <a:schemeClr val="bg1"/>
                      </a:bgClr>
                    </a:pattFill>
                  </a:tcPr>
                </a:tc>
              </a:tr>
              <a:tr h="548570">
                <a:tc>
                  <a:txBody>
                    <a:bodyPr/>
                    <a:lstStyle/>
                    <a:p>
                      <a:pPr algn="ctr"/>
                      <a:r>
                        <a:rPr lang="en-US" sz="1800" dirty="0"/>
                        <a:t>E-mail</a:t>
                      </a:r>
                    </a:p>
                  </a:txBody>
                  <a:tcPr marL="0" marR="0" marT="0" marB="0" anchor="ctr">
                    <a:lnL>
                      <a:noFill/>
                    </a:lnL>
                    <a:lnR>
                      <a:noFill/>
                    </a:lnR>
                    <a:lnT>
                      <a:noFill/>
                    </a:lnT>
                    <a:lnB>
                      <a:noFill/>
                    </a:lnB>
                    <a:pattFill prst="ltUpDiag">
                      <a:fgClr>
                        <a:schemeClr val="accent1"/>
                      </a:fgClr>
                      <a:bgClr>
                        <a:schemeClr val="bg1"/>
                      </a:bgClr>
                    </a:pattFill>
                  </a:tcPr>
                </a:tc>
                <a:tc>
                  <a:txBody>
                    <a:bodyPr/>
                    <a:lstStyle/>
                    <a:p>
                      <a:r>
                        <a:rPr lang="en-US" altLang="ja-JP" sz="1800" b="1" dirty="0" smtClean="0"/>
                        <a:t>anshin@ipa.go.jp</a:t>
                      </a:r>
                      <a:r>
                        <a:rPr lang="ja-JP" altLang="en-US" sz="1800" dirty="0"/>
                        <a:t/>
                      </a:r>
                      <a:br>
                        <a:rPr lang="ja-JP" altLang="en-US" sz="1800" dirty="0"/>
                      </a:br>
                      <a:r>
                        <a:rPr lang="en-US" altLang="ja-JP" sz="1800" dirty="0"/>
                        <a:t>※</a:t>
                      </a:r>
                      <a:r>
                        <a:rPr lang="ja-JP" altLang="en-US" sz="1800" dirty="0"/>
                        <a:t>このメールアドレスに特定電子メールを送信しないでください。</a:t>
                      </a:r>
                    </a:p>
                  </a:txBody>
                  <a:tcPr marL="0" marR="0" marT="0" marB="0" anchor="ctr">
                    <a:lnL>
                      <a:noFill/>
                    </a:lnL>
                    <a:lnR>
                      <a:noFill/>
                    </a:lnR>
                    <a:lnT>
                      <a:noFill/>
                    </a:lnT>
                    <a:lnB>
                      <a:noFill/>
                    </a:lnB>
                    <a:pattFill prst="ltUpDiag">
                      <a:fgClr>
                        <a:schemeClr val="accent1"/>
                      </a:fgClr>
                      <a:bgClr>
                        <a:schemeClr val="bg1"/>
                      </a:bgClr>
                    </a:pattFill>
                  </a:tcPr>
                </a:tc>
              </a:tr>
              <a:tr h="274285">
                <a:tc>
                  <a:txBody>
                    <a:bodyPr/>
                    <a:lstStyle/>
                    <a:p>
                      <a:pPr algn="ctr"/>
                      <a:r>
                        <a:rPr lang="en-US" sz="1800" dirty="0"/>
                        <a:t>ＦＡＸ</a:t>
                      </a:r>
                    </a:p>
                  </a:txBody>
                  <a:tcPr marL="0" marR="0" marT="0" marB="0" anchor="ctr">
                    <a:lnL>
                      <a:noFill/>
                    </a:lnL>
                    <a:lnR>
                      <a:noFill/>
                    </a:lnR>
                    <a:lnT>
                      <a:noFill/>
                    </a:lnT>
                    <a:lnB>
                      <a:noFill/>
                    </a:lnB>
                    <a:pattFill prst="ltUpDiag">
                      <a:fgClr>
                        <a:schemeClr val="accent1"/>
                      </a:fgClr>
                      <a:bgClr>
                        <a:schemeClr val="bg1"/>
                      </a:bgClr>
                    </a:pattFill>
                  </a:tcPr>
                </a:tc>
                <a:tc>
                  <a:txBody>
                    <a:bodyPr/>
                    <a:lstStyle/>
                    <a:p>
                      <a:r>
                        <a:rPr lang="en-US" altLang="ja-JP" sz="1800" b="1" dirty="0"/>
                        <a:t>03-5978-7518</a:t>
                      </a:r>
                    </a:p>
                  </a:txBody>
                  <a:tcPr marL="0" marR="0" marT="0" marB="0" anchor="ctr">
                    <a:lnL>
                      <a:noFill/>
                    </a:lnL>
                    <a:lnR>
                      <a:noFill/>
                    </a:lnR>
                    <a:lnT>
                      <a:noFill/>
                    </a:lnT>
                    <a:lnB>
                      <a:noFill/>
                    </a:lnB>
                    <a:pattFill prst="ltUpDiag">
                      <a:fgClr>
                        <a:schemeClr val="accent1"/>
                      </a:fgClr>
                      <a:bgClr>
                        <a:schemeClr val="bg1"/>
                      </a:bgClr>
                    </a:pattFill>
                  </a:tcPr>
                </a:tc>
              </a:tr>
              <a:tr h="1097139">
                <a:tc>
                  <a:txBody>
                    <a:bodyPr/>
                    <a:lstStyle/>
                    <a:p>
                      <a:pPr algn="ctr"/>
                      <a:r>
                        <a:rPr lang="ja-JP" altLang="en-US" sz="1800" dirty="0"/>
                        <a:t>郵　送</a:t>
                      </a:r>
                    </a:p>
                  </a:txBody>
                  <a:tcPr marL="0" marR="0" marT="0" marB="0" anchor="ctr">
                    <a:lnL>
                      <a:noFill/>
                    </a:lnL>
                    <a:lnR>
                      <a:noFill/>
                    </a:lnR>
                    <a:lnT>
                      <a:noFill/>
                    </a:lnT>
                    <a:lnB>
                      <a:noFill/>
                    </a:lnB>
                    <a:pattFill prst="ltUpDiag">
                      <a:fgClr>
                        <a:schemeClr val="accent1"/>
                      </a:fgClr>
                      <a:bgClr>
                        <a:schemeClr val="bg1"/>
                      </a:bgClr>
                    </a:pattFill>
                  </a:tcPr>
                </a:tc>
                <a:tc>
                  <a:txBody>
                    <a:bodyPr/>
                    <a:lstStyle/>
                    <a:p>
                      <a:r>
                        <a:rPr lang="ja-JP" altLang="en-US" sz="1800" dirty="0"/>
                        <a:t>〒</a:t>
                      </a:r>
                      <a:r>
                        <a:rPr lang="en-US" altLang="ja-JP" sz="1800" dirty="0"/>
                        <a:t>113-6591</a:t>
                      </a:r>
                      <a:br>
                        <a:rPr lang="en-US" altLang="ja-JP" sz="1800" dirty="0"/>
                      </a:br>
                      <a:r>
                        <a:rPr lang="ja-JP" altLang="en-US" sz="1800" dirty="0"/>
                        <a:t>東京都文京区本駒込</a:t>
                      </a:r>
                      <a:r>
                        <a:rPr lang="en-US" altLang="ja-JP" sz="1800" dirty="0" smtClean="0"/>
                        <a:t>2-28-8 </a:t>
                      </a:r>
                      <a:br>
                        <a:rPr lang="en-US" altLang="ja-JP" sz="1800" dirty="0" smtClean="0"/>
                      </a:br>
                      <a:r>
                        <a:rPr lang="ja-JP" altLang="en-US" sz="1800" dirty="0" smtClean="0"/>
                        <a:t>文京</a:t>
                      </a:r>
                      <a:r>
                        <a:rPr lang="ja-JP" altLang="en-US" sz="1800" dirty="0"/>
                        <a:t>グリーンコート　センターオフィス</a:t>
                      </a:r>
                      <a:r>
                        <a:rPr lang="en-US" altLang="ja-JP" sz="1800" dirty="0"/>
                        <a:t>16</a:t>
                      </a:r>
                      <a:r>
                        <a:rPr lang="ja-JP" altLang="en-US" sz="1800" dirty="0"/>
                        <a:t>階</a:t>
                      </a:r>
                      <a:br>
                        <a:rPr lang="ja-JP" altLang="en-US" sz="1800" dirty="0"/>
                      </a:br>
                      <a:r>
                        <a:rPr lang="en-US" altLang="ja-JP" sz="1800" dirty="0"/>
                        <a:t>IPA</a:t>
                      </a:r>
                      <a:r>
                        <a:rPr lang="ja-JP" altLang="en-US" sz="1800" dirty="0"/>
                        <a:t>セキュリティセンター　安心相談窓口</a:t>
                      </a:r>
                    </a:p>
                  </a:txBody>
                  <a:tcPr marL="0" marR="0" marT="0" marB="0" anchor="ctr">
                    <a:lnL>
                      <a:noFill/>
                    </a:lnL>
                    <a:lnR>
                      <a:noFill/>
                    </a:lnR>
                    <a:lnT>
                      <a:noFill/>
                    </a:lnT>
                    <a:lnB>
                      <a:noFill/>
                    </a:lnB>
                    <a:pattFill prst="ltUpDiag">
                      <a:fgClr>
                        <a:schemeClr val="accent1"/>
                      </a:fgClr>
                      <a:bgClr>
                        <a:schemeClr val="bg1"/>
                      </a:bgClr>
                    </a:pattFill>
                  </a:tcPr>
                </a:tc>
              </a:tr>
            </a:tbl>
          </a:graphicData>
        </a:graphic>
      </p:graphicFrame>
    </p:spTree>
    <p:extLst>
      <p:ext uri="{BB962C8B-B14F-4D97-AF65-F5344CB8AC3E}">
        <p14:creationId xmlns:p14="http://schemas.microsoft.com/office/powerpoint/2010/main" val="1046997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ja-JP" dirty="0" smtClean="0"/>
              <a:t>№2  </a:t>
            </a:r>
            <a:r>
              <a:rPr lang="ja-JP" altLang="en-US" dirty="0">
                <a:ea typeface="ＭＳ Ｐゴシック" panose="020B0600070205080204" pitchFamily="50" charset="-128"/>
              </a:rPr>
              <a:t>持ち出しについて</a:t>
            </a:r>
            <a:r>
              <a:rPr lang="ja-JP" altLang="en-US" dirty="0" smtClean="0"/>
              <a:t>	</a:t>
            </a:r>
          </a:p>
        </p:txBody>
      </p:sp>
      <p:sp>
        <p:nvSpPr>
          <p:cNvPr id="18436" name="Rectangle 3"/>
          <p:cNvSpPr>
            <a:spLocks noGrp="1" noChangeArrowheads="1"/>
          </p:cNvSpPr>
          <p:nvPr>
            <p:ph idx="1"/>
          </p:nvPr>
        </p:nvSpPr>
        <p:spPr>
          <a:xfrm>
            <a:off x="628650" y="1690689"/>
            <a:ext cx="7886700" cy="3625023"/>
          </a:xfrm>
          <a:ln w="76200">
            <a:solidFill>
              <a:schemeClr val="accent1">
                <a:lumMod val="75000"/>
              </a:schemeClr>
            </a:solidFill>
            <a:prstDash val="dashDot"/>
          </a:ln>
        </p:spPr>
        <p:txBody>
          <a:bodyPr/>
          <a:lstStyle/>
          <a:p>
            <a:pPr>
              <a:buSzPct val="100000"/>
              <a:buFont typeface="Wingdings" panose="05000000000000000000" pitchFamily="2" charset="2"/>
              <a:buChar char="u"/>
            </a:pPr>
            <a:endParaRPr lang="en-US" altLang="ja-JP" sz="4000" dirty="0" smtClean="0">
              <a:ea typeface="ＭＳ Ｐゴシック" panose="020B0600070205080204" pitchFamily="50" charset="-128"/>
            </a:endParaRPr>
          </a:p>
          <a:p>
            <a:pPr>
              <a:buSzPct val="100000"/>
              <a:buFont typeface="Wingdings" panose="05000000000000000000" pitchFamily="2" charset="2"/>
              <a:buChar char="u"/>
            </a:pPr>
            <a:r>
              <a:rPr lang="ja-JP" altLang="en-US" sz="4000" dirty="0" smtClean="0">
                <a:ea typeface="ＭＳ Ｐゴシック" panose="020B0600070205080204" pitchFamily="50" charset="-128"/>
              </a:rPr>
              <a:t>重要</a:t>
            </a:r>
            <a:r>
              <a:rPr lang="ja-JP" altLang="en-US" sz="4000" dirty="0">
                <a:ea typeface="ＭＳ Ｐゴシック" panose="020B0600070205080204" pitchFamily="50" charset="-128"/>
              </a:rPr>
              <a:t>情報を社外へ持ち出す時はパスワードロックをかけるなどのように、盗難・紛失対策をしていますか？</a:t>
            </a:r>
          </a:p>
        </p:txBody>
      </p:sp>
    </p:spTree>
    <p:extLst>
      <p:ext uri="{BB962C8B-B14F-4D97-AF65-F5344CB8AC3E}">
        <p14:creationId xmlns:p14="http://schemas.microsoft.com/office/powerpoint/2010/main" val="54655944"/>
      </p:ext>
    </p:extLst>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ja-JP" dirty="0" smtClean="0"/>
              <a:t>№2  </a:t>
            </a:r>
            <a:r>
              <a:rPr lang="ja-JP" altLang="en-US" dirty="0">
                <a:ea typeface="ＭＳ Ｐゴシック" panose="020B0600070205080204" pitchFamily="50" charset="-128"/>
              </a:rPr>
              <a:t>持ち出しについて</a:t>
            </a:r>
          </a:p>
        </p:txBody>
      </p:sp>
      <p:sp>
        <p:nvSpPr>
          <p:cNvPr id="1945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重要情報を社外に持ち出す場合、思わぬ盗難にあったり、うっかり紛失したりすることがあります。スマートフォンやパソコンの起動やデータファイルに</a:t>
            </a:r>
            <a:r>
              <a:rPr lang="ja-JP" altLang="en-US" dirty="0" smtClean="0">
                <a:solidFill>
                  <a:srgbClr val="FF0000"/>
                </a:solidFill>
                <a:ea typeface="ＭＳ Ｐゴシック" panose="020B0600070205080204" pitchFamily="50" charset="-128"/>
              </a:rPr>
              <a:t>パスワードを設定する</a:t>
            </a:r>
            <a:r>
              <a:rPr lang="ja-JP" altLang="en-US" dirty="0" smtClean="0">
                <a:ea typeface="ＭＳ Ｐゴシック" panose="020B0600070205080204" pitchFamily="50" charset="-128"/>
              </a:rPr>
              <a:t>などの対策を事前に行っておけば、盗難・紛失時に情報を簡単に見られないようにすることができます</a:t>
            </a:r>
          </a:p>
        </p:txBody>
      </p:sp>
    </p:spTree>
    <p:extLst>
      <p:ext uri="{BB962C8B-B14F-4D97-AF65-F5344CB8AC3E}">
        <p14:creationId xmlns:p14="http://schemas.microsoft.com/office/powerpoint/2010/main" val="4251033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重要な情報の持ち出し･･･</a:t>
            </a:r>
          </a:p>
        </p:txBody>
      </p:sp>
      <p:sp>
        <p:nvSpPr>
          <p:cNvPr id="20483" name="Rectangle 3"/>
          <p:cNvSpPr>
            <a:spLocks noGrp="1" noChangeArrowheads="1"/>
          </p:cNvSpPr>
          <p:nvPr>
            <p:ph idx="1"/>
          </p:nvPr>
        </p:nvSpPr>
        <p:spPr>
          <a:xfrm>
            <a:off x="628650" y="1825625"/>
            <a:ext cx="7970820" cy="4351338"/>
          </a:xfrm>
        </p:spPr>
        <p:txBody>
          <a:bodyPr>
            <a:normAutofit fontScale="92500"/>
          </a:bodyPr>
          <a:lstStyle/>
          <a:p>
            <a:pPr>
              <a:lnSpc>
                <a:spcPct val="90000"/>
              </a:lnSpc>
            </a:pPr>
            <a:r>
              <a:rPr lang="ja-JP" altLang="en-US" dirty="0"/>
              <a:t>情報の社外への持ち出しにおいては、</a:t>
            </a:r>
            <a:r>
              <a:rPr lang="ja-JP" altLang="en-US" dirty="0">
                <a:solidFill>
                  <a:srgbClr val="FF0000"/>
                </a:solidFill>
                <a:latin typeface="ＭＳ Ｐゴシック" panose="020B0600070205080204" pitchFamily="50" charset="-128"/>
                <a:ea typeface="ＭＳ Ｐゴシック" panose="020B0600070205080204" pitchFamily="50" charset="-128"/>
              </a:rPr>
              <a:t>「そもそもこの情報は持ち出していいのか」</a:t>
            </a:r>
            <a:r>
              <a:rPr lang="ja-JP" altLang="en-US" dirty="0"/>
              <a:t>を確認する必要があります</a:t>
            </a:r>
          </a:p>
          <a:p>
            <a:pPr>
              <a:lnSpc>
                <a:spcPct val="90000"/>
              </a:lnSpc>
            </a:pPr>
            <a:r>
              <a:rPr lang="ja-JP" altLang="en-US" dirty="0"/>
              <a:t>重要な情報を会社の外へ持ち出す場合は、</a:t>
            </a:r>
            <a:r>
              <a:rPr lang="ja-JP" altLang="en-US" dirty="0">
                <a:solidFill>
                  <a:srgbClr val="FF0000"/>
                </a:solidFill>
                <a:latin typeface="ＭＳ Ｐゴシック" panose="020B0600070205080204" pitchFamily="50" charset="-128"/>
                <a:ea typeface="ＭＳ Ｐゴシック" panose="020B0600070205080204" pitchFamily="50" charset="-128"/>
              </a:rPr>
              <a:t>上司の許可</a:t>
            </a:r>
            <a:r>
              <a:rPr lang="ja-JP" altLang="en-US" dirty="0"/>
              <a:t>が必要、さらに</a:t>
            </a:r>
            <a:r>
              <a:rPr lang="ja-JP" altLang="en-US" dirty="0">
                <a:solidFill>
                  <a:srgbClr val="FF0000"/>
                </a:solidFill>
                <a:latin typeface="ＭＳ Ｐゴシック" panose="020B0600070205080204" pitchFamily="50" charset="-128"/>
                <a:ea typeface="ＭＳ Ｐゴシック" panose="020B0600070205080204" pitchFamily="50" charset="-128"/>
              </a:rPr>
              <a:t>持ち出し記録を残す</a:t>
            </a:r>
            <a:r>
              <a:rPr lang="ja-JP" altLang="en-US" dirty="0"/>
              <a:t>必要があります</a:t>
            </a:r>
          </a:p>
          <a:p>
            <a:pPr>
              <a:lnSpc>
                <a:spcPct val="90000"/>
              </a:lnSpc>
            </a:pPr>
            <a:r>
              <a:rPr lang="ja-JP" altLang="en-US" dirty="0"/>
              <a:t>持ち出した情報は、思わぬ盗難にあったり、うっかり紛失したりすることがあります。情報が格納されたスマートフォンやタブレットのデータファイルにパスワードを設定するなどの対策を事前に行っておけば、盗難・紛失時に情報を簡単に見られないようにすることもできます</a:t>
            </a:r>
          </a:p>
        </p:txBody>
      </p:sp>
    </p:spTree>
    <p:extLst>
      <p:ext uri="{BB962C8B-B14F-4D97-AF65-F5344CB8AC3E}">
        <p14:creationId xmlns:p14="http://schemas.microsoft.com/office/powerpoint/2010/main" val="532532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2816352" y="4458982"/>
            <a:ext cx="3401568" cy="1853182"/>
          </a:xfrm>
          <a:prstGeom prst="roundRect">
            <a:avLst/>
          </a:prstGeom>
          <a:solidFill>
            <a:srgbClr val="FCFEB4"/>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latin typeface="ＭＳ Ｐゴシック" panose="020B0600070205080204" pitchFamily="50" charset="-128"/>
                <a:ea typeface="ＭＳ Ｐゴシック" panose="020B0600070205080204" pitchFamily="50" charset="-128"/>
              </a:rPr>
              <a:t>USB</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メモリに</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2400" dirty="0" smtClean="0">
                <a:solidFill>
                  <a:schemeClr val="tx1"/>
                </a:solidFill>
                <a:latin typeface="ＭＳ Ｐゴシック" panose="020B0600070205080204" pitchFamily="50" charset="-128"/>
                <a:ea typeface="ＭＳ Ｐゴシック" panose="020B0600070205080204" pitchFamily="50" charset="-128"/>
              </a:rPr>
              <a:t>や</a:t>
            </a:r>
            <a:endParaRPr kumimoji="1" lang="en-US" altLang="ja-JP" sz="2400" dirty="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2400" dirty="0" smtClean="0">
                <a:solidFill>
                  <a:schemeClr val="tx1"/>
                </a:solidFill>
                <a:latin typeface="ＭＳ Ｐゴシック" panose="020B0600070205080204" pitchFamily="50" charset="-128"/>
                <a:ea typeface="ＭＳ Ｐゴシック" panose="020B0600070205080204" pitchFamily="50" charset="-128"/>
              </a:rPr>
              <a:t>をつける</a:t>
            </a:r>
            <a:r>
              <a:rPr kumimoji="1" lang="en-US" altLang="ja-JP" sz="2400" dirty="0" smtClean="0">
                <a:solidFill>
                  <a:schemeClr val="tx1"/>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p:sp>
        <p:nvSpPr>
          <p:cNvPr id="2" name="角丸四角形 1"/>
          <p:cNvSpPr/>
          <p:nvPr/>
        </p:nvSpPr>
        <p:spPr>
          <a:xfrm>
            <a:off x="628650" y="1868672"/>
            <a:ext cx="2851054" cy="1853182"/>
          </a:xfrm>
          <a:prstGeom prst="roundRect">
            <a:avLst/>
          </a:prstGeom>
          <a:solidFill>
            <a:srgbClr val="FCFEB4"/>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パソコンにパスワードや暗号化の鍵を掛ける</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p:sp>
        <p:nvSpPr>
          <p:cNvPr id="21506" name="Rectangle 2"/>
          <p:cNvSpPr>
            <a:spLocks noGrp="1" noChangeArrowheads="1"/>
          </p:cNvSpPr>
          <p:nvPr>
            <p:ph type="title"/>
          </p:nvPr>
        </p:nvSpPr>
        <p:spPr/>
        <p:txBody>
          <a:bodyPr/>
          <a:lstStyle/>
          <a:p>
            <a:r>
              <a:rPr lang="ja-JP" altLang="en-US" dirty="0" smtClean="0">
                <a:ea typeface="ＭＳ Ｐゴシック" panose="020B0600070205080204" pitchFamily="50" charset="-128"/>
              </a:rPr>
              <a:t>持ち出しの物理的な対策</a:t>
            </a:r>
          </a:p>
        </p:txBody>
      </p:sp>
      <p:sp>
        <p:nvSpPr>
          <p:cNvPr id="21514" name="Text Box 9"/>
          <p:cNvSpPr txBox="1">
            <a:spLocks noChangeArrowheads="1"/>
          </p:cNvSpPr>
          <p:nvPr/>
        </p:nvSpPr>
        <p:spPr bwMode="auto">
          <a:xfrm rot="1485301">
            <a:off x="2658862" y="1780139"/>
            <a:ext cx="949862" cy="397581"/>
          </a:xfrm>
          <a:prstGeom prst="rect">
            <a:avLst/>
          </a:prstGeom>
          <a:solidFill>
            <a:srgbClr val="CCFFFF"/>
          </a:solidFill>
          <a:ln w="12700">
            <a:solidFill>
              <a:srgbClr val="000000"/>
            </a:solidFill>
            <a:prstDash val="dash"/>
            <a:miter lim="800000"/>
            <a:headEnd/>
            <a:tailEnd/>
          </a:ln>
        </p:spPr>
        <p:txBody>
          <a:bodyPr lIns="74295" tIns="8890" rIns="74295" bIns="8890"/>
          <a:lstStyle>
            <a:lvl1pPr marL="342900" indent="-342900"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just" eaLnBrk="1" hangingPunct="1">
              <a:spcBef>
                <a:spcPct val="50000"/>
              </a:spcBef>
              <a:buClrTx/>
              <a:buFontTx/>
              <a:buNone/>
            </a:pPr>
            <a:r>
              <a:rPr lang="ja-JP" altLang="en-US" sz="1800" dirty="0">
                <a:solidFill>
                  <a:srgbClr val="0000FF"/>
                </a:solidFill>
                <a:latin typeface="ＭＳ Ｐゴシック" panose="020B0600070205080204" pitchFamily="50" charset="-128"/>
              </a:rPr>
              <a:t>暗号化</a:t>
            </a:r>
            <a:endParaRPr lang="ja-JP" altLang="en-US" sz="1800" b="1" dirty="0">
              <a:latin typeface="ＭＳ Ｐゴシック" panose="020B0600070205080204" pitchFamily="50" charset="-128"/>
            </a:endParaRPr>
          </a:p>
        </p:txBody>
      </p:sp>
      <p:sp>
        <p:nvSpPr>
          <p:cNvPr id="21515" name="Text Box 11"/>
          <p:cNvSpPr txBox="1">
            <a:spLocks noChangeArrowheads="1"/>
          </p:cNvSpPr>
          <p:nvPr/>
        </p:nvSpPr>
        <p:spPr bwMode="auto">
          <a:xfrm>
            <a:off x="4793161" y="5204763"/>
            <a:ext cx="437577" cy="397581"/>
          </a:xfrm>
          <a:prstGeom prst="rect">
            <a:avLst/>
          </a:prstGeom>
          <a:solidFill>
            <a:srgbClr val="CCFFFF"/>
          </a:solidFill>
          <a:ln w="12700">
            <a:solidFill>
              <a:srgbClr val="000000"/>
            </a:solidFill>
            <a:prstDash val="dash"/>
            <a:miter lim="800000"/>
            <a:headEnd/>
            <a:tailEnd/>
          </a:ln>
        </p:spPr>
        <p:txBody>
          <a:bodyPr lIns="74295" tIns="8890" rIns="74295" bIns="8890"/>
          <a:lstStyle>
            <a:lvl1pPr marL="342900" indent="-342900"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just" eaLnBrk="1" hangingPunct="1">
              <a:spcBef>
                <a:spcPct val="50000"/>
              </a:spcBef>
              <a:buClrTx/>
              <a:buFontTx/>
              <a:buNone/>
            </a:pPr>
            <a:r>
              <a:rPr lang="ja-JP" altLang="en-US" sz="1800" b="1" dirty="0">
                <a:solidFill>
                  <a:srgbClr val="0000FF"/>
                </a:solidFill>
                <a:latin typeface="ＭＳ Ｐゴシック" panose="020B0600070205080204" pitchFamily="50" charset="-128"/>
              </a:rPr>
              <a:t>鈴</a:t>
            </a:r>
            <a:endParaRPr lang="ja-JP" altLang="en-US" sz="1800" b="1" dirty="0">
              <a:latin typeface="ＭＳ Ｐゴシック" panose="020B0600070205080204" pitchFamily="50" charset="-128"/>
            </a:endParaRPr>
          </a:p>
        </p:txBody>
      </p:sp>
      <p:sp>
        <p:nvSpPr>
          <p:cNvPr id="21516" name="Text Box 12"/>
          <p:cNvSpPr txBox="1">
            <a:spLocks noChangeArrowheads="1"/>
          </p:cNvSpPr>
          <p:nvPr/>
        </p:nvSpPr>
        <p:spPr bwMode="auto">
          <a:xfrm>
            <a:off x="2921577" y="5185463"/>
            <a:ext cx="1321980" cy="416881"/>
          </a:xfrm>
          <a:prstGeom prst="rect">
            <a:avLst/>
          </a:prstGeom>
          <a:solidFill>
            <a:srgbClr val="CCFFFF"/>
          </a:solidFill>
          <a:ln w="12700">
            <a:solidFill>
              <a:srgbClr val="000000"/>
            </a:solidFill>
            <a:prstDash val="dash"/>
            <a:miter lim="800000"/>
            <a:headEnd/>
            <a:tailEnd/>
          </a:ln>
        </p:spPr>
        <p:txBody>
          <a:bodyPr lIns="74295" tIns="8890" rIns="74295" bIns="8890"/>
          <a:lstStyle>
            <a:lvl1pPr marL="342900" indent="-342900"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just" eaLnBrk="1" hangingPunct="1">
              <a:spcBef>
                <a:spcPct val="50000"/>
              </a:spcBef>
              <a:buClrTx/>
              <a:buFontTx/>
              <a:buNone/>
            </a:pPr>
            <a:r>
              <a:rPr lang="ja-JP" altLang="en-US" sz="2000" dirty="0">
                <a:solidFill>
                  <a:srgbClr val="0000FF"/>
                </a:solidFill>
                <a:latin typeface="ＭＳ Ｐゴシック" panose="020B0600070205080204" pitchFamily="50" charset="-128"/>
              </a:rPr>
              <a:t>大きなタグ</a:t>
            </a:r>
            <a:endParaRPr lang="ja-JP" altLang="en-US" sz="2000" b="1" dirty="0">
              <a:latin typeface="ＭＳ Ｐゴシック" panose="020B0600070205080204" pitchFamily="50" charset="-128"/>
            </a:endParaRPr>
          </a:p>
        </p:txBody>
      </p:sp>
      <p:sp>
        <p:nvSpPr>
          <p:cNvPr id="22" name="角丸四角形 21"/>
          <p:cNvSpPr/>
          <p:nvPr/>
        </p:nvSpPr>
        <p:spPr>
          <a:xfrm>
            <a:off x="4999482" y="1868672"/>
            <a:ext cx="2851054" cy="1853182"/>
          </a:xfrm>
          <a:prstGeom prst="roundRect">
            <a:avLst/>
          </a:prstGeom>
          <a:solidFill>
            <a:srgbClr val="FCFEB4"/>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スマートフォンに</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gn="ctr"/>
            <a:r>
              <a:rPr kumimoji="1" lang="ja-JP" altLang="en-US" sz="2400" dirty="0" smtClean="0">
                <a:solidFill>
                  <a:schemeClr val="tx1"/>
                </a:solidFill>
                <a:latin typeface="ＭＳ Ｐゴシック" panose="020B0600070205080204" pitchFamily="50" charset="-128"/>
                <a:ea typeface="ＭＳ Ｐゴシック" panose="020B0600070205080204" pitchFamily="50" charset="-128"/>
              </a:rPr>
              <a:t>セキュリティロックを掛ける</a:t>
            </a:r>
            <a:r>
              <a:rPr kumimoji="1" lang="en-US" altLang="ja-JP" sz="2400" dirty="0" smtClean="0">
                <a:solidFill>
                  <a:schemeClr val="tx1"/>
                </a:solidFill>
                <a:latin typeface="ＭＳ Ｐゴシック" panose="020B0600070205080204" pitchFamily="50" charset="-128"/>
                <a:ea typeface="ＭＳ Ｐゴシック" panose="020B0600070205080204" pitchFamily="50" charset="-128"/>
              </a:rPr>
              <a:t>!!</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10183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14658" cy="1325563"/>
          </a:xfrm>
        </p:spPr>
        <p:txBody>
          <a:bodyPr/>
          <a:lstStyle/>
          <a:p>
            <a:r>
              <a:rPr lang="ja-JP" altLang="en-US" dirty="0">
                <a:latin typeface="ＭＳ Ｐゴシック" panose="020B0600070205080204" pitchFamily="50" charset="-128"/>
              </a:rPr>
              <a:t>と言うことで･･･持ち出しのポイント</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panose="05000000000000000000" pitchFamily="2" charset="2"/>
              <a:buChar char="ü"/>
            </a:pPr>
            <a:r>
              <a:rPr lang="ja-JP" altLang="ja-JP" sz="2400" dirty="0">
                <a:latin typeface="ＭＳ Ｐゴシック" panose="020B0600070205080204" pitchFamily="50" charset="-128"/>
              </a:rPr>
              <a:t>不必要な持ち出しはしない</a:t>
            </a:r>
          </a:p>
          <a:p>
            <a:pPr>
              <a:buFont typeface="Wingdings" panose="05000000000000000000" pitchFamily="2" charset="2"/>
              <a:buChar char="ü"/>
            </a:pPr>
            <a:r>
              <a:rPr lang="ja-JP" altLang="ja-JP" sz="2400" dirty="0">
                <a:latin typeface="ＭＳ Ｐゴシック" panose="020B0600070205080204" pitchFamily="50" charset="-128"/>
              </a:rPr>
              <a:t>持ち出す情報について、上司や管理者の許可を得て、さらに持ち出し記録を残す</a:t>
            </a:r>
          </a:p>
          <a:p>
            <a:pPr>
              <a:buFont typeface="Wingdings" panose="05000000000000000000" pitchFamily="2" charset="2"/>
              <a:buChar char="ü"/>
            </a:pPr>
            <a:r>
              <a:rPr lang="ja-JP" altLang="ja-JP" sz="2400" dirty="0">
                <a:latin typeface="ＭＳ Ｐゴシック" panose="020B0600070205080204" pitchFamily="50" charset="-128"/>
              </a:rPr>
              <a:t>持ち出す方法</a:t>
            </a:r>
            <a:r>
              <a:rPr lang="en-US" altLang="ja-JP" sz="2400" dirty="0">
                <a:latin typeface="ＭＳ Ｐゴシック" panose="020B0600070205080204" pitchFamily="50" charset="-128"/>
              </a:rPr>
              <a:t>(</a:t>
            </a:r>
            <a:r>
              <a:rPr lang="ja-JP" altLang="ja-JP" sz="2400" dirty="0">
                <a:latin typeface="ＭＳ Ｐゴシック" panose="020B0600070205080204" pitchFamily="50" charset="-128"/>
              </a:rPr>
              <a:t>ＣＤ／ＤＶＤ、</a:t>
            </a:r>
            <a:r>
              <a:rPr lang="en-US" altLang="ja-JP" sz="2400" dirty="0">
                <a:latin typeface="ＭＳ Ｐゴシック" panose="020B0600070205080204" pitchFamily="50" charset="-128"/>
              </a:rPr>
              <a:t>USB</a:t>
            </a:r>
            <a:r>
              <a:rPr lang="ja-JP" altLang="ja-JP" sz="2400" dirty="0">
                <a:latin typeface="ＭＳ Ｐゴシック" panose="020B0600070205080204" pitchFamily="50" charset="-128"/>
              </a:rPr>
              <a:t>メモリ、パソコン等</a:t>
            </a:r>
            <a:r>
              <a:rPr lang="en-US" altLang="ja-JP" sz="2400" dirty="0">
                <a:latin typeface="ＭＳ Ｐゴシック" panose="020B0600070205080204" pitchFamily="50" charset="-128"/>
              </a:rPr>
              <a:t>)</a:t>
            </a:r>
            <a:r>
              <a:rPr lang="ja-JP" altLang="ja-JP" sz="2400" dirty="0">
                <a:latin typeface="ＭＳ Ｐゴシック" panose="020B0600070205080204" pitchFamily="50" charset="-128"/>
              </a:rPr>
              <a:t>について上司や管理者の確認</a:t>
            </a:r>
            <a:r>
              <a:rPr lang="en-US" altLang="ja-JP" sz="2400" dirty="0">
                <a:latin typeface="ＭＳ Ｐゴシック" panose="020B0600070205080204" pitchFamily="50" charset="-128"/>
              </a:rPr>
              <a:t> (</a:t>
            </a:r>
            <a:r>
              <a:rPr lang="ja-JP" altLang="ja-JP" sz="2400" dirty="0">
                <a:latin typeface="ＭＳ Ｐゴシック" panose="020B0600070205080204" pitchFamily="50" charset="-128"/>
              </a:rPr>
              <a:t>暗号化やロック、リモート操作等のセキュリティ対策がされているか</a:t>
            </a:r>
            <a:r>
              <a:rPr lang="en-US" altLang="ja-JP" sz="2400" dirty="0">
                <a:latin typeface="ＭＳ Ｐゴシック" panose="020B0600070205080204" pitchFamily="50" charset="-128"/>
              </a:rPr>
              <a:t>) </a:t>
            </a:r>
            <a:r>
              <a:rPr lang="ja-JP" altLang="ja-JP" sz="2400" dirty="0">
                <a:latin typeface="ＭＳ Ｐゴシック" panose="020B0600070205080204" pitchFamily="50" charset="-128"/>
              </a:rPr>
              <a:t>を得る</a:t>
            </a:r>
          </a:p>
          <a:p>
            <a:pPr>
              <a:buFont typeface="Wingdings" panose="05000000000000000000" pitchFamily="2" charset="2"/>
              <a:buChar char="ü"/>
            </a:pPr>
            <a:r>
              <a:rPr lang="ja-JP" altLang="ja-JP" sz="2400" dirty="0">
                <a:latin typeface="ＭＳ Ｐゴシック" panose="020B0600070205080204" pitchFamily="50" charset="-128"/>
              </a:rPr>
              <a:t>重要情報が格納されたスマートフォンやタブレット、パソコンは、第三者の多く集まる場所（電車の中、待合室、喫煙所等）では利用しない</a:t>
            </a:r>
          </a:p>
          <a:p>
            <a:pPr>
              <a:buFont typeface="Wingdings" panose="05000000000000000000" pitchFamily="2" charset="2"/>
              <a:buChar char="ü"/>
            </a:pPr>
            <a:r>
              <a:rPr lang="ja-JP" altLang="ja-JP" sz="2400" dirty="0">
                <a:latin typeface="ＭＳ Ｐゴシック" panose="020B0600070205080204" pitchFamily="50" charset="-128"/>
              </a:rPr>
              <a:t>書類のまま持ち出す場合はカバンに入れて肌身離さず持ち歩く（間違っても電車の網棚に放置しない等）</a:t>
            </a:r>
          </a:p>
          <a:p>
            <a:pPr>
              <a:buFont typeface="Wingdings" panose="05000000000000000000" pitchFamily="2" charset="2"/>
              <a:buChar char="ü"/>
            </a:pPr>
            <a:r>
              <a:rPr lang="ja-JP" altLang="ja-JP" sz="2400" dirty="0">
                <a:latin typeface="ＭＳ Ｐゴシック" panose="020B0600070205080204" pitchFamily="50" charset="-128"/>
              </a:rPr>
              <a:t>持ち出し先で安易に捨てない（廃棄しない</a:t>
            </a:r>
            <a:r>
              <a:rPr lang="ja-JP" altLang="ja-JP" sz="2400" dirty="0" smtClean="0">
                <a:latin typeface="ＭＳ Ｐゴシック" panose="020B0600070205080204" pitchFamily="50" charset="-128"/>
              </a:rPr>
              <a:t>）</a:t>
            </a:r>
            <a:endParaRPr lang="ja-JP" altLang="ja-JP" sz="2400" dirty="0">
              <a:latin typeface="ＭＳ Ｐゴシック" panose="020B0600070205080204" pitchFamily="50" charset="-128"/>
            </a:endParaRPr>
          </a:p>
        </p:txBody>
      </p:sp>
    </p:spTree>
    <p:extLst>
      <p:ext uri="{BB962C8B-B14F-4D97-AF65-F5344CB8AC3E}">
        <p14:creationId xmlns:p14="http://schemas.microsoft.com/office/powerpoint/2010/main" val="193848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ja-JP" dirty="0" smtClean="0"/>
              <a:t>№3  </a:t>
            </a:r>
            <a:r>
              <a:rPr lang="ja-JP" altLang="en-US" dirty="0">
                <a:ea typeface="ＭＳ Ｐゴシック" panose="020B0600070205080204" pitchFamily="50" charset="-128"/>
              </a:rPr>
              <a:t>廃棄について</a:t>
            </a:r>
            <a:endParaRPr lang="ja-JP" altLang="en-US" dirty="0"/>
          </a:p>
        </p:txBody>
      </p:sp>
      <p:sp>
        <p:nvSpPr>
          <p:cNvPr id="47108" name="Rectangle 3"/>
          <p:cNvSpPr>
            <a:spLocks noGrp="1" noChangeArrowheads="1"/>
          </p:cNvSpPr>
          <p:nvPr>
            <p:ph idx="1"/>
          </p:nvPr>
        </p:nvSpPr>
        <p:spPr>
          <a:xfrm>
            <a:off x="628650" y="1825625"/>
            <a:ext cx="7886700" cy="3221863"/>
          </a:xfrm>
          <a:ln w="76200">
            <a:solidFill>
              <a:srgbClr val="0070C0"/>
            </a:solidFill>
            <a:prstDash val="dashDot"/>
          </a:ln>
        </p:spPr>
        <p:txBody>
          <a:bodyPr/>
          <a:lstStyle/>
          <a:p>
            <a:pPr>
              <a:buSzPct val="150000"/>
              <a:buFontTx/>
              <a:buBlip>
                <a:blip r:embed="rId3"/>
              </a:buBlip>
              <a:defRPr/>
            </a:pPr>
            <a:endParaRPr lang="ja-JP" altLang="en-US" dirty="0">
              <a:ea typeface="ＭＳ Ｐゴシック" panose="020B0600070205080204" pitchFamily="50" charset="-128"/>
            </a:endParaRPr>
          </a:p>
          <a:p>
            <a:pPr>
              <a:buSzPct val="100000"/>
              <a:buFont typeface="Wingdings" panose="05000000000000000000" pitchFamily="2" charset="2"/>
              <a:buChar char="u"/>
              <a:defRPr/>
            </a:pPr>
            <a:r>
              <a:rPr lang="ja-JP" altLang="en-US" sz="4000" dirty="0">
                <a:ea typeface="ＭＳ Ｐゴシック" panose="020B0600070205080204" pitchFamily="50" charset="-128"/>
              </a:rPr>
              <a:t>重要な書類やＣＤなどを廃棄する場合は、シュレッダーで裁断するなどのように、重要情報が読めなくなるような処分をしていますか？</a:t>
            </a:r>
            <a:endParaRPr lang="en-US" altLang="ja-JP" sz="4000" dirty="0">
              <a:ea typeface="ＭＳ Ｐゴシック" panose="020B0600070205080204" pitchFamily="50" charset="-128"/>
            </a:endParaRPr>
          </a:p>
          <a:p>
            <a:pPr marL="0" indent="0">
              <a:buSzPct val="150000"/>
              <a:buNone/>
              <a:defRPr/>
            </a:pPr>
            <a:endParaRPr lang="ja-JP" altLang="en-US" sz="4000" dirty="0">
              <a:ea typeface="ＭＳ Ｐゴシック" panose="020B0600070205080204" pitchFamily="50" charset="-128"/>
            </a:endParaRPr>
          </a:p>
        </p:txBody>
      </p:sp>
    </p:spTree>
    <p:extLst>
      <p:ext uri="{BB962C8B-B14F-4D97-AF65-F5344CB8AC3E}">
        <p14:creationId xmlns:p14="http://schemas.microsoft.com/office/powerpoint/2010/main" val="3955296512"/>
      </p:ext>
    </p:extLst>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ja-JP" dirty="0" smtClean="0"/>
              <a:t>№3  </a:t>
            </a:r>
            <a:r>
              <a:rPr lang="ja-JP" altLang="en-US" dirty="0">
                <a:ea typeface="ＭＳ Ｐゴシック" panose="020B0600070205080204" pitchFamily="50" charset="-128"/>
              </a:rPr>
              <a:t>廃棄について</a:t>
            </a:r>
          </a:p>
        </p:txBody>
      </p:sp>
      <p:sp>
        <p:nvSpPr>
          <p:cNvPr id="2457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重要情報が記載された書類をゴミ箱にそのまま捨ててしまうと、関係者以外の目に触れてしまい、重大な漏えい事故を引き起こすことがあります。重要情報を破棄する場合は、シュレッダーを利用するなど、</a:t>
            </a:r>
            <a:r>
              <a:rPr lang="ja-JP" altLang="en-US" dirty="0" smtClean="0">
                <a:solidFill>
                  <a:srgbClr val="FF0000"/>
                </a:solidFill>
                <a:ea typeface="ＭＳ Ｐゴシック" panose="020B0600070205080204" pitchFamily="50" charset="-128"/>
              </a:rPr>
              <a:t>情報が漏れないための対策</a:t>
            </a:r>
            <a:r>
              <a:rPr lang="ja-JP" altLang="en-US" dirty="0" smtClean="0">
                <a:ea typeface="ＭＳ Ｐゴシック" panose="020B0600070205080204" pitchFamily="50" charset="-128"/>
              </a:rPr>
              <a:t>が必要です</a:t>
            </a:r>
          </a:p>
        </p:txBody>
      </p:sp>
    </p:spTree>
    <p:extLst>
      <p:ext uri="{BB962C8B-B14F-4D97-AF65-F5344CB8AC3E}">
        <p14:creationId xmlns:p14="http://schemas.microsoft.com/office/powerpoint/2010/main" val="740483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本セミナーの</a:t>
            </a:r>
            <a:r>
              <a:rPr lang="ja-JP" altLang="en-US" dirty="0" smtClean="0"/>
              <a:t>対象者</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本セミナーは、これから情報セキュリティ対策を実施していこうと考えている企業・組織の経営者、管理者の方を対象と想定しています。</a:t>
            </a:r>
            <a:endParaRPr lang="en-US" altLang="ja-JP" dirty="0"/>
          </a:p>
          <a:p>
            <a:pPr>
              <a:buFont typeface="Wingdings" panose="05000000000000000000" pitchFamily="2" charset="2"/>
              <a:buChar char="l"/>
            </a:pPr>
            <a:r>
              <a:rPr lang="ja-JP" altLang="en-US" dirty="0"/>
              <a:t>本セミナーの内容は、既に理解しているとおっしゃる方には、セキュリティ対策の見直し、委託先や子会社に対するセキュリティ教育のための情報収集をするための内容であると理解いただきたいと考えています。</a:t>
            </a:r>
          </a:p>
          <a:p>
            <a:endParaRPr kumimoji="1" lang="ja-JP" altLang="en-US" dirty="0"/>
          </a:p>
        </p:txBody>
      </p:sp>
    </p:spTree>
    <p:extLst>
      <p:ext uri="{BB962C8B-B14F-4D97-AF65-F5344CB8AC3E}">
        <p14:creationId xmlns:p14="http://schemas.microsoft.com/office/powerpoint/2010/main" val="294672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ja-JP" altLang="en-US" sz="4000" dirty="0">
                <a:latin typeface="ＭＳ Ｐゴシック" panose="020B0600070205080204" pitchFamily="50" charset="-128"/>
                <a:ea typeface="ＭＳ Ｐゴシック" panose="020B0600070205080204" pitchFamily="50" charset="-128"/>
              </a:rPr>
              <a:t>廃棄についての注意事項 その１</a:t>
            </a:r>
          </a:p>
        </p:txBody>
      </p:sp>
      <p:sp>
        <p:nvSpPr>
          <p:cNvPr id="25603" name="Rectangle 3"/>
          <p:cNvSpPr>
            <a:spLocks noGrp="1" noChangeArrowheads="1"/>
          </p:cNvSpPr>
          <p:nvPr>
            <p:ph idx="1"/>
          </p:nvPr>
        </p:nvSpPr>
        <p:spPr/>
        <p:txBody>
          <a:bodyPr/>
          <a:lstStyle/>
          <a:p>
            <a:pPr eaLnBrk="1" hangingPunct="1">
              <a:buFont typeface="Wingdings" panose="05000000000000000000" pitchFamily="2" charset="2"/>
              <a:buChar char="l"/>
            </a:pPr>
            <a:r>
              <a:rPr lang="ja-JP" altLang="en-US" dirty="0" smtClean="0">
                <a:latin typeface="ＭＳ Ｐゴシック" panose="020B0600070205080204" pitchFamily="50" charset="-128"/>
              </a:rPr>
              <a:t>重要書類はシュレッダーで裁断</a:t>
            </a:r>
            <a:r>
              <a:rPr lang="en-US" altLang="ja-JP" dirty="0" smtClean="0">
                <a:latin typeface="ＭＳ Ｐゴシック" panose="020B0600070205080204" pitchFamily="50" charset="-128"/>
              </a:rPr>
              <a:t>!!</a:t>
            </a:r>
          </a:p>
          <a:p>
            <a:pPr eaLnBrk="1" hangingPunct="1">
              <a:buFont typeface="Wingdings" panose="05000000000000000000" pitchFamily="2" charset="2"/>
              <a:buChar char="l"/>
            </a:pPr>
            <a:r>
              <a:rPr lang="ja-JP" altLang="en-US" dirty="0" smtClean="0">
                <a:latin typeface="ＭＳ Ｐゴシック" panose="020B0600070205080204" pitchFamily="50" charset="-128"/>
              </a:rPr>
              <a:t>溶解･焼却処分をするなら処分業者ときちんと契約</a:t>
            </a:r>
            <a:r>
              <a:rPr lang="en-US" altLang="ja-JP" dirty="0" smtClean="0">
                <a:latin typeface="ＭＳ Ｐゴシック" panose="020B0600070205080204" pitchFamily="50" charset="-128"/>
              </a:rPr>
              <a:t>!!</a:t>
            </a:r>
          </a:p>
          <a:p>
            <a:pPr eaLnBrk="1" hangingPunct="1">
              <a:buFont typeface="Wingdings" panose="05000000000000000000" pitchFamily="2" charset="2"/>
              <a:buChar char="l"/>
            </a:pPr>
            <a:r>
              <a:rPr lang="ja-JP" altLang="en-US" dirty="0" smtClean="0">
                <a:latin typeface="ＭＳ Ｐゴシック" panose="020B0600070205080204" pitchFamily="50" charset="-128"/>
              </a:rPr>
              <a:t>廃棄書類は手が離れるまで管理、</a:t>
            </a:r>
            <a:r>
              <a:rPr lang="ja-JP" altLang="en-US" dirty="0" smtClean="0">
                <a:solidFill>
                  <a:srgbClr val="FF0000"/>
                </a:solidFill>
                <a:latin typeface="ＭＳ Ｐゴシック" panose="020B0600070205080204" pitchFamily="50" charset="-128"/>
                <a:ea typeface="ＭＳ Ｐゴシック" panose="020B0600070205080204" pitchFamily="50" charset="-128"/>
              </a:rPr>
              <a:t>放置は厳禁</a:t>
            </a:r>
            <a:r>
              <a:rPr lang="en-US" altLang="ja-JP" dirty="0" smtClean="0">
                <a:solidFill>
                  <a:srgbClr val="FF0000"/>
                </a:solidFill>
                <a:latin typeface="ＭＳ Ｐゴシック" panose="020B0600070205080204" pitchFamily="50" charset="-128"/>
                <a:ea typeface="ＭＳ Ｐゴシック" panose="020B0600070205080204" pitchFamily="50" charset="-128"/>
              </a:rPr>
              <a:t>!!</a:t>
            </a:r>
            <a:r>
              <a:rPr lang="en-US" altLang="ja-JP" dirty="0" smtClean="0">
                <a:latin typeface="ＭＳ Ｐゴシック" panose="020B0600070205080204" pitchFamily="50" charset="-128"/>
              </a:rPr>
              <a:t> </a:t>
            </a:r>
            <a:r>
              <a:rPr lang="ja-JP" altLang="en-US" dirty="0" smtClean="0">
                <a:latin typeface="ＭＳ Ｐゴシック" panose="020B0600070205080204" pitchFamily="50" charset="-128"/>
              </a:rPr>
              <a:t>できれば鍵の掛かるロッカーへ</a:t>
            </a:r>
          </a:p>
          <a:p>
            <a:pPr eaLnBrk="1" hangingPunct="1">
              <a:buFont typeface="Wingdings" panose="05000000000000000000" pitchFamily="2" charset="2"/>
              <a:buChar char="l"/>
            </a:pPr>
            <a:r>
              <a:rPr lang="ja-JP" altLang="en-US" dirty="0" smtClean="0">
                <a:latin typeface="ＭＳ Ｐゴシック" panose="020B0600070205080204" pitchFamily="50" charset="-128"/>
              </a:rPr>
              <a:t>一般のゴミ収集は、どうなるか分からない</a:t>
            </a:r>
            <a:r>
              <a:rPr lang="en-US" altLang="ja-JP" dirty="0" smtClean="0">
                <a:latin typeface="ＭＳ Ｐゴシック" panose="020B0600070205080204" pitchFamily="50" charset="-128"/>
              </a:rPr>
              <a:t>!!</a:t>
            </a:r>
          </a:p>
          <a:p>
            <a:pPr eaLnBrk="1" hangingPunct="1">
              <a:buFont typeface="Wingdings" panose="05000000000000000000" pitchFamily="2" charset="2"/>
              <a:buChar char="l"/>
            </a:pPr>
            <a:r>
              <a:rPr lang="ja-JP" altLang="en-US" dirty="0" smtClean="0">
                <a:latin typeface="ＭＳ Ｐゴシック" panose="020B0600070205080204" pitchFamily="50" charset="-128"/>
              </a:rPr>
              <a:t>持ち出した書類やデータが一番危ない</a:t>
            </a:r>
            <a:r>
              <a:rPr lang="en-US" altLang="ja-JP" dirty="0" smtClean="0">
                <a:latin typeface="ＭＳ Ｐゴシック" panose="020B0600070205080204" pitchFamily="50" charset="-128"/>
              </a:rPr>
              <a:t>!!</a:t>
            </a:r>
            <a:r>
              <a:rPr lang="ja-JP" altLang="en-US" dirty="0" smtClean="0">
                <a:latin typeface="ＭＳ Ｐゴシック" panose="020B0600070205080204" pitchFamily="50" charset="-128"/>
              </a:rPr>
              <a:t> </a:t>
            </a:r>
            <a:r>
              <a:rPr lang="ja-JP" altLang="en-US" sz="2400" dirty="0">
                <a:solidFill>
                  <a:srgbClr val="FF0000"/>
                </a:solidFill>
                <a:latin typeface="ＭＳ Ｐゴシック" panose="020B0600070205080204" pitchFamily="50" charset="-128"/>
                <a:ea typeface="ＭＳ Ｐゴシック" panose="020B0600070205080204" pitchFamily="50" charset="-128"/>
              </a:rPr>
              <a:t>安易に捨てないで</a:t>
            </a:r>
            <a:r>
              <a:rPr lang="en-US" altLang="ja-JP" sz="2400" dirty="0">
                <a:solidFill>
                  <a:srgbClr val="FF0000"/>
                </a:solidFill>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2908475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ja-JP" dirty="0" smtClean="0"/>
              <a:t>№4  </a:t>
            </a:r>
            <a:r>
              <a:rPr lang="ja-JP" altLang="en-US" dirty="0">
                <a:ea typeface="ＭＳ Ｐゴシック" panose="020B0600070205080204" pitchFamily="50" charset="-128"/>
              </a:rPr>
              <a:t>廃棄について</a:t>
            </a:r>
            <a:endParaRPr lang="ja-JP" altLang="en-US" dirty="0" smtClean="0"/>
          </a:p>
        </p:txBody>
      </p:sp>
      <p:sp>
        <p:nvSpPr>
          <p:cNvPr id="26628" name="Rectangle 3"/>
          <p:cNvSpPr>
            <a:spLocks noGrp="1" noChangeArrowheads="1"/>
          </p:cNvSpPr>
          <p:nvPr>
            <p:ph idx="1"/>
          </p:nvPr>
        </p:nvSpPr>
        <p:spPr>
          <a:ln w="76200">
            <a:solidFill>
              <a:srgbClr val="0070C0"/>
            </a:solidFill>
            <a:prstDash val="dashDot"/>
          </a:ln>
        </p:spPr>
        <p:txBody>
          <a:bodyPr/>
          <a:lstStyle/>
          <a:p>
            <a:pPr>
              <a:buSzPct val="150000"/>
              <a:buFontTx/>
              <a:buBlip>
                <a:blip r:embed="rId3"/>
              </a:buBlip>
            </a:pPr>
            <a:endParaRPr lang="ja-JP" altLang="en-US" sz="14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重要情報の入ったパソコン・記憶媒体を廃棄する場合は、消去ソフトを利用したり、業者に消去を依頼するなどのように、電子データが読めなくなるような処理をしていますか？</a:t>
            </a:r>
          </a:p>
        </p:txBody>
      </p:sp>
    </p:spTree>
    <p:extLst>
      <p:ext uri="{BB962C8B-B14F-4D97-AF65-F5344CB8AC3E}">
        <p14:creationId xmlns:p14="http://schemas.microsoft.com/office/powerpoint/2010/main" val="3677581119"/>
      </p:ext>
    </p:extLst>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ja-JP" dirty="0" smtClean="0"/>
              <a:t>№4</a:t>
            </a:r>
            <a:r>
              <a:rPr lang="ja-JP" altLang="en-US" dirty="0" smtClean="0"/>
              <a:t>  </a:t>
            </a:r>
            <a:r>
              <a:rPr lang="ja-JP" altLang="en-US" dirty="0">
                <a:ea typeface="ＭＳ Ｐゴシック" panose="020B0600070205080204" pitchFamily="50" charset="-128"/>
              </a:rPr>
              <a:t>廃棄について</a:t>
            </a:r>
          </a:p>
        </p:txBody>
      </p:sp>
      <p:sp>
        <p:nvSpPr>
          <p:cNvPr id="27651" name="Rectangle 3"/>
          <p:cNvSpPr>
            <a:spLocks noGrp="1" noChangeArrowheads="1"/>
          </p:cNvSpPr>
          <p:nvPr>
            <p:ph idx="1"/>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パソコンや</a:t>
            </a:r>
            <a:r>
              <a:rPr lang="en-US" altLang="ja-JP" dirty="0" smtClean="0">
                <a:latin typeface="ＭＳ Ｐゴシック" panose="020B0600070205080204" pitchFamily="50" charset="-128"/>
                <a:ea typeface="ＭＳ Ｐゴシック" panose="020B0600070205080204" pitchFamily="50" charset="-128"/>
              </a:rPr>
              <a:t>CD</a:t>
            </a:r>
            <a:r>
              <a:rPr lang="ja-JP" altLang="en-US" dirty="0" smtClean="0">
                <a:latin typeface="ＭＳ Ｐゴシック" panose="020B0600070205080204" pitchFamily="50" charset="-128"/>
                <a:ea typeface="ＭＳ Ｐゴシック" panose="020B0600070205080204" pitchFamily="50" charset="-128"/>
              </a:rPr>
              <a:t>・</a:t>
            </a:r>
            <a:r>
              <a:rPr lang="en-US" altLang="ja-JP" dirty="0" smtClean="0">
                <a:latin typeface="ＭＳ Ｐゴシック" panose="020B0600070205080204" pitchFamily="50" charset="-128"/>
                <a:ea typeface="ＭＳ Ｐゴシック" panose="020B0600070205080204" pitchFamily="50" charset="-128"/>
              </a:rPr>
              <a:t>USB</a:t>
            </a:r>
            <a:r>
              <a:rPr lang="ja-JP" altLang="en-US" dirty="0" smtClean="0">
                <a:latin typeface="ＭＳ Ｐゴシック" panose="020B0600070205080204" pitchFamily="50" charset="-128"/>
                <a:ea typeface="ＭＳ Ｐゴシック" panose="020B0600070205080204" pitchFamily="50" charset="-128"/>
              </a:rPr>
              <a:t>メモリーなどの記憶媒体に保存された情報は、「ファイル削除」などの操作をしても、復元ツール等を用いて情報を取り出すことが可能です。重要情報の入ったパソコンや記憶媒体を廃棄する場合は、消去ソフトウェアを利用するなど、</a:t>
            </a:r>
            <a:r>
              <a:rPr lang="ja-JP" altLang="en-US" dirty="0" smtClean="0">
                <a:solidFill>
                  <a:srgbClr val="FF0000"/>
                </a:solidFill>
                <a:latin typeface="ＭＳ Ｐゴシック" panose="020B0600070205080204" pitchFamily="50" charset="-128"/>
                <a:ea typeface="ＭＳ Ｐゴシック" panose="020B0600070205080204" pitchFamily="50" charset="-128"/>
              </a:rPr>
              <a:t>情報を確実に消去する</a:t>
            </a:r>
            <a:r>
              <a:rPr lang="ja-JP" altLang="en-US" dirty="0" smtClean="0">
                <a:latin typeface="ＭＳ Ｐゴシック" panose="020B0600070205080204" pitchFamily="50" charset="-128"/>
                <a:ea typeface="ＭＳ Ｐゴシック" panose="020B0600070205080204" pitchFamily="50" charset="-128"/>
              </a:rPr>
              <a:t>措置が必要です</a:t>
            </a:r>
          </a:p>
          <a:p>
            <a:pPr eaLnBrk="1" hangingPunct="1"/>
            <a:endParaRPr lang="ja-JP" altLang="en-US" dirty="0" smtClean="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253890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ja-JP" altLang="en-US" sz="4000" dirty="0">
                <a:latin typeface="ＭＳ Ｐゴシック" panose="020B0600070205080204" pitchFamily="50" charset="-128"/>
                <a:ea typeface="ＭＳ Ｐゴシック" panose="020B0600070205080204" pitchFamily="50" charset="-128"/>
              </a:rPr>
              <a:t>廃棄についての注意事項 その２</a:t>
            </a:r>
          </a:p>
        </p:txBody>
      </p:sp>
      <p:sp>
        <p:nvSpPr>
          <p:cNvPr id="36867" name="Rectangle 3"/>
          <p:cNvSpPr>
            <a:spLocks noGrp="1" noChangeArrowheads="1"/>
          </p:cNvSpPr>
          <p:nvPr>
            <p:ph idx="1"/>
          </p:nvPr>
        </p:nvSpPr>
        <p:spPr/>
        <p:txBody>
          <a:bodyPr/>
          <a:lstStyle/>
          <a:p>
            <a:pPr eaLnBrk="1" hangingPunct="1">
              <a:buFont typeface="Wingdings" panose="05000000000000000000" pitchFamily="2" charset="2"/>
              <a:buChar char="l"/>
              <a:defRPr/>
            </a:pPr>
            <a:r>
              <a:rPr lang="ja-JP" altLang="en-US" dirty="0" smtClean="0">
                <a:latin typeface="ＭＳ Ｐゴシック" pitchFamily="50" charset="-128"/>
              </a:rPr>
              <a:t>ＦＤは分解して中身をはさみで</a:t>
            </a:r>
            <a:r>
              <a:rPr lang="ja-JP" altLang="en-US" dirty="0" smtClean="0">
                <a:solidFill>
                  <a:srgbClr val="FF0000"/>
                </a:solidFill>
                <a:latin typeface="ＭＳ Ｐゴシック" panose="020B0600070205080204" pitchFamily="50" charset="-128"/>
                <a:ea typeface="ＭＳ Ｐゴシック" panose="020B0600070205080204" pitchFamily="50" charset="-128"/>
              </a:rPr>
              <a:t>切る</a:t>
            </a:r>
            <a:r>
              <a:rPr lang="en-US" altLang="ja-JP" dirty="0" smtClean="0">
                <a:solidFill>
                  <a:srgbClr val="FF0000"/>
                </a:solidFill>
                <a:latin typeface="ＭＳ Ｐゴシック" panose="020B0600070205080204" pitchFamily="50" charset="-128"/>
                <a:ea typeface="ＭＳ Ｐゴシック" panose="020B0600070205080204" pitchFamily="50" charset="-128"/>
              </a:rPr>
              <a:t>!!</a:t>
            </a:r>
          </a:p>
          <a:p>
            <a:pPr eaLnBrk="1" hangingPunct="1">
              <a:buFont typeface="Wingdings" panose="05000000000000000000" pitchFamily="2" charset="2"/>
              <a:buChar char="l"/>
              <a:defRPr/>
            </a:pPr>
            <a:r>
              <a:rPr lang="ja-JP" altLang="en-US" dirty="0" smtClean="0">
                <a:latin typeface="ＭＳ Ｐゴシック" pitchFamily="50" charset="-128"/>
              </a:rPr>
              <a:t>ＣＤ</a:t>
            </a:r>
            <a:r>
              <a:rPr lang="en-US" altLang="ja-JP" dirty="0" smtClean="0">
                <a:latin typeface="ＭＳ Ｐゴシック" pitchFamily="50" charset="-128"/>
              </a:rPr>
              <a:t>/DVD</a:t>
            </a:r>
            <a:r>
              <a:rPr lang="ja-JP" altLang="en-US" dirty="0" smtClean="0">
                <a:latin typeface="ＭＳ Ｐゴシック" pitchFamily="50" charset="-128"/>
              </a:rPr>
              <a:t>は折り曲げて</a:t>
            </a:r>
            <a:r>
              <a:rPr lang="ja-JP" altLang="en-US" dirty="0" smtClean="0">
                <a:solidFill>
                  <a:srgbClr val="FF0000"/>
                </a:solidFill>
                <a:latin typeface="ＭＳ Ｐゴシック" panose="020B0600070205080204" pitchFamily="50" charset="-128"/>
                <a:ea typeface="ＭＳ Ｐゴシック" panose="020B0600070205080204" pitchFamily="50" charset="-128"/>
              </a:rPr>
              <a:t>割る</a:t>
            </a:r>
            <a:r>
              <a:rPr lang="en-US" altLang="ja-JP" dirty="0" smtClean="0">
                <a:solidFill>
                  <a:srgbClr val="FF0000"/>
                </a:solidFill>
                <a:latin typeface="ＭＳ Ｐゴシック" panose="020B0600070205080204" pitchFamily="50" charset="-128"/>
                <a:ea typeface="ＭＳ Ｐゴシック" panose="020B0600070205080204" pitchFamily="50" charset="-128"/>
              </a:rPr>
              <a:t>!!</a:t>
            </a:r>
            <a:r>
              <a:rPr lang="ja-JP" altLang="en-US" dirty="0" smtClean="0">
                <a:latin typeface="+mn-ea"/>
              </a:rPr>
              <a:t>（シュレッダー</a:t>
            </a:r>
            <a:r>
              <a:rPr lang="en-US" altLang="ja-JP" dirty="0" smtClean="0">
                <a:latin typeface="+mn-ea"/>
              </a:rPr>
              <a:t>)</a:t>
            </a:r>
          </a:p>
          <a:p>
            <a:pPr eaLnBrk="1" hangingPunct="1">
              <a:buFont typeface="Wingdings" panose="05000000000000000000" pitchFamily="2" charset="2"/>
              <a:buChar char="l"/>
              <a:defRPr/>
            </a:pPr>
            <a:r>
              <a:rPr lang="ja-JP" altLang="en-US" dirty="0" smtClean="0">
                <a:latin typeface="ＭＳ Ｐゴシック" pitchFamily="50" charset="-128"/>
              </a:rPr>
              <a:t>ＵＳＢメモリ等のフラッシュメモリ、パソコン用のＨＤＤもファイルの削除では不十分</a:t>
            </a:r>
            <a:r>
              <a:rPr lang="en-US" altLang="ja-JP" dirty="0" smtClean="0">
                <a:latin typeface="ＭＳ Ｐゴシック" pitchFamily="50" charset="-128"/>
              </a:rPr>
              <a:t>!! </a:t>
            </a:r>
            <a:r>
              <a:rPr lang="ja-JP" altLang="en-US" dirty="0" smtClean="0">
                <a:solidFill>
                  <a:srgbClr val="FF0000"/>
                </a:solidFill>
                <a:latin typeface="ＭＳ Ｐゴシック" panose="020B0600070205080204" pitchFamily="50" charset="-128"/>
                <a:ea typeface="ＭＳ Ｐゴシック" panose="020B0600070205080204" pitchFamily="50" charset="-128"/>
              </a:rPr>
              <a:t>消去ソフトを使うか、壊して捨てる</a:t>
            </a:r>
            <a:r>
              <a:rPr lang="en-US" altLang="ja-JP" dirty="0" smtClean="0">
                <a:solidFill>
                  <a:srgbClr val="FF0000"/>
                </a:solidFill>
                <a:latin typeface="ＭＳ Ｐゴシック" panose="020B0600070205080204" pitchFamily="50" charset="-128"/>
                <a:ea typeface="ＭＳ Ｐゴシック" panose="020B0600070205080204" pitchFamily="50" charset="-128"/>
              </a:rPr>
              <a:t>!!</a:t>
            </a:r>
            <a:r>
              <a:rPr lang="en-US" altLang="ja-JP" dirty="0" smtClean="0">
                <a:solidFill>
                  <a:srgbClr val="FF0000"/>
                </a:solidFill>
                <a:latin typeface="ＭＳ Ｐゴシック" pitchFamily="50" charset="-128"/>
              </a:rPr>
              <a:t> </a:t>
            </a:r>
            <a:r>
              <a:rPr lang="ja-JP" altLang="en-US" dirty="0" smtClean="0">
                <a:latin typeface="ＭＳ Ｐゴシック" pitchFamily="50" charset="-128"/>
              </a:rPr>
              <a:t>専門業者に頼むのもあり</a:t>
            </a:r>
            <a:r>
              <a:rPr lang="en-US" altLang="ja-JP" dirty="0" smtClean="0">
                <a:latin typeface="ＭＳ Ｐゴシック" pitchFamily="50" charset="-128"/>
              </a:rPr>
              <a:t>!!</a:t>
            </a:r>
          </a:p>
          <a:p>
            <a:pPr eaLnBrk="1" hangingPunct="1">
              <a:buFont typeface="Wingdings" panose="05000000000000000000" pitchFamily="2" charset="2"/>
              <a:buChar char="l"/>
              <a:defRPr/>
            </a:pPr>
            <a:r>
              <a:rPr lang="en-US" altLang="ja-JP" dirty="0" smtClean="0">
                <a:latin typeface="ＭＳ Ｐゴシック" pitchFamily="50" charset="-128"/>
              </a:rPr>
              <a:t>FAX</a:t>
            </a:r>
            <a:r>
              <a:rPr lang="ja-JP" altLang="en-US" dirty="0" smtClean="0">
                <a:latin typeface="ＭＳ Ｐゴシック" pitchFamily="50" charset="-128"/>
              </a:rPr>
              <a:t>やコピー機も要注意</a:t>
            </a:r>
            <a:r>
              <a:rPr lang="en-US" altLang="ja-JP" dirty="0" smtClean="0">
                <a:latin typeface="ＭＳ Ｐゴシック" pitchFamily="50" charset="-128"/>
              </a:rPr>
              <a:t>!! </a:t>
            </a:r>
            <a:r>
              <a:rPr lang="ja-JP" altLang="en-US" dirty="0" smtClean="0">
                <a:latin typeface="ＭＳ Ｐゴシック" pitchFamily="50" charset="-128"/>
              </a:rPr>
              <a:t>捨てる時は専門業者に</a:t>
            </a:r>
          </a:p>
          <a:p>
            <a:pPr eaLnBrk="1" hangingPunct="1">
              <a:buFont typeface="Wingdings" panose="05000000000000000000" pitchFamily="2" charset="2"/>
              <a:buChar char="l"/>
              <a:defRPr/>
            </a:pPr>
            <a:r>
              <a:rPr lang="ja-JP" altLang="en-US" dirty="0" smtClean="0">
                <a:latin typeface="ＭＳ Ｐゴシック" pitchFamily="50" charset="-128"/>
              </a:rPr>
              <a:t>デジタルカメラ、携帯電話も要注意</a:t>
            </a:r>
            <a:r>
              <a:rPr lang="en-US" altLang="ja-JP" dirty="0" smtClean="0">
                <a:latin typeface="ＭＳ Ｐゴシック" pitchFamily="50" charset="-128"/>
              </a:rPr>
              <a:t>!!</a:t>
            </a:r>
          </a:p>
        </p:txBody>
      </p:sp>
    </p:spTree>
    <p:extLst>
      <p:ext uri="{BB962C8B-B14F-4D97-AF65-F5344CB8AC3E}">
        <p14:creationId xmlns:p14="http://schemas.microsoft.com/office/powerpoint/2010/main" val="1242251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事務所では・・・</a:t>
            </a:r>
          </a:p>
        </p:txBody>
      </p:sp>
    </p:spTree>
    <p:extLst>
      <p:ext uri="{BB962C8B-B14F-4D97-AF65-F5344CB8AC3E}">
        <p14:creationId xmlns:p14="http://schemas.microsoft.com/office/powerpoint/2010/main" val="2986715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ja-JP" dirty="0" smtClean="0">
                <a:solidFill>
                  <a:srgbClr val="000000"/>
                </a:solidFill>
              </a:rPr>
              <a:t>№5  </a:t>
            </a:r>
            <a:r>
              <a:rPr lang="ja-JP" altLang="en-US" dirty="0">
                <a:solidFill>
                  <a:srgbClr val="000000"/>
                </a:solidFill>
                <a:ea typeface="ＭＳ Ｐゴシック" panose="020B0600070205080204" pitchFamily="50" charset="-128"/>
              </a:rPr>
              <a:t>事務所</a:t>
            </a:r>
            <a:r>
              <a:rPr lang="ja-JP" altLang="en-US" dirty="0">
                <a:solidFill>
                  <a:srgbClr val="000000"/>
                </a:solidFill>
                <a:latin typeface="ＭＳ Ｐゴシック" panose="020B0600070205080204" pitchFamily="50" charset="-128"/>
                <a:ea typeface="ＭＳ Ｐゴシック" panose="020B0600070205080204" pitchFamily="50" charset="-128"/>
              </a:rPr>
              <a:t>について</a:t>
            </a:r>
            <a:r>
              <a:rPr lang="ja-JP" altLang="en-US" dirty="0" smtClean="0"/>
              <a:t>	</a:t>
            </a:r>
          </a:p>
        </p:txBody>
      </p:sp>
      <p:sp>
        <p:nvSpPr>
          <p:cNvPr id="30724" name="Rectangle 3"/>
          <p:cNvSpPr>
            <a:spLocks noGrp="1" noChangeArrowheads="1"/>
          </p:cNvSpPr>
          <p:nvPr>
            <p:ph idx="1"/>
          </p:nvPr>
        </p:nvSpPr>
        <p:spPr>
          <a:ln w="76200">
            <a:solidFill>
              <a:srgbClr val="0070C0"/>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事務所で見知らぬ人を見かけたら声をかけるなどのように、無許可の人の立ち入りがないようにしていますか？</a:t>
            </a:r>
          </a:p>
        </p:txBody>
      </p:sp>
    </p:spTree>
    <p:extLst>
      <p:ext uri="{BB962C8B-B14F-4D97-AF65-F5344CB8AC3E}">
        <p14:creationId xmlns:p14="http://schemas.microsoft.com/office/powerpoint/2010/main" val="4277055698"/>
      </p:ext>
    </p:extLst>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ja-JP" dirty="0" smtClean="0"/>
              <a:t>№5  </a:t>
            </a:r>
            <a:r>
              <a:rPr lang="ja-JP" altLang="en-US" dirty="0">
                <a:ea typeface="ＭＳ Ｐゴシック" panose="020B0600070205080204" pitchFamily="50" charset="-128"/>
              </a:rPr>
              <a:t>事務所</a:t>
            </a:r>
            <a:r>
              <a:rPr lang="ja-JP" altLang="en-US" dirty="0">
                <a:latin typeface="ＭＳ Ｐゴシック" panose="020B0600070205080204" pitchFamily="50" charset="-128"/>
                <a:ea typeface="ＭＳ Ｐゴシック" panose="020B0600070205080204" pitchFamily="50" charset="-128"/>
              </a:rPr>
              <a:t>について</a:t>
            </a:r>
          </a:p>
        </p:txBody>
      </p:sp>
      <p:sp>
        <p:nvSpPr>
          <p:cNvPr id="31747"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関係者以外の社内への</a:t>
            </a:r>
            <a:r>
              <a:rPr lang="ja-JP" altLang="en-US" dirty="0" smtClean="0">
                <a:solidFill>
                  <a:srgbClr val="FF0000"/>
                </a:solidFill>
                <a:ea typeface="ＭＳ Ｐゴシック" panose="020B0600070205080204" pitchFamily="50" charset="-128"/>
              </a:rPr>
              <a:t>立ち入りを制限</a:t>
            </a:r>
            <a:r>
              <a:rPr lang="ja-JP" altLang="en-US" dirty="0" smtClean="0">
                <a:ea typeface="ＭＳ Ｐゴシック" panose="020B0600070205080204" pitchFamily="50" charset="-128"/>
              </a:rPr>
              <a:t>しなければ情報を盗み取られる危険性があります。特にサーバや書庫・金庫などの近くには無許可の人が近づいたり、操作できないようにしましょう</a:t>
            </a:r>
          </a:p>
          <a:p>
            <a:pPr eaLnBrk="1" hangingPunct="1"/>
            <a:endParaRPr lang="en-US" altLang="ja-JP" dirty="0" smtClean="0">
              <a:ea typeface="ＭＳ Ｐゴシック" panose="020B0600070205080204" pitchFamily="50" charset="-128"/>
            </a:endParaRPr>
          </a:p>
        </p:txBody>
      </p:sp>
    </p:spTree>
    <p:extLst>
      <p:ext uri="{BB962C8B-B14F-4D97-AF65-F5344CB8AC3E}">
        <p14:creationId xmlns:p14="http://schemas.microsoft.com/office/powerpoint/2010/main" val="4157994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こんな対策が効果的・・・</a:t>
            </a:r>
          </a:p>
        </p:txBody>
      </p:sp>
      <p:sp>
        <p:nvSpPr>
          <p:cNvPr id="32771" name="コンテンツ プレースホルダー 2"/>
          <p:cNvSpPr>
            <a:spLocks noGrp="1"/>
          </p:cNvSpPr>
          <p:nvPr>
            <p:ph idx="1"/>
          </p:nvPr>
        </p:nvSpPr>
        <p:spPr/>
        <p:txBody>
          <a:bodyPr>
            <a:normAutofit/>
          </a:bodyPr>
          <a:lstStyle/>
          <a:p>
            <a:pPr>
              <a:buFont typeface="Wingdings" panose="05000000000000000000" pitchFamily="2" charset="2"/>
              <a:buChar char="ü"/>
            </a:pPr>
            <a:r>
              <a:rPr lang="ja-JP" altLang="en-US" sz="3200" dirty="0"/>
              <a:t>事務所で</a:t>
            </a:r>
            <a:r>
              <a:rPr lang="ja-JP" altLang="ja-JP" sz="3200" dirty="0"/>
              <a:t>見知らぬ人を見かけたら、</a:t>
            </a:r>
            <a:r>
              <a:rPr lang="en-US" altLang="ja-JP" sz="3200" dirty="0"/>
              <a:t/>
            </a:r>
            <a:br>
              <a:rPr lang="en-US" altLang="ja-JP" sz="3200" dirty="0"/>
            </a:br>
            <a:r>
              <a:rPr lang="ja-JP" altLang="ja-JP" sz="3200" dirty="0">
                <a:latin typeface="ＭＳ Ｐゴシック" panose="020B0600070205080204" pitchFamily="50" charset="-128"/>
                <a:ea typeface="ＭＳ Ｐゴシック" panose="020B0600070205080204" pitchFamily="50" charset="-128"/>
              </a:rPr>
              <a:t>「誰をお探しですか？」</a:t>
            </a:r>
            <a:r>
              <a:rPr lang="ja-JP" altLang="ja-JP" sz="3200" dirty="0"/>
              <a:t>とか</a:t>
            </a:r>
            <a:r>
              <a:rPr lang="en-US" altLang="ja-JP" sz="3200" dirty="0"/>
              <a:t/>
            </a:r>
            <a:br>
              <a:rPr lang="en-US" altLang="ja-JP" sz="3200" dirty="0"/>
            </a:br>
            <a:r>
              <a:rPr lang="ja-JP" altLang="ja-JP" sz="3200" dirty="0">
                <a:latin typeface="ＭＳ Ｐゴシック" panose="020B0600070205080204" pitchFamily="50" charset="-128"/>
                <a:ea typeface="ＭＳ Ｐゴシック" panose="020B0600070205080204" pitchFamily="50" charset="-128"/>
              </a:rPr>
              <a:t>「何か御用ですか？」</a:t>
            </a:r>
            <a:r>
              <a:rPr lang="en-US" altLang="ja-JP" sz="3200" dirty="0">
                <a:latin typeface="ＭＳ Ｐゴシック" panose="020B0600070205080204" pitchFamily="50" charset="-128"/>
                <a:ea typeface="ＭＳ Ｐゴシック" panose="020B0600070205080204" pitchFamily="50" charset="-128"/>
              </a:rPr>
              <a:t/>
            </a:r>
            <a:br>
              <a:rPr lang="en-US" altLang="ja-JP" sz="3200" dirty="0">
                <a:latin typeface="ＭＳ Ｐゴシック" panose="020B0600070205080204" pitchFamily="50" charset="-128"/>
                <a:ea typeface="ＭＳ Ｐゴシック" panose="020B0600070205080204" pitchFamily="50" charset="-128"/>
              </a:rPr>
            </a:br>
            <a:r>
              <a:rPr lang="ja-JP" altLang="ja-JP" sz="3200" dirty="0"/>
              <a:t>というような声を</a:t>
            </a:r>
            <a:r>
              <a:rPr lang="ja-JP" altLang="ja-JP" sz="3200" dirty="0" smtClean="0"/>
              <a:t>かけること</a:t>
            </a:r>
            <a:r>
              <a:rPr lang="ja-JP" altLang="ja-JP" sz="3200" dirty="0"/>
              <a:t>が良いでしょう</a:t>
            </a:r>
            <a:r>
              <a:rPr lang="ja-JP" altLang="en-US" sz="3200" dirty="0"/>
              <a:t>。</a:t>
            </a:r>
            <a:r>
              <a:rPr lang="en-US" altLang="ja-JP" sz="3200" dirty="0"/>
              <a:t/>
            </a:r>
            <a:br>
              <a:rPr lang="en-US" altLang="ja-JP" sz="3200" dirty="0"/>
            </a:br>
            <a:r>
              <a:rPr lang="ja-JP" altLang="ja-JP" sz="3200" dirty="0"/>
              <a:t>本当に仕事に来ている</a:t>
            </a:r>
            <a:r>
              <a:rPr lang="ja-JP" altLang="ja-JP" sz="3200" dirty="0" smtClean="0"/>
              <a:t>人で</a:t>
            </a:r>
            <a:r>
              <a:rPr lang="ja-JP" altLang="ja-JP" sz="3200" dirty="0"/>
              <a:t>あれば失礼のないように…</a:t>
            </a:r>
            <a:r>
              <a:rPr lang="en-US" altLang="ja-JP" sz="3200" dirty="0"/>
              <a:t/>
            </a:r>
            <a:br>
              <a:rPr lang="en-US" altLang="ja-JP" sz="3200" dirty="0"/>
            </a:br>
            <a:r>
              <a:rPr lang="ja-JP" altLang="ja-JP" sz="3200" dirty="0"/>
              <a:t>悪い人であれば大きな牽制に</a:t>
            </a:r>
            <a:r>
              <a:rPr lang="en-US" altLang="ja-JP" sz="3200" dirty="0"/>
              <a:t/>
            </a:r>
            <a:br>
              <a:rPr lang="en-US" altLang="ja-JP" sz="3200" dirty="0"/>
            </a:br>
            <a:r>
              <a:rPr lang="ja-JP" altLang="ja-JP" sz="3200" dirty="0"/>
              <a:t>なるはず</a:t>
            </a:r>
            <a:r>
              <a:rPr lang="ja-JP" altLang="ja-JP" sz="3200" dirty="0" smtClean="0"/>
              <a:t>です</a:t>
            </a:r>
            <a:endParaRPr lang="ja-JP" altLang="ja-JP" sz="3200" dirty="0"/>
          </a:p>
        </p:txBody>
      </p:sp>
    </p:spTree>
    <p:extLst>
      <p:ext uri="{BB962C8B-B14F-4D97-AF65-F5344CB8AC3E}">
        <p14:creationId xmlns:p14="http://schemas.microsoft.com/office/powerpoint/2010/main" val="3527942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ja-JP" dirty="0" smtClean="0">
                <a:solidFill>
                  <a:srgbClr val="000000"/>
                </a:solidFill>
              </a:rPr>
              <a:t>№6  </a:t>
            </a:r>
            <a:r>
              <a:rPr lang="ja-JP" altLang="en-US" dirty="0">
                <a:solidFill>
                  <a:srgbClr val="000000"/>
                </a:solidFill>
                <a:ea typeface="ＭＳ Ｐゴシック" panose="020B0600070205080204" pitchFamily="50" charset="-128"/>
              </a:rPr>
              <a:t>事務所について</a:t>
            </a:r>
            <a:r>
              <a:rPr lang="ja-JP" altLang="en-US" dirty="0" smtClean="0"/>
              <a:t>	</a:t>
            </a:r>
          </a:p>
        </p:txBody>
      </p:sp>
      <p:sp>
        <p:nvSpPr>
          <p:cNvPr id="33796" name="Rectangle 3"/>
          <p:cNvSpPr>
            <a:spLocks noGrp="1" noChangeArrowheads="1"/>
          </p:cNvSpPr>
          <p:nvPr>
            <p:ph idx="1"/>
          </p:nvPr>
        </p:nvSpPr>
        <p:spPr>
          <a:xfrm>
            <a:off x="628650" y="1825625"/>
            <a:ext cx="7886700" cy="3160903"/>
          </a:xfrm>
          <a:ln w="76200">
            <a:solidFill>
              <a:srgbClr val="0070C0"/>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退社時に、机の上の備品やノートパソコンを引き出しに片付けるなどのように、盗難防止対策をしていますか？</a:t>
            </a:r>
          </a:p>
        </p:txBody>
      </p:sp>
    </p:spTree>
    <p:extLst>
      <p:ext uri="{BB962C8B-B14F-4D97-AF65-F5344CB8AC3E}">
        <p14:creationId xmlns:p14="http://schemas.microsoft.com/office/powerpoint/2010/main" val="1144924082"/>
      </p:ext>
    </p:extLst>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ja-JP" dirty="0" smtClean="0"/>
              <a:t>№6  </a:t>
            </a:r>
            <a:r>
              <a:rPr lang="ja-JP" altLang="en-US" dirty="0">
                <a:ea typeface="ＭＳ Ｐゴシック" panose="020B0600070205080204" pitchFamily="50" charset="-128"/>
              </a:rPr>
              <a:t>事務所について</a:t>
            </a:r>
          </a:p>
        </p:txBody>
      </p:sp>
      <p:sp>
        <p:nvSpPr>
          <p:cNvPr id="3481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ノートパソコンや携帯端末、</a:t>
            </a:r>
            <a:r>
              <a:rPr lang="en-US" altLang="ja-JP" dirty="0" smtClean="0">
                <a:latin typeface="ＭＳ Ｐゴシック" panose="020B0600070205080204" pitchFamily="50" charset="-128"/>
                <a:ea typeface="ＭＳ Ｐゴシック" panose="020B0600070205080204" pitchFamily="50" charset="-128"/>
              </a:rPr>
              <a:t>USB</a:t>
            </a:r>
            <a:r>
              <a:rPr lang="ja-JP" altLang="en-US" dirty="0" smtClean="0">
                <a:ea typeface="ＭＳ Ｐゴシック" panose="020B0600070205080204" pitchFamily="50" charset="-128"/>
              </a:rPr>
              <a:t>メモリは持ち運びができ利便性が高い反面、盗難の危険性も高いものです。退社時には</a:t>
            </a:r>
            <a:r>
              <a:rPr lang="ja-JP" altLang="en-US" dirty="0" smtClean="0">
                <a:solidFill>
                  <a:srgbClr val="FF0000"/>
                </a:solidFill>
                <a:ea typeface="ＭＳ Ｐゴシック" panose="020B0600070205080204" pitchFamily="50" charset="-128"/>
              </a:rPr>
              <a:t>引き出し等に保管</a:t>
            </a:r>
            <a:r>
              <a:rPr lang="ja-JP" altLang="en-US" dirty="0" smtClean="0">
                <a:ea typeface="ＭＳ Ｐゴシック" panose="020B0600070205080204" pitchFamily="50" charset="-128"/>
              </a:rPr>
              <a:t>しましょう</a:t>
            </a:r>
          </a:p>
        </p:txBody>
      </p:sp>
      <p:sp>
        <p:nvSpPr>
          <p:cNvPr id="37895" name="AutoShape 7"/>
          <p:cNvSpPr>
            <a:spLocks noChangeArrowheads="1"/>
          </p:cNvSpPr>
          <p:nvPr/>
        </p:nvSpPr>
        <p:spPr bwMode="auto">
          <a:xfrm>
            <a:off x="468315" y="3429000"/>
            <a:ext cx="5399087" cy="3168650"/>
          </a:xfrm>
          <a:prstGeom prst="cloudCallout">
            <a:avLst>
              <a:gd name="adj1" fmla="val 9380"/>
              <a:gd name="adj2" fmla="val -3509"/>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dirty="0"/>
              <a:t>なんたって盗難防止</a:t>
            </a:r>
            <a:r>
              <a:rPr lang="en-US" altLang="ja-JP" sz="1800" dirty="0">
                <a:latin typeface="ＭＳ Ｐゴシック" panose="020B0600070205080204" pitchFamily="50" charset="-128"/>
              </a:rPr>
              <a:t>!!</a:t>
            </a:r>
          </a:p>
          <a:p>
            <a:pPr algn="ctr" eaLnBrk="1" hangingPunct="1">
              <a:spcBef>
                <a:spcPct val="0"/>
              </a:spcBef>
              <a:buClrTx/>
              <a:buFontTx/>
              <a:buNone/>
            </a:pPr>
            <a:endParaRPr lang="en-US" altLang="ja-JP" sz="1800" dirty="0">
              <a:latin typeface="ＭＳ Ｐゴシック" panose="020B0600070205080204" pitchFamily="50" charset="-128"/>
            </a:endParaRPr>
          </a:p>
          <a:p>
            <a:pPr algn="ctr" eaLnBrk="1" hangingPunct="1">
              <a:spcBef>
                <a:spcPct val="0"/>
              </a:spcBef>
              <a:buClrTx/>
              <a:buFontTx/>
              <a:buNone/>
            </a:pPr>
            <a:r>
              <a:rPr lang="ja-JP" altLang="en-US" sz="1800" dirty="0">
                <a:latin typeface="ＭＳ Ｐゴシック" panose="020B0600070205080204" pitchFamily="50" charset="-128"/>
              </a:rPr>
              <a:t>大事な情報が入ったまま盗難被害にあえば、情報漏えいの危険性もあるし、このパソコンがないと仕事も出来ない可能性もある</a:t>
            </a:r>
            <a:r>
              <a:rPr lang="en-US" altLang="ja-JP" sz="1800" dirty="0">
                <a:latin typeface="ＭＳ Ｐゴシック" panose="020B0600070205080204" pitchFamily="50" charset="-128"/>
              </a:rPr>
              <a:t>!?</a:t>
            </a:r>
          </a:p>
          <a:p>
            <a:pPr algn="ctr" eaLnBrk="1" hangingPunct="1">
              <a:spcBef>
                <a:spcPct val="0"/>
              </a:spcBef>
              <a:buClrTx/>
              <a:buFontTx/>
              <a:buNone/>
            </a:pPr>
            <a:r>
              <a:rPr lang="ja-JP" altLang="en-US" sz="1800" dirty="0">
                <a:latin typeface="ＭＳ Ｐゴシック" panose="020B0600070205080204" pitchFamily="50" charset="-128"/>
              </a:rPr>
              <a:t>まして、新しいのを買うのもね･･･</a:t>
            </a:r>
          </a:p>
        </p:txBody>
      </p:sp>
    </p:spTree>
    <p:extLst>
      <p:ext uri="{BB962C8B-B14F-4D97-AF65-F5344CB8AC3E}">
        <p14:creationId xmlns:p14="http://schemas.microsoft.com/office/powerpoint/2010/main" val="4282013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grpId="0" nodeType="clickEffect">
                                  <p:stCondLst>
                                    <p:cond delay="0"/>
                                  </p:stCondLst>
                                  <p:childTnLst>
                                    <p:animMotion origin="layout" path="M -2.5E-6 -1.58455E-6 L 0.15365 -0.20981 " pathEditMode="relative" rAng="0" ptsTypes="AA">
                                      <p:cBhvr>
                                        <p:cTn id="6" dur="500" fill="hold"/>
                                        <p:tgtEl>
                                          <p:spTgt spid="37895"/>
                                        </p:tgtEl>
                                        <p:attrNameLst>
                                          <p:attrName>ppt_x</p:attrName>
                                          <p:attrName>ppt_y</p:attrName>
                                        </p:attrNameLst>
                                      </p:cBhvr>
                                      <p:rCtr x="7674" y="-10502"/>
                                    </p:animMotion>
                                  </p:childTnLst>
                                </p:cTn>
                              </p:par>
                              <p:par>
                                <p:cTn id="7" presetID="6" presetClass="emph" presetSubtype="0" fill="hold" grpId="1" nodeType="withEffect">
                                  <p:stCondLst>
                                    <p:cond delay="0"/>
                                  </p:stCondLst>
                                  <p:childTnLst>
                                    <p:animScale>
                                      <p:cBhvr>
                                        <p:cTn id="8" dur="500" fill="hold"/>
                                        <p:tgtEl>
                                          <p:spTgt spid="3789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3789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セミナー講演内容</a:t>
            </a:r>
            <a:endParaRPr lang="en-US" altLang="ja-JP" dirty="0" smtClean="0">
              <a:latin typeface="ＭＳ Ｐゴシック" panose="020B0600070205080204" pitchFamily="50" charset="-128"/>
              <a:ea typeface="ＭＳ Ｐゴシック" panose="020B0600070205080204" pitchFamily="50" charset="-128"/>
            </a:endParaRPr>
          </a:p>
        </p:txBody>
      </p:sp>
      <p:sp>
        <p:nvSpPr>
          <p:cNvPr id="7171" name="Rectangle 3"/>
          <p:cNvSpPr>
            <a:spLocks noGrp="1" noChangeArrowheads="1"/>
          </p:cNvSpPr>
          <p:nvPr>
            <p:ph idx="1"/>
          </p:nvPr>
        </p:nvSpPr>
        <p:spPr>
          <a:xfrm>
            <a:off x="628650" y="1690689"/>
            <a:ext cx="7886700" cy="4351338"/>
          </a:xfrm>
        </p:spPr>
        <p:txBody>
          <a:bodyPr/>
          <a:lstStyle/>
          <a:p>
            <a:pPr eaLnBrk="1" hangingPunct="1">
              <a:buFont typeface="Wingdings" panose="05000000000000000000" pitchFamily="2" charset="2"/>
              <a:buChar char="l"/>
            </a:pPr>
            <a:endParaRPr lang="en-US" altLang="ja-JP" sz="1000" dirty="0"/>
          </a:p>
          <a:p>
            <a:pPr eaLnBrk="1" hangingPunct="1">
              <a:buFont typeface="Wingdings" panose="05000000000000000000" pitchFamily="2" charset="2"/>
              <a:buChar char="l"/>
            </a:pPr>
            <a:r>
              <a:rPr lang="ja-JP" altLang="en-US" dirty="0" smtClean="0">
                <a:latin typeface="ＭＳ Ｐゴシック" panose="020B0600070205080204" pitchFamily="50" charset="-128"/>
              </a:rPr>
              <a:t>情報セキュリティ対策は必要？</a:t>
            </a:r>
          </a:p>
          <a:p>
            <a:pPr eaLnBrk="1" hangingPunct="1">
              <a:buFont typeface="Wingdings" panose="05000000000000000000" pitchFamily="2" charset="2"/>
              <a:buChar char="l"/>
            </a:pPr>
            <a:r>
              <a:rPr lang="ja-JP" altLang="en-US" dirty="0" smtClean="0">
                <a:latin typeface="ＭＳ Ｐゴシック" panose="020B0600070205080204" pitchFamily="50" charset="-128"/>
              </a:rPr>
              <a:t>最低限の情報セキュリティ対策</a:t>
            </a:r>
          </a:p>
          <a:p>
            <a:pPr lvl="1" eaLnBrk="1" hangingPunct="1">
              <a:buFont typeface="Wingdings" panose="05000000000000000000" pitchFamily="2" charset="2"/>
              <a:buChar char="Ø"/>
            </a:pPr>
            <a:r>
              <a:rPr lang="ja-JP" altLang="en-US" dirty="0">
                <a:latin typeface="ＭＳ Ｐゴシック" panose="020B0600070205080204" pitchFamily="50" charset="-128"/>
              </a:rPr>
              <a:t>情報の扱いは</a:t>
            </a:r>
            <a:r>
              <a:rPr lang="en-US" altLang="ja-JP" dirty="0">
                <a:latin typeface="ＭＳ Ｐゴシック" panose="020B0600070205080204" pitchFamily="50" charset="-128"/>
              </a:rPr>
              <a:t>…</a:t>
            </a:r>
          </a:p>
          <a:p>
            <a:pPr lvl="1" eaLnBrk="1" hangingPunct="1">
              <a:buFont typeface="Wingdings" panose="05000000000000000000" pitchFamily="2" charset="2"/>
              <a:buChar char="Ø"/>
            </a:pPr>
            <a:r>
              <a:rPr lang="ja-JP" altLang="en-US" dirty="0">
                <a:latin typeface="ＭＳ Ｐゴシック" panose="020B0600070205080204" pitchFamily="50" charset="-128"/>
              </a:rPr>
              <a:t>事務所では</a:t>
            </a:r>
            <a:r>
              <a:rPr lang="en-US" altLang="ja-JP" dirty="0">
                <a:latin typeface="ＭＳ Ｐゴシック" panose="020B0600070205080204" pitchFamily="50" charset="-128"/>
              </a:rPr>
              <a:t>…</a:t>
            </a:r>
            <a:endParaRPr lang="ja-JP" altLang="en-US" dirty="0">
              <a:latin typeface="ＭＳ Ｐゴシック" panose="020B0600070205080204" pitchFamily="50" charset="-128"/>
            </a:endParaRPr>
          </a:p>
          <a:p>
            <a:pPr lvl="1" eaLnBrk="1" hangingPunct="1">
              <a:buFont typeface="Wingdings" panose="05000000000000000000" pitchFamily="2" charset="2"/>
              <a:buChar char="Ø"/>
            </a:pPr>
            <a:r>
              <a:rPr lang="ja-JP" altLang="en-US" dirty="0">
                <a:latin typeface="ＭＳ Ｐゴシック" panose="020B0600070205080204" pitchFamily="50" charset="-128"/>
              </a:rPr>
              <a:t>パソコン（基本的な対策）は</a:t>
            </a:r>
            <a:r>
              <a:rPr lang="en-US" altLang="ja-JP" dirty="0">
                <a:latin typeface="ＭＳ Ｐゴシック" panose="020B0600070205080204" pitchFamily="50" charset="-128"/>
              </a:rPr>
              <a:t>…</a:t>
            </a:r>
            <a:endParaRPr lang="ja-JP" altLang="en-US" dirty="0">
              <a:latin typeface="ＭＳ Ｐゴシック" panose="020B0600070205080204" pitchFamily="50" charset="-128"/>
            </a:endParaRPr>
          </a:p>
          <a:p>
            <a:pPr lvl="1" eaLnBrk="1" hangingPunct="1">
              <a:buFont typeface="Wingdings" panose="05000000000000000000" pitchFamily="2" charset="2"/>
              <a:buChar char="Ø"/>
            </a:pPr>
            <a:r>
              <a:rPr lang="ja-JP" altLang="en-US" dirty="0">
                <a:latin typeface="ＭＳ Ｐゴシック" panose="020B0600070205080204" pitchFamily="50" charset="-128"/>
              </a:rPr>
              <a:t>従業者･取引先は</a:t>
            </a:r>
            <a:r>
              <a:rPr lang="en-US" altLang="ja-JP" dirty="0">
                <a:latin typeface="ＭＳ Ｐゴシック" panose="020B0600070205080204" pitchFamily="50" charset="-128"/>
              </a:rPr>
              <a:t>…</a:t>
            </a:r>
            <a:endParaRPr lang="ja-JP" altLang="en-US" dirty="0">
              <a:latin typeface="ＭＳ Ｐゴシック" panose="020B0600070205080204" pitchFamily="50" charset="-128"/>
            </a:endParaRPr>
          </a:p>
          <a:p>
            <a:pPr lvl="1" eaLnBrk="1" hangingPunct="1">
              <a:buFont typeface="Wingdings" panose="05000000000000000000" pitchFamily="2" charset="2"/>
              <a:buChar char="Ø"/>
            </a:pPr>
            <a:r>
              <a:rPr lang="ja-JP" altLang="en-US" dirty="0">
                <a:latin typeface="ＭＳ Ｐゴシック" panose="020B0600070205080204" pitchFamily="50" charset="-128"/>
              </a:rPr>
              <a:t>事故対応・セキュリティルール</a:t>
            </a:r>
            <a:r>
              <a:rPr lang="en-US" altLang="ja-JP" dirty="0">
                <a:latin typeface="ＭＳ Ｐゴシック" panose="020B0600070205080204" pitchFamily="50" charset="-128"/>
              </a:rPr>
              <a:t>…</a:t>
            </a:r>
            <a:endParaRPr lang="ja-JP" altLang="en-US" dirty="0">
              <a:latin typeface="ＭＳ Ｐゴシック" panose="020B0600070205080204" pitchFamily="50" charset="-128"/>
            </a:endParaRPr>
          </a:p>
          <a:p>
            <a:pPr eaLnBrk="1" hangingPunct="1">
              <a:buFont typeface="Wingdings" panose="05000000000000000000" pitchFamily="2" charset="2"/>
              <a:buChar char="l"/>
            </a:pPr>
            <a:r>
              <a:rPr lang="ja-JP" altLang="en-US" dirty="0" smtClean="0">
                <a:latin typeface="ＭＳ Ｐゴシック" panose="020B0600070205080204" pitchFamily="50" charset="-128"/>
              </a:rPr>
              <a:t>参考情報の紹介</a:t>
            </a:r>
          </a:p>
        </p:txBody>
      </p:sp>
    </p:spTree>
    <p:extLst>
      <p:ext uri="{BB962C8B-B14F-4D97-AF65-F5344CB8AC3E}">
        <p14:creationId xmlns:p14="http://schemas.microsoft.com/office/powerpoint/2010/main" val="1653924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ja-JP" dirty="0" smtClean="0">
                <a:solidFill>
                  <a:srgbClr val="000000"/>
                </a:solidFill>
              </a:rPr>
              <a:t>№7</a:t>
            </a:r>
            <a:r>
              <a:rPr lang="en-US" altLang="ja-JP" dirty="0">
                <a:solidFill>
                  <a:srgbClr val="000000"/>
                </a:solidFill>
              </a:rPr>
              <a:t>  </a:t>
            </a:r>
            <a:r>
              <a:rPr lang="ja-JP" altLang="en-US" dirty="0">
                <a:solidFill>
                  <a:srgbClr val="000000"/>
                </a:solidFill>
                <a:ea typeface="ＭＳ Ｐゴシック" panose="020B0600070205080204" pitchFamily="50" charset="-128"/>
              </a:rPr>
              <a:t>事務所について</a:t>
            </a:r>
            <a:r>
              <a:rPr lang="ja-JP" altLang="en-US" dirty="0" smtClean="0"/>
              <a:t>	</a:t>
            </a:r>
          </a:p>
        </p:txBody>
      </p:sp>
      <p:sp>
        <p:nvSpPr>
          <p:cNvPr id="35844" name="Rectangle 3"/>
          <p:cNvSpPr>
            <a:spLocks noGrp="1" noChangeArrowheads="1"/>
          </p:cNvSpPr>
          <p:nvPr>
            <p:ph idx="1"/>
          </p:nvPr>
        </p:nvSpPr>
        <p:spPr>
          <a:xfrm>
            <a:off x="628650" y="1825625"/>
            <a:ext cx="7886700" cy="3295015"/>
          </a:xfrm>
          <a:ln w="76200">
            <a:solidFill>
              <a:srgbClr val="0070C0"/>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最終退出者は事務所を施錠し退出の記録（日時、退出者）を残すなどのように、事務所の施錠を管理していますか？</a:t>
            </a:r>
          </a:p>
        </p:txBody>
      </p:sp>
    </p:spTree>
    <p:extLst>
      <p:ext uri="{BB962C8B-B14F-4D97-AF65-F5344CB8AC3E}">
        <p14:creationId xmlns:p14="http://schemas.microsoft.com/office/powerpoint/2010/main" val="3891621760"/>
      </p:ext>
    </p:extLst>
  </p:cSld>
  <p:clrMapOvr>
    <a:masterClrMapping/>
  </p:clrMapOvr>
  <p:transition>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タイトル 1"/>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鍵のかけ忘れは致命的</a:t>
            </a:r>
          </a:p>
        </p:txBody>
      </p:sp>
      <p:sp>
        <p:nvSpPr>
          <p:cNvPr id="3" name="コンテンツ プレースホルダー 2"/>
          <p:cNvSpPr>
            <a:spLocks noGrp="1"/>
          </p:cNvSpPr>
          <p:nvPr>
            <p:ph idx="1"/>
          </p:nvPr>
        </p:nvSpPr>
        <p:spPr/>
        <p:txBody>
          <a:bodyPr/>
          <a:lstStyle/>
          <a:p>
            <a:pPr marL="0" indent="0" algn="ctr">
              <a:buNone/>
              <a:defRPr/>
            </a:pPr>
            <a:r>
              <a:rPr lang="ja-JP" altLang="en-US" dirty="0" smtClean="0">
                <a:latin typeface="ＭＳ Ｐゴシック" panose="020B0600070205080204" pitchFamily="50" charset="-128"/>
                <a:ea typeface="ＭＳ Ｐゴシック" panose="020B0600070205080204" pitchFamily="50" charset="-128"/>
              </a:rPr>
              <a:t>鍵の掛かっていない</a:t>
            </a:r>
            <a:r>
              <a:rPr lang="ja-JP" altLang="en-US" b="1" dirty="0" smtClean="0">
                <a:solidFill>
                  <a:srgbClr val="FF0000"/>
                </a:solidFill>
                <a:latin typeface="ＭＳ Ｐゴシック" panose="020B0600070205080204" pitchFamily="50" charset="-128"/>
                <a:ea typeface="ＭＳ Ｐゴシック" panose="020B0600070205080204" pitchFamily="50" charset="-128"/>
              </a:rPr>
              <a:t>事務所</a:t>
            </a:r>
            <a:r>
              <a:rPr lang="ja-JP" altLang="en-US" dirty="0" smtClean="0">
                <a:latin typeface="ＭＳ Ｐゴシック" panose="020B0600070205080204" pitchFamily="50" charset="-128"/>
                <a:ea typeface="ＭＳ Ｐゴシック" panose="020B0600070205080204" pitchFamily="50" charset="-128"/>
              </a:rPr>
              <a:t>は</a:t>
            </a:r>
            <a:r>
              <a:rPr lang="en-US" altLang="ja-JP" dirty="0" smtClean="0">
                <a:latin typeface="ＭＳ Ｐゴシック" panose="020B0600070205080204" pitchFamily="50" charset="-128"/>
                <a:ea typeface="ＭＳ Ｐゴシック" panose="020B0600070205080204" pitchFamily="50" charset="-128"/>
              </a:rPr>
              <a:t>…</a:t>
            </a:r>
          </a:p>
          <a:p>
            <a:pPr algn="ctr">
              <a:defRPr/>
            </a:pPr>
            <a:endParaRPr lang="en-US" altLang="ja-JP" dirty="0">
              <a:latin typeface="ＭＳ Ｐゴシック" panose="020B0600070205080204" pitchFamily="50" charset="-128"/>
              <a:ea typeface="ＭＳ Ｐゴシック" panose="020B0600070205080204" pitchFamily="50" charset="-128"/>
            </a:endParaRPr>
          </a:p>
          <a:p>
            <a:pPr algn="ctr">
              <a:defRPr/>
            </a:pPr>
            <a:endParaRPr lang="en-US" altLang="ja-JP" dirty="0" smtClean="0">
              <a:latin typeface="ＭＳ Ｐゴシック" panose="020B0600070205080204" pitchFamily="50" charset="-128"/>
              <a:ea typeface="ＭＳ Ｐゴシック" panose="020B0600070205080204" pitchFamily="50" charset="-128"/>
            </a:endParaRPr>
          </a:p>
          <a:p>
            <a:pPr algn="ctr">
              <a:defRPr/>
            </a:pPr>
            <a:endParaRPr lang="en-US" altLang="ja-JP" dirty="0">
              <a:latin typeface="ＭＳ Ｐゴシック" panose="020B0600070205080204" pitchFamily="50" charset="-128"/>
              <a:ea typeface="ＭＳ Ｐゴシック" panose="020B0600070205080204" pitchFamily="50" charset="-128"/>
            </a:endParaRPr>
          </a:p>
          <a:p>
            <a:pPr algn="ctr">
              <a:defRPr/>
            </a:pPr>
            <a:endParaRPr lang="en-US" altLang="ja-JP" dirty="0" smtClean="0">
              <a:latin typeface="ＭＳ Ｐゴシック" panose="020B0600070205080204" pitchFamily="50" charset="-128"/>
              <a:ea typeface="ＭＳ Ｐゴシック" panose="020B0600070205080204" pitchFamily="50" charset="-128"/>
            </a:endParaRPr>
          </a:p>
          <a:p>
            <a:pPr algn="ctr">
              <a:defRPr/>
            </a:pPr>
            <a:endParaRPr lang="en-US" altLang="ja-JP" dirty="0">
              <a:latin typeface="ＭＳ Ｐゴシック" panose="020B0600070205080204" pitchFamily="50" charset="-128"/>
              <a:ea typeface="ＭＳ Ｐゴシック" panose="020B0600070205080204" pitchFamily="50" charset="-128"/>
            </a:endParaRPr>
          </a:p>
          <a:p>
            <a:pPr algn="ctr">
              <a:defRPr/>
            </a:pPr>
            <a:endParaRPr lang="en-US" altLang="ja-JP" dirty="0" smtClean="0">
              <a:latin typeface="ＭＳ Ｐゴシック" panose="020B0600070205080204" pitchFamily="50" charset="-128"/>
              <a:ea typeface="ＭＳ Ｐゴシック" panose="020B0600070205080204" pitchFamily="50" charset="-128"/>
            </a:endParaRPr>
          </a:p>
          <a:p>
            <a:pPr marL="0" indent="0" algn="ctr">
              <a:buNone/>
              <a:defRPr/>
            </a:pPr>
            <a:r>
              <a:rPr lang="ja-JP" altLang="en-US" dirty="0">
                <a:latin typeface="ＭＳ Ｐゴシック" panose="020B0600070205080204" pitchFamily="50" charset="-128"/>
                <a:ea typeface="ＭＳ Ｐゴシック" panose="020B0600070205080204" pitchFamily="50" charset="-128"/>
              </a:rPr>
              <a:t>鍵</a:t>
            </a:r>
            <a:r>
              <a:rPr lang="ja-JP" altLang="en-US" dirty="0" smtClean="0">
                <a:latin typeface="ＭＳ Ｐゴシック" panose="020B0600070205080204" pitchFamily="50" charset="-128"/>
                <a:ea typeface="ＭＳ Ｐゴシック" panose="020B0600070205080204" pitchFamily="50" charset="-128"/>
              </a:rPr>
              <a:t>の掛かっていない</a:t>
            </a:r>
            <a:r>
              <a:rPr lang="ja-JP" altLang="en-US" b="1" dirty="0">
                <a:solidFill>
                  <a:srgbClr val="FF0000"/>
                </a:solidFill>
                <a:latin typeface="ＭＳ Ｐゴシック" panose="020B0600070205080204" pitchFamily="50" charset="-128"/>
                <a:ea typeface="ＭＳ Ｐゴシック" panose="020B0600070205080204" pitchFamily="50" charset="-128"/>
              </a:rPr>
              <a:t>金庫</a:t>
            </a:r>
            <a:r>
              <a:rPr lang="ja-JP" altLang="en-US" dirty="0" smtClean="0">
                <a:latin typeface="ＭＳ Ｐゴシック" panose="020B0600070205080204" pitchFamily="50" charset="-128"/>
                <a:ea typeface="ＭＳ Ｐゴシック" panose="020B0600070205080204" pitchFamily="50" charset="-128"/>
              </a:rPr>
              <a:t>です</a:t>
            </a:r>
            <a:endParaRPr lang="ja-JP"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48448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ja-JP" dirty="0" smtClean="0"/>
              <a:t>№7</a:t>
            </a:r>
            <a:r>
              <a:rPr lang="en-US" altLang="ja-JP" dirty="0"/>
              <a:t>  </a:t>
            </a:r>
            <a:r>
              <a:rPr lang="ja-JP" altLang="en-US" dirty="0">
                <a:ea typeface="ＭＳ Ｐゴシック" panose="020B0600070205080204" pitchFamily="50" charset="-128"/>
              </a:rPr>
              <a:t>事務所について</a:t>
            </a:r>
          </a:p>
        </p:txBody>
      </p:sp>
      <p:sp>
        <p:nvSpPr>
          <p:cNvPr id="37891"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最終退出者と退出時間の記録を残すことは、最終退出者による施錠の責任意識を向上させることにも役立ちます。</a:t>
            </a:r>
            <a:r>
              <a:rPr lang="ja-JP" altLang="en-US" dirty="0" smtClean="0">
                <a:solidFill>
                  <a:srgbClr val="FF0000"/>
                </a:solidFill>
                <a:ea typeface="ＭＳ Ｐゴシック" panose="020B0600070205080204" pitchFamily="50" charset="-128"/>
              </a:rPr>
              <a:t>施錠と記録の管理</a:t>
            </a:r>
            <a:r>
              <a:rPr lang="ja-JP" altLang="en-US" dirty="0" smtClean="0">
                <a:ea typeface="ＭＳ Ｐゴシック" panose="020B0600070205080204" pitchFamily="50" charset="-128"/>
              </a:rPr>
              <a:t>をしましょう</a:t>
            </a:r>
          </a:p>
        </p:txBody>
      </p:sp>
      <p:sp>
        <p:nvSpPr>
          <p:cNvPr id="38919" name="AutoShape 7"/>
          <p:cNvSpPr>
            <a:spLocks noChangeArrowheads="1"/>
          </p:cNvSpPr>
          <p:nvPr/>
        </p:nvSpPr>
        <p:spPr bwMode="auto">
          <a:xfrm>
            <a:off x="395290" y="4149725"/>
            <a:ext cx="3240087" cy="2160588"/>
          </a:xfrm>
          <a:prstGeom prst="cloudCallout">
            <a:avLst>
              <a:gd name="adj1" fmla="val 48546"/>
              <a:gd name="adj2" fmla="val -31153"/>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dirty="0"/>
              <a:t>記録をとることで、</a:t>
            </a:r>
          </a:p>
          <a:p>
            <a:pPr algn="ctr" eaLnBrk="1" hangingPunct="1">
              <a:spcBef>
                <a:spcPct val="0"/>
              </a:spcBef>
              <a:buClrTx/>
              <a:buFontTx/>
              <a:buNone/>
            </a:pPr>
            <a:r>
              <a:rPr lang="ja-JP" altLang="en-US" sz="1800" dirty="0">
                <a:latin typeface="ＭＳ Ｐゴシック" panose="020B0600070205080204" pitchFamily="50" charset="-128"/>
              </a:rPr>
              <a:t>しなければいけないことを理解し、</a:t>
            </a:r>
          </a:p>
          <a:p>
            <a:pPr algn="ctr" eaLnBrk="1" hangingPunct="1">
              <a:spcBef>
                <a:spcPct val="0"/>
              </a:spcBef>
              <a:buClrTx/>
              <a:buFontTx/>
              <a:buNone/>
            </a:pPr>
            <a:r>
              <a:rPr lang="ja-JP" altLang="en-US" sz="1800" dirty="0">
                <a:latin typeface="ＭＳ Ｐゴシック" panose="020B0600070205080204" pitchFamily="50" charset="-128"/>
              </a:rPr>
              <a:t>実施することができるようになります</a:t>
            </a:r>
            <a:r>
              <a:rPr lang="en-US" altLang="ja-JP" sz="1800" dirty="0">
                <a:latin typeface="ＭＳ Ｐゴシック" panose="020B0600070205080204" pitchFamily="50" charset="-128"/>
              </a:rPr>
              <a:t>!!</a:t>
            </a:r>
          </a:p>
        </p:txBody>
      </p:sp>
    </p:spTree>
    <p:extLst>
      <p:ext uri="{BB962C8B-B14F-4D97-AF65-F5344CB8AC3E}">
        <p14:creationId xmlns:p14="http://schemas.microsoft.com/office/powerpoint/2010/main" val="11794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grpId="0" nodeType="clickEffect">
                                  <p:stCondLst>
                                    <p:cond delay="0"/>
                                  </p:stCondLst>
                                  <p:childTnLst>
                                    <p:animMotion origin="layout" path="M -4.72222E-6 -6.7083E-7 L 0.26372 -0.21513 " pathEditMode="relative" rAng="0" ptsTypes="AA">
                                      <p:cBhvr>
                                        <p:cTn id="6" dur="500" fill="hold"/>
                                        <p:tgtEl>
                                          <p:spTgt spid="38919"/>
                                        </p:tgtEl>
                                        <p:attrNameLst>
                                          <p:attrName>ppt_x</p:attrName>
                                          <p:attrName>ppt_y</p:attrName>
                                        </p:attrNameLst>
                                      </p:cBhvr>
                                      <p:rCtr x="13177" y="-10756"/>
                                    </p:animMotion>
                                  </p:childTnLst>
                                </p:cTn>
                              </p:par>
                              <p:par>
                                <p:cTn id="7" presetID="6" presetClass="emph" presetSubtype="0" fill="hold" grpId="1" nodeType="withEffect">
                                  <p:stCondLst>
                                    <p:cond delay="0"/>
                                  </p:stCondLst>
                                  <p:childTnLst>
                                    <p:animScale>
                                      <p:cBhvr>
                                        <p:cTn id="8" dur="500" fill="hold"/>
                                        <p:tgtEl>
                                          <p:spTgt spid="38919"/>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P spid="3891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ja-JP" altLang="en-US" sz="4000" dirty="0">
                <a:latin typeface="ＭＳ Ｐゴシック" panose="020B0600070205080204" pitchFamily="50" charset="-128"/>
                <a:ea typeface="ＭＳ Ｐゴシック" panose="020B0600070205080204" pitchFamily="50" charset="-128"/>
              </a:rPr>
              <a:t>例えば、こんなチェック項目</a:t>
            </a:r>
          </a:p>
        </p:txBody>
      </p:sp>
      <p:sp>
        <p:nvSpPr>
          <p:cNvPr id="38916" name="Rectangle 3"/>
          <p:cNvSpPr>
            <a:spLocks noGrp="1" noChangeArrowheads="1"/>
          </p:cNvSpPr>
          <p:nvPr>
            <p:ph idx="1"/>
          </p:nvPr>
        </p:nvSpPr>
        <p:spPr/>
        <p:txBody>
          <a:bodyPr/>
          <a:lstStyle/>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日付</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退出時間と退出者名</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机の上に大事な書類は･･･</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パソコン（モニターも）やサーバの電源は･･･</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コピー機やシュレッダーの電源は･･･</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消灯チェック</a:t>
            </a:r>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施錠チェック</a:t>
            </a:r>
          </a:p>
        </p:txBody>
      </p:sp>
    </p:spTree>
    <p:extLst>
      <p:ext uri="{BB962C8B-B14F-4D97-AF65-F5344CB8AC3E}">
        <p14:creationId xmlns:p14="http://schemas.microsoft.com/office/powerpoint/2010/main" val="1281556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パソコンは・・・</a:t>
            </a:r>
          </a:p>
        </p:txBody>
      </p:sp>
    </p:spTree>
    <p:extLst>
      <p:ext uri="{BB962C8B-B14F-4D97-AF65-F5344CB8AC3E}">
        <p14:creationId xmlns:p14="http://schemas.microsoft.com/office/powerpoint/2010/main" val="4053978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ja-JP" dirty="0" smtClean="0">
                <a:solidFill>
                  <a:srgbClr val="000000"/>
                </a:solidFill>
              </a:rPr>
              <a:t>№8  </a:t>
            </a:r>
            <a:r>
              <a:rPr lang="ja-JP" altLang="en-US" dirty="0">
                <a:solidFill>
                  <a:srgbClr val="000000"/>
                </a:solidFill>
                <a:ea typeface="ＭＳ Ｐゴシック" panose="020B0600070205080204" pitchFamily="50" charset="-128"/>
              </a:rPr>
              <a:t>パソコンについて</a:t>
            </a:r>
            <a:r>
              <a:rPr lang="ja-JP" altLang="en-US" dirty="0" smtClean="0"/>
              <a:t>	</a:t>
            </a:r>
          </a:p>
        </p:txBody>
      </p:sp>
      <p:sp>
        <p:nvSpPr>
          <p:cNvPr id="40964" name="Rectangle 3"/>
          <p:cNvSpPr>
            <a:spLocks noGrp="1" noChangeArrowheads="1"/>
          </p:cNvSpPr>
          <p:nvPr>
            <p:ph idx="1"/>
          </p:nvPr>
        </p:nvSpPr>
        <p:spPr>
          <a:xfrm>
            <a:off x="628650" y="1825625"/>
            <a:ext cx="7886700" cy="2941447"/>
          </a:xfrm>
          <a:ln w="76200">
            <a:solidFill>
              <a:srgbClr val="0070C0"/>
            </a:solidFill>
            <a:prstDash val="dashDot"/>
          </a:ln>
        </p:spPr>
        <p:txBody>
          <a:bodyPr/>
          <a:lstStyle/>
          <a:p>
            <a:pPr>
              <a:buSzPct val="150000"/>
              <a:buFontTx/>
              <a:buBlip>
                <a:blip r:embed="rId3"/>
              </a:buBlip>
            </a:pPr>
            <a:endParaRPr lang="ja-JP" altLang="en-US" dirty="0">
              <a:latin typeface="ＭＳ Ｐゴシック" panose="020B0600070205080204" pitchFamily="50" charset="-128"/>
              <a:ea typeface="ＭＳ Ｐゴシック" panose="020B0600070205080204" pitchFamily="50" charset="-128"/>
            </a:endParaRPr>
          </a:p>
          <a:p>
            <a:pPr>
              <a:buSzPct val="100000"/>
              <a:buFont typeface="Wingdings" panose="05000000000000000000" pitchFamily="2" charset="2"/>
              <a:buChar char="u"/>
            </a:pPr>
            <a:r>
              <a:rPr lang="en-US" altLang="ja-JP" sz="4000" dirty="0">
                <a:latin typeface="ＭＳ Ｐゴシック" panose="020B0600070205080204" pitchFamily="50" charset="-128"/>
                <a:ea typeface="ＭＳ Ｐゴシック" panose="020B0600070205080204" pitchFamily="50" charset="-128"/>
              </a:rPr>
              <a:t>Windows Update</a:t>
            </a:r>
            <a:r>
              <a:rPr lang="ja-JP" altLang="en-US" sz="4000" dirty="0">
                <a:ea typeface="ＭＳ Ｐゴシック" panose="020B0600070205080204" pitchFamily="50" charset="-128"/>
              </a:rPr>
              <a:t>を行うなどのように、常にソフトウェアを安全な状態にしていますか？</a:t>
            </a:r>
          </a:p>
        </p:txBody>
      </p:sp>
    </p:spTree>
    <p:extLst>
      <p:ext uri="{BB962C8B-B14F-4D97-AF65-F5344CB8AC3E}">
        <p14:creationId xmlns:p14="http://schemas.microsoft.com/office/powerpoint/2010/main" val="3691364786"/>
      </p:ext>
    </p:extLst>
  </p:cSld>
  <p:clrMapOvr>
    <a:masterClrMapping/>
  </p:clrMapOvr>
  <p:transition>
    <p:cover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ja-JP" dirty="0" smtClean="0"/>
              <a:t>№8  </a:t>
            </a:r>
            <a:r>
              <a:rPr lang="ja-JP" altLang="en-US" dirty="0">
                <a:ea typeface="ＭＳ Ｐゴシック" panose="020B0600070205080204" pitchFamily="50" charset="-128"/>
              </a:rPr>
              <a:t>パソコンについて</a:t>
            </a:r>
          </a:p>
        </p:txBody>
      </p:sp>
      <p:sp>
        <p:nvSpPr>
          <p:cNvPr id="41987"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セキュリティホールと呼ばれる安全上の欠陥を放置していると、それを悪用したウイルスに感染してしまう危険性があります。お使いのソフトウェアには、</a:t>
            </a:r>
            <a:r>
              <a:rPr lang="ja-JP" altLang="en-US" dirty="0" smtClean="0">
                <a:solidFill>
                  <a:srgbClr val="FF0000"/>
                </a:solidFill>
                <a:ea typeface="ＭＳ Ｐゴシック" panose="020B0600070205080204" pitchFamily="50" charset="-128"/>
              </a:rPr>
              <a:t>修正プログラムを適用</a:t>
            </a:r>
            <a:r>
              <a:rPr lang="ja-JP" altLang="en-US" dirty="0" smtClean="0">
                <a:ea typeface="ＭＳ Ｐゴシック" panose="020B0600070205080204" pitchFamily="50" charset="-128"/>
              </a:rPr>
              <a:t>するもしくは</a:t>
            </a:r>
            <a:r>
              <a:rPr lang="ja-JP" altLang="en-US" dirty="0" smtClean="0">
                <a:solidFill>
                  <a:srgbClr val="FF0000"/>
                </a:solidFill>
                <a:ea typeface="ＭＳ Ｐゴシック" panose="020B0600070205080204" pitchFamily="50" charset="-128"/>
              </a:rPr>
              <a:t>最新版を利用</a:t>
            </a:r>
            <a:r>
              <a:rPr lang="ja-JP" altLang="en-US" dirty="0" smtClean="0">
                <a:ea typeface="ＭＳ Ｐゴシック" panose="020B0600070205080204" pitchFamily="50" charset="-128"/>
              </a:rPr>
              <a:t>するようにしましょう。</a:t>
            </a:r>
          </a:p>
        </p:txBody>
      </p:sp>
    </p:spTree>
    <p:extLst>
      <p:ext uri="{BB962C8B-B14F-4D97-AF65-F5344CB8AC3E}">
        <p14:creationId xmlns:p14="http://schemas.microsoft.com/office/powerpoint/2010/main" val="3905172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セキュリティホール（脆弱性）とは</a:t>
            </a:r>
          </a:p>
        </p:txBody>
      </p:sp>
      <p:sp>
        <p:nvSpPr>
          <p:cNvPr id="43011" name="Rectangle 3"/>
          <p:cNvSpPr>
            <a:spLocks noGrp="1" noChangeArrowheads="1"/>
          </p:cNvSpPr>
          <p:nvPr>
            <p:ph idx="1"/>
          </p:nvPr>
        </p:nvSpPr>
        <p:spPr/>
        <p:txBody>
          <a:bodyPr/>
          <a:lstStyle/>
          <a:p>
            <a:pPr eaLnBrk="1" hangingPunct="1">
              <a:buFont typeface="Wingdings" panose="05000000000000000000" pitchFamily="2" charset="2"/>
              <a:buChar char="l"/>
            </a:pPr>
            <a:r>
              <a:rPr lang="ja-JP" altLang="en-US" dirty="0" smtClean="0"/>
              <a:t>セキュリティ上の脅威となりうるシステムや</a:t>
            </a:r>
            <a:r>
              <a:rPr lang="en-US" altLang="ja-JP" dirty="0" smtClean="0"/>
              <a:t/>
            </a:r>
            <a:br>
              <a:rPr lang="en-US" altLang="ja-JP" dirty="0" smtClean="0"/>
            </a:br>
            <a:r>
              <a:rPr lang="ja-JP" altLang="en-US" dirty="0" smtClean="0"/>
              <a:t>アプリケーション（ソフトウェア）の欠陥（バグ）あるいは設計（仕様）上の問題点のことで、</a:t>
            </a:r>
            <a:r>
              <a:rPr lang="ja-JP" altLang="en-US" b="1" dirty="0" smtClean="0">
                <a:solidFill>
                  <a:srgbClr val="FF0000"/>
                </a:solidFill>
              </a:rPr>
              <a:t>脆弱性（ぜいじゃくせい）</a:t>
            </a:r>
            <a:r>
              <a:rPr lang="ja-JP" altLang="en-US" dirty="0" smtClean="0"/>
              <a:t>とも呼ばれています</a:t>
            </a:r>
            <a:endParaRPr lang="en-US" altLang="ja-JP" dirty="0" smtClean="0"/>
          </a:p>
          <a:p>
            <a:pPr marL="0" indent="0" eaLnBrk="1" hangingPunct="1">
              <a:buNone/>
            </a:pPr>
            <a:endParaRPr lang="en-US" altLang="ja-JP" sz="2400" dirty="0"/>
          </a:p>
        </p:txBody>
      </p:sp>
      <p:sp>
        <p:nvSpPr>
          <p:cNvPr id="3" name="雲 2"/>
          <p:cNvSpPr/>
          <p:nvPr/>
        </p:nvSpPr>
        <p:spPr>
          <a:xfrm>
            <a:off x="1347849" y="3895106"/>
            <a:ext cx="7024255" cy="2113808"/>
          </a:xfrm>
          <a:prstGeom prst="cloud">
            <a:avLst/>
          </a:prstGeom>
          <a:solidFill>
            <a:srgbClr val="FCFEB4"/>
          </a:solidFill>
        </p:spPr>
        <p:style>
          <a:lnRef idx="3">
            <a:schemeClr val="lt1"/>
          </a:lnRef>
          <a:fillRef idx="1">
            <a:schemeClr val="accent4"/>
          </a:fillRef>
          <a:effectRef idx="1">
            <a:schemeClr val="accent4"/>
          </a:effectRef>
          <a:fontRef idx="minor">
            <a:schemeClr val="lt1"/>
          </a:fontRef>
        </p:style>
        <p:txBody>
          <a:bodyPr rtlCol="0" anchor="ctr"/>
          <a:lstStyle/>
          <a:p>
            <a:r>
              <a:rPr lang="en-US" altLang="ja-JP" sz="2000" u="sng" dirty="0">
                <a:solidFill>
                  <a:schemeClr val="tx1"/>
                </a:solidFill>
                <a:latin typeface="+mn-ea"/>
              </a:rPr>
              <a:t>《</a:t>
            </a:r>
            <a:r>
              <a:rPr lang="ja-JP" altLang="en-US" sz="2000" u="sng" dirty="0">
                <a:solidFill>
                  <a:schemeClr val="tx1"/>
                </a:solidFill>
                <a:latin typeface="+mn-ea"/>
              </a:rPr>
              <a:t>豆知識</a:t>
            </a:r>
            <a:r>
              <a:rPr lang="en-US" altLang="ja-JP" sz="2000" u="sng" dirty="0">
                <a:solidFill>
                  <a:schemeClr val="tx1"/>
                </a:solidFill>
                <a:latin typeface="+mn-ea"/>
              </a:rPr>
              <a:t>》</a:t>
            </a:r>
          </a:p>
          <a:p>
            <a:r>
              <a:rPr lang="ja-JP" altLang="en-US" sz="2000" dirty="0">
                <a:solidFill>
                  <a:schemeClr val="tx1"/>
                </a:solidFill>
                <a:latin typeface="+mn-ea"/>
              </a:rPr>
              <a:t>一昔前、利用者にとって想定外</a:t>
            </a:r>
            <a:r>
              <a:rPr lang="ja-JP" altLang="en-US" sz="2000" dirty="0" smtClean="0">
                <a:solidFill>
                  <a:schemeClr val="tx1"/>
                </a:solidFill>
                <a:latin typeface="+mn-ea"/>
              </a:rPr>
              <a:t>の</a:t>
            </a:r>
            <a:endParaRPr lang="en-US" altLang="ja-JP" sz="2000" dirty="0" smtClean="0">
              <a:solidFill>
                <a:schemeClr val="tx1"/>
              </a:solidFill>
              <a:latin typeface="+mn-ea"/>
            </a:endParaRPr>
          </a:p>
          <a:p>
            <a:r>
              <a:rPr lang="ja-JP" altLang="en-US" sz="2000" dirty="0" smtClean="0">
                <a:solidFill>
                  <a:schemeClr val="tx1"/>
                </a:solidFill>
                <a:latin typeface="+mn-ea"/>
              </a:rPr>
              <a:t>動作</a:t>
            </a:r>
            <a:r>
              <a:rPr lang="ja-JP" altLang="en-US" sz="2000" dirty="0">
                <a:solidFill>
                  <a:schemeClr val="tx1"/>
                </a:solidFill>
                <a:latin typeface="+mn-ea"/>
              </a:rPr>
              <a:t>をするシステムでは、</a:t>
            </a:r>
            <a:r>
              <a:rPr lang="en-US" altLang="ja-JP" sz="2000" dirty="0">
                <a:solidFill>
                  <a:schemeClr val="tx1"/>
                </a:solidFill>
                <a:latin typeface="+mn-ea"/>
              </a:rPr>
              <a:t/>
            </a:r>
            <a:br>
              <a:rPr lang="en-US" altLang="ja-JP" sz="2000" dirty="0">
                <a:solidFill>
                  <a:schemeClr val="tx1"/>
                </a:solidFill>
                <a:latin typeface="+mn-ea"/>
              </a:rPr>
            </a:br>
            <a:r>
              <a:rPr lang="ja-JP" altLang="en-US" sz="2000" dirty="0">
                <a:solidFill>
                  <a:schemeClr val="tx1"/>
                </a:solidFill>
                <a:latin typeface="+mn-ea"/>
              </a:rPr>
              <a:t>よく虫（バグ）がいると言われていました</a:t>
            </a:r>
          </a:p>
        </p:txBody>
      </p:sp>
    </p:spTree>
    <p:extLst>
      <p:ext uri="{BB962C8B-B14F-4D97-AF65-F5344CB8AC3E}">
        <p14:creationId xmlns:p14="http://schemas.microsoft.com/office/powerpoint/2010/main" val="815960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パソコンに脆弱性があると</a:t>
            </a:r>
            <a:r>
              <a:rPr lang="en-US" altLang="ja-JP" dirty="0" smtClean="0">
                <a:latin typeface="ＭＳ Ｐゴシック" panose="020B0600070205080204" pitchFamily="50" charset="-128"/>
                <a:ea typeface="ＭＳ Ｐゴシック" panose="020B0600070205080204" pitchFamily="50" charset="-128"/>
              </a:rPr>
              <a:t>…</a:t>
            </a:r>
            <a:endParaRPr lang="ja-JP" altLang="en-US" dirty="0" smtClean="0">
              <a:latin typeface="ＭＳ Ｐゴシック" panose="020B0600070205080204" pitchFamily="50" charset="-128"/>
              <a:ea typeface="ＭＳ Ｐゴシック" panose="020B0600070205080204" pitchFamily="50" charset="-128"/>
            </a:endParaRPr>
          </a:p>
        </p:txBody>
      </p:sp>
      <p:sp>
        <p:nvSpPr>
          <p:cNvPr id="50179" name="Rectangle 3"/>
          <p:cNvSpPr>
            <a:spLocks noGrp="1" noChangeArrowheads="1"/>
          </p:cNvSpPr>
          <p:nvPr>
            <p:ph idx="1"/>
          </p:nvPr>
        </p:nvSpPr>
        <p:spPr/>
        <p:txBody>
          <a:bodyPr/>
          <a:lstStyle/>
          <a:p>
            <a:pPr marL="0" indent="0" algn="ctr">
              <a:buSzPct val="150000"/>
              <a:buNone/>
              <a:defRPr/>
            </a:pPr>
            <a:r>
              <a:rPr lang="ja-JP" altLang="en-US" dirty="0"/>
              <a:t>不正なコードが仕込まれたウェブサイトを</a:t>
            </a:r>
          </a:p>
          <a:p>
            <a:pPr marL="0" indent="0" algn="ctr">
              <a:buSzPct val="150000"/>
              <a:buNone/>
              <a:defRPr/>
            </a:pPr>
            <a:r>
              <a:rPr lang="ja-JP" altLang="en-US" dirty="0"/>
              <a:t>閲覧しただけで・・・</a:t>
            </a:r>
          </a:p>
          <a:p>
            <a:pPr algn="ctr" eaLnBrk="1" hangingPunct="1">
              <a:buSzPct val="100000"/>
              <a:buFont typeface="Wingdings" panose="05000000000000000000" pitchFamily="2" charset="2"/>
              <a:buChar char="l"/>
              <a:defRPr/>
            </a:pPr>
            <a:r>
              <a:rPr lang="ja-JP" altLang="en-US" dirty="0" smtClean="0">
                <a:latin typeface="ＭＳ Ｐゴシック" panose="020B0600070205080204" pitchFamily="50" charset="-128"/>
                <a:ea typeface="ＭＳ Ｐゴシック" panose="020B0600070205080204" pitchFamily="50" charset="-128"/>
              </a:rPr>
              <a:t>コンピュータへの不正アクセスが行われる</a:t>
            </a:r>
          </a:p>
          <a:p>
            <a:pPr algn="ctr" eaLnBrk="1" hangingPunct="1">
              <a:buSzPct val="100000"/>
              <a:buFont typeface="Wingdings" panose="05000000000000000000" pitchFamily="2" charset="2"/>
              <a:buChar char="l"/>
              <a:defRPr/>
            </a:pPr>
            <a:r>
              <a:rPr lang="ja-JP" altLang="en-US" dirty="0" smtClean="0">
                <a:latin typeface="ＭＳ Ｐゴシック" panose="020B0600070205080204" pitchFamily="50" charset="-128"/>
                <a:ea typeface="ＭＳ Ｐゴシック" panose="020B0600070205080204" pitchFamily="50" charset="-128"/>
              </a:rPr>
              <a:t>コンピュータウイルスに感染させられる</a:t>
            </a:r>
            <a:endParaRPr lang="en-US" altLang="ja-JP" dirty="0" smtClean="0">
              <a:latin typeface="ＭＳ Ｐゴシック" panose="020B0600070205080204" pitchFamily="50" charset="-128"/>
              <a:ea typeface="ＭＳ Ｐゴシック" panose="020B0600070205080204" pitchFamily="50" charset="-128"/>
            </a:endParaRPr>
          </a:p>
          <a:p>
            <a:pPr marL="0" indent="0" algn="ctr">
              <a:buSzPct val="150000"/>
              <a:buNone/>
              <a:defRPr/>
            </a:pPr>
            <a:r>
              <a:rPr lang="ja-JP" altLang="en-US" dirty="0"/>
              <a:t>などの脅威にさらされることになります</a:t>
            </a:r>
          </a:p>
          <a:p>
            <a:pPr eaLnBrk="1" hangingPunct="1">
              <a:buSzPct val="150000"/>
              <a:buFontTx/>
              <a:buNone/>
              <a:defRPr/>
            </a:pPr>
            <a:endParaRPr lang="en-US" altLang="ja-JP" sz="900" dirty="0"/>
          </a:p>
          <a:p>
            <a:pPr eaLnBrk="1" hangingPunct="1">
              <a:buSzPct val="150000"/>
              <a:buFontTx/>
              <a:buNone/>
              <a:defRPr/>
            </a:pPr>
            <a:endParaRPr lang="en-US" altLang="ja-JP" sz="900" dirty="0"/>
          </a:p>
          <a:p>
            <a:pPr eaLnBrk="1" hangingPunct="1">
              <a:buSzPct val="150000"/>
              <a:buFontTx/>
              <a:buNone/>
              <a:defRPr/>
            </a:pPr>
            <a:endParaRPr lang="en-US" altLang="ja-JP" sz="900" dirty="0"/>
          </a:p>
          <a:p>
            <a:pPr eaLnBrk="1" hangingPunct="1">
              <a:buSzPct val="150000"/>
              <a:buFontTx/>
              <a:buNone/>
              <a:defRPr/>
            </a:pPr>
            <a:endParaRPr lang="ja-JP" altLang="en-US" sz="900" dirty="0"/>
          </a:p>
          <a:p>
            <a:pPr marL="0" indent="0" algn="ctr" eaLnBrk="1" hangingPunct="1">
              <a:buSzPct val="150000"/>
              <a:buNone/>
              <a:defRPr/>
            </a:pPr>
            <a:r>
              <a:rPr lang="ja-JP" altLang="en-US" sz="4800" dirty="0">
                <a:solidFill>
                  <a:srgbClr val="FF0000"/>
                </a:solidFill>
                <a:latin typeface="ＭＳ Ｐゴシック" panose="020B0600070205080204" pitchFamily="50" charset="-128"/>
                <a:ea typeface="ＭＳ Ｐゴシック" panose="020B0600070205080204" pitchFamily="50" charset="-128"/>
              </a:rPr>
              <a:t>脆弱性の解消は必須です</a:t>
            </a:r>
          </a:p>
        </p:txBody>
      </p:sp>
    </p:spTree>
    <p:extLst>
      <p:ext uri="{BB962C8B-B14F-4D97-AF65-F5344CB8AC3E}">
        <p14:creationId xmlns:p14="http://schemas.microsoft.com/office/powerpoint/2010/main" val="2549657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914400" indent="-914400"/>
            <a:r>
              <a:rPr lang="ja-JP" altLang="en-US" dirty="0" smtClean="0">
                <a:latin typeface="ＭＳ Ｐゴシック" panose="020B0600070205080204" pitchFamily="50" charset="-128"/>
                <a:ea typeface="ＭＳ Ｐゴシック" panose="020B0600070205080204" pitchFamily="50" charset="-128"/>
              </a:rPr>
              <a:t>脆弱性の解消方法</a:t>
            </a:r>
          </a:p>
        </p:txBody>
      </p:sp>
      <p:sp>
        <p:nvSpPr>
          <p:cNvPr id="45059" name="Rectangle 3"/>
          <p:cNvSpPr>
            <a:spLocks noGrp="1" noChangeArrowheads="1"/>
          </p:cNvSpPr>
          <p:nvPr>
            <p:ph idx="1"/>
          </p:nvPr>
        </p:nvSpPr>
        <p:spPr/>
        <p:txBody>
          <a:bodyPr/>
          <a:lstStyle/>
          <a:p>
            <a:pPr>
              <a:buFont typeface="Wingdings" panose="05000000000000000000" pitchFamily="2" charset="2"/>
              <a:buChar char="l"/>
            </a:pPr>
            <a:r>
              <a:rPr lang="en-US" altLang="ja-JP" dirty="0" smtClean="0"/>
              <a:t>Microsoft</a:t>
            </a:r>
            <a:r>
              <a:rPr lang="ja-JP" altLang="en-US" dirty="0" smtClean="0"/>
              <a:t>社</a:t>
            </a:r>
            <a:r>
              <a:rPr lang="en-US" altLang="ja-JP" dirty="0" smtClean="0"/>
              <a:t>Windows</a:t>
            </a:r>
            <a:r>
              <a:rPr lang="ja-JP" altLang="en-US" dirty="0" smtClean="0"/>
              <a:t>の場合</a:t>
            </a:r>
          </a:p>
          <a:p>
            <a:pPr lvl="1">
              <a:buFont typeface="Wingdings" panose="05000000000000000000" pitchFamily="2" charset="2"/>
              <a:buChar char="Ø"/>
            </a:pPr>
            <a:r>
              <a:rPr lang="en-US" altLang="ja-JP" dirty="0" smtClean="0"/>
              <a:t>Microsoft(Windows) Update</a:t>
            </a:r>
            <a:r>
              <a:rPr lang="ja-JP" altLang="en-US" dirty="0" smtClean="0"/>
              <a:t>の実施（毎月定例）</a:t>
            </a:r>
          </a:p>
          <a:p>
            <a:pPr>
              <a:buFont typeface="Wingdings" panose="05000000000000000000" pitchFamily="2" charset="2"/>
              <a:buChar char="l"/>
            </a:pPr>
            <a:r>
              <a:rPr lang="en-US" altLang="ja-JP" dirty="0" smtClean="0"/>
              <a:t>Apple</a:t>
            </a:r>
            <a:r>
              <a:rPr lang="ja-JP" altLang="en-US" dirty="0" smtClean="0"/>
              <a:t>社の</a:t>
            </a:r>
            <a:r>
              <a:rPr lang="en-US" altLang="ja-JP" dirty="0" smtClean="0"/>
              <a:t>Mac</a:t>
            </a:r>
            <a:r>
              <a:rPr lang="ja-JP" altLang="en-US" dirty="0" smtClean="0"/>
              <a:t>の場合</a:t>
            </a:r>
          </a:p>
          <a:p>
            <a:pPr lvl="1">
              <a:buFont typeface="Wingdings" panose="05000000000000000000" pitchFamily="2" charset="2"/>
              <a:buChar char="Ø"/>
            </a:pPr>
            <a:r>
              <a:rPr lang="ja-JP" altLang="en-US" dirty="0" smtClean="0"/>
              <a:t>定期的なセキュリティ更新の適用</a:t>
            </a:r>
          </a:p>
          <a:p>
            <a:pPr>
              <a:buFont typeface="Wingdings" panose="05000000000000000000" pitchFamily="2" charset="2"/>
              <a:buChar char="l"/>
            </a:pPr>
            <a:r>
              <a:rPr lang="ja-JP" altLang="en-US" dirty="0" smtClean="0"/>
              <a:t>パソコン上で利用するアプリケーション</a:t>
            </a:r>
          </a:p>
          <a:p>
            <a:pPr lvl="1">
              <a:buFont typeface="Wingdings" panose="05000000000000000000" pitchFamily="2" charset="2"/>
              <a:buChar char="Ø"/>
            </a:pPr>
            <a:r>
              <a:rPr lang="ja-JP" altLang="en-US" dirty="0" smtClean="0"/>
              <a:t>常に最新のバージョンあるいはセキュリティ更新を適用する</a:t>
            </a:r>
          </a:p>
        </p:txBody>
      </p:sp>
    </p:spTree>
    <p:extLst>
      <p:ext uri="{BB962C8B-B14F-4D97-AF65-F5344CB8AC3E}">
        <p14:creationId xmlns:p14="http://schemas.microsoft.com/office/powerpoint/2010/main" val="3151808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4"/>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情報セキュリティ対策は必要？</a:t>
            </a:r>
          </a:p>
        </p:txBody>
      </p:sp>
      <p:sp>
        <p:nvSpPr>
          <p:cNvPr id="6147" name="Rectangle 3"/>
          <p:cNvSpPr>
            <a:spLocks noGrp="1" noChangeArrowheads="1"/>
          </p:cNvSpPr>
          <p:nvPr>
            <p:ph idx="1"/>
          </p:nvPr>
        </p:nvSpPr>
        <p:spPr/>
        <p:txBody>
          <a:bodyPr>
            <a:normAutofit lnSpcReduction="10000"/>
          </a:bodyPr>
          <a:lstStyle/>
          <a:p>
            <a:pPr>
              <a:buFont typeface="Wingdings" panose="05000000000000000000" pitchFamily="2" charset="2"/>
              <a:buChar char="l"/>
              <a:defRPr/>
            </a:pPr>
            <a:r>
              <a:rPr lang="ja-JP" altLang="en-US" dirty="0">
                <a:latin typeface="+mj-ea"/>
              </a:rPr>
              <a:t>近年、企業を狙ったサイバー攻撃が増加傾向です</a:t>
            </a:r>
          </a:p>
          <a:p>
            <a:pPr>
              <a:buFont typeface="Wingdings" panose="05000000000000000000" pitchFamily="2" charset="2"/>
              <a:buChar char="l"/>
              <a:defRPr/>
            </a:pPr>
            <a:r>
              <a:rPr lang="ja-JP" altLang="en-US" dirty="0">
                <a:latin typeface="+mj-ea"/>
              </a:rPr>
              <a:t>攻撃者の目的は様々なようですが、個人情報や最新の技術情報といった、企業が管理する重要情報を狙っているようです</a:t>
            </a:r>
            <a:endParaRPr lang="en-US" altLang="ja-JP" dirty="0">
              <a:latin typeface="+mj-ea"/>
            </a:endParaRPr>
          </a:p>
          <a:p>
            <a:pPr>
              <a:buFont typeface="Wingdings" panose="05000000000000000000" pitchFamily="2" charset="2"/>
              <a:buChar char="l"/>
              <a:defRPr/>
            </a:pPr>
            <a:r>
              <a:rPr lang="ja-JP" altLang="en-US" dirty="0">
                <a:latin typeface="+mj-ea"/>
              </a:rPr>
              <a:t>さらには、企業の従業者を、企業を攻撃する足掛かりとして、狙い撃ちにする場合もあるようです</a:t>
            </a:r>
          </a:p>
          <a:p>
            <a:pPr>
              <a:buFont typeface="Wingdings" panose="05000000000000000000" pitchFamily="2" charset="2"/>
              <a:buChar char="l"/>
              <a:defRPr/>
            </a:pPr>
            <a:r>
              <a:rPr lang="ja-JP" altLang="en-US" dirty="0">
                <a:latin typeface="+mj-ea"/>
              </a:rPr>
              <a:t>そういった攻撃から身を守る方法を知らないと・・・</a:t>
            </a:r>
            <a:endParaRPr lang="en-US" altLang="ja-JP" dirty="0">
              <a:latin typeface="+mj-ea"/>
            </a:endParaRPr>
          </a:p>
          <a:p>
            <a:pPr>
              <a:buFont typeface="Wingdings" panose="05000000000000000000" pitchFamily="2" charset="2"/>
              <a:buChar char="l"/>
              <a:defRPr/>
            </a:pPr>
            <a:r>
              <a:rPr lang="ja-JP" altLang="en-US" dirty="0">
                <a:latin typeface="+mj-ea"/>
              </a:rPr>
              <a:t>いつのまにか、被害者が加害者（踏み台）になる場合もあるようです</a:t>
            </a:r>
            <a:endParaRPr lang="en-US" altLang="ja-JP" dirty="0">
              <a:latin typeface="+mj-ea"/>
            </a:endParaRPr>
          </a:p>
          <a:p>
            <a:pPr>
              <a:buFont typeface="Wingdings" panose="05000000000000000000" pitchFamily="2" charset="2"/>
              <a:buChar char="l"/>
              <a:defRPr/>
            </a:pPr>
            <a:r>
              <a:rPr lang="ja-JP" altLang="en-US" dirty="0">
                <a:latin typeface="+mj-ea"/>
              </a:rPr>
              <a:t>自分たちの企業のみならず、厄介な話になります</a:t>
            </a:r>
            <a:endParaRPr lang="en-US" altLang="ja-JP" dirty="0"/>
          </a:p>
        </p:txBody>
      </p:sp>
    </p:spTree>
    <p:extLst>
      <p:ext uri="{BB962C8B-B14F-4D97-AF65-F5344CB8AC3E}">
        <p14:creationId xmlns:p14="http://schemas.microsoft.com/office/powerpoint/2010/main" val="35502668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5" y="1536167"/>
            <a:ext cx="7735887"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Lst>
        </p:spPr>
      </p:pic>
      <p:sp>
        <p:nvSpPr>
          <p:cNvPr id="46083" name="Rectangle 2"/>
          <p:cNvSpPr>
            <a:spLocks noGrp="1" noChangeArrowheads="1"/>
          </p:cNvSpPr>
          <p:nvPr>
            <p:ph type="title"/>
          </p:nvPr>
        </p:nvSpPr>
        <p:spPr/>
        <p:txBody>
          <a:bodyPr/>
          <a:lstStyle/>
          <a:p>
            <a:pPr eaLnBrk="1" hangingPunct="1"/>
            <a:r>
              <a:rPr lang="ja-JP" altLang="en-US" sz="2400" dirty="0">
                <a:latin typeface="ＭＳ Ｐゴシック" panose="020B0600070205080204" pitchFamily="50" charset="-128"/>
                <a:ea typeface="ＭＳ Ｐゴシック" panose="020B0600070205080204" pitchFamily="50" charset="-128"/>
              </a:rPr>
              <a:t>脆弱性情報はこちらで</a:t>
            </a:r>
            <a:r>
              <a:rPr lang="en-US" altLang="ja-JP" sz="2400" dirty="0">
                <a:latin typeface="ＭＳ Ｐゴシック" panose="020B0600070205080204" pitchFamily="50" charset="-128"/>
                <a:ea typeface="ＭＳ Ｐゴシック" panose="020B0600070205080204" pitchFamily="50" charset="-128"/>
              </a:rPr>
              <a:t>…</a:t>
            </a:r>
            <a:r>
              <a:rPr lang="ja-JP" altLang="en-US" sz="2400" dirty="0"/>
              <a:t/>
            </a:r>
            <a:br>
              <a:rPr lang="ja-JP" altLang="en-US" sz="2400" dirty="0"/>
            </a:br>
            <a:r>
              <a:rPr lang="ja-JP" altLang="en-US" sz="3200" dirty="0">
                <a:latin typeface="ＭＳ Ｐゴシック" panose="020B0600070205080204" pitchFamily="50" charset="-128"/>
                <a:ea typeface="ＭＳ Ｐゴシック" panose="020B0600070205080204" pitchFamily="50" charset="-128"/>
              </a:rPr>
              <a:t>脆弱性対策情報ポータルサイト</a:t>
            </a:r>
            <a:r>
              <a:rPr lang="en-US" altLang="ja-JP" sz="3200" dirty="0">
                <a:latin typeface="ＭＳ Ｐゴシック" panose="020B0600070205080204" pitchFamily="50" charset="-128"/>
                <a:ea typeface="ＭＳ Ｐゴシック" panose="020B0600070205080204" pitchFamily="50" charset="-128"/>
              </a:rPr>
              <a:t>(JVN)</a:t>
            </a:r>
            <a:endParaRPr lang="ja-JP" altLang="en-US" sz="3200" dirty="0">
              <a:latin typeface="ＭＳ Ｐゴシック" panose="020B0600070205080204" pitchFamily="50" charset="-128"/>
              <a:ea typeface="ＭＳ Ｐゴシック" panose="020B0600070205080204" pitchFamily="50" charset="-128"/>
            </a:endParaRPr>
          </a:p>
        </p:txBody>
      </p:sp>
      <p:sp>
        <p:nvSpPr>
          <p:cNvPr id="46084" name="Rectangle 6"/>
          <p:cNvSpPr>
            <a:spLocks noChangeArrowheads="1"/>
          </p:cNvSpPr>
          <p:nvPr/>
        </p:nvSpPr>
        <p:spPr bwMode="auto">
          <a:xfrm>
            <a:off x="3059115" y="5568415"/>
            <a:ext cx="5292725" cy="376238"/>
          </a:xfrm>
          <a:prstGeom prst="rect">
            <a:avLst/>
          </a:prstGeom>
          <a:solidFill>
            <a:schemeClr val="accent1"/>
          </a:solidFill>
          <a:ln w="9525">
            <a:solidFill>
              <a:schemeClr val="tx1"/>
            </a:solidFill>
            <a:miter lim="800000"/>
            <a:headEnd/>
            <a:tailEnd/>
          </a:ln>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t>JVN</a:t>
            </a:r>
            <a:r>
              <a:rPr lang="ja-JP" altLang="en-US" sz="1800" b="1"/>
              <a:t>の</a:t>
            </a:r>
            <a:r>
              <a:rPr lang="en-US" altLang="ja-JP" sz="1800" b="1"/>
              <a:t>HP ( http://jvn.jp/  )</a:t>
            </a:r>
            <a:r>
              <a:rPr lang="ja-JP" altLang="en-US" sz="1800" b="1"/>
              <a:t>より引用</a:t>
            </a:r>
            <a:r>
              <a:rPr lang="ja-JP" altLang="en-US" sz="1800"/>
              <a:t> </a:t>
            </a:r>
          </a:p>
        </p:txBody>
      </p:sp>
    </p:spTree>
    <p:extLst>
      <p:ext uri="{BB962C8B-B14F-4D97-AF65-F5344CB8AC3E}">
        <p14:creationId xmlns:p14="http://schemas.microsoft.com/office/powerpoint/2010/main" val="2073604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1"/>
          <p:cNvSpPr>
            <a:spLocks noGrp="1"/>
          </p:cNvSpPr>
          <p:nvPr>
            <p:ph type="title"/>
          </p:nvPr>
        </p:nvSpPr>
        <p:spPr/>
        <p:txBody>
          <a:bodyPr/>
          <a:lstStyle/>
          <a:p>
            <a:r>
              <a:rPr lang="en-US" altLang="ja-JP" dirty="0" smtClean="0">
                <a:latin typeface="ＭＳ Ｐゴシック" panose="020B0600070205080204" pitchFamily="50" charset="-128"/>
                <a:ea typeface="ＭＳ Ｐゴシック" panose="020B0600070205080204" pitchFamily="50" charset="-128"/>
              </a:rPr>
              <a:t>JVN</a:t>
            </a:r>
            <a:r>
              <a:rPr lang="ja-JP" altLang="en-US" dirty="0" smtClean="0">
                <a:latin typeface="ＭＳ Ｐゴシック" panose="020B0600070205080204" pitchFamily="50" charset="-128"/>
                <a:ea typeface="ＭＳ Ｐゴシック" panose="020B0600070205080204" pitchFamily="50" charset="-128"/>
              </a:rPr>
              <a:t>とは</a:t>
            </a:r>
          </a:p>
        </p:txBody>
      </p:sp>
      <p:sp>
        <p:nvSpPr>
          <p:cNvPr id="47107" name="コンテンツ プレースホルダー 2"/>
          <p:cNvSpPr>
            <a:spLocks noGrp="1"/>
          </p:cNvSpPr>
          <p:nvPr>
            <p:ph idx="1"/>
          </p:nvPr>
        </p:nvSpPr>
        <p:spPr/>
        <p:txBody>
          <a:bodyPr/>
          <a:lstStyle/>
          <a:p>
            <a:pPr eaLnBrk="1" hangingPunct="1"/>
            <a:r>
              <a:rPr lang="en-US" altLang="ja-JP" sz="2400" dirty="0"/>
              <a:t>JVN </a:t>
            </a:r>
            <a:r>
              <a:rPr lang="ja-JP" altLang="en-US" sz="2400" dirty="0"/>
              <a:t>は、“</a:t>
            </a:r>
            <a:r>
              <a:rPr lang="en-US" altLang="ja-JP" sz="2400" dirty="0"/>
              <a:t>Japan Vulnerability Notes” </a:t>
            </a:r>
            <a:r>
              <a:rPr lang="ja-JP" altLang="en-US" sz="2400" dirty="0"/>
              <a:t>の略です。日本で使用されているソフトウェアなどの脆弱性関連情報とその対策情報を提供し、情報セキュリティ対策に資することを目的とする脆弱性対策情報ポータルサイトです</a:t>
            </a:r>
            <a:endParaRPr lang="en-US" altLang="ja-JP" sz="2400" dirty="0"/>
          </a:p>
          <a:p>
            <a:pPr eaLnBrk="1" hangingPunct="1"/>
            <a:r>
              <a:rPr lang="ja-JP" altLang="en-US" sz="2400" b="1" dirty="0">
                <a:solidFill>
                  <a:srgbClr val="FF0000"/>
                </a:solidFill>
              </a:rPr>
              <a:t>一般社団法人 </a:t>
            </a:r>
            <a:r>
              <a:rPr lang="en-US" altLang="ja-JP" sz="2400" b="1" dirty="0">
                <a:solidFill>
                  <a:srgbClr val="FF0000"/>
                </a:solidFill>
              </a:rPr>
              <a:t>JPCERT </a:t>
            </a:r>
            <a:r>
              <a:rPr lang="ja-JP" altLang="en-US" sz="2400" b="1" dirty="0">
                <a:solidFill>
                  <a:srgbClr val="FF0000"/>
                </a:solidFill>
              </a:rPr>
              <a:t>コーディネーションセンター</a:t>
            </a:r>
            <a:r>
              <a:rPr lang="ja-JP" altLang="en-US" sz="2400" dirty="0"/>
              <a:t>と</a:t>
            </a:r>
            <a:r>
              <a:rPr lang="ja-JP" altLang="en-US" sz="2400" b="1" dirty="0">
                <a:solidFill>
                  <a:srgbClr val="FF0000"/>
                </a:solidFill>
              </a:rPr>
              <a:t>独立行政法人情報処理推進機構 </a:t>
            </a:r>
            <a:r>
              <a:rPr lang="en-US" altLang="ja-JP" sz="2400" b="1" dirty="0">
                <a:solidFill>
                  <a:srgbClr val="FF0000"/>
                </a:solidFill>
              </a:rPr>
              <a:t>(IPA)</a:t>
            </a:r>
            <a:r>
              <a:rPr lang="ja-JP" altLang="en-US" sz="2400" dirty="0"/>
              <a:t>が共同で運営しています</a:t>
            </a:r>
          </a:p>
          <a:p>
            <a:pPr eaLnBrk="1" hangingPunct="1"/>
            <a:r>
              <a:rPr lang="ja-JP" altLang="en-US" sz="2400" dirty="0"/>
              <a:t>企業</a:t>
            </a:r>
            <a:r>
              <a:rPr lang="en-US" altLang="ja-JP" sz="2400" dirty="0"/>
              <a:t>(</a:t>
            </a:r>
            <a:r>
              <a:rPr lang="ja-JP" altLang="en-US" sz="2400" dirty="0"/>
              <a:t>組織</a:t>
            </a:r>
            <a:r>
              <a:rPr lang="en-US" altLang="ja-JP" sz="2400" dirty="0"/>
              <a:t>)</a:t>
            </a:r>
            <a:r>
              <a:rPr lang="ja-JP" altLang="en-US" sz="2400" dirty="0"/>
              <a:t>内のシステム管理者は、このような脆弱性情報を掲載するサイトを常日頃訪れ、最新の情報から、企業</a:t>
            </a:r>
            <a:r>
              <a:rPr lang="en-US" altLang="ja-JP" sz="2400" dirty="0"/>
              <a:t>(</a:t>
            </a:r>
            <a:r>
              <a:rPr lang="ja-JP" altLang="en-US" sz="2400" dirty="0"/>
              <a:t>組織</a:t>
            </a:r>
            <a:r>
              <a:rPr lang="en-US" altLang="ja-JP" sz="2400" dirty="0"/>
              <a:t>)</a:t>
            </a:r>
            <a:r>
              <a:rPr lang="ja-JP" altLang="en-US" sz="2400" dirty="0"/>
              <a:t>内の利用者へ情報提供を行う必要があります。標的型攻撃がいつ自分たちに行われるかも知れないからです </a:t>
            </a:r>
          </a:p>
          <a:p>
            <a:endParaRPr lang="ja-JP" altLang="en-US" sz="2400" dirty="0"/>
          </a:p>
        </p:txBody>
      </p:sp>
    </p:spTree>
    <p:extLst>
      <p:ext uri="{BB962C8B-B14F-4D97-AF65-F5344CB8AC3E}">
        <p14:creationId xmlns:p14="http://schemas.microsoft.com/office/powerpoint/2010/main" val="4550392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a:latin typeface="ＭＳ Ｐゴシック" panose="020B0600070205080204" pitchFamily="50" charset="-128"/>
              </a:rPr>
              <a:t>MyJVN</a:t>
            </a:r>
            <a:r>
              <a:rPr lang="ja-JP" altLang="en-US" dirty="0" smtClean="0">
                <a:latin typeface="ＭＳ Ｐゴシック" panose="020B0600070205080204" pitchFamily="50" charset="-128"/>
              </a:rPr>
              <a:t>バージョンチェッカ</a:t>
            </a:r>
            <a:r>
              <a:rPr lang="en-US" altLang="ja-JP" dirty="0" smtClean="0">
                <a:latin typeface="ＭＳ Ｐゴシック" panose="020B0600070205080204" pitchFamily="50" charset="-128"/>
              </a:rPr>
              <a:t/>
            </a:r>
            <a:br>
              <a:rPr lang="en-US" altLang="ja-JP" dirty="0" smtClean="0">
                <a:latin typeface="ＭＳ Ｐゴシック" panose="020B0600070205080204" pitchFamily="50" charset="-128"/>
              </a:rPr>
            </a:br>
            <a:r>
              <a:rPr lang="en-US" altLang="ja-JP" sz="2700" u="sng" kern="0" dirty="0">
                <a:solidFill>
                  <a:srgbClr val="0033CC"/>
                </a:solidFill>
                <a:latin typeface="Arial" charset="0"/>
              </a:rPr>
              <a:t>http://</a:t>
            </a:r>
            <a:r>
              <a:rPr lang="en-US" altLang="ja-JP" sz="2700" u="sng" kern="0" dirty="0" smtClean="0">
                <a:solidFill>
                  <a:srgbClr val="0033CC"/>
                </a:solidFill>
                <a:latin typeface="Arial" charset="0"/>
              </a:rPr>
              <a:t>jvndb.jvn.jp/apis/myjvn/vccheck.html</a:t>
            </a:r>
            <a:endParaRPr kumimoji="1" lang="ja-JP" altLang="en-US" dirty="0"/>
          </a:p>
        </p:txBody>
      </p:sp>
      <p:sp>
        <p:nvSpPr>
          <p:cNvPr id="4" name="Rectangle 3"/>
          <p:cNvSpPr>
            <a:spLocks noChangeArrowheads="1"/>
          </p:cNvSpPr>
          <p:nvPr/>
        </p:nvSpPr>
        <p:spPr bwMode="auto">
          <a:xfrm>
            <a:off x="373065" y="1863724"/>
            <a:ext cx="2193925"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0" latinLnBrk="1" hangingPunct="0">
              <a:buClr>
                <a:srgbClr val="0000FF"/>
              </a:buClr>
              <a:defRPr/>
            </a:pPr>
            <a:r>
              <a:rPr lang="ja-JP" altLang="en-US" dirty="0">
                <a:solidFill>
                  <a:srgbClr val="0066CC"/>
                </a:solidFill>
                <a:latin typeface="HGP創英角ｺﾞｼｯｸUB" pitchFamily="50" charset="-128"/>
                <a:ea typeface="HGP創英角ｺﾞｼｯｸUB" pitchFamily="50" charset="-128"/>
              </a:rPr>
              <a:t>ソフトウェアのバー</a:t>
            </a:r>
          </a:p>
          <a:p>
            <a:pPr marL="457200" indent="-457200" eaLnBrk="0" latinLnBrk="1" hangingPunct="0">
              <a:buClr>
                <a:srgbClr val="0000FF"/>
              </a:buClr>
              <a:defRPr/>
            </a:pPr>
            <a:r>
              <a:rPr lang="ja-JP" altLang="en-US" dirty="0">
                <a:solidFill>
                  <a:srgbClr val="0066CC"/>
                </a:solidFill>
                <a:latin typeface="HGP創英角ｺﾞｼｯｸUB" pitchFamily="50" charset="-128"/>
                <a:ea typeface="HGP創英角ｺﾞｼｯｸUB" pitchFamily="50" charset="-128"/>
              </a:rPr>
              <a:t>ジョンが最新であ</a:t>
            </a:r>
          </a:p>
          <a:p>
            <a:pPr marL="457200" indent="-457200" eaLnBrk="0" latinLnBrk="1" hangingPunct="0">
              <a:buClr>
                <a:srgbClr val="0000FF"/>
              </a:buClr>
              <a:defRPr/>
            </a:pPr>
            <a:r>
              <a:rPr lang="ja-JP" altLang="en-US" dirty="0">
                <a:solidFill>
                  <a:srgbClr val="0066CC"/>
                </a:solidFill>
                <a:latin typeface="HGP創英角ｺﾞｼｯｸUB" pitchFamily="50" charset="-128"/>
                <a:ea typeface="HGP創英角ｺﾞｼｯｸUB" pitchFamily="50" charset="-128"/>
              </a:rPr>
              <a:t>るかを確認する</a:t>
            </a:r>
          </a:p>
          <a:p>
            <a:pPr algn="l">
              <a:buClr>
                <a:srgbClr val="0000FF"/>
              </a:buClr>
              <a:defRPr/>
            </a:pPr>
            <a:r>
              <a:rPr lang="ja-JP" altLang="en-US" sz="2000" dirty="0">
                <a:latin typeface="+mn-ea"/>
              </a:rPr>
              <a:t>・</a:t>
            </a:r>
            <a:r>
              <a:rPr lang="ja-JP" altLang="en-US" sz="1600" dirty="0">
                <a:latin typeface="+mn-ea"/>
              </a:rPr>
              <a:t>利用者の</a:t>
            </a:r>
            <a:r>
              <a:rPr lang="en-US" altLang="ja-JP" sz="1600" dirty="0">
                <a:latin typeface="+mn-ea"/>
              </a:rPr>
              <a:t>PC</a:t>
            </a:r>
            <a:r>
              <a:rPr lang="ja-JP" altLang="en-US" sz="1600" dirty="0">
                <a:latin typeface="+mn-ea"/>
              </a:rPr>
              <a:t>にインストールされているアプリケーションソフトウェアのバージョンが最新であるかを、 簡単な操作で確認するツール</a:t>
            </a:r>
          </a:p>
          <a:p>
            <a:pPr algn="l">
              <a:buClr>
                <a:srgbClr val="0000FF"/>
              </a:buClr>
              <a:defRPr/>
            </a:pPr>
            <a:r>
              <a:rPr lang="ja-JP" altLang="en-US" sz="1600" dirty="0">
                <a:latin typeface="+mn-ea"/>
              </a:rPr>
              <a:t>・バージョンが最新であるかどうかのチェックリストを自動で機械的に確認</a:t>
            </a:r>
          </a:p>
        </p:txBody>
      </p:sp>
      <p:pic>
        <p:nvPicPr>
          <p:cNvPr id="5" name="Picture 2" descr="C:\WORK1\cara24\T-UC-2012\1204fig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13" y="1812926"/>
            <a:ext cx="5757862"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189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ja-JP" dirty="0" smtClean="0">
                <a:solidFill>
                  <a:srgbClr val="000000"/>
                </a:solidFill>
              </a:rPr>
              <a:t>№9</a:t>
            </a:r>
            <a:r>
              <a:rPr lang="en-US" altLang="ja-JP" sz="4000" dirty="0">
                <a:solidFill>
                  <a:srgbClr val="000000"/>
                </a:solidFill>
              </a:rPr>
              <a:t>  </a:t>
            </a:r>
            <a:r>
              <a:rPr lang="ja-JP" altLang="en-US" dirty="0">
                <a:solidFill>
                  <a:srgbClr val="000000"/>
                </a:solidFill>
                <a:ea typeface="ＭＳ Ｐゴシック" panose="020B0600070205080204" pitchFamily="50" charset="-128"/>
              </a:rPr>
              <a:t>パソコンについて</a:t>
            </a:r>
            <a:r>
              <a:rPr lang="ja-JP" altLang="en-US" dirty="0" smtClean="0"/>
              <a:t>	</a:t>
            </a:r>
          </a:p>
        </p:txBody>
      </p:sp>
      <p:sp>
        <p:nvSpPr>
          <p:cNvPr id="49156" name="Rectangle 3"/>
          <p:cNvSpPr>
            <a:spLocks noGrp="1" noChangeArrowheads="1"/>
          </p:cNvSpPr>
          <p:nvPr>
            <p:ph idx="1"/>
          </p:nvPr>
        </p:nvSpPr>
        <p:spPr>
          <a:xfrm>
            <a:off x="628650" y="1825625"/>
            <a:ext cx="7886700" cy="2843911"/>
          </a:xfrm>
          <a:ln w="76200">
            <a:solidFill>
              <a:schemeClr val="accent1"/>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ファイル交換ソフトを入れないようにするなどのように、ファイルが流出する危険性が高いソフトウェアの使用を禁止していますか？</a:t>
            </a:r>
          </a:p>
        </p:txBody>
      </p:sp>
    </p:spTree>
    <p:extLst>
      <p:ext uri="{BB962C8B-B14F-4D97-AF65-F5344CB8AC3E}">
        <p14:creationId xmlns:p14="http://schemas.microsoft.com/office/powerpoint/2010/main" val="2308092743"/>
      </p:ext>
    </p:extLst>
  </p:cSld>
  <p:clrMapOvr>
    <a:masterClrMapping/>
  </p:clrMapOvr>
  <p:transition>
    <p:cover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ja-JP" dirty="0" smtClean="0"/>
              <a:t>№9</a:t>
            </a:r>
            <a:r>
              <a:rPr lang="en-US" altLang="ja-JP" sz="4000" dirty="0"/>
              <a:t>  </a:t>
            </a:r>
            <a:r>
              <a:rPr lang="ja-JP" altLang="en-US" dirty="0">
                <a:ea typeface="ＭＳ Ｐゴシック" panose="020B0600070205080204" pitchFamily="50" charset="-128"/>
              </a:rPr>
              <a:t>パソコンについて</a:t>
            </a:r>
          </a:p>
        </p:txBody>
      </p:sp>
      <p:sp>
        <p:nvSpPr>
          <p:cNvPr id="50179" name="Rectangle 3"/>
          <p:cNvSpPr>
            <a:spLocks noGrp="1" noChangeArrowheads="1"/>
          </p:cNvSpPr>
          <p:nvPr>
            <p:ph idx="1"/>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ファイル交換ソフトによる情報漏えいは、依然として多数確認されています。 </a:t>
            </a:r>
            <a:r>
              <a:rPr lang="en-US" altLang="ja-JP" dirty="0" err="1" smtClean="0">
                <a:latin typeface="ＭＳ Ｐゴシック" panose="020B0600070205080204" pitchFamily="50" charset="-128"/>
                <a:ea typeface="ＭＳ Ｐゴシック" panose="020B0600070205080204" pitchFamily="50" charset="-128"/>
              </a:rPr>
              <a:t>Winny</a:t>
            </a:r>
            <a:r>
              <a:rPr lang="ja-JP" altLang="en-US" dirty="0" smtClean="0">
                <a:latin typeface="ＭＳ Ｐゴシック" panose="020B0600070205080204" pitchFamily="50" charset="-128"/>
                <a:ea typeface="ＭＳ Ｐゴシック" panose="020B0600070205080204" pitchFamily="50" charset="-128"/>
              </a:rPr>
              <a:t>や</a:t>
            </a:r>
            <a:r>
              <a:rPr lang="en-US" altLang="ja-JP" dirty="0" smtClean="0">
                <a:latin typeface="ＭＳ Ｐゴシック" panose="020B0600070205080204" pitchFamily="50" charset="-128"/>
                <a:ea typeface="ＭＳ Ｐゴシック" panose="020B0600070205080204" pitchFamily="50" charset="-128"/>
              </a:rPr>
              <a:t>Share</a:t>
            </a:r>
            <a:r>
              <a:rPr lang="ja-JP" altLang="en-US" dirty="0" smtClean="0">
                <a:latin typeface="ＭＳ Ｐゴシック" panose="020B0600070205080204" pitchFamily="50" charset="-128"/>
                <a:ea typeface="ＭＳ Ｐゴシック" panose="020B0600070205080204" pitchFamily="50" charset="-128"/>
              </a:rPr>
              <a:t>などは危険なプログラムの代表例です。</a:t>
            </a:r>
          </a:p>
          <a:p>
            <a:pPr eaLnBrk="1" hangingPunct="1"/>
            <a:endParaRPr lang="en-US" altLang="ja-JP" dirty="0" smtClean="0"/>
          </a:p>
        </p:txBody>
      </p:sp>
    </p:spTree>
    <p:extLst>
      <p:ext uri="{BB962C8B-B14F-4D97-AF65-F5344CB8AC3E}">
        <p14:creationId xmlns:p14="http://schemas.microsoft.com/office/powerpoint/2010/main" val="11069308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ja-JP" altLang="en-US" sz="3200" dirty="0">
                <a:latin typeface="ＭＳ Ｐゴシック" panose="020B0600070205080204" pitchFamily="50" charset="-128"/>
                <a:ea typeface="ＭＳ Ｐゴシック" panose="020B0600070205080204" pitchFamily="50" charset="-128"/>
              </a:rPr>
              <a:t>社内で使うと危ないアプリケーション</a:t>
            </a:r>
            <a:endParaRPr lang="en-US" altLang="ja-JP" sz="3200" dirty="0">
              <a:latin typeface="ＭＳ Ｐゴシック" panose="020B0600070205080204" pitchFamily="50" charset="-128"/>
              <a:ea typeface="ＭＳ Ｐゴシック" panose="020B0600070205080204" pitchFamily="50" charset="-128"/>
            </a:endParaRPr>
          </a:p>
        </p:txBody>
      </p:sp>
      <p:sp>
        <p:nvSpPr>
          <p:cNvPr id="44035" name="Rectangle 3"/>
          <p:cNvSpPr>
            <a:spLocks noGrp="1" noChangeArrowheads="1"/>
          </p:cNvSpPr>
          <p:nvPr>
            <p:ph idx="1"/>
          </p:nvPr>
        </p:nvSpPr>
        <p:spPr/>
        <p:txBody>
          <a:bodyPr/>
          <a:lstStyle/>
          <a:p>
            <a:pPr marL="0" indent="0">
              <a:buNone/>
              <a:defRPr/>
            </a:pPr>
            <a:r>
              <a:rPr lang="ja-JP" altLang="en-US" dirty="0">
                <a:solidFill>
                  <a:srgbClr val="FF0000"/>
                </a:solidFill>
                <a:latin typeface="+mn-ea"/>
              </a:rPr>
              <a:t>業務に関係のないアプリケーションは使わない</a:t>
            </a:r>
            <a:endParaRPr lang="en-US" altLang="ja-JP" dirty="0">
              <a:solidFill>
                <a:srgbClr val="FF0000"/>
              </a:solidFill>
              <a:latin typeface="+mn-ea"/>
            </a:endParaRPr>
          </a:p>
          <a:p>
            <a:pPr>
              <a:buFont typeface="Wingdings" pitchFamily="2" charset="2"/>
              <a:buChar char="l"/>
              <a:defRPr/>
            </a:pPr>
            <a:r>
              <a:rPr lang="ja-JP" altLang="en-US" dirty="0">
                <a:latin typeface="+mn-ea"/>
              </a:rPr>
              <a:t>ファイル交換ソフトに代表される、利用すると情報漏えいする可能性のあるアプリケーションは、企業内のパソコンでは使用してはいけません</a:t>
            </a:r>
          </a:p>
          <a:p>
            <a:pPr>
              <a:buFont typeface="Wingdings" pitchFamily="2" charset="2"/>
              <a:buChar char="l"/>
              <a:defRPr/>
            </a:pPr>
            <a:r>
              <a:rPr lang="ja-JP" altLang="en-US" dirty="0">
                <a:latin typeface="+mn-ea"/>
              </a:rPr>
              <a:t>自宅からゲームソフトを持ち込むのも、業務に関係ないので</a:t>
            </a:r>
            <a:r>
              <a:rPr lang="en-US" altLang="ja-JP" dirty="0">
                <a:latin typeface="+mn-ea"/>
              </a:rPr>
              <a:t>NG</a:t>
            </a:r>
          </a:p>
          <a:p>
            <a:pPr>
              <a:buFont typeface="Wingdings" pitchFamily="2" charset="2"/>
              <a:buChar char="l"/>
              <a:defRPr/>
            </a:pPr>
            <a:r>
              <a:rPr lang="ja-JP" altLang="en-US" dirty="0">
                <a:latin typeface="+mn-ea"/>
              </a:rPr>
              <a:t>出所が怪しげなフリーソフト等</a:t>
            </a:r>
            <a:r>
              <a:rPr lang="ja-JP" altLang="en-US" dirty="0" smtClean="0">
                <a:latin typeface="+mn-ea"/>
              </a:rPr>
              <a:t>のアプリケーション</a:t>
            </a:r>
            <a:r>
              <a:rPr lang="ja-JP" altLang="en-US" dirty="0">
                <a:latin typeface="+mn-ea"/>
              </a:rPr>
              <a:t>を、勝手</a:t>
            </a:r>
            <a:r>
              <a:rPr lang="ja-JP" altLang="en-US" dirty="0" smtClean="0">
                <a:latin typeface="+mn-ea"/>
              </a:rPr>
              <a:t>に使う</a:t>
            </a:r>
            <a:r>
              <a:rPr lang="ja-JP" altLang="en-US" dirty="0">
                <a:latin typeface="+mn-ea"/>
              </a:rPr>
              <a:t>のはどうでしょうか？</a:t>
            </a:r>
          </a:p>
        </p:txBody>
      </p:sp>
    </p:spTree>
    <p:extLst>
      <p:ext uri="{BB962C8B-B14F-4D97-AF65-F5344CB8AC3E}">
        <p14:creationId xmlns:p14="http://schemas.microsoft.com/office/powerpoint/2010/main" val="3162933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タイトル 1"/>
          <p:cNvSpPr>
            <a:spLocks noGrp="1"/>
          </p:cNvSpPr>
          <p:nvPr>
            <p:ph type="title"/>
          </p:nvPr>
        </p:nvSpPr>
        <p:spPr/>
        <p:txBody>
          <a:bodyPr/>
          <a:lstStyle/>
          <a:p>
            <a:r>
              <a:rPr lang="ja-JP" altLang="en-US" sz="3200" dirty="0">
                <a:latin typeface="ＭＳ Ｐゴシック" panose="020B0600070205080204" pitchFamily="50" charset="-128"/>
                <a:ea typeface="ＭＳ Ｐゴシック" panose="020B0600070205080204" pitchFamily="50" charset="-128"/>
              </a:rPr>
              <a:t>業務に有効なアプリケーションなら</a:t>
            </a:r>
            <a:r>
              <a:rPr lang="en-US" altLang="ja-JP" sz="3200" dirty="0">
                <a:latin typeface="ＭＳ Ｐゴシック" panose="020B0600070205080204" pitchFamily="50" charset="-128"/>
                <a:ea typeface="ＭＳ Ｐゴシック" panose="020B0600070205080204" pitchFamily="50" charset="-128"/>
              </a:rPr>
              <a:t>…</a:t>
            </a:r>
            <a:endParaRPr lang="ja-JP" altLang="en-US" sz="3200" dirty="0">
              <a:latin typeface="ＭＳ Ｐゴシック" panose="020B0600070205080204" pitchFamily="50" charset="-128"/>
              <a:ea typeface="ＭＳ Ｐゴシック" panose="020B0600070205080204" pitchFamily="50" charset="-128"/>
            </a:endParaRPr>
          </a:p>
        </p:txBody>
      </p:sp>
      <p:sp>
        <p:nvSpPr>
          <p:cNvPr id="52227"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latin typeface="+mn-ea"/>
              </a:rPr>
              <a:t>とは言っても</a:t>
            </a:r>
            <a:r>
              <a:rPr lang="en-US" altLang="ja-JP" dirty="0">
                <a:latin typeface="+mn-ea"/>
              </a:rPr>
              <a:t>…</a:t>
            </a:r>
            <a:r>
              <a:rPr lang="ja-JP" altLang="en-US" dirty="0">
                <a:latin typeface="+mn-ea"/>
              </a:rPr>
              <a:t>今まで業務に使っていなくても、業務を遂行するのに効果的なアプリケーションがあるならば</a:t>
            </a:r>
            <a:r>
              <a:rPr lang="en-US" altLang="ja-JP" dirty="0">
                <a:latin typeface="+mn-ea"/>
              </a:rPr>
              <a:t>…</a:t>
            </a:r>
          </a:p>
          <a:p>
            <a:pPr>
              <a:buFont typeface="Wingdings" panose="05000000000000000000" pitchFamily="2" charset="2"/>
              <a:buChar char="l"/>
            </a:pPr>
            <a:r>
              <a:rPr lang="ja-JP" altLang="en-US" dirty="0">
                <a:latin typeface="+mn-ea"/>
              </a:rPr>
              <a:t>上司に相談し、システム管理者がセキュリティ上問題がないことを確認した後、企業・組織として許可してもらうこと</a:t>
            </a:r>
            <a:r>
              <a:rPr lang="en-US" altLang="ja-JP" dirty="0">
                <a:latin typeface="+mn-ea"/>
              </a:rPr>
              <a:t>(</a:t>
            </a:r>
            <a:r>
              <a:rPr lang="ja-JP" altLang="en-US" dirty="0">
                <a:latin typeface="+mn-ea"/>
              </a:rPr>
              <a:t>許可制にする等</a:t>
            </a:r>
            <a:r>
              <a:rPr lang="en-US" altLang="ja-JP" dirty="0">
                <a:latin typeface="+mn-ea"/>
              </a:rPr>
              <a:t>)</a:t>
            </a:r>
            <a:r>
              <a:rPr lang="ja-JP" altLang="en-US" dirty="0" smtClean="0">
                <a:latin typeface="+mn-ea"/>
              </a:rPr>
              <a:t>をお勧め</a:t>
            </a:r>
            <a:r>
              <a:rPr lang="ja-JP" altLang="en-US" dirty="0">
                <a:latin typeface="+mn-ea"/>
              </a:rPr>
              <a:t>します</a:t>
            </a:r>
            <a:endParaRPr lang="en-US" altLang="ja-JP" dirty="0">
              <a:latin typeface="+mn-ea"/>
            </a:endParaRPr>
          </a:p>
        </p:txBody>
      </p:sp>
    </p:spTree>
    <p:extLst>
      <p:ext uri="{BB962C8B-B14F-4D97-AF65-F5344CB8AC3E}">
        <p14:creationId xmlns:p14="http://schemas.microsoft.com/office/powerpoint/2010/main" val="3297365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タイトル 1"/>
          <p:cNvSpPr>
            <a:spLocks noGrp="1"/>
          </p:cNvSpPr>
          <p:nvPr>
            <p:ph type="title"/>
          </p:nvPr>
        </p:nvSpPr>
        <p:spPr/>
        <p:txBody>
          <a:bodyPr/>
          <a:lstStyle/>
          <a:p>
            <a:r>
              <a:rPr lang="ja-JP" altLang="en-US" sz="3200" dirty="0">
                <a:latin typeface="ＭＳ Ｐゴシック" panose="020B0600070205080204" pitchFamily="50" charset="-128"/>
                <a:ea typeface="ＭＳ Ｐゴシック" panose="020B0600070205080204" pitchFamily="50" charset="-128"/>
              </a:rPr>
              <a:t>業務に関係ないサイトの閲覧</a:t>
            </a:r>
          </a:p>
        </p:txBody>
      </p:sp>
      <p:sp>
        <p:nvSpPr>
          <p:cNvPr id="53251"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a:latin typeface="+mn-ea"/>
              </a:rPr>
              <a:t>同じ理由で、業務に関係のないウェブサイトの閲覧はできるだけ避けた方が良いでしょう</a:t>
            </a:r>
            <a:endParaRPr lang="en-US" altLang="ja-JP" dirty="0">
              <a:latin typeface="+mn-ea"/>
            </a:endParaRPr>
          </a:p>
          <a:p>
            <a:pPr>
              <a:buFont typeface="Wingdings" panose="05000000000000000000" pitchFamily="2" charset="2"/>
              <a:buChar char="l"/>
            </a:pPr>
            <a:r>
              <a:rPr lang="ja-JP" altLang="en-US" dirty="0">
                <a:latin typeface="+mn-ea"/>
              </a:rPr>
              <a:t>必要なら、ウェブ</a:t>
            </a:r>
            <a:r>
              <a:rPr lang="en-US" altLang="ja-JP" dirty="0">
                <a:latin typeface="+mn-ea"/>
              </a:rPr>
              <a:t>(</a:t>
            </a:r>
            <a:r>
              <a:rPr lang="ja-JP" altLang="en-US" dirty="0">
                <a:latin typeface="+mn-ea"/>
              </a:rPr>
              <a:t>サイト</a:t>
            </a:r>
            <a:r>
              <a:rPr lang="en-US" altLang="ja-JP" dirty="0">
                <a:latin typeface="+mn-ea"/>
              </a:rPr>
              <a:t>)</a:t>
            </a:r>
            <a:r>
              <a:rPr lang="ja-JP" altLang="en-US" dirty="0">
                <a:latin typeface="+mn-ea"/>
              </a:rPr>
              <a:t>フィルタリング機能の利用をお勧め</a:t>
            </a:r>
            <a:r>
              <a:rPr lang="ja-JP" altLang="en-US" dirty="0" smtClean="0">
                <a:latin typeface="+mn-ea"/>
              </a:rPr>
              <a:t>します</a:t>
            </a:r>
            <a:endParaRPr lang="en-US" altLang="ja-JP" dirty="0">
              <a:latin typeface="+mn-ea"/>
            </a:endParaRPr>
          </a:p>
          <a:p>
            <a:pPr>
              <a:buFont typeface="Wingdings" panose="05000000000000000000" pitchFamily="2" charset="2"/>
              <a:buChar char="l"/>
            </a:pPr>
            <a:r>
              <a:rPr lang="ja-JP" altLang="en-US" dirty="0">
                <a:latin typeface="+mn-ea"/>
              </a:rPr>
              <a:t>できるなら、</a:t>
            </a:r>
            <a:r>
              <a:rPr lang="en-US" altLang="ja-JP" dirty="0">
                <a:latin typeface="+mn-ea"/>
              </a:rPr>
              <a:t>SNS</a:t>
            </a:r>
            <a:r>
              <a:rPr lang="ja-JP" altLang="en-US" dirty="0">
                <a:latin typeface="+mn-ea"/>
              </a:rPr>
              <a:t>や掲示板、</a:t>
            </a:r>
            <a:r>
              <a:rPr lang="ja-JP" altLang="en-US" dirty="0" smtClean="0">
                <a:latin typeface="+mn-ea"/>
              </a:rPr>
              <a:t>ミニブログ</a:t>
            </a:r>
            <a:r>
              <a:rPr lang="ja-JP" altLang="en-US" dirty="0">
                <a:latin typeface="+mn-ea"/>
              </a:rPr>
              <a:t>等の利用も、ウイルス感染</a:t>
            </a:r>
            <a:r>
              <a:rPr lang="ja-JP" altLang="en-US" dirty="0" smtClean="0">
                <a:latin typeface="+mn-ea"/>
              </a:rPr>
              <a:t>や情報</a:t>
            </a:r>
            <a:r>
              <a:rPr lang="ja-JP" altLang="en-US" dirty="0">
                <a:latin typeface="+mn-ea"/>
              </a:rPr>
              <a:t>漏えいのきっかけとなる</a:t>
            </a:r>
            <a:r>
              <a:rPr lang="ja-JP" altLang="en-US" dirty="0" smtClean="0">
                <a:latin typeface="+mn-ea"/>
              </a:rPr>
              <a:t>危険性が</a:t>
            </a:r>
            <a:r>
              <a:rPr lang="ja-JP" altLang="en-US" dirty="0">
                <a:latin typeface="+mn-ea"/>
              </a:rPr>
              <a:t>あるので、企業・組織として</a:t>
            </a:r>
            <a:r>
              <a:rPr lang="ja-JP" altLang="en-US" dirty="0" smtClean="0">
                <a:latin typeface="+mn-ea"/>
              </a:rPr>
              <a:t>検討し</a:t>
            </a:r>
            <a:r>
              <a:rPr lang="ja-JP" altLang="en-US" dirty="0">
                <a:latin typeface="+mn-ea"/>
              </a:rPr>
              <a:t>ルール作りや許可制等の対策</a:t>
            </a:r>
            <a:r>
              <a:rPr lang="ja-JP" altLang="en-US" dirty="0" smtClean="0">
                <a:latin typeface="+mn-ea"/>
              </a:rPr>
              <a:t>が必要</a:t>
            </a:r>
            <a:r>
              <a:rPr lang="ja-JP" altLang="en-US" dirty="0">
                <a:latin typeface="+mn-ea"/>
              </a:rPr>
              <a:t>でしょう</a:t>
            </a:r>
            <a:endParaRPr lang="en-US" altLang="ja-JP" dirty="0">
              <a:latin typeface="+mn-ea"/>
            </a:endParaRPr>
          </a:p>
          <a:p>
            <a:pPr marL="0" indent="0">
              <a:buNone/>
            </a:pPr>
            <a:endParaRPr lang="ja-JP" altLang="en-US" dirty="0" smtClean="0">
              <a:latin typeface="+mn-ea"/>
            </a:endParaRPr>
          </a:p>
        </p:txBody>
      </p:sp>
    </p:spTree>
    <p:extLst>
      <p:ext uri="{BB962C8B-B14F-4D97-AF65-F5344CB8AC3E}">
        <p14:creationId xmlns:p14="http://schemas.microsoft.com/office/powerpoint/2010/main" val="39284431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ja-JP" dirty="0" smtClean="0">
                <a:solidFill>
                  <a:srgbClr val="000000"/>
                </a:solidFill>
              </a:rPr>
              <a:t>№10</a:t>
            </a:r>
            <a:r>
              <a:rPr lang="en-US" altLang="ja-JP" dirty="0">
                <a:solidFill>
                  <a:srgbClr val="000000"/>
                </a:solidFill>
              </a:rPr>
              <a:t> </a:t>
            </a:r>
            <a:r>
              <a:rPr lang="ja-JP" altLang="en-US" dirty="0">
                <a:solidFill>
                  <a:srgbClr val="000000"/>
                </a:solidFill>
                <a:ea typeface="ＭＳ Ｐゴシック" panose="020B0600070205080204" pitchFamily="50" charset="-128"/>
              </a:rPr>
              <a:t>パソコンについて</a:t>
            </a:r>
            <a:r>
              <a:rPr lang="ja-JP" altLang="en-US" dirty="0" smtClean="0"/>
              <a:t>	</a:t>
            </a:r>
          </a:p>
        </p:txBody>
      </p:sp>
      <p:sp>
        <p:nvSpPr>
          <p:cNvPr id="54276" name="Rectangle 3"/>
          <p:cNvSpPr>
            <a:spLocks noGrp="1" noChangeArrowheads="1"/>
          </p:cNvSpPr>
          <p:nvPr>
            <p:ph idx="1"/>
          </p:nvPr>
        </p:nvSpPr>
        <p:spPr>
          <a:xfrm>
            <a:off x="628650" y="1825625"/>
            <a:ext cx="7886700" cy="2782951"/>
          </a:xfrm>
          <a:ln w="76200">
            <a:solidFill>
              <a:schemeClr val="accent1"/>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社内外での個人パソコンの業務使用を許可制にするなどのように、業務で個人パソコンを使用することの是非を明確にしていますか？</a:t>
            </a:r>
          </a:p>
        </p:txBody>
      </p:sp>
    </p:spTree>
    <p:extLst>
      <p:ext uri="{BB962C8B-B14F-4D97-AF65-F5344CB8AC3E}">
        <p14:creationId xmlns:p14="http://schemas.microsoft.com/office/powerpoint/2010/main" val="3483858193"/>
      </p:ext>
    </p:extLst>
  </p:cSld>
  <p:clrMapOvr>
    <a:masterClrMapping/>
  </p:clrMapOvr>
  <p:transition>
    <p:cover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ja-JP" dirty="0" smtClean="0"/>
              <a:t>№10</a:t>
            </a:r>
            <a:r>
              <a:rPr lang="en-US" altLang="ja-JP" dirty="0"/>
              <a:t> </a:t>
            </a:r>
            <a:r>
              <a:rPr lang="ja-JP" altLang="en-US" dirty="0">
                <a:ea typeface="ＭＳ Ｐゴシック" panose="020B0600070205080204" pitchFamily="50" charset="-128"/>
              </a:rPr>
              <a:t>パソコンについて</a:t>
            </a:r>
          </a:p>
        </p:txBody>
      </p:sp>
      <p:sp>
        <p:nvSpPr>
          <p:cNvPr id="5529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個人パソコンと業務用パソコンが明確に区分されていない場合、管理が行き届かないため、セキュリティを確保することは難しくなります。個人パソコンと業務用パソコンは明確に区分し、</a:t>
            </a:r>
            <a:r>
              <a:rPr lang="ja-JP" altLang="en-US" dirty="0" smtClean="0">
                <a:solidFill>
                  <a:srgbClr val="FF0000"/>
                </a:solidFill>
                <a:ea typeface="ＭＳ Ｐゴシック" panose="020B0600070205080204" pitchFamily="50" charset="-128"/>
              </a:rPr>
              <a:t>目的外利用をしない</a:t>
            </a:r>
            <a:r>
              <a:rPr lang="ja-JP" altLang="en-US" dirty="0" smtClean="0">
                <a:ea typeface="ＭＳ Ｐゴシック" panose="020B0600070205080204" pitchFamily="50" charset="-128"/>
              </a:rPr>
              <a:t>ようにしてください。</a:t>
            </a:r>
          </a:p>
        </p:txBody>
      </p:sp>
      <p:sp>
        <p:nvSpPr>
          <p:cNvPr id="41992" name="AutoShape 8"/>
          <p:cNvSpPr>
            <a:spLocks noChangeArrowheads="1"/>
          </p:cNvSpPr>
          <p:nvPr/>
        </p:nvSpPr>
        <p:spPr bwMode="auto">
          <a:xfrm>
            <a:off x="2555877" y="4005265"/>
            <a:ext cx="4176713" cy="2447925"/>
          </a:xfrm>
          <a:prstGeom prst="cloudCallout">
            <a:avLst>
              <a:gd name="adj1" fmla="val 15454"/>
              <a:gd name="adj2" fmla="val -6940"/>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dirty="0"/>
              <a:t>環境が違うってことは説明が難しい・・・でも・・・</a:t>
            </a:r>
            <a:r>
              <a:rPr lang="en-US" altLang="ja-JP" sz="1800" dirty="0">
                <a:latin typeface="ＭＳ Ｐゴシック" panose="020B0600070205080204" pitchFamily="50" charset="-128"/>
              </a:rPr>
              <a:t>!!</a:t>
            </a:r>
          </a:p>
          <a:p>
            <a:pPr algn="ctr" eaLnBrk="1" hangingPunct="1">
              <a:spcBef>
                <a:spcPct val="0"/>
              </a:spcBef>
              <a:buClrTx/>
              <a:buFontTx/>
              <a:buNone/>
            </a:pPr>
            <a:r>
              <a:rPr lang="ja-JP" altLang="en-US" sz="1800" dirty="0">
                <a:latin typeface="ＭＳ Ｐゴシック" panose="020B0600070205080204" pitchFamily="50" charset="-128"/>
              </a:rPr>
              <a:t>個人パソコンと業務用パソコンでは、管理する情報の重要度が違うので・・・してはいけないことが違う</a:t>
            </a:r>
            <a:r>
              <a:rPr lang="en-US" altLang="ja-JP" sz="1800" dirty="0">
                <a:latin typeface="ＭＳ Ｐゴシック" panose="020B0600070205080204" pitchFamily="50" charset="-128"/>
              </a:rPr>
              <a:t>!?</a:t>
            </a:r>
          </a:p>
        </p:txBody>
      </p:sp>
    </p:spTree>
    <p:extLst>
      <p:ext uri="{BB962C8B-B14F-4D97-AF65-F5344CB8AC3E}">
        <p14:creationId xmlns:p14="http://schemas.microsoft.com/office/powerpoint/2010/main" val="897062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grpId="0" nodeType="clickEffect">
                                  <p:stCondLst>
                                    <p:cond delay="0"/>
                                  </p:stCondLst>
                                  <p:childTnLst>
                                    <p:animMotion origin="layout" path="M 5.55556E-7 -4.6346E-6 L 0.00399 -0.27266 " pathEditMode="relative" rAng="0" ptsTypes="AA">
                                      <p:cBhvr>
                                        <p:cTn id="6" dur="500" fill="hold"/>
                                        <p:tgtEl>
                                          <p:spTgt spid="41992"/>
                                        </p:tgtEl>
                                        <p:attrNameLst>
                                          <p:attrName>ppt_x</p:attrName>
                                          <p:attrName>ppt_y</p:attrName>
                                        </p:attrNameLst>
                                      </p:cBhvr>
                                      <p:rCtr x="191" y="-13645"/>
                                    </p:animMotion>
                                  </p:childTnLst>
                                </p:cTn>
                              </p:par>
                              <p:par>
                                <p:cTn id="7" presetID="6" presetClass="emph" presetSubtype="0" fill="hold" grpId="1" nodeType="withEffect">
                                  <p:stCondLst>
                                    <p:cond delay="0"/>
                                  </p:stCondLst>
                                  <p:childTnLst>
                                    <p:animScale>
                                      <p:cBhvr>
                                        <p:cTn id="8" dur="500" fill="hold"/>
                                        <p:tgtEl>
                                          <p:spTgt spid="4199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animBg="1"/>
      <p:bldP spid="4199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情報セキュリティ対策は</a:t>
            </a:r>
            <a:r>
              <a:rPr lang="en-US" altLang="ja-JP" dirty="0" smtClean="0">
                <a:latin typeface="ＭＳ Ｐゴシック" panose="020B0600070205080204" pitchFamily="50" charset="-128"/>
                <a:ea typeface="ＭＳ Ｐゴシック" panose="020B0600070205080204" pitchFamily="50" charset="-128"/>
              </a:rPr>
              <a:t>…</a:t>
            </a:r>
            <a:endParaRPr lang="ja-JP" altLang="en-US" dirty="0" smtClean="0">
              <a:latin typeface="ＭＳ Ｐゴシック" panose="020B0600070205080204" pitchFamily="50" charset="-128"/>
              <a:ea typeface="ＭＳ Ｐゴシック" panose="020B0600070205080204" pitchFamily="50" charset="-128"/>
            </a:endParaRPr>
          </a:p>
        </p:txBody>
      </p:sp>
      <p:sp>
        <p:nvSpPr>
          <p:cNvPr id="3" name="コンテンツ プレースホルダー 2"/>
          <p:cNvSpPr>
            <a:spLocks noGrp="1"/>
          </p:cNvSpPr>
          <p:nvPr>
            <p:ph idx="1"/>
          </p:nvPr>
        </p:nvSpPr>
        <p:spPr>
          <a:xfrm>
            <a:off x="485422" y="1825625"/>
            <a:ext cx="8207022" cy="4351338"/>
          </a:xfrm>
        </p:spPr>
        <p:txBody>
          <a:bodyPr>
            <a:normAutofit/>
          </a:bodyPr>
          <a:lstStyle/>
          <a:p>
            <a:pPr marL="0" indent="0" algn="ctr">
              <a:buNone/>
              <a:defRPr/>
            </a:pPr>
            <a:r>
              <a:rPr lang="ja-JP" altLang="en-US" dirty="0">
                <a:latin typeface="ＭＳ Ｐゴシック" panose="020B0600070205080204" pitchFamily="50" charset="-128"/>
                <a:ea typeface="ＭＳ Ｐゴシック" panose="020B0600070205080204" pitchFamily="50" charset="-128"/>
              </a:rPr>
              <a:t>情報セキュリティ対策が行われていない企業とは･･･</a:t>
            </a:r>
          </a:p>
          <a:p>
            <a:pPr marL="0" indent="0" algn="ctr">
              <a:buNone/>
              <a:defRPr/>
            </a:pPr>
            <a:r>
              <a:rPr lang="ja-JP" altLang="en-US" sz="4400" dirty="0">
                <a:solidFill>
                  <a:srgbClr val="FF6600"/>
                </a:solidFill>
                <a:latin typeface="ＭＳ Ｐゴシック" panose="020B0600070205080204" pitchFamily="50" charset="-128"/>
                <a:ea typeface="ＭＳ Ｐゴシック" panose="020B0600070205080204" pitchFamily="50" charset="-128"/>
              </a:rPr>
              <a:t>お付き合いしたくない</a:t>
            </a:r>
            <a:r>
              <a:rPr lang="en-US" altLang="ja-JP" sz="4400" dirty="0">
                <a:solidFill>
                  <a:srgbClr val="FF6600"/>
                </a:solidFill>
                <a:latin typeface="ＭＳ Ｐゴシック" panose="020B0600070205080204" pitchFamily="50" charset="-128"/>
                <a:ea typeface="ＭＳ Ｐゴシック" panose="020B0600070205080204" pitchFamily="50" charset="-128"/>
              </a:rPr>
              <a:t>!?</a:t>
            </a:r>
          </a:p>
          <a:p>
            <a:pPr marL="0" indent="0" algn="ctr">
              <a:buNone/>
              <a:defRPr/>
            </a:pPr>
            <a:r>
              <a:rPr lang="ja-JP" altLang="en-US" sz="4400" dirty="0">
                <a:solidFill>
                  <a:srgbClr val="FF6600"/>
                </a:solidFill>
                <a:latin typeface="ＭＳ Ｐゴシック" panose="020B0600070205080204" pitchFamily="50" charset="-128"/>
                <a:ea typeface="ＭＳ Ｐゴシック" panose="020B0600070205080204" pitchFamily="50" charset="-128"/>
              </a:rPr>
              <a:t>仕事も出せない</a:t>
            </a:r>
            <a:r>
              <a:rPr lang="en-US" altLang="ja-JP" sz="4400" dirty="0">
                <a:solidFill>
                  <a:srgbClr val="FF6600"/>
                </a:solidFill>
                <a:latin typeface="ＭＳ Ｐゴシック" panose="020B0600070205080204" pitchFamily="50" charset="-128"/>
                <a:ea typeface="ＭＳ Ｐゴシック" panose="020B0600070205080204" pitchFamily="50" charset="-128"/>
              </a:rPr>
              <a:t>!?</a:t>
            </a:r>
          </a:p>
          <a:p>
            <a:pPr marL="0" indent="0" algn="ctr">
              <a:buNone/>
              <a:defRPr/>
            </a:pPr>
            <a:endParaRPr lang="en-US" altLang="ja-JP" dirty="0">
              <a:solidFill>
                <a:srgbClr val="FF6600"/>
              </a:solidFill>
              <a:latin typeface="ＭＳ Ｐゴシック" panose="020B0600070205080204" pitchFamily="50" charset="-128"/>
              <a:ea typeface="ＭＳ Ｐゴシック" panose="020B0600070205080204" pitchFamily="50" charset="-128"/>
            </a:endParaRPr>
          </a:p>
          <a:p>
            <a:pPr marL="0" indent="0" algn="ctr">
              <a:buNone/>
              <a:defRPr/>
            </a:pPr>
            <a:endParaRPr lang="en-US" altLang="ja-JP" dirty="0">
              <a:solidFill>
                <a:srgbClr val="FF6600"/>
              </a:solidFill>
              <a:latin typeface="ＭＳ Ｐゴシック" panose="020B0600070205080204" pitchFamily="50" charset="-128"/>
              <a:ea typeface="ＭＳ Ｐゴシック" panose="020B0600070205080204" pitchFamily="50" charset="-128"/>
            </a:endParaRPr>
          </a:p>
          <a:p>
            <a:pPr marL="0" indent="0" algn="ctr">
              <a:buNone/>
              <a:defRPr/>
            </a:pPr>
            <a:r>
              <a:rPr lang="ja-JP" altLang="en-US" u="sng" dirty="0">
                <a:solidFill>
                  <a:srgbClr val="FF0000"/>
                </a:solidFill>
                <a:latin typeface="ＭＳ Ｐゴシック" panose="020B0600070205080204" pitchFamily="50" charset="-128"/>
                <a:ea typeface="ＭＳ Ｐゴシック" panose="020B0600070205080204" pitchFamily="50" charset="-128"/>
              </a:rPr>
              <a:t>情報セキュリティ対策</a:t>
            </a:r>
            <a:r>
              <a:rPr lang="ja-JP" altLang="en-US" u="sng" dirty="0" smtClean="0">
                <a:solidFill>
                  <a:srgbClr val="FF0000"/>
                </a:solidFill>
                <a:latin typeface="ＭＳ Ｐゴシック" panose="020B0600070205080204" pitchFamily="50" charset="-128"/>
                <a:ea typeface="ＭＳ Ｐゴシック" panose="020B0600070205080204" pitchFamily="50" charset="-128"/>
              </a:rPr>
              <a:t>は</a:t>
            </a:r>
            <a:r>
              <a:rPr lang="en-US" altLang="ja-JP" u="sng" dirty="0" smtClean="0">
                <a:solidFill>
                  <a:srgbClr val="FF0000"/>
                </a:solidFill>
                <a:latin typeface="ＭＳ Ｐゴシック" panose="020B0600070205080204" pitchFamily="50" charset="-128"/>
                <a:ea typeface="ＭＳ Ｐゴシック" panose="020B0600070205080204" pitchFamily="50" charset="-128"/>
              </a:rPr>
              <a:t/>
            </a:r>
            <a:br>
              <a:rPr lang="en-US" altLang="ja-JP" u="sng" dirty="0" smtClean="0">
                <a:solidFill>
                  <a:srgbClr val="FF0000"/>
                </a:solidFill>
                <a:latin typeface="ＭＳ Ｐゴシック" panose="020B0600070205080204" pitchFamily="50" charset="-128"/>
                <a:ea typeface="ＭＳ Ｐゴシック" panose="020B0600070205080204" pitchFamily="50" charset="-128"/>
              </a:rPr>
            </a:br>
            <a:r>
              <a:rPr lang="ja-JP" altLang="en-US" u="sng" dirty="0" smtClean="0">
                <a:solidFill>
                  <a:srgbClr val="FF0000"/>
                </a:solidFill>
                <a:latin typeface="ＭＳ Ｐゴシック" panose="020B0600070205080204" pitchFamily="50" charset="-128"/>
                <a:ea typeface="ＭＳ Ｐゴシック" panose="020B0600070205080204" pitchFamily="50" charset="-128"/>
              </a:rPr>
              <a:t>ビジネス上必須</a:t>
            </a:r>
            <a:r>
              <a:rPr lang="en-US" altLang="ja-JP" u="sng" dirty="0" smtClean="0">
                <a:solidFill>
                  <a:srgbClr val="FF0000"/>
                </a:solidFill>
                <a:latin typeface="ＭＳ Ｐゴシック" panose="020B0600070205080204" pitchFamily="50" charset="-128"/>
                <a:ea typeface="ＭＳ Ｐゴシック" panose="020B0600070205080204" pitchFamily="50" charset="-128"/>
              </a:rPr>
              <a:t/>
            </a:r>
            <a:br>
              <a:rPr lang="en-US" altLang="ja-JP" u="sng" dirty="0" smtClean="0">
                <a:solidFill>
                  <a:srgbClr val="FF0000"/>
                </a:solidFill>
                <a:latin typeface="ＭＳ Ｐゴシック" panose="020B0600070205080204" pitchFamily="50" charset="-128"/>
                <a:ea typeface="ＭＳ Ｐゴシック" panose="020B0600070205080204" pitchFamily="50" charset="-128"/>
              </a:rPr>
            </a:br>
            <a:r>
              <a:rPr lang="ja-JP" altLang="en-US" u="sng" dirty="0" smtClean="0">
                <a:solidFill>
                  <a:srgbClr val="FF0000"/>
                </a:solidFill>
                <a:latin typeface="ＭＳ Ｐゴシック" panose="020B0600070205080204" pitchFamily="50" charset="-128"/>
                <a:ea typeface="ＭＳ Ｐゴシック" panose="020B0600070205080204" pitchFamily="50" charset="-128"/>
              </a:rPr>
              <a:t>ということになります</a:t>
            </a:r>
            <a:r>
              <a:rPr lang="en-US" altLang="ja-JP" u="sng" dirty="0" smtClean="0">
                <a:solidFill>
                  <a:srgbClr val="FF0000"/>
                </a:solidFill>
                <a:latin typeface="ＭＳ Ｐゴシック" panose="020B0600070205080204" pitchFamily="50" charset="-128"/>
                <a:ea typeface="ＭＳ Ｐゴシック" panose="020B0600070205080204" pitchFamily="50" charset="-128"/>
              </a:rPr>
              <a:t>!!</a:t>
            </a:r>
            <a:endParaRPr lang="en-US" altLang="ja-JP" u="sng" dirty="0">
              <a:solidFill>
                <a:srgbClr val="FF0000"/>
              </a:solidFill>
              <a:latin typeface="ＭＳ Ｐゴシック" panose="020B0600070205080204" pitchFamily="50" charset="-128"/>
              <a:ea typeface="ＭＳ Ｐゴシック" panose="020B0600070205080204" pitchFamily="50" charset="-128"/>
            </a:endParaRPr>
          </a:p>
          <a:p>
            <a:pPr>
              <a:defRPr/>
            </a:pPr>
            <a:endParaRPr lang="ja-JP" altLang="en-US" dirty="0"/>
          </a:p>
        </p:txBody>
      </p:sp>
      <p:sp>
        <p:nvSpPr>
          <p:cNvPr id="4" name="下矢印 3"/>
          <p:cNvSpPr/>
          <p:nvPr/>
        </p:nvSpPr>
        <p:spPr bwMode="auto">
          <a:xfrm>
            <a:off x="3924302" y="4001294"/>
            <a:ext cx="1008063" cy="731837"/>
          </a:xfrm>
          <a:prstGeom prst="downArrow">
            <a:avLst/>
          </a:prstGeom>
          <a:solidFill>
            <a:schemeClr val="tx1">
              <a:lumMod val="50000"/>
              <a:lumOff val="50000"/>
            </a:schemeClr>
          </a:solidFill>
          <a:ln w="9525" cap="flat" cmpd="sng" algn="ctr">
            <a:noFill/>
            <a:prstDash val="solid"/>
            <a:round/>
            <a:headEnd type="none" w="med" len="med"/>
            <a:tailEnd type="none" w="med" len="med"/>
          </a:ln>
          <a:effectLst/>
        </p:spPr>
        <p:txBody>
          <a:bodyPr/>
          <a:lstStyle/>
          <a:p>
            <a:pPr>
              <a:spcBef>
                <a:spcPct val="0"/>
              </a:spcBef>
              <a:defRPr/>
            </a:pPr>
            <a:endParaRPr lang="ja-JP" altLang="en-US" sz="1200" dirty="0">
              <a:latin typeface="Arial" charset="0"/>
              <a:ea typeface="ＭＳ Ｐゴシック" pitchFamily="50" charset="-128"/>
            </a:endParaRPr>
          </a:p>
        </p:txBody>
      </p:sp>
    </p:spTree>
    <p:extLst>
      <p:ext uri="{BB962C8B-B14F-4D97-AF65-F5344CB8AC3E}">
        <p14:creationId xmlns:p14="http://schemas.microsoft.com/office/powerpoint/2010/main" val="15221510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タイトル 3"/>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最近の事情</a:t>
            </a:r>
            <a:r>
              <a:rPr lang="en-US" altLang="ja-JP" dirty="0" smtClean="0">
                <a:latin typeface="ＭＳ Ｐゴシック" panose="020B0600070205080204" pitchFamily="50" charset="-128"/>
                <a:ea typeface="ＭＳ Ｐゴシック" panose="020B0600070205080204" pitchFamily="50" charset="-128"/>
              </a:rPr>
              <a:t>(</a:t>
            </a:r>
            <a:r>
              <a:rPr lang="en-US" altLang="ja-JP" dirty="0" smtClean="0">
                <a:latin typeface="Arial Black" panose="020B0A04020102020204" pitchFamily="34" charset="0"/>
                <a:ea typeface="ＭＳ Ｐゴシック" panose="020B0600070205080204" pitchFamily="50" charset="-128"/>
              </a:rPr>
              <a:t>BYOD</a:t>
            </a:r>
            <a:r>
              <a:rPr lang="en-US" altLang="ja-JP" dirty="0" smtClean="0">
                <a:latin typeface="ＭＳ Ｐゴシック" panose="020B0600070205080204" pitchFamily="50" charset="-128"/>
                <a:ea typeface="ＭＳ Ｐゴシック" panose="020B0600070205080204" pitchFamily="50" charset="-128"/>
              </a:rPr>
              <a:t>)</a:t>
            </a:r>
            <a:endParaRPr lang="ja-JP" altLang="en-US" dirty="0" smtClean="0">
              <a:latin typeface="ＭＳ Ｐゴシック" panose="020B0600070205080204" pitchFamily="50" charset="-128"/>
              <a:ea typeface="ＭＳ Ｐゴシック" panose="020B0600070205080204" pitchFamily="50" charset="-128"/>
            </a:endParaRPr>
          </a:p>
        </p:txBody>
      </p:sp>
      <p:sp>
        <p:nvSpPr>
          <p:cNvPr id="56323" name="コンテンツ プレースホルダー 4"/>
          <p:cNvSpPr>
            <a:spLocks noGrp="1"/>
          </p:cNvSpPr>
          <p:nvPr>
            <p:ph idx="1"/>
          </p:nvPr>
        </p:nvSpPr>
        <p:spPr/>
        <p:txBody>
          <a:bodyPr>
            <a:normAutofit/>
          </a:bodyPr>
          <a:lstStyle/>
          <a:p>
            <a:pPr>
              <a:buFont typeface="Wingdings" panose="05000000000000000000" pitchFamily="2" charset="2"/>
              <a:buChar char="l"/>
            </a:pPr>
            <a:r>
              <a:rPr lang="en-US" altLang="ja-JP" dirty="0">
                <a:latin typeface="ＭＳ Ｐゴシック" panose="020B0600070205080204" pitchFamily="50" charset="-128"/>
                <a:ea typeface="ＭＳ Ｐゴシック" panose="020B0600070205080204" pitchFamily="50" charset="-128"/>
              </a:rPr>
              <a:t>BYOD</a:t>
            </a: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Bring Your Own Device</a:t>
            </a: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
            </a:r>
            <a:br>
              <a:rPr lang="en-US" altLang="ja-JP"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“自分の端末を持って来いよ”</a:t>
            </a:r>
            <a:r>
              <a:rPr lang="en-US" altLang="ja-JP" dirty="0">
                <a:latin typeface="ＭＳ Ｐゴシック" panose="020B0600070205080204" pitchFamily="50" charset="-128"/>
                <a:ea typeface="ＭＳ Ｐゴシック" panose="020B0600070205080204" pitchFamily="50" charset="-128"/>
              </a:rPr>
              <a:t/>
            </a:r>
            <a:br>
              <a:rPr lang="en-US" altLang="ja-JP" dirty="0">
                <a:latin typeface="ＭＳ Ｐゴシック" panose="020B0600070205080204" pitchFamily="50" charset="-128"/>
                <a:ea typeface="ＭＳ Ｐゴシック" panose="020B0600070205080204" pitchFamily="50" charset="-128"/>
              </a:rPr>
            </a:b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→業務で自分の端末を使う</a:t>
            </a:r>
            <a:endParaRPr lang="en-US" altLang="ja-JP" dirty="0">
              <a:latin typeface="ＭＳ Ｐゴシック" panose="020B0600070205080204" pitchFamily="50" charset="-128"/>
              <a:ea typeface="ＭＳ Ｐゴシック" panose="020B0600070205080204" pitchFamily="50" charset="-128"/>
            </a:endParaRPr>
          </a:p>
          <a:p>
            <a:pPr>
              <a:buFont typeface="Wingdings" panose="05000000000000000000" pitchFamily="2" charset="2"/>
              <a:buChar char="l"/>
            </a:pPr>
            <a:r>
              <a:rPr lang="ja-JP" altLang="en-US" dirty="0">
                <a:solidFill>
                  <a:srgbClr val="FF0000"/>
                </a:solidFill>
                <a:latin typeface="ＭＳ Ｐゴシック" panose="020B0600070205080204" pitchFamily="50" charset="-128"/>
                <a:ea typeface="ＭＳ Ｐゴシック" panose="020B0600070205080204" pitchFamily="50" charset="-128"/>
              </a:rPr>
              <a:t>自分勝手な </a:t>
            </a:r>
            <a:r>
              <a:rPr lang="en-US" altLang="ja-JP" dirty="0">
                <a:solidFill>
                  <a:srgbClr val="FF0000"/>
                </a:solidFill>
                <a:latin typeface="ＭＳ Ｐゴシック" panose="020B0600070205080204" pitchFamily="50" charset="-128"/>
                <a:ea typeface="ＭＳ Ｐゴシック" panose="020B0600070205080204" pitchFamily="50" charset="-128"/>
              </a:rPr>
              <a:t>BYOD</a:t>
            </a:r>
            <a:r>
              <a:rPr lang="ja-JP" altLang="en-US" dirty="0">
                <a:solidFill>
                  <a:srgbClr val="FF0000"/>
                </a:solidFill>
                <a:latin typeface="ＭＳ Ｐゴシック" panose="020B0600070205080204" pitchFamily="50" charset="-128"/>
                <a:ea typeface="ＭＳ Ｐゴシック" panose="020B0600070205080204" pitchFamily="50" charset="-128"/>
              </a:rPr>
              <a:t> はとても危険です</a:t>
            </a:r>
            <a:endParaRPr lang="en-US" altLang="ja-JP" dirty="0">
              <a:solidFill>
                <a:srgbClr val="FF0000"/>
              </a:solidFill>
              <a:latin typeface="ＭＳ Ｐゴシック" panose="020B0600070205080204" pitchFamily="50" charset="-128"/>
              <a:ea typeface="ＭＳ Ｐゴシック" panose="020B0600070205080204" pitchFamily="50" charset="-128"/>
            </a:endParaRPr>
          </a:p>
          <a:p>
            <a:pPr>
              <a:buFont typeface="Wingdings" panose="05000000000000000000" pitchFamily="2" charset="2"/>
              <a:buChar char="l"/>
            </a:pPr>
            <a:r>
              <a:rPr lang="ja-JP" altLang="en-US" dirty="0">
                <a:latin typeface="ＭＳ Ｐゴシック" panose="020B0600070205080204" pitchFamily="50" charset="-128"/>
                <a:ea typeface="ＭＳ Ｐゴシック" panose="020B0600070205080204" pitchFamily="50" charset="-128"/>
              </a:rPr>
              <a:t>メリット</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例えばコスト低減や効率の向上）もデメリット（例えば情報持ち出しによる情報漏えいの危険性の増加）もあります</a:t>
            </a:r>
            <a:endParaRPr lang="en-US" altLang="ja-JP" dirty="0">
              <a:latin typeface="ＭＳ Ｐゴシック" panose="020B0600070205080204" pitchFamily="50" charset="-128"/>
              <a:ea typeface="ＭＳ Ｐゴシック" panose="020B0600070205080204" pitchFamily="50" charset="-128"/>
            </a:endParaRPr>
          </a:p>
          <a:p>
            <a:pPr>
              <a:buFont typeface="Wingdings" panose="05000000000000000000" pitchFamily="2" charset="2"/>
              <a:buChar char="l"/>
            </a:pPr>
            <a:r>
              <a:rPr lang="ja-JP" altLang="en-US" dirty="0">
                <a:latin typeface="ＭＳ Ｐゴシック" panose="020B0600070205080204" pitchFamily="50" charset="-128"/>
                <a:ea typeface="ＭＳ Ｐゴシック" panose="020B0600070205080204" pitchFamily="50" charset="-128"/>
              </a:rPr>
              <a:t>必要なら上司に相談し</a:t>
            </a:r>
            <a:r>
              <a:rPr lang="ja-JP" altLang="en-US" dirty="0" smtClean="0">
                <a:latin typeface="ＭＳ Ｐゴシック" panose="020B0600070205080204" pitchFamily="50" charset="-128"/>
                <a:ea typeface="ＭＳ Ｐゴシック" panose="020B0600070205080204" pitchFamily="50" charset="-128"/>
              </a:rPr>
              <a:t>、企業</a:t>
            </a:r>
            <a:r>
              <a:rPr lang="ja-JP" altLang="en-US" dirty="0">
                <a:latin typeface="ＭＳ Ｐゴシック" panose="020B0600070205080204" pitchFamily="50" charset="-128"/>
                <a:ea typeface="ＭＳ Ｐゴシック" panose="020B0600070205080204" pitchFamily="50" charset="-128"/>
              </a:rPr>
              <a:t>・組織として許可して</a:t>
            </a:r>
            <a:r>
              <a:rPr lang="en-US" altLang="ja-JP" dirty="0">
                <a:latin typeface="ＭＳ Ｐゴシック" panose="020B0600070205080204" pitchFamily="50" charset="-128"/>
                <a:ea typeface="ＭＳ Ｐゴシック" panose="020B0600070205080204" pitchFamily="50" charset="-128"/>
              </a:rPr>
              <a:t/>
            </a:r>
            <a:br>
              <a:rPr lang="en-US" altLang="ja-JP"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もらうこと</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許可制にする等</a:t>
            </a:r>
            <a:r>
              <a:rPr lang="en-US" altLang="ja-JP" dirty="0" smtClean="0">
                <a:latin typeface="ＭＳ Ｐゴシック" panose="020B0600070205080204" pitchFamily="50" charset="-128"/>
                <a:ea typeface="ＭＳ Ｐゴシック" panose="020B0600070205080204" pitchFamily="50" charset="-128"/>
              </a:rPr>
              <a:t>)</a:t>
            </a:r>
            <a:r>
              <a:rPr lang="ja-JP" altLang="en-US" dirty="0" smtClean="0">
                <a:latin typeface="ＭＳ Ｐゴシック" panose="020B0600070205080204" pitchFamily="50" charset="-128"/>
                <a:ea typeface="ＭＳ Ｐゴシック" panose="020B0600070205080204" pitchFamily="50" charset="-128"/>
              </a:rPr>
              <a:t>を</a:t>
            </a:r>
            <a:r>
              <a:rPr lang="ja-JP" altLang="en-US" dirty="0">
                <a:latin typeface="ＭＳ Ｐゴシック" panose="020B0600070205080204" pitchFamily="50" charset="-128"/>
                <a:ea typeface="ＭＳ Ｐゴシック" panose="020B0600070205080204" pitchFamily="50" charset="-128"/>
              </a:rPr>
              <a:t>お勧めします</a:t>
            </a:r>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449533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ja-JP" dirty="0" smtClean="0">
                <a:solidFill>
                  <a:srgbClr val="000000"/>
                </a:solidFill>
              </a:rPr>
              <a:t>№11</a:t>
            </a:r>
            <a:r>
              <a:rPr lang="en-US" altLang="ja-JP" dirty="0">
                <a:solidFill>
                  <a:srgbClr val="000000"/>
                </a:solidFill>
              </a:rPr>
              <a:t>  </a:t>
            </a:r>
            <a:r>
              <a:rPr lang="ja-JP" altLang="en-US" dirty="0">
                <a:solidFill>
                  <a:srgbClr val="000000"/>
                </a:solidFill>
                <a:ea typeface="ＭＳ Ｐゴシック" panose="020B0600070205080204" pitchFamily="50" charset="-128"/>
              </a:rPr>
              <a:t>パソコンについて</a:t>
            </a:r>
            <a:r>
              <a:rPr lang="ja-JP" altLang="en-US" dirty="0" smtClean="0"/>
              <a:t>	</a:t>
            </a:r>
          </a:p>
        </p:txBody>
      </p:sp>
      <p:sp>
        <p:nvSpPr>
          <p:cNvPr id="58372" name="Rectangle 3"/>
          <p:cNvSpPr>
            <a:spLocks noGrp="1" noChangeArrowheads="1"/>
          </p:cNvSpPr>
          <p:nvPr>
            <p:ph idx="1"/>
          </p:nvPr>
        </p:nvSpPr>
        <p:spPr>
          <a:xfrm>
            <a:off x="628650" y="1950720"/>
            <a:ext cx="7886700" cy="1926336"/>
          </a:xfrm>
          <a:ln w="76200">
            <a:solidFill>
              <a:schemeClr val="accent1"/>
            </a:solidFill>
            <a:prstDash val="dashDot"/>
          </a:ln>
        </p:spPr>
        <p:txBody>
          <a:bodyPr>
            <a:normAutofit/>
          </a:bodyPr>
          <a:lstStyle/>
          <a:p>
            <a:pPr>
              <a:buSzPct val="100000"/>
              <a:buFont typeface="Wingdings" panose="05000000000000000000" pitchFamily="2" charset="2"/>
              <a:buChar char="u"/>
            </a:pPr>
            <a:r>
              <a:rPr lang="ja-JP" altLang="en-US" sz="4000" dirty="0" smtClean="0">
                <a:ea typeface="ＭＳ Ｐゴシック" panose="020B0600070205080204" pitchFamily="50" charset="-128"/>
              </a:rPr>
              <a:t>退社</a:t>
            </a:r>
            <a:r>
              <a:rPr lang="ja-JP" altLang="en-US" sz="4000" dirty="0">
                <a:ea typeface="ＭＳ Ｐゴシック" panose="020B0600070205080204" pitchFamily="50" charset="-128"/>
              </a:rPr>
              <a:t>時にパソコンの電源を落とすなどのように、他人に使われないようにしていますか？</a:t>
            </a:r>
          </a:p>
        </p:txBody>
      </p:sp>
    </p:spTree>
    <p:extLst>
      <p:ext uri="{BB962C8B-B14F-4D97-AF65-F5344CB8AC3E}">
        <p14:creationId xmlns:p14="http://schemas.microsoft.com/office/powerpoint/2010/main" val="583024839"/>
      </p:ext>
    </p:extLst>
  </p:cSld>
  <p:clrMapOvr>
    <a:masterClrMapping/>
  </p:clrMapOvr>
  <p:transition>
    <p:cover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ja-JP" dirty="0" smtClean="0"/>
              <a:t>№11</a:t>
            </a:r>
            <a:r>
              <a:rPr lang="en-US" altLang="ja-JP" dirty="0"/>
              <a:t>  </a:t>
            </a:r>
            <a:r>
              <a:rPr lang="ja-JP" altLang="en-US" dirty="0">
                <a:ea typeface="ＭＳ Ｐゴシック" panose="020B0600070205080204" pitchFamily="50" charset="-128"/>
              </a:rPr>
              <a:t>パソコンについて</a:t>
            </a:r>
          </a:p>
        </p:txBody>
      </p:sp>
      <p:sp>
        <p:nvSpPr>
          <p:cNvPr id="67587" name="Rectangle 3"/>
          <p:cNvSpPr>
            <a:spLocks noGrp="1" noChangeArrowheads="1"/>
          </p:cNvSpPr>
          <p:nvPr>
            <p:ph idx="1"/>
          </p:nvPr>
        </p:nvSpPr>
        <p:spPr>
          <a:xfrm>
            <a:off x="487680" y="1825625"/>
            <a:ext cx="8027670" cy="4351338"/>
          </a:xfrm>
        </p:spPr>
        <p:txBody>
          <a:bodyPr/>
          <a:lstStyle/>
          <a:p>
            <a:pPr eaLnBrk="1" hangingPunct="1">
              <a:defRPr/>
            </a:pPr>
            <a:r>
              <a:rPr lang="ja-JP" altLang="en-US" dirty="0" smtClean="0">
                <a:ea typeface="ＭＳ Ｐゴシック" panose="020B0600070205080204" pitchFamily="50" charset="-128"/>
              </a:rPr>
              <a:t>誰でも操作できるパソコンは不正に使用される可能性があります。</a:t>
            </a:r>
            <a:r>
              <a:rPr lang="ja-JP" altLang="en-US" dirty="0" smtClean="0">
                <a:solidFill>
                  <a:srgbClr val="FF0000"/>
                </a:solidFill>
                <a:ea typeface="ＭＳ Ｐゴシック" panose="020B0600070205080204" pitchFamily="50" charset="-128"/>
              </a:rPr>
              <a:t>不正使用</a:t>
            </a:r>
            <a:r>
              <a:rPr lang="ja-JP" altLang="en-US" dirty="0" smtClean="0">
                <a:ea typeface="ＭＳ Ｐゴシック" panose="020B0600070205080204" pitchFamily="50" charset="-128"/>
              </a:rPr>
              <a:t>からパソコンを守るための対策を行いましょう。</a:t>
            </a:r>
            <a:endParaRPr lang="en-US" altLang="ja-JP" dirty="0" smtClean="0">
              <a:ea typeface="ＭＳ Ｐゴシック" panose="020B0600070205080204" pitchFamily="50" charset="-128"/>
            </a:endParaRPr>
          </a:p>
        </p:txBody>
      </p:sp>
      <p:sp>
        <p:nvSpPr>
          <p:cNvPr id="2" name="円/楕円 1"/>
          <p:cNvSpPr/>
          <p:nvPr/>
        </p:nvSpPr>
        <p:spPr>
          <a:xfrm>
            <a:off x="776408" y="3662247"/>
            <a:ext cx="3523857" cy="1816608"/>
          </a:xfrm>
          <a:prstGeom prst="ellipse">
            <a:avLst/>
          </a:prstGeom>
          <a:solidFill>
            <a:srgbClr val="FCFEB4"/>
          </a:solid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ＭＳ Ｐゴシック" panose="020B0600070205080204" pitchFamily="50" charset="-128"/>
                <a:ea typeface="ＭＳ Ｐゴシック" panose="020B0600070205080204" pitchFamily="50" charset="-128"/>
              </a:rPr>
              <a:t>昼間なら</a:t>
            </a:r>
            <a:r>
              <a:rPr lang="en-US" altLang="ja-JP" sz="2400" b="1" dirty="0" smtClean="0">
                <a:solidFill>
                  <a:schemeClr val="tx1"/>
                </a:solidFill>
                <a:latin typeface="ＭＳ Ｐゴシック" panose="020B0600070205080204" pitchFamily="50" charset="-128"/>
                <a:ea typeface="ＭＳ Ｐゴシック" panose="020B0600070205080204" pitchFamily="50" charset="-128"/>
              </a:rPr>
              <a:t>…</a:t>
            </a:r>
          </a:p>
          <a:p>
            <a:pPr algn="ctr"/>
            <a:r>
              <a:rPr lang="ja-JP" altLang="en-US" sz="2400" b="1" dirty="0">
                <a:solidFill>
                  <a:schemeClr val="tx1"/>
                </a:solidFill>
                <a:latin typeface="ＭＳ Ｐゴシック" panose="020B0600070205080204" pitchFamily="50" charset="-128"/>
                <a:ea typeface="ＭＳ Ｐゴシック" panose="020B0600070205080204" pitchFamily="50" charset="-128"/>
              </a:rPr>
              <a:t>コンピュータロック</a:t>
            </a:r>
            <a:endParaRPr kumimoji="1" lang="ja-JP" altLang="en-US" sz="2400" dirty="0">
              <a:solidFill>
                <a:schemeClr val="tx1"/>
              </a:solidFill>
            </a:endParaRPr>
          </a:p>
        </p:txBody>
      </p:sp>
      <p:sp>
        <p:nvSpPr>
          <p:cNvPr id="9" name="円/楕円 8"/>
          <p:cNvSpPr/>
          <p:nvPr/>
        </p:nvSpPr>
        <p:spPr>
          <a:xfrm>
            <a:off x="4890499" y="3662247"/>
            <a:ext cx="3136620" cy="1816608"/>
          </a:xfrm>
          <a:prstGeom prst="ellipse">
            <a:avLst/>
          </a:prstGeom>
          <a:solidFill>
            <a:srgbClr val="FCFEB4"/>
          </a:solidFill>
          <a:ln w="381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ja-JP" altLang="en-US" sz="2400" b="1" dirty="0">
                <a:solidFill>
                  <a:schemeClr val="tx1"/>
                </a:solidFill>
                <a:latin typeface="ＭＳ Ｐゴシック" panose="020B0600070205080204" pitchFamily="50" charset="-128"/>
                <a:ea typeface="ＭＳ Ｐゴシック" panose="020B0600070205080204" pitchFamily="50" charset="-128"/>
              </a:rPr>
              <a:t>夜間なら</a:t>
            </a:r>
            <a:r>
              <a:rPr lang="en-US" altLang="ja-JP" sz="2400" b="1" dirty="0">
                <a:solidFill>
                  <a:schemeClr val="tx1"/>
                </a:solidFill>
                <a:latin typeface="ＭＳ Ｐゴシック" panose="020B0600070205080204" pitchFamily="50" charset="-128"/>
                <a:ea typeface="ＭＳ Ｐゴシック" panose="020B0600070205080204" pitchFamily="50" charset="-128"/>
              </a:rPr>
              <a:t>…</a:t>
            </a:r>
            <a:br>
              <a:rPr lang="en-US" altLang="ja-JP" sz="2400" b="1" dirty="0">
                <a:solidFill>
                  <a:schemeClr val="tx1"/>
                </a:solidFill>
                <a:latin typeface="ＭＳ Ｐゴシック" panose="020B0600070205080204" pitchFamily="50" charset="-128"/>
                <a:ea typeface="ＭＳ Ｐゴシック" panose="020B0600070205080204" pitchFamily="50" charset="-128"/>
              </a:rPr>
            </a:br>
            <a:r>
              <a:rPr lang="ja-JP" altLang="en-US" sz="2400" b="1" dirty="0">
                <a:solidFill>
                  <a:schemeClr val="tx1"/>
                </a:solidFill>
                <a:latin typeface="ＭＳ Ｐゴシック" panose="020B0600070205080204" pitchFamily="50" charset="-128"/>
                <a:ea typeface="ＭＳ Ｐゴシック" panose="020B0600070205080204" pitchFamily="50" charset="-128"/>
              </a:rPr>
              <a:t>シャットダウン</a:t>
            </a:r>
            <a:r>
              <a:rPr lang="en-US" altLang="ja-JP" sz="2400" b="1" dirty="0">
                <a:solidFill>
                  <a:schemeClr val="tx1"/>
                </a:solidFill>
                <a:latin typeface="ＭＳ Ｐゴシック" panose="020B0600070205080204" pitchFamily="50" charset="-128"/>
                <a:ea typeface="ＭＳ Ｐゴシック" panose="020B0600070205080204" pitchFamily="50" charset="-128"/>
              </a:rPr>
              <a:t>(</a:t>
            </a:r>
            <a:r>
              <a:rPr lang="ja-JP" altLang="en-US" sz="2400" b="1" dirty="0">
                <a:solidFill>
                  <a:schemeClr val="tx1"/>
                </a:solidFill>
                <a:latin typeface="ＭＳ Ｐゴシック" panose="020B0600070205080204" pitchFamily="50" charset="-128"/>
                <a:ea typeface="ＭＳ Ｐゴシック" panose="020B0600070205080204" pitchFamily="50" charset="-128"/>
              </a:rPr>
              <a:t>電源を切る</a:t>
            </a:r>
            <a:r>
              <a:rPr lang="en-US" altLang="ja-JP" sz="2400" b="1" dirty="0">
                <a:solidFill>
                  <a:schemeClr val="tx1"/>
                </a:solidFill>
                <a:latin typeface="ＭＳ Ｐゴシック" panose="020B0600070205080204" pitchFamily="50" charset="-128"/>
                <a:ea typeface="ＭＳ Ｐゴシック" panose="020B0600070205080204" pitchFamily="50" charset="-128"/>
              </a:rPr>
              <a:t>)</a:t>
            </a:r>
            <a:r>
              <a:rPr lang="ja-JP" altLang="en-US" sz="2400" b="1" dirty="0">
                <a:solidFill>
                  <a:schemeClr val="tx1"/>
                </a:solidFill>
                <a:latin typeface="ＭＳ Ｐゴシック" panose="020B0600070205080204" pitchFamily="50" charset="-128"/>
                <a:ea typeface="ＭＳ Ｐゴシック" panose="020B0600070205080204" pitchFamily="50" charset="-128"/>
              </a:rPr>
              <a:t> </a:t>
            </a:r>
          </a:p>
        </p:txBody>
      </p:sp>
    </p:spTree>
    <p:extLst>
      <p:ext uri="{BB962C8B-B14F-4D97-AF65-F5344CB8AC3E}">
        <p14:creationId xmlns:p14="http://schemas.microsoft.com/office/powerpoint/2010/main" val="1434930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ja-JP" altLang="en-US" sz="3200" dirty="0">
                <a:latin typeface="ＭＳ Ｐゴシック" panose="020B0600070205080204" pitchFamily="50" charset="-128"/>
                <a:ea typeface="ＭＳ Ｐゴシック" panose="020B0600070205080204" pitchFamily="50" charset="-128"/>
              </a:rPr>
              <a:t>コンピュータのロック機能の活用</a:t>
            </a:r>
          </a:p>
        </p:txBody>
      </p:sp>
      <p:sp>
        <p:nvSpPr>
          <p:cNvPr id="60419" name="Text Box 4"/>
          <p:cNvSpPr txBox="1">
            <a:spLocks noChangeArrowheads="1"/>
          </p:cNvSpPr>
          <p:nvPr/>
        </p:nvSpPr>
        <p:spPr bwMode="auto">
          <a:xfrm>
            <a:off x="671515" y="1628777"/>
            <a:ext cx="7704137" cy="873125"/>
          </a:xfrm>
          <a:prstGeom prst="rect">
            <a:avLst/>
          </a:prstGeom>
          <a:solidFill>
            <a:srgbClr val="FFFF99"/>
          </a:solidFill>
          <a:ln w="12700">
            <a:solidFill>
              <a:srgbClr val="000000"/>
            </a:solidFill>
            <a:miter lim="800000"/>
            <a:headEnd/>
            <a:tailEnd/>
          </a:ln>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lnSpc>
                <a:spcPct val="90000"/>
              </a:lnSpc>
              <a:buClr>
                <a:schemeClr val="bg2"/>
              </a:buClr>
              <a:buFont typeface="Monotype Sorts" pitchFamily="2" charset="2"/>
              <a:buNone/>
            </a:pPr>
            <a:r>
              <a:rPr lang="ja-JP" altLang="en-US" sz="2800">
                <a:latin typeface="ＭＳ Ｐゴシック" panose="020B0600070205080204" pitchFamily="50" charset="-128"/>
              </a:rPr>
              <a:t>パソコンから離れるときは、他人がパソコンを                   使うことを防ぐため、コンピュータをロックしましょう</a:t>
            </a:r>
          </a:p>
        </p:txBody>
      </p:sp>
      <p:sp>
        <p:nvSpPr>
          <p:cNvPr id="60420" name="Text Box 5"/>
          <p:cNvSpPr txBox="1">
            <a:spLocks noChangeArrowheads="1"/>
          </p:cNvSpPr>
          <p:nvPr/>
        </p:nvSpPr>
        <p:spPr bwMode="auto">
          <a:xfrm>
            <a:off x="900115" y="2852738"/>
            <a:ext cx="73437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FontTx/>
              <a:buNone/>
            </a:pPr>
            <a:r>
              <a:rPr lang="en-US" altLang="ja-JP" sz="2200"/>
              <a:t>Windows OS</a:t>
            </a:r>
            <a:r>
              <a:rPr lang="ja-JP" altLang="en-US" sz="2200"/>
              <a:t>をお使いなら</a:t>
            </a:r>
            <a:r>
              <a:rPr lang="en-US" altLang="ja-JP" sz="2200"/>
              <a:t>…</a:t>
            </a:r>
          </a:p>
          <a:p>
            <a:pPr eaLnBrk="1" hangingPunct="1">
              <a:spcBef>
                <a:spcPct val="0"/>
              </a:spcBef>
              <a:buClrTx/>
              <a:buFontTx/>
              <a:buNone/>
            </a:pPr>
            <a:endParaRPr lang="en-US" altLang="ja-JP" sz="2200"/>
          </a:p>
          <a:p>
            <a:pPr eaLnBrk="1" hangingPunct="1">
              <a:spcBef>
                <a:spcPct val="0"/>
              </a:spcBef>
              <a:buClrTx/>
              <a:buFontTx/>
              <a:buNone/>
            </a:pPr>
            <a:r>
              <a:rPr lang="ja-JP" altLang="en-US" sz="2800"/>
              <a:t>  「</a:t>
            </a:r>
            <a:r>
              <a:rPr lang="en-US" altLang="ja-JP" sz="2800"/>
              <a:t>Ctrl + Alt + Delete</a:t>
            </a:r>
            <a:r>
              <a:rPr lang="ja-JP" altLang="en-US" sz="2800"/>
              <a:t>」 → コンピュータのロック </a:t>
            </a:r>
          </a:p>
          <a:p>
            <a:pPr eaLnBrk="1" hangingPunct="1">
              <a:spcBef>
                <a:spcPct val="0"/>
              </a:spcBef>
              <a:buClrTx/>
              <a:buFontTx/>
              <a:buNone/>
            </a:pPr>
            <a:endParaRPr lang="en-US" altLang="ja-JP" sz="900"/>
          </a:p>
          <a:p>
            <a:pPr eaLnBrk="1" hangingPunct="1">
              <a:spcBef>
                <a:spcPct val="0"/>
              </a:spcBef>
              <a:buClrTx/>
              <a:buFontTx/>
              <a:buNone/>
            </a:pPr>
            <a:r>
              <a:rPr lang="en-US" altLang="ja-JP" sz="2200"/>
              <a:t>		</a:t>
            </a:r>
            <a:r>
              <a:rPr lang="ja-JP" altLang="en-US" sz="2200"/>
              <a:t> もしくは</a:t>
            </a:r>
            <a:endParaRPr lang="en-US" altLang="ja-JP" sz="2200"/>
          </a:p>
          <a:p>
            <a:pPr eaLnBrk="1" hangingPunct="1">
              <a:spcBef>
                <a:spcPct val="0"/>
              </a:spcBef>
              <a:buClrTx/>
              <a:buFontTx/>
              <a:buNone/>
            </a:pPr>
            <a:endParaRPr lang="ja-JP" altLang="en-US" sz="900"/>
          </a:p>
          <a:p>
            <a:pPr eaLnBrk="1" hangingPunct="1">
              <a:spcBef>
                <a:spcPct val="0"/>
              </a:spcBef>
              <a:buClrTx/>
              <a:buFontTx/>
              <a:buNone/>
            </a:pPr>
            <a:r>
              <a:rPr lang="en-US" altLang="ja-JP" sz="2800"/>
              <a:t>	</a:t>
            </a:r>
            <a:r>
              <a:rPr lang="ja-JP" altLang="en-US" sz="2800"/>
              <a:t>「</a:t>
            </a:r>
            <a:r>
              <a:rPr lang="en-US" altLang="ja-JP" sz="2800"/>
              <a:t>Windows </a:t>
            </a:r>
            <a:r>
              <a:rPr lang="ja-JP" altLang="en-US" sz="2800"/>
              <a:t>キー </a:t>
            </a:r>
            <a:r>
              <a:rPr lang="en-US" altLang="ja-JP" sz="2800"/>
              <a:t>+ L </a:t>
            </a:r>
            <a:r>
              <a:rPr lang="ja-JP" altLang="en-US" sz="2800"/>
              <a:t>」</a:t>
            </a:r>
          </a:p>
        </p:txBody>
      </p:sp>
    </p:spTree>
    <p:extLst>
      <p:ext uri="{BB962C8B-B14F-4D97-AF65-F5344CB8AC3E}">
        <p14:creationId xmlns:p14="http://schemas.microsoft.com/office/powerpoint/2010/main" val="35952474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パスワードは・・・</a:t>
            </a:r>
          </a:p>
        </p:txBody>
      </p:sp>
    </p:spTree>
    <p:extLst>
      <p:ext uri="{BB962C8B-B14F-4D97-AF65-F5344CB8AC3E}">
        <p14:creationId xmlns:p14="http://schemas.microsoft.com/office/powerpoint/2010/main" val="3096080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a:defRPr/>
            </a:pPr>
            <a:r>
              <a:rPr lang="en-US" altLang="ja-JP" dirty="0" smtClean="0">
                <a:solidFill>
                  <a:srgbClr val="000000"/>
                </a:solidFill>
                <a:latin typeface="+mn-lt"/>
              </a:rPr>
              <a:t>№12</a:t>
            </a:r>
            <a:r>
              <a:rPr lang="en-US" altLang="ja-JP" sz="4000" dirty="0">
                <a:solidFill>
                  <a:srgbClr val="000000"/>
                </a:solidFill>
              </a:rPr>
              <a:t> </a:t>
            </a:r>
            <a:r>
              <a:rPr lang="ja-JP" altLang="en-US" dirty="0">
                <a:solidFill>
                  <a:srgbClr val="000000"/>
                </a:solidFill>
                <a:ea typeface="ＭＳ Ｐゴシック" panose="020B0600070205080204" pitchFamily="50" charset="-128"/>
              </a:rPr>
              <a:t>パスワードについて</a:t>
            </a:r>
            <a:endParaRPr lang="ja-JP" altLang="en-US" dirty="0">
              <a:ea typeface="ＭＳ Ｐゴシック" panose="020B0600070205080204" pitchFamily="50" charset="-128"/>
            </a:endParaRPr>
          </a:p>
        </p:txBody>
      </p:sp>
      <p:sp>
        <p:nvSpPr>
          <p:cNvPr id="62468" name="Rectangle 3"/>
          <p:cNvSpPr>
            <a:spLocks noGrp="1" noChangeArrowheads="1"/>
          </p:cNvSpPr>
          <p:nvPr>
            <p:ph idx="1"/>
          </p:nvPr>
        </p:nvSpPr>
        <p:spPr>
          <a:xfrm>
            <a:off x="628650" y="1825625"/>
            <a:ext cx="7886700" cy="2380615"/>
          </a:xfrm>
          <a:ln w="76200">
            <a:solidFill>
              <a:schemeClr val="accent1"/>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パスワードは自分の名前を避けるなどのように、他人に推測されにくいものに設定していますか？</a:t>
            </a:r>
          </a:p>
        </p:txBody>
      </p:sp>
    </p:spTree>
    <p:extLst>
      <p:ext uri="{BB962C8B-B14F-4D97-AF65-F5344CB8AC3E}">
        <p14:creationId xmlns:p14="http://schemas.microsoft.com/office/powerpoint/2010/main" val="2233043437"/>
      </p:ext>
    </p:extLst>
  </p:cSld>
  <p:clrMapOvr>
    <a:masterClrMapping/>
  </p:clrMapOvr>
  <p:transition>
    <p:cover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a:defRPr/>
            </a:pPr>
            <a:r>
              <a:rPr lang="en-US" altLang="ja-JP" dirty="0" smtClean="0">
                <a:solidFill>
                  <a:srgbClr val="000000"/>
                </a:solidFill>
                <a:latin typeface="+mn-lt"/>
              </a:rPr>
              <a:t>№13 </a:t>
            </a:r>
            <a:r>
              <a:rPr lang="ja-JP" altLang="en-US" dirty="0">
                <a:solidFill>
                  <a:srgbClr val="000000"/>
                </a:solidFill>
                <a:ea typeface="ＭＳ Ｐゴシック" panose="020B0600070205080204" pitchFamily="50" charset="-128"/>
              </a:rPr>
              <a:t>パスワードについて</a:t>
            </a:r>
            <a:endParaRPr lang="ja-JP" altLang="en-US" dirty="0">
              <a:ea typeface="ＭＳ Ｐゴシック" panose="020B0600070205080204" pitchFamily="50" charset="-128"/>
            </a:endParaRPr>
          </a:p>
        </p:txBody>
      </p:sp>
      <p:sp>
        <p:nvSpPr>
          <p:cNvPr id="63492" name="Rectangle 3"/>
          <p:cNvSpPr>
            <a:spLocks noGrp="1" noChangeArrowheads="1"/>
          </p:cNvSpPr>
          <p:nvPr>
            <p:ph idx="1"/>
          </p:nvPr>
        </p:nvSpPr>
        <p:spPr>
          <a:xfrm>
            <a:off x="628650" y="1825625"/>
            <a:ext cx="7886700" cy="2831719"/>
          </a:xfrm>
          <a:ln w="76200">
            <a:solidFill>
              <a:schemeClr val="accent1"/>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パスワードを他人が見えるような場所に貼らないなどのように、他人にわからないように管理していますか？</a:t>
            </a:r>
          </a:p>
        </p:txBody>
      </p:sp>
    </p:spTree>
    <p:extLst>
      <p:ext uri="{BB962C8B-B14F-4D97-AF65-F5344CB8AC3E}">
        <p14:creationId xmlns:p14="http://schemas.microsoft.com/office/powerpoint/2010/main" val="1201842270"/>
      </p:ext>
    </p:extLst>
  </p:cSld>
  <p:clrMapOvr>
    <a:masterClrMapping/>
  </p:clrMapOvr>
  <p:transition>
    <p:cover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a:defRPr/>
            </a:pPr>
            <a:r>
              <a:rPr lang="en-US" altLang="ja-JP" dirty="0" smtClean="0">
                <a:solidFill>
                  <a:srgbClr val="000000"/>
                </a:solidFill>
                <a:latin typeface="+mn-lt"/>
              </a:rPr>
              <a:t>№14 </a:t>
            </a:r>
            <a:r>
              <a:rPr lang="ja-JP" altLang="en-US" dirty="0">
                <a:solidFill>
                  <a:srgbClr val="000000"/>
                </a:solidFill>
                <a:ea typeface="ＭＳ Ｐゴシック" panose="020B0600070205080204" pitchFamily="50" charset="-128"/>
              </a:rPr>
              <a:t>パスワードについて</a:t>
            </a:r>
            <a:endParaRPr lang="ja-JP" altLang="en-US" dirty="0">
              <a:ea typeface="ＭＳ Ｐゴシック" panose="020B0600070205080204" pitchFamily="50" charset="-128"/>
            </a:endParaRPr>
          </a:p>
        </p:txBody>
      </p:sp>
      <p:sp>
        <p:nvSpPr>
          <p:cNvPr id="64516" name="Rectangle 3"/>
          <p:cNvSpPr>
            <a:spLocks noGrp="1" noChangeArrowheads="1"/>
          </p:cNvSpPr>
          <p:nvPr>
            <p:ph idx="1"/>
          </p:nvPr>
        </p:nvSpPr>
        <p:spPr>
          <a:xfrm>
            <a:off x="628650" y="1825625"/>
            <a:ext cx="7886700" cy="2392807"/>
          </a:xfrm>
          <a:ln w="76200">
            <a:solidFill>
              <a:schemeClr val="accent1"/>
            </a:solidFill>
            <a:prstDash val="dashDot"/>
          </a:ln>
        </p:spPr>
        <p:txBody>
          <a:bodyPr/>
          <a:lstStyle/>
          <a:p>
            <a:pPr>
              <a:buSzPct val="150000"/>
              <a:buFontTx/>
              <a:buBlip>
                <a:blip r:embed="rId3"/>
              </a:buBlip>
            </a:pPr>
            <a:endParaRPr lang="ja-JP" altLang="en-US" sz="18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ログイン用のパスワードを定期的に変更するなどのように、他人に見破られにくくしていますか？</a:t>
            </a:r>
          </a:p>
        </p:txBody>
      </p:sp>
    </p:spTree>
    <p:extLst>
      <p:ext uri="{BB962C8B-B14F-4D97-AF65-F5344CB8AC3E}">
        <p14:creationId xmlns:p14="http://schemas.microsoft.com/office/powerpoint/2010/main" val="47676781"/>
      </p:ext>
    </p:extLst>
  </p:cSld>
  <p:clrMapOvr>
    <a:masterClrMapping/>
  </p:clrMapOvr>
  <p:transition>
    <p:cover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69333" y="365126"/>
            <a:ext cx="8748889" cy="1325563"/>
          </a:xfrm>
        </p:spPr>
        <p:txBody>
          <a:bodyPr/>
          <a:lstStyle/>
          <a:p>
            <a:r>
              <a:rPr lang="ja-JP" altLang="en-US" dirty="0" smtClean="0">
                <a:latin typeface="ＭＳ Ｐゴシック" panose="020B0600070205080204" pitchFamily="50" charset="-128"/>
                <a:ea typeface="ＭＳ Ｐゴシック" panose="020B0600070205080204" pitchFamily="50" charset="-128"/>
              </a:rPr>
              <a:t>いたるところでパスワードが必要・・・</a:t>
            </a:r>
          </a:p>
        </p:txBody>
      </p:sp>
      <p:sp>
        <p:nvSpPr>
          <p:cNvPr id="65539" name="Rectangle 3"/>
          <p:cNvSpPr>
            <a:spLocks noGrp="1" noChangeArrowheads="1"/>
          </p:cNvSpPr>
          <p:nvPr>
            <p:ph idx="1"/>
          </p:nvPr>
        </p:nvSpPr>
        <p:spPr/>
        <p:txBody>
          <a:bodyPr/>
          <a:lstStyle/>
          <a:p>
            <a:pPr>
              <a:buFont typeface="Wingdings" panose="05000000000000000000" pitchFamily="2" charset="2"/>
              <a:buChar char="l"/>
            </a:pPr>
            <a:r>
              <a:rPr lang="ja-JP" altLang="en-US" dirty="0" smtClean="0"/>
              <a:t>パソコンやスマートフォン、携帯電話を利用する際のログインパスワードや暗証番号だけでなく、インターネットを利用していると多くのパスワードが必要になってきています</a:t>
            </a:r>
          </a:p>
          <a:p>
            <a:pPr>
              <a:buFont typeface="Wingdings" panose="05000000000000000000" pitchFamily="2" charset="2"/>
              <a:buChar char="l"/>
            </a:pPr>
            <a:r>
              <a:rPr lang="ja-JP" altLang="en-US" dirty="0" smtClean="0"/>
              <a:t>安易なパスワードやパスワードの使いまわしなど、パスワードの運用･管理上危険な取り扱いを多く見受けます </a:t>
            </a:r>
          </a:p>
        </p:txBody>
      </p:sp>
      <p:sp>
        <p:nvSpPr>
          <p:cNvPr id="2" name="正方形/長方形 1"/>
          <p:cNvSpPr/>
          <p:nvPr/>
        </p:nvSpPr>
        <p:spPr>
          <a:xfrm>
            <a:off x="3686175" y="6465888"/>
            <a:ext cx="5022850" cy="254000"/>
          </a:xfrm>
          <a:prstGeom prst="rect">
            <a:avLst/>
          </a:prstGeom>
        </p:spPr>
        <p:txBody>
          <a:bodyPr>
            <a:spAutoFit/>
          </a:bodyPr>
          <a:lstStyle/>
          <a:p>
            <a:pPr>
              <a:defRPr/>
            </a:pPr>
            <a:r>
              <a:rPr lang="ja-JP" altLang="en-US" sz="1000" dirty="0">
                <a:latin typeface="+mj-ea"/>
                <a:ea typeface="+mj-ea"/>
              </a:rPr>
              <a:t>サービスの重要度によっては、</a:t>
            </a:r>
            <a:r>
              <a:rPr lang="en-US" altLang="ja-JP" sz="1000" dirty="0">
                <a:latin typeface="+mj-ea"/>
                <a:ea typeface="+mj-ea"/>
              </a:rPr>
              <a:t>ID</a:t>
            </a:r>
            <a:r>
              <a:rPr lang="ja-JP" altLang="en-US" sz="1000" dirty="0">
                <a:latin typeface="+mj-ea"/>
                <a:ea typeface="+mj-ea"/>
              </a:rPr>
              <a:t>とパスワードのリストを別々のファイルに分けて保持</a:t>
            </a:r>
          </a:p>
        </p:txBody>
      </p:sp>
    </p:spTree>
    <p:extLst>
      <p:ext uri="{BB962C8B-B14F-4D97-AF65-F5344CB8AC3E}">
        <p14:creationId xmlns:p14="http://schemas.microsoft.com/office/powerpoint/2010/main" val="11015868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ja-JP" dirty="0" smtClean="0">
                <a:latin typeface="+mn-lt"/>
              </a:rPr>
              <a:t>№12,13,14 </a:t>
            </a:r>
            <a:r>
              <a:rPr lang="ja-JP" altLang="en-US" dirty="0">
                <a:ea typeface="ＭＳ Ｐゴシック" panose="020B0600070205080204" pitchFamily="50" charset="-128"/>
              </a:rPr>
              <a:t>パスワードについて</a:t>
            </a:r>
          </a:p>
        </p:txBody>
      </p:sp>
      <p:sp>
        <p:nvSpPr>
          <p:cNvPr id="66563" name="Rectangle 3"/>
          <p:cNvSpPr>
            <a:spLocks noGrp="1" noChangeArrowheads="1"/>
          </p:cNvSpPr>
          <p:nvPr>
            <p:ph idx="1"/>
          </p:nvPr>
        </p:nvSpPr>
        <p:spPr/>
        <p:txBody>
          <a:bodyPr/>
          <a:lstStyle/>
          <a:p>
            <a:pPr eaLnBrk="1" hangingPunct="1">
              <a:lnSpc>
                <a:spcPct val="90000"/>
              </a:lnSpc>
            </a:pPr>
            <a:r>
              <a:rPr lang="ja-JP" altLang="en-US" dirty="0" smtClean="0">
                <a:ea typeface="ＭＳ Ｐゴシック" panose="020B0600070205080204" pitchFamily="50" charset="-128"/>
              </a:rPr>
              <a:t>インターネットサービスを利用するためのパスワードが推察され、悪用されるといった事例が確認されています。この原因のひとつとして、名前や誕生日のような簡単なパスワードを設定していたケースがあります。パスワードを推察されると、本人に成りすまして不正利用されてしまうことになります。大文字・小文字・数字・記号を組み合わせた</a:t>
            </a:r>
            <a:r>
              <a:rPr lang="ja-JP" altLang="en-US" dirty="0" smtClean="0">
                <a:solidFill>
                  <a:srgbClr val="FF0000"/>
                </a:solidFill>
                <a:ea typeface="ＭＳ Ｐゴシック" panose="020B0600070205080204" pitchFamily="50" charset="-128"/>
              </a:rPr>
              <a:t>複雑なパスワードを設定</a:t>
            </a:r>
            <a:r>
              <a:rPr lang="ja-JP" altLang="en-US" dirty="0" smtClean="0">
                <a:ea typeface="ＭＳ Ｐゴシック" panose="020B0600070205080204" pitchFamily="50" charset="-128"/>
              </a:rPr>
              <a:t>するとともに、定期的にパスワードを変更することで、被害を防ぐことができます。</a:t>
            </a:r>
          </a:p>
        </p:txBody>
      </p:sp>
    </p:spTree>
    <p:extLst>
      <p:ext uri="{BB962C8B-B14F-4D97-AF65-F5344CB8AC3E}">
        <p14:creationId xmlns:p14="http://schemas.microsoft.com/office/powerpoint/2010/main" val="3707146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情報セキュリティとは</a:t>
            </a:r>
            <a:r>
              <a:rPr lang="en-US" altLang="ja-JP" dirty="0" smtClean="0">
                <a:latin typeface="ＭＳ Ｐゴシック" panose="020B0600070205080204" pitchFamily="50" charset="-128"/>
                <a:ea typeface="ＭＳ Ｐゴシック" panose="020B0600070205080204" pitchFamily="50" charset="-128"/>
              </a:rPr>
              <a:t>…</a:t>
            </a:r>
            <a:endParaRPr lang="ja-JP" altLang="en-US" dirty="0" smtClean="0">
              <a:latin typeface="ＭＳ Ｐゴシック" panose="020B0600070205080204" pitchFamily="50" charset="-128"/>
              <a:ea typeface="ＭＳ Ｐゴシック" panose="020B0600070205080204" pitchFamily="50" charset="-128"/>
            </a:endParaRPr>
          </a:p>
        </p:txBody>
      </p:sp>
      <p:sp>
        <p:nvSpPr>
          <p:cNvPr id="10243" name="Rectangle 3"/>
          <p:cNvSpPr>
            <a:spLocks noGrp="1" noChangeArrowheads="1"/>
          </p:cNvSpPr>
          <p:nvPr>
            <p:ph idx="1"/>
          </p:nvPr>
        </p:nvSpPr>
        <p:spPr/>
        <p:txBody>
          <a:bodyPr>
            <a:normAutofit lnSpcReduction="10000"/>
          </a:bodyPr>
          <a:lstStyle/>
          <a:p>
            <a:pPr eaLnBrk="1" hangingPunct="1">
              <a:buSzPct val="100000"/>
              <a:buFont typeface="Wingdings" panose="05000000000000000000" pitchFamily="2" charset="2"/>
              <a:buChar char="l"/>
            </a:pPr>
            <a:r>
              <a:rPr lang="ja-JP" altLang="en-US" dirty="0"/>
              <a:t>企業は、いろいろなセキュリティ上の脅威に取り囲まれています</a:t>
            </a:r>
          </a:p>
          <a:p>
            <a:pPr lvl="1">
              <a:buSzPct val="100000"/>
              <a:buFont typeface="Wingdings" panose="05000000000000000000" pitchFamily="2" charset="2"/>
              <a:buChar char="Ø"/>
            </a:pPr>
            <a:r>
              <a:rPr lang="ja-JP" altLang="en-US" sz="2600" dirty="0"/>
              <a:t>それらの脅威により問題が発生するリスク（危険性）を減らす（予防する）必要があります</a:t>
            </a:r>
          </a:p>
          <a:p>
            <a:pPr lvl="1">
              <a:buSzPct val="100000"/>
              <a:buFont typeface="Wingdings" panose="05000000000000000000" pitchFamily="2" charset="2"/>
              <a:buChar char="Ø"/>
            </a:pPr>
            <a:r>
              <a:rPr lang="ja-JP" altLang="en-US" sz="2600" dirty="0"/>
              <a:t>守るものは情報資産</a:t>
            </a:r>
          </a:p>
          <a:p>
            <a:pPr lvl="2">
              <a:buSzPct val="100000"/>
              <a:buFont typeface="Wingdings" panose="05000000000000000000" pitchFamily="2" charset="2"/>
              <a:buChar char="ü"/>
            </a:pPr>
            <a:r>
              <a:rPr lang="ja-JP" altLang="en-US" sz="2400" dirty="0" smtClean="0"/>
              <a:t>個人・顧客・企業情報を守る</a:t>
            </a:r>
          </a:p>
          <a:p>
            <a:pPr lvl="2">
              <a:buSzPct val="100000"/>
              <a:buFont typeface="Wingdings" panose="05000000000000000000" pitchFamily="2" charset="2"/>
              <a:buChar char="ü"/>
            </a:pPr>
            <a:r>
              <a:rPr lang="ja-JP" altLang="en-US" sz="2400" dirty="0" smtClean="0"/>
              <a:t>会社内の情報システム</a:t>
            </a:r>
            <a:r>
              <a:rPr lang="en-US" altLang="ja-JP" sz="2400" dirty="0" smtClean="0"/>
              <a:t>(</a:t>
            </a:r>
            <a:r>
              <a:rPr lang="ja-JP" altLang="en-US" sz="2400" dirty="0" smtClean="0"/>
              <a:t>設備</a:t>
            </a:r>
            <a:r>
              <a:rPr lang="en-US" altLang="ja-JP" sz="2400" dirty="0" smtClean="0"/>
              <a:t>)</a:t>
            </a:r>
            <a:r>
              <a:rPr lang="ja-JP" altLang="en-US" sz="2400" dirty="0" smtClean="0"/>
              <a:t>を守る</a:t>
            </a:r>
            <a:endParaRPr lang="en-US" altLang="ja-JP" sz="2400" dirty="0" smtClean="0"/>
          </a:p>
          <a:p>
            <a:pPr marL="914400" lvl="2" indent="0">
              <a:buSzPct val="100000"/>
              <a:buNone/>
            </a:pPr>
            <a:endParaRPr lang="en-US" altLang="ja-JP" sz="2400" dirty="0" smtClean="0"/>
          </a:p>
          <a:p>
            <a:pPr marL="0" indent="0" algn="ctr">
              <a:buSzPct val="150000"/>
              <a:buNone/>
            </a:pPr>
            <a:r>
              <a:rPr lang="ja-JP" altLang="en-US" sz="4000" b="1" dirty="0" smtClean="0">
                <a:solidFill>
                  <a:srgbClr val="FF0000"/>
                </a:solidFill>
              </a:rPr>
              <a:t>お客</a:t>
            </a:r>
            <a:r>
              <a:rPr lang="ja-JP" altLang="en-US" sz="4000" b="1" dirty="0">
                <a:solidFill>
                  <a:srgbClr val="FF0000"/>
                </a:solidFill>
              </a:rPr>
              <a:t>様に迷惑をかけないように</a:t>
            </a:r>
            <a:endParaRPr lang="ja-JP" altLang="en-US" sz="4000" dirty="0"/>
          </a:p>
          <a:p>
            <a:pPr marL="0" indent="0">
              <a:buSzPct val="150000"/>
              <a:buNone/>
            </a:pPr>
            <a:r>
              <a:rPr lang="ja-JP" altLang="en-US" dirty="0" smtClean="0"/>
              <a:t>　　　　⇒それが情報セキュリティ（対策）です</a:t>
            </a:r>
          </a:p>
        </p:txBody>
      </p:sp>
    </p:spTree>
    <p:extLst>
      <p:ext uri="{BB962C8B-B14F-4D97-AF65-F5344CB8AC3E}">
        <p14:creationId xmlns:p14="http://schemas.microsoft.com/office/powerpoint/2010/main" val="2103775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ja-JP" altLang="en-US" dirty="0" smtClean="0">
                <a:ea typeface="ＭＳ Ｐゴシック" panose="020B0600070205080204" pitchFamily="50" charset="-128"/>
              </a:rPr>
              <a:t>パスワードの掟（パソコン編）</a:t>
            </a:r>
          </a:p>
        </p:txBody>
      </p:sp>
      <p:sp>
        <p:nvSpPr>
          <p:cNvPr id="67587" name="Rectangle 3"/>
          <p:cNvSpPr>
            <a:spLocks noGrp="1" noChangeArrowheads="1"/>
          </p:cNvSpPr>
          <p:nvPr>
            <p:ph idx="1"/>
          </p:nvPr>
        </p:nvSpPr>
        <p:spPr/>
        <p:txBody>
          <a:bodyPr>
            <a:normAutofit/>
          </a:bodyPr>
          <a:lstStyle/>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他人に推測されやすいパスワード（ニックネームや誕生日等）は使わない</a:t>
            </a: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大文字・小文字・数字・記号の組み合わせ</a:t>
            </a: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長いパスワード</a:t>
            </a:r>
            <a:endParaRPr lang="en-US" altLang="ja-JP"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推測しづらく自分が忘れないパスワード</a:t>
            </a: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他人の目に触れるよう</a:t>
            </a:r>
            <a:r>
              <a:rPr lang="ja-JP" altLang="en-US" b="1" dirty="0" smtClean="0">
                <a:latin typeface="ＭＳ Ｐゴシック" panose="020B0600070205080204" pitchFamily="50" charset="-128"/>
                <a:ea typeface="ＭＳ Ｐゴシック" panose="020B0600070205080204" pitchFamily="50" charset="-128"/>
              </a:rPr>
              <a:t>な場所</a:t>
            </a:r>
            <a:r>
              <a:rPr lang="en-US" altLang="ja-JP" b="1" dirty="0">
                <a:latin typeface="ＭＳ Ｐゴシック" panose="020B0600070205080204" pitchFamily="50" charset="-128"/>
                <a:ea typeface="ＭＳ Ｐゴシック" panose="020B0600070205080204" pitchFamily="50" charset="-128"/>
              </a:rPr>
              <a:t>(</a:t>
            </a:r>
            <a:r>
              <a:rPr lang="ja-JP" altLang="en-US" b="1" dirty="0">
                <a:latin typeface="ＭＳ Ｐゴシック" panose="020B0600070205080204" pitchFamily="50" charset="-128"/>
                <a:ea typeface="ＭＳ Ｐゴシック" panose="020B0600070205080204" pitchFamily="50" charset="-128"/>
              </a:rPr>
              <a:t>他人が調べそうな</a:t>
            </a:r>
            <a:r>
              <a:rPr lang="en-US" altLang="ja-JP" b="1" dirty="0">
                <a:latin typeface="ＭＳ Ｐゴシック" panose="020B0600070205080204" pitchFamily="50" charset="-128"/>
                <a:ea typeface="ＭＳ Ｐゴシック" panose="020B0600070205080204" pitchFamily="50" charset="-128"/>
              </a:rPr>
              <a:t/>
            </a:r>
            <a:br>
              <a:rPr lang="en-US" altLang="ja-JP" b="1" dirty="0">
                <a:latin typeface="ＭＳ Ｐゴシック" panose="020B0600070205080204" pitchFamily="50" charset="-128"/>
                <a:ea typeface="ＭＳ Ｐゴシック" panose="020B0600070205080204" pitchFamily="50" charset="-128"/>
              </a:rPr>
            </a:br>
            <a:r>
              <a:rPr lang="ja-JP" altLang="en-US" b="1" dirty="0">
                <a:latin typeface="ＭＳ Ｐゴシック" panose="020B0600070205080204" pitchFamily="50" charset="-128"/>
                <a:ea typeface="ＭＳ Ｐゴシック" panose="020B0600070205080204" pitchFamily="50" charset="-128"/>
              </a:rPr>
              <a:t>場所</a:t>
            </a:r>
            <a:r>
              <a:rPr lang="en-US" altLang="ja-JP" b="1" dirty="0">
                <a:latin typeface="ＭＳ Ｐゴシック" panose="020B0600070205080204" pitchFamily="50" charset="-128"/>
                <a:ea typeface="ＭＳ Ｐゴシック" panose="020B0600070205080204" pitchFamily="50" charset="-128"/>
              </a:rPr>
              <a:t>)</a:t>
            </a:r>
            <a:r>
              <a:rPr lang="ja-JP" altLang="en-US" b="1" dirty="0">
                <a:latin typeface="ＭＳ Ｐゴシック" panose="020B0600070205080204" pitchFamily="50" charset="-128"/>
                <a:ea typeface="ＭＳ Ｐゴシック" panose="020B0600070205080204" pitchFamily="50" charset="-128"/>
              </a:rPr>
              <a:t>に、パスワード</a:t>
            </a:r>
            <a:r>
              <a:rPr lang="ja-JP" altLang="en-US" b="1" dirty="0" smtClean="0">
                <a:latin typeface="ＭＳ Ｐゴシック" panose="020B0600070205080204" pitchFamily="50" charset="-128"/>
                <a:ea typeface="ＭＳ Ｐゴシック" panose="020B0600070205080204" pitchFamily="50" charset="-128"/>
              </a:rPr>
              <a:t>を残さない</a:t>
            </a:r>
            <a:endParaRPr lang="ja-JP" altLang="en-US"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必要に応じて変更する</a:t>
            </a:r>
          </a:p>
        </p:txBody>
      </p:sp>
    </p:spTree>
    <p:extLst>
      <p:ext uri="{BB962C8B-B14F-4D97-AF65-F5344CB8AC3E}">
        <p14:creationId xmlns:p14="http://schemas.microsoft.com/office/powerpoint/2010/main" val="35920855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タイトル 1"/>
          <p:cNvSpPr>
            <a:spLocks noGrp="1"/>
          </p:cNvSpPr>
          <p:nvPr>
            <p:ph type="title"/>
          </p:nvPr>
        </p:nvSpPr>
        <p:spPr>
          <a:xfrm>
            <a:off x="628650" y="365126"/>
            <a:ext cx="8161338" cy="1325563"/>
          </a:xfrm>
        </p:spPr>
        <p:txBody>
          <a:bodyPr/>
          <a:lstStyle/>
          <a:p>
            <a:r>
              <a:rPr lang="ja-JP" altLang="en-US" dirty="0" smtClean="0">
                <a:ea typeface="ＭＳ Ｐゴシック" panose="020B0600070205080204" pitchFamily="50" charset="-128"/>
              </a:rPr>
              <a:t>パスワードの掟（インターネット編）</a:t>
            </a:r>
            <a:endParaRPr lang="ja-JP" altLang="en-US" sz="4800" dirty="0"/>
          </a:p>
        </p:txBody>
      </p:sp>
      <p:sp>
        <p:nvSpPr>
          <p:cNvPr id="3" name="コンテンツ プレースホルダー 2"/>
          <p:cNvSpPr>
            <a:spLocks noGrp="1"/>
          </p:cNvSpPr>
          <p:nvPr>
            <p:ph idx="1"/>
          </p:nvPr>
        </p:nvSpPr>
        <p:spPr>
          <a:xfrm>
            <a:off x="539750" y="1690689"/>
            <a:ext cx="8250238" cy="4000371"/>
          </a:xfrm>
        </p:spPr>
        <p:txBody>
          <a:bodyPr/>
          <a:lstStyle/>
          <a:p>
            <a:pPr>
              <a:buFont typeface="Wingdings" panose="05000000000000000000" pitchFamily="2" charset="2"/>
              <a:buChar char="ü"/>
              <a:defRPr/>
            </a:pPr>
            <a:r>
              <a:rPr lang="ja-JP" altLang="ja-JP" b="1" dirty="0">
                <a:latin typeface="ＭＳ Ｐゴシック" panose="020B0600070205080204" pitchFamily="50" charset="-128"/>
                <a:ea typeface="ＭＳ Ｐゴシック" panose="020B0600070205080204" pitchFamily="50" charset="-128"/>
              </a:rPr>
              <a:t>インターネット上のサービスを利用するためのパスワードは、ある程度の</a:t>
            </a:r>
            <a:r>
              <a:rPr lang="ja-JP" altLang="ja-JP" sz="3600" dirty="0">
                <a:solidFill>
                  <a:srgbClr val="FF0000"/>
                </a:solidFill>
                <a:latin typeface="ＭＳ Ｐゴシック" panose="020B0600070205080204" pitchFamily="50" charset="-128"/>
                <a:ea typeface="ＭＳ Ｐゴシック" panose="020B0600070205080204" pitchFamily="50" charset="-128"/>
              </a:rPr>
              <a:t>強度</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パソコン編参照</a:t>
            </a:r>
            <a:r>
              <a:rPr lang="en-US" altLang="ja-JP" sz="2000" dirty="0">
                <a:latin typeface="ＭＳ Ｐゴシック" panose="020B0600070205080204" pitchFamily="50" charset="-128"/>
                <a:ea typeface="ＭＳ Ｐゴシック" panose="020B0600070205080204" pitchFamily="50" charset="-128"/>
              </a:rPr>
              <a:t>)</a:t>
            </a:r>
            <a:r>
              <a:rPr lang="ja-JP" altLang="ja-JP" b="1" dirty="0">
                <a:latin typeface="ＭＳ Ｐゴシック" panose="020B0600070205080204" pitchFamily="50" charset="-128"/>
                <a:ea typeface="ＭＳ Ｐゴシック" panose="020B0600070205080204" pitchFamily="50" charset="-128"/>
              </a:rPr>
              <a:t>を持たせ、定期的に変更しよう</a:t>
            </a:r>
          </a:p>
          <a:p>
            <a:pPr>
              <a:buFont typeface="Wingdings" panose="05000000000000000000" pitchFamily="2" charset="2"/>
              <a:buChar char="ü"/>
              <a:defRPr/>
            </a:pPr>
            <a:r>
              <a:rPr lang="ja-JP" altLang="ja-JP" b="1" dirty="0">
                <a:latin typeface="ＭＳ Ｐゴシック" panose="020B0600070205080204" pitchFamily="50" charset="-128"/>
                <a:ea typeface="ＭＳ Ｐゴシック" panose="020B0600070205080204" pitchFamily="50" charset="-128"/>
              </a:rPr>
              <a:t>インターネット上のサービスを利用するためのパスワードは、サービス提供側で漏えい事故が発生した場合は、速やかに変更しよう</a:t>
            </a:r>
          </a:p>
          <a:p>
            <a:pPr>
              <a:buFont typeface="Wingdings" panose="05000000000000000000" pitchFamily="2" charset="2"/>
              <a:buChar char="ü"/>
              <a:defRPr/>
            </a:pPr>
            <a:r>
              <a:rPr lang="ja-JP" altLang="ja-JP" b="1" dirty="0">
                <a:latin typeface="ＭＳ Ｐゴシック" panose="020B0600070205080204" pitchFamily="50" charset="-128"/>
                <a:ea typeface="ＭＳ Ｐゴシック" panose="020B0600070205080204" pitchFamily="50" charset="-128"/>
              </a:rPr>
              <a:t>インターネット上のサービス毎に異なったパスワードを設定しよう</a:t>
            </a:r>
            <a:endParaRPr lang="en-US" altLang="ja-JP" b="1" dirty="0">
              <a:latin typeface="ＭＳ Ｐゴシック" panose="020B0600070205080204" pitchFamily="50" charset="-128"/>
              <a:ea typeface="ＭＳ Ｐゴシック" panose="020B0600070205080204" pitchFamily="50" charset="-128"/>
            </a:endParaRPr>
          </a:p>
          <a:p>
            <a:pPr marL="0" indent="0">
              <a:buNone/>
              <a:defRPr/>
            </a:pPr>
            <a:endParaRPr lang="ja-JP" altLang="en-US" dirty="0"/>
          </a:p>
        </p:txBody>
      </p:sp>
    </p:spTree>
    <p:extLst>
      <p:ext uri="{BB962C8B-B14F-4D97-AF65-F5344CB8AC3E}">
        <p14:creationId xmlns:p14="http://schemas.microsoft.com/office/powerpoint/2010/main" val="2093346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ウイルス対策は・・・</a:t>
            </a:r>
          </a:p>
        </p:txBody>
      </p:sp>
    </p:spTree>
    <p:extLst>
      <p:ext uri="{BB962C8B-B14F-4D97-AF65-F5344CB8AC3E}">
        <p14:creationId xmlns:p14="http://schemas.microsoft.com/office/powerpoint/2010/main" val="35272362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539750" y="260352"/>
            <a:ext cx="7272338" cy="993775"/>
          </a:xfrm>
        </p:spPr>
        <p:txBody>
          <a:bodyPr/>
          <a:lstStyle/>
          <a:p>
            <a:r>
              <a:rPr lang="en-US" altLang="ja-JP" dirty="0" smtClean="0">
                <a:solidFill>
                  <a:srgbClr val="000000"/>
                </a:solidFill>
              </a:rPr>
              <a:t>№15 </a:t>
            </a:r>
            <a:r>
              <a:rPr lang="ja-JP" altLang="en-US" dirty="0">
                <a:solidFill>
                  <a:srgbClr val="000000"/>
                </a:solidFill>
                <a:ea typeface="ＭＳ Ｐゴシック" panose="020B0600070205080204" pitchFamily="50" charset="-128"/>
              </a:rPr>
              <a:t>ウイルス対策について</a:t>
            </a:r>
            <a:endParaRPr lang="ja-JP" altLang="en-US" sz="3200" dirty="0"/>
          </a:p>
        </p:txBody>
      </p:sp>
      <p:sp>
        <p:nvSpPr>
          <p:cNvPr id="70660" name="Rectangle 3"/>
          <p:cNvSpPr>
            <a:spLocks noGrp="1" noChangeArrowheads="1"/>
          </p:cNvSpPr>
          <p:nvPr>
            <p:ph idx="1"/>
          </p:nvPr>
        </p:nvSpPr>
        <p:spPr>
          <a:xfrm>
            <a:off x="628650" y="1825625"/>
            <a:ext cx="7886700" cy="3453511"/>
          </a:xfrm>
          <a:ln w="76200">
            <a:solidFill>
              <a:schemeClr val="accent1"/>
            </a:solidFill>
            <a:prstDash val="dashDot"/>
          </a:ln>
        </p:spPr>
        <p:txBody>
          <a:bodyPr/>
          <a:lstStyle/>
          <a:p>
            <a:pPr>
              <a:buSzPct val="150000"/>
              <a:buFontTx/>
              <a:buBlip>
                <a:blip r:embed="rId3"/>
              </a:buBlip>
            </a:pPr>
            <a:endParaRPr lang="ja-JP" altLang="en-US" sz="14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パソコンにはウイルス対策ソフトを入れるなどのように、怪しいＷｅｂ</a:t>
            </a:r>
            <a:r>
              <a:rPr lang="ja-JP" altLang="en-US" sz="4000" dirty="0">
                <a:latin typeface="ＭＳ Ｐゴシック" panose="020B0600070205080204" pitchFamily="50" charset="-128"/>
                <a:ea typeface="ＭＳ Ｐゴシック" panose="020B0600070205080204" pitchFamily="50" charset="-128"/>
              </a:rPr>
              <a:t>サ</a:t>
            </a:r>
            <a:r>
              <a:rPr lang="ja-JP" altLang="en-US" sz="4000" dirty="0">
                <a:ea typeface="ＭＳ Ｐゴシック" panose="020B0600070205080204" pitchFamily="50" charset="-128"/>
              </a:rPr>
              <a:t>イトや不審なメールを介したウイルスから、パソコンを守るための対策をおこなっていますか？</a:t>
            </a:r>
            <a:endParaRPr lang="en-US" altLang="ja-JP" sz="4000" dirty="0">
              <a:ea typeface="ＭＳ Ｐゴシック" panose="020B0600070205080204" pitchFamily="50" charset="-128"/>
            </a:endParaRPr>
          </a:p>
        </p:txBody>
      </p:sp>
    </p:spTree>
    <p:extLst>
      <p:ext uri="{BB962C8B-B14F-4D97-AF65-F5344CB8AC3E}">
        <p14:creationId xmlns:p14="http://schemas.microsoft.com/office/powerpoint/2010/main" val="2830515589"/>
      </p:ext>
    </p:extLst>
  </p:cSld>
  <p:clrMapOvr>
    <a:masterClrMapping/>
  </p:clrMapOvr>
  <p:transition>
    <p:cover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539750" y="260352"/>
            <a:ext cx="7272338" cy="993775"/>
          </a:xfrm>
        </p:spPr>
        <p:txBody>
          <a:bodyPr/>
          <a:lstStyle/>
          <a:p>
            <a:r>
              <a:rPr lang="en-US" altLang="ja-JP" dirty="0" smtClean="0">
                <a:solidFill>
                  <a:srgbClr val="000000"/>
                </a:solidFill>
              </a:rPr>
              <a:t>№16 </a:t>
            </a:r>
            <a:r>
              <a:rPr lang="ja-JP" altLang="en-US" dirty="0">
                <a:solidFill>
                  <a:srgbClr val="000000"/>
                </a:solidFill>
                <a:ea typeface="ＭＳ Ｐゴシック" panose="020B0600070205080204" pitchFamily="50" charset="-128"/>
              </a:rPr>
              <a:t>ウイルス対策について</a:t>
            </a:r>
            <a:endParaRPr lang="ja-JP" altLang="en-US" sz="3200" dirty="0"/>
          </a:p>
        </p:txBody>
      </p:sp>
      <p:sp>
        <p:nvSpPr>
          <p:cNvPr id="71684" name="Rectangle 3"/>
          <p:cNvSpPr>
            <a:spLocks noGrp="1" noChangeArrowheads="1"/>
          </p:cNvSpPr>
          <p:nvPr>
            <p:ph idx="1"/>
          </p:nvPr>
        </p:nvSpPr>
        <p:spPr>
          <a:xfrm>
            <a:off x="628650" y="1825625"/>
            <a:ext cx="7886700" cy="2831719"/>
          </a:xfrm>
          <a:ln w="76200">
            <a:solidFill>
              <a:schemeClr val="accent1"/>
            </a:solidFill>
            <a:prstDash val="dashDot"/>
          </a:ln>
        </p:spPr>
        <p:txBody>
          <a:bodyPr>
            <a:normAutofit lnSpcReduction="10000"/>
          </a:bodyPr>
          <a:lstStyle/>
          <a:p>
            <a:pPr>
              <a:buSzPct val="150000"/>
              <a:buFontTx/>
              <a:buBlip>
                <a:blip r:embed="rId3"/>
              </a:buBlip>
            </a:pPr>
            <a:endParaRPr lang="ja-JP" altLang="en-US" sz="14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ウイルス対策ソフトのウイルス定義ファイルを自動更新するなどのように、常に最新のウイルス定義ファイルになるようにしていますか？</a:t>
            </a:r>
          </a:p>
        </p:txBody>
      </p:sp>
    </p:spTree>
    <p:extLst>
      <p:ext uri="{BB962C8B-B14F-4D97-AF65-F5344CB8AC3E}">
        <p14:creationId xmlns:p14="http://schemas.microsoft.com/office/powerpoint/2010/main" val="3853177608"/>
      </p:ext>
    </p:extLst>
  </p:cSld>
  <p:clrMapOvr>
    <a:masterClrMapping/>
  </p:clrMapOvr>
  <p:transition>
    <p:cover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9751" y="260352"/>
            <a:ext cx="7772041" cy="993775"/>
          </a:xfrm>
        </p:spPr>
        <p:txBody>
          <a:bodyPr>
            <a:noAutofit/>
          </a:bodyPr>
          <a:lstStyle/>
          <a:p>
            <a:r>
              <a:rPr lang="en-US" altLang="ja-JP" dirty="0">
                <a:solidFill>
                  <a:prstClr val="black"/>
                </a:solidFill>
              </a:rPr>
              <a:t>№15,16  </a:t>
            </a:r>
            <a:r>
              <a:rPr lang="ja-JP" altLang="en-US" dirty="0">
                <a:solidFill>
                  <a:prstClr val="black"/>
                </a:solidFill>
              </a:rPr>
              <a:t>ウイルス対策について</a:t>
            </a:r>
            <a:endParaRPr lang="ja-JP" altLang="en-US" sz="4000" dirty="0">
              <a:ea typeface="ＭＳ Ｐゴシック" panose="020B0600070205080204" pitchFamily="50" charset="-128"/>
            </a:endParaRPr>
          </a:p>
        </p:txBody>
      </p:sp>
      <p:sp>
        <p:nvSpPr>
          <p:cNvPr id="72707"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ＩＤ、パスワードやクレジットカード番号を盗むウイルスが増えています。</a:t>
            </a:r>
            <a:r>
              <a:rPr lang="ja-JP" altLang="en-US" dirty="0" smtClean="0">
                <a:solidFill>
                  <a:srgbClr val="FF0000"/>
                </a:solidFill>
                <a:ea typeface="ＭＳ Ｐゴシック" panose="020B0600070205080204" pitchFamily="50" charset="-128"/>
              </a:rPr>
              <a:t>ウイルス対策ソフトを導入</a:t>
            </a:r>
            <a:r>
              <a:rPr lang="ja-JP" altLang="en-US" dirty="0" smtClean="0">
                <a:ea typeface="ＭＳ Ｐゴシック" panose="020B0600070205080204" pitchFamily="50" charset="-128"/>
              </a:rPr>
              <a:t>し、不審なサイトへのアクセスやメールの受信に気をつけましょう。</a:t>
            </a:r>
            <a:endParaRPr lang="en-US" altLang="ja-JP" dirty="0" smtClean="0">
              <a:ea typeface="ＭＳ Ｐゴシック" panose="020B0600070205080204" pitchFamily="50" charset="-128"/>
            </a:endParaRPr>
          </a:p>
          <a:p>
            <a:pPr eaLnBrk="1" hangingPunct="1"/>
            <a:r>
              <a:rPr lang="ja-JP" altLang="en-US" dirty="0" smtClean="0">
                <a:ea typeface="ＭＳ Ｐゴシック" panose="020B0600070205080204" pitchFamily="50" charset="-128"/>
              </a:rPr>
              <a:t>新しいコンピュータウイルスが日々発見されているため、新しいウイルスを検出できるような設定にしなければウイルスに感染する可能性があります。最新のウイルス対策が出来るように</a:t>
            </a:r>
            <a:r>
              <a:rPr lang="ja-JP" altLang="en-US" dirty="0" smtClean="0">
                <a:solidFill>
                  <a:srgbClr val="FF0000"/>
                </a:solidFill>
                <a:ea typeface="ＭＳ Ｐゴシック" panose="020B0600070205080204" pitchFamily="50" charset="-128"/>
              </a:rPr>
              <a:t>設定を確認</a:t>
            </a:r>
            <a:r>
              <a:rPr lang="ja-JP" altLang="en-US" dirty="0" smtClean="0">
                <a:ea typeface="ＭＳ Ｐゴシック" panose="020B0600070205080204" pitchFamily="50" charset="-128"/>
              </a:rPr>
              <a:t>しましょう。</a:t>
            </a:r>
          </a:p>
        </p:txBody>
      </p:sp>
    </p:spTree>
    <p:extLst>
      <p:ext uri="{BB962C8B-B14F-4D97-AF65-F5344CB8AC3E}">
        <p14:creationId xmlns:p14="http://schemas.microsoft.com/office/powerpoint/2010/main" val="40112883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pPr eaLnBrk="1" hangingPunct="1"/>
            <a:r>
              <a:rPr lang="ja-JP" altLang="en-US" sz="4000" dirty="0">
                <a:latin typeface="ＭＳ Ｐゴシック" panose="020B0600070205080204" pitchFamily="50" charset="-128"/>
                <a:ea typeface="ＭＳ Ｐゴシック" panose="020B0600070205080204" pitchFamily="50" charset="-128"/>
              </a:rPr>
              <a:t>ウイルス対策ソフトの設定（その１）</a:t>
            </a:r>
          </a:p>
        </p:txBody>
      </p:sp>
      <p:sp>
        <p:nvSpPr>
          <p:cNvPr id="73731" name="Rectangle 3"/>
          <p:cNvSpPr>
            <a:spLocks noGrp="1" noChangeArrowheads="1"/>
          </p:cNvSpPr>
          <p:nvPr>
            <p:ph idx="1"/>
          </p:nvPr>
        </p:nvSpPr>
        <p:spPr/>
        <p:txBody>
          <a:bodyPr/>
          <a:lstStyle/>
          <a:p>
            <a:pPr eaLnBrk="1" hangingPunct="1"/>
            <a:r>
              <a:rPr lang="ja-JP" altLang="en-US" dirty="0" smtClean="0"/>
              <a:t>ウイルス対策ソフトは水際でウイルスを発見するので感染を予防できる</a:t>
            </a:r>
            <a:r>
              <a:rPr lang="ja-JP" altLang="en-US" b="1" dirty="0" smtClean="0">
                <a:solidFill>
                  <a:srgbClr val="FF0000"/>
                </a:solidFill>
              </a:rPr>
              <a:t>自動保護（リアルタイム保護）</a:t>
            </a:r>
            <a:r>
              <a:rPr lang="ja-JP" altLang="en-US" dirty="0" smtClean="0"/>
              <a:t>設定を推奨します</a:t>
            </a:r>
          </a:p>
          <a:p>
            <a:pPr eaLnBrk="1" hangingPunct="1"/>
            <a:r>
              <a:rPr lang="ja-JP" altLang="en-US" dirty="0" smtClean="0"/>
              <a:t>「</a:t>
            </a:r>
            <a:r>
              <a:rPr lang="ja-JP" altLang="en-US" b="1" dirty="0" smtClean="0">
                <a:solidFill>
                  <a:srgbClr val="FF0000"/>
                </a:solidFill>
              </a:rPr>
              <a:t>発見したらすぐ駆除する</a:t>
            </a:r>
            <a:r>
              <a:rPr lang="ja-JP" altLang="en-US" dirty="0" smtClean="0"/>
              <a:t>」設定を推奨します</a:t>
            </a:r>
          </a:p>
          <a:p>
            <a:pPr eaLnBrk="1" hangingPunct="1">
              <a:buFontTx/>
              <a:buNone/>
            </a:pPr>
            <a:endParaRPr lang="ja-JP" altLang="en-US" dirty="0" smtClean="0"/>
          </a:p>
          <a:p>
            <a:pPr eaLnBrk="1" hangingPunct="1"/>
            <a:endParaRPr lang="en-US" altLang="ja-JP" dirty="0" smtClean="0"/>
          </a:p>
        </p:txBody>
      </p:sp>
    </p:spTree>
    <p:extLst>
      <p:ext uri="{BB962C8B-B14F-4D97-AF65-F5344CB8AC3E}">
        <p14:creationId xmlns:p14="http://schemas.microsoft.com/office/powerpoint/2010/main" val="16606339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normAutofit/>
          </a:bodyPr>
          <a:lstStyle/>
          <a:p>
            <a:pPr eaLnBrk="1" hangingPunct="1"/>
            <a:r>
              <a:rPr lang="ja-JP" altLang="en-US" sz="4000" dirty="0">
                <a:latin typeface="ＭＳ Ｐゴシック" panose="020B0600070205080204" pitchFamily="50" charset="-128"/>
                <a:ea typeface="ＭＳ Ｐゴシック" panose="020B0600070205080204" pitchFamily="50" charset="-128"/>
              </a:rPr>
              <a:t>ウイルス対策ソフトの設定（その２）</a:t>
            </a:r>
          </a:p>
        </p:txBody>
      </p:sp>
      <p:sp>
        <p:nvSpPr>
          <p:cNvPr id="74755" name="Rectangle 5"/>
          <p:cNvSpPr>
            <a:spLocks noGrp="1" noChangeArrowheads="1"/>
          </p:cNvSpPr>
          <p:nvPr>
            <p:ph idx="1"/>
          </p:nvPr>
        </p:nvSpPr>
        <p:spPr/>
        <p:txBody>
          <a:bodyPr/>
          <a:lstStyle/>
          <a:p>
            <a:pPr eaLnBrk="1" hangingPunct="1"/>
            <a:r>
              <a:rPr lang="ja-JP" altLang="en-US" smtClean="0"/>
              <a:t>ウイルスの種類は日々増加している、ウイルスの手配書は常に最新の状態に･･･</a:t>
            </a:r>
            <a:r>
              <a:rPr lang="ja-JP" altLang="en-US" b="1" smtClean="0">
                <a:solidFill>
                  <a:srgbClr val="FF0000"/>
                </a:solidFill>
              </a:rPr>
              <a:t>パターンファイル（ウイルス定義ファイル）の自動更新</a:t>
            </a:r>
            <a:r>
              <a:rPr lang="ja-JP" altLang="en-US" smtClean="0"/>
              <a:t>設定を推奨します</a:t>
            </a:r>
          </a:p>
          <a:p>
            <a:pPr eaLnBrk="1" hangingPunct="1">
              <a:buFontTx/>
              <a:buNone/>
            </a:pPr>
            <a:endParaRPr lang="ja-JP" altLang="en-US" smtClean="0"/>
          </a:p>
          <a:p>
            <a:pPr eaLnBrk="1" hangingPunct="1"/>
            <a:endParaRPr lang="en-US" altLang="ja-JP" smtClean="0"/>
          </a:p>
        </p:txBody>
      </p:sp>
    </p:spTree>
    <p:extLst>
      <p:ext uri="{BB962C8B-B14F-4D97-AF65-F5344CB8AC3E}">
        <p14:creationId xmlns:p14="http://schemas.microsoft.com/office/powerpoint/2010/main" val="3810744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pPr eaLnBrk="1" hangingPunct="1"/>
            <a:r>
              <a:rPr lang="ja-JP" altLang="en-US" sz="4000" dirty="0">
                <a:latin typeface="ＭＳ Ｐゴシック" panose="020B0600070205080204" pitchFamily="50" charset="-128"/>
                <a:ea typeface="ＭＳ Ｐゴシック" panose="020B0600070205080204" pitchFamily="50" charset="-128"/>
              </a:rPr>
              <a:t>ウイルス対策ソフトに関する勘違い</a:t>
            </a:r>
          </a:p>
        </p:txBody>
      </p:sp>
      <p:sp>
        <p:nvSpPr>
          <p:cNvPr id="75779" name="Rectangle 3"/>
          <p:cNvSpPr>
            <a:spLocks noGrp="1" noChangeArrowheads="1"/>
          </p:cNvSpPr>
          <p:nvPr>
            <p:ph idx="1"/>
          </p:nvPr>
        </p:nvSpPr>
        <p:spPr/>
        <p:txBody>
          <a:bodyPr>
            <a:normAutofit lnSpcReduction="10000"/>
          </a:bodyPr>
          <a:lstStyle/>
          <a:p>
            <a:pPr eaLnBrk="1" hangingPunct="1">
              <a:buFont typeface="Wingdings" panose="05000000000000000000" pitchFamily="2" charset="2"/>
              <a:buChar char="l"/>
            </a:pPr>
            <a:r>
              <a:rPr lang="ja-JP" altLang="en-US" sz="3600" dirty="0"/>
              <a:t>ウイルス対策ソフトは万能薬</a:t>
            </a:r>
            <a:r>
              <a:rPr lang="ja-JP" altLang="en-US" sz="4800" dirty="0">
                <a:latin typeface="+mj-ea"/>
                <a:ea typeface="+mj-ea"/>
              </a:rPr>
              <a:t>？</a:t>
            </a:r>
            <a:r>
              <a:rPr lang="ja-JP" altLang="en-US" sz="3600" dirty="0"/>
              <a:t>これさえあればウイルスなんか怖くない</a:t>
            </a:r>
            <a:r>
              <a:rPr lang="ja-JP" altLang="en-US" sz="4800" dirty="0">
                <a:latin typeface="+mj-ea"/>
                <a:ea typeface="+mj-ea"/>
              </a:rPr>
              <a:t>？</a:t>
            </a:r>
            <a:endParaRPr lang="ja-JP" altLang="en-US" sz="1600" dirty="0">
              <a:latin typeface="+mj-ea"/>
              <a:ea typeface="+mj-ea"/>
            </a:endParaRPr>
          </a:p>
          <a:p>
            <a:pPr lvl="1" eaLnBrk="1" hangingPunct="1">
              <a:buFont typeface="Calibri" panose="020F0502020204030204" pitchFamily="34" charset="0"/>
              <a:buChar char="→"/>
            </a:pPr>
            <a:r>
              <a:rPr lang="ja-JP" altLang="en-US" sz="2600" dirty="0"/>
              <a:t>ウイルス対策ソフトの利用は</a:t>
            </a:r>
            <a:r>
              <a:rPr lang="ja-JP" altLang="en-US" sz="3200" b="1" dirty="0">
                <a:latin typeface="+mn-ea"/>
              </a:rPr>
              <a:t>予防</a:t>
            </a:r>
            <a:r>
              <a:rPr lang="ja-JP" altLang="en-US" sz="2600" dirty="0"/>
              <a:t>のためのひとつの手段です</a:t>
            </a:r>
          </a:p>
          <a:p>
            <a:pPr lvl="1" eaLnBrk="1" hangingPunct="1">
              <a:buFont typeface="Calibri" panose="020F0502020204030204" pitchFamily="34" charset="0"/>
              <a:buChar char="→"/>
            </a:pPr>
            <a:r>
              <a:rPr lang="ja-JP" altLang="en-US" sz="2600" dirty="0"/>
              <a:t>新種のウイルスや亜種を取り逃がす場合もあります</a:t>
            </a:r>
          </a:p>
          <a:p>
            <a:pPr lvl="1" eaLnBrk="1" hangingPunct="1">
              <a:buFont typeface="Calibri" panose="020F0502020204030204" pitchFamily="34" charset="0"/>
              <a:buChar char="→"/>
            </a:pPr>
            <a:r>
              <a:rPr lang="ja-JP" altLang="en-US" sz="2600" dirty="0"/>
              <a:t>壊されたファイルやシステム環境は復旧してくれません（できません）</a:t>
            </a:r>
          </a:p>
          <a:p>
            <a:pPr lvl="1" eaLnBrk="1" hangingPunct="1">
              <a:buFont typeface="Calibri" panose="020F0502020204030204" pitchFamily="34" charset="0"/>
              <a:buChar char="→"/>
            </a:pPr>
            <a:r>
              <a:rPr lang="ja-JP" altLang="en-US" dirty="0" smtClean="0"/>
              <a:t>だから･･･</a:t>
            </a:r>
            <a:r>
              <a:rPr lang="ja-JP" altLang="en-US" sz="3200" b="1" dirty="0" smtClean="0">
                <a:solidFill>
                  <a:srgbClr val="FF0000"/>
                </a:solidFill>
              </a:rPr>
              <a:t>過信は禁物</a:t>
            </a:r>
            <a:r>
              <a:rPr lang="en-US" altLang="ja-JP" sz="3200" b="1" dirty="0" smtClean="0">
                <a:solidFill>
                  <a:srgbClr val="FF0000"/>
                </a:solidFill>
              </a:rPr>
              <a:t>!!</a:t>
            </a:r>
            <a:r>
              <a:rPr lang="ja-JP" altLang="en-US" sz="4400" b="1" dirty="0" smtClean="0">
                <a:solidFill>
                  <a:srgbClr val="FF0000"/>
                </a:solidFill>
                <a:latin typeface="HGS創英角ﾎﾟｯﾌﾟ体" panose="040B0A00000000000000" pitchFamily="50" charset="-128"/>
                <a:ea typeface="HGS創英角ﾎﾟｯﾌﾟ体" panose="040B0A00000000000000" pitchFamily="50" charset="-128"/>
              </a:rPr>
              <a:t> </a:t>
            </a:r>
            <a:r>
              <a:rPr lang="ja-JP" altLang="en-US" sz="3600" dirty="0" smtClean="0">
                <a:solidFill>
                  <a:schemeClr val="bg1"/>
                </a:solidFill>
                <a:latin typeface="HGS創英角ﾎﾟｯﾌﾟ体" panose="040B0A00000000000000" pitchFamily="50" charset="-128"/>
                <a:ea typeface="HGS創英角ﾎﾟｯﾌﾟ体" panose="040B0A00000000000000" pitchFamily="50" charset="-128"/>
              </a:rPr>
              <a:t>は</a:t>
            </a:r>
            <a:r>
              <a:rPr lang="ja-JP" altLang="en-US" sz="3600" dirty="0">
                <a:solidFill>
                  <a:schemeClr val="bg1"/>
                </a:solidFill>
                <a:latin typeface="HGS創英角ﾎﾟｯﾌﾟ体" panose="040B0A00000000000000" pitchFamily="50" charset="-128"/>
                <a:ea typeface="HGS創英角ﾎﾟｯﾌﾟ体" panose="040B0A00000000000000" pitchFamily="50" charset="-128"/>
              </a:rPr>
              <a:t>禁物</a:t>
            </a:r>
            <a:r>
              <a:rPr lang="en-US" altLang="ja-JP" sz="3600" dirty="0">
                <a:solidFill>
                  <a:schemeClr val="bg1"/>
                </a:solidFill>
                <a:latin typeface="HGS創英角ﾎﾟｯﾌﾟ体" panose="040B0A00000000000000" pitchFamily="50" charset="-128"/>
                <a:ea typeface="HGS創英角ﾎﾟｯﾌﾟ体" panose="040B0A00000000000000" pitchFamily="50" charset="-128"/>
              </a:rPr>
              <a:t>!!</a:t>
            </a:r>
          </a:p>
        </p:txBody>
      </p:sp>
    </p:spTree>
    <p:extLst>
      <p:ext uri="{BB962C8B-B14F-4D97-AF65-F5344CB8AC3E}">
        <p14:creationId xmlns:p14="http://schemas.microsoft.com/office/powerpoint/2010/main" val="2069702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4000" dirty="0">
                <a:latin typeface="ＭＳ Ｐゴシック" panose="020B0600070205080204" pitchFamily="50" charset="-128"/>
                <a:ea typeface="ＭＳ Ｐゴシック" panose="020B0600070205080204" pitchFamily="50" charset="-128"/>
              </a:rPr>
              <a:t>さらなるウイルス対策として・・・</a:t>
            </a:r>
          </a:p>
        </p:txBody>
      </p:sp>
    </p:spTree>
    <p:extLst>
      <p:ext uri="{BB962C8B-B14F-4D97-AF65-F5344CB8AC3E}">
        <p14:creationId xmlns:p14="http://schemas.microsoft.com/office/powerpoint/2010/main" val="127422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28650" y="365126"/>
            <a:ext cx="8022190" cy="1325563"/>
          </a:xfrm>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情報セキュリティ対策の実施目的</a:t>
            </a:r>
          </a:p>
        </p:txBody>
      </p:sp>
      <p:sp>
        <p:nvSpPr>
          <p:cNvPr id="11267" name="Rectangle 3"/>
          <p:cNvSpPr>
            <a:spLocks noGrp="1" noChangeArrowheads="1"/>
          </p:cNvSpPr>
          <p:nvPr>
            <p:ph idx="1"/>
          </p:nvPr>
        </p:nvSpPr>
        <p:spPr/>
        <p:txBody>
          <a:bodyPr/>
          <a:lstStyle/>
          <a:p>
            <a:pPr eaLnBrk="1" hangingPunct="1">
              <a:buSzPct val="150000"/>
              <a:buFontTx/>
              <a:buBlip>
                <a:blip r:embed="rId3"/>
              </a:buBlip>
            </a:pPr>
            <a:endParaRPr lang="en-US" altLang="ja-JP" sz="2400" dirty="0"/>
          </a:p>
          <a:p>
            <a:pPr eaLnBrk="1" hangingPunct="1">
              <a:buSzPct val="100000"/>
              <a:buFont typeface="Wingdings" panose="05000000000000000000" pitchFamily="2" charset="2"/>
              <a:buChar char="p"/>
            </a:pPr>
            <a:r>
              <a:rPr lang="ja-JP" altLang="en-US" sz="4000" dirty="0"/>
              <a:t>情報資産の保護</a:t>
            </a:r>
            <a:endParaRPr lang="ja-JP" altLang="en-US" sz="4000" dirty="0">
              <a:solidFill>
                <a:schemeClr val="tx2"/>
              </a:solidFill>
            </a:endParaRPr>
          </a:p>
          <a:p>
            <a:pPr eaLnBrk="1" hangingPunct="1">
              <a:buSzPct val="100000"/>
              <a:buFont typeface="Wingdings" panose="05000000000000000000" pitchFamily="2" charset="2"/>
              <a:buChar char="p"/>
            </a:pPr>
            <a:r>
              <a:rPr lang="ja-JP" altLang="en-US" sz="4000" dirty="0"/>
              <a:t>社会的責任 （個人情報の保護）</a:t>
            </a:r>
            <a:endParaRPr lang="ja-JP" altLang="en-US" sz="4000" dirty="0">
              <a:solidFill>
                <a:schemeClr val="tx2"/>
              </a:solidFill>
            </a:endParaRPr>
          </a:p>
          <a:p>
            <a:pPr eaLnBrk="1" hangingPunct="1">
              <a:buSzPct val="100000"/>
              <a:buFont typeface="Wingdings" panose="05000000000000000000" pitchFamily="2" charset="2"/>
              <a:buChar char="p"/>
            </a:pPr>
            <a:r>
              <a:rPr lang="ja-JP" altLang="en-US" sz="4000" dirty="0"/>
              <a:t>企業の社会的信用の向上、維持</a:t>
            </a:r>
          </a:p>
          <a:p>
            <a:pPr eaLnBrk="1" hangingPunct="1">
              <a:buSzPct val="150000"/>
              <a:buFontTx/>
              <a:buNone/>
            </a:pPr>
            <a:endParaRPr lang="ja-JP" altLang="en-US" sz="1200" dirty="0"/>
          </a:p>
          <a:p>
            <a:pPr algn="ctr" eaLnBrk="1" hangingPunct="1">
              <a:buFontTx/>
              <a:buNone/>
            </a:pPr>
            <a:endParaRPr lang="en-US" altLang="ja-JP" dirty="0">
              <a:solidFill>
                <a:srgbClr val="FF66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4376617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タイトル 1"/>
          <p:cNvSpPr>
            <a:spLocks noGrp="1"/>
          </p:cNvSpPr>
          <p:nvPr>
            <p:ph type="title"/>
          </p:nvPr>
        </p:nvSpPr>
        <p:spPr>
          <a:xfrm>
            <a:off x="628650" y="365126"/>
            <a:ext cx="8405622" cy="1325563"/>
          </a:xfrm>
        </p:spPr>
        <p:txBody>
          <a:bodyPr/>
          <a:lstStyle/>
          <a:p>
            <a:r>
              <a:rPr lang="ja-JP" altLang="en-US" dirty="0" smtClean="0">
                <a:latin typeface="ＭＳ Ｐゴシック" panose="020B0600070205080204" pitchFamily="50" charset="-128"/>
                <a:ea typeface="ＭＳ Ｐゴシック" panose="020B0600070205080204" pitchFamily="50" charset="-128"/>
              </a:rPr>
              <a:t>ウイルスの感染経路を理解して・・・</a:t>
            </a:r>
          </a:p>
        </p:txBody>
      </p:sp>
      <p:sp>
        <p:nvSpPr>
          <p:cNvPr id="77827"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t>メールからの感染</a:t>
            </a:r>
            <a:endParaRPr lang="en-US" altLang="ja-JP" dirty="0" smtClean="0"/>
          </a:p>
          <a:p>
            <a:pPr lvl="1">
              <a:buFont typeface="Wingdings" panose="05000000000000000000" pitchFamily="2" charset="2"/>
              <a:buChar char="Ø"/>
            </a:pPr>
            <a:r>
              <a:rPr lang="ja-JP" altLang="en-US" dirty="0"/>
              <a:t>メールの添付ファイルを開くことにより感染</a:t>
            </a:r>
            <a:endParaRPr lang="en-US" altLang="ja-JP" dirty="0"/>
          </a:p>
          <a:p>
            <a:pPr>
              <a:buFont typeface="Wingdings" panose="05000000000000000000" pitchFamily="2" charset="2"/>
              <a:buChar char="l"/>
            </a:pPr>
            <a:r>
              <a:rPr lang="ja-JP" altLang="en-US" dirty="0" smtClean="0"/>
              <a:t>ウェブサイトからの感染</a:t>
            </a:r>
            <a:endParaRPr lang="en-US" altLang="ja-JP" dirty="0" smtClean="0"/>
          </a:p>
          <a:p>
            <a:pPr lvl="1">
              <a:buFont typeface="Wingdings" panose="05000000000000000000" pitchFamily="2" charset="2"/>
              <a:buChar char="Ø"/>
            </a:pPr>
            <a:r>
              <a:rPr lang="ja-JP" altLang="en-US" dirty="0"/>
              <a:t>ウイルスが仕掛けられたウェブサイトを閲覧することにより感染</a:t>
            </a:r>
            <a:endParaRPr lang="en-US" altLang="ja-JP" dirty="0"/>
          </a:p>
          <a:p>
            <a:pPr lvl="1">
              <a:buFont typeface="Wingdings" panose="05000000000000000000" pitchFamily="2" charset="2"/>
              <a:buChar char="Ø"/>
            </a:pPr>
            <a:r>
              <a:rPr lang="ja-JP" altLang="en-US" dirty="0"/>
              <a:t>ウェブサイトからダンロードしたファイルを開いたら感染</a:t>
            </a:r>
            <a:endParaRPr lang="en-US" altLang="ja-JP" dirty="0"/>
          </a:p>
          <a:p>
            <a:pPr>
              <a:buFont typeface="Wingdings" panose="05000000000000000000" pitchFamily="2" charset="2"/>
              <a:buChar char="l"/>
            </a:pPr>
            <a:r>
              <a:rPr lang="en-US" altLang="ja-JP" dirty="0" smtClean="0"/>
              <a:t>USB</a:t>
            </a:r>
            <a:r>
              <a:rPr lang="ja-JP" altLang="en-US" dirty="0" smtClean="0"/>
              <a:t>メモリからの感染</a:t>
            </a:r>
            <a:endParaRPr lang="en-US" altLang="ja-JP" dirty="0" smtClean="0"/>
          </a:p>
          <a:p>
            <a:pPr lvl="1">
              <a:buFont typeface="Wingdings" panose="05000000000000000000" pitchFamily="2" charset="2"/>
              <a:buChar char="Ø"/>
            </a:pPr>
            <a:r>
              <a:rPr lang="en-US" altLang="ja-JP" dirty="0"/>
              <a:t>USB</a:t>
            </a:r>
            <a:r>
              <a:rPr lang="ja-JP" altLang="en-US" dirty="0"/>
              <a:t>にある不正ファイルを開いて感染</a:t>
            </a:r>
            <a:endParaRPr lang="en-US" altLang="ja-JP" dirty="0"/>
          </a:p>
          <a:p>
            <a:endParaRPr lang="ja-JP" altLang="en-US" dirty="0" smtClean="0"/>
          </a:p>
        </p:txBody>
      </p:sp>
    </p:spTree>
    <p:extLst>
      <p:ext uri="{BB962C8B-B14F-4D97-AF65-F5344CB8AC3E}">
        <p14:creationId xmlns:p14="http://schemas.microsoft.com/office/powerpoint/2010/main" val="22934908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buSzPct val="150000"/>
            </a:pPr>
            <a:r>
              <a:rPr lang="ja-JP" altLang="en-US" dirty="0" smtClean="0">
                <a:latin typeface="ＭＳ Ｐゴシック" panose="020B0600070205080204" pitchFamily="50" charset="-128"/>
                <a:ea typeface="ＭＳ Ｐゴシック" panose="020B0600070205080204" pitchFamily="50" charset="-128"/>
              </a:rPr>
              <a:t>メールからの感染</a:t>
            </a:r>
          </a:p>
        </p:txBody>
      </p:sp>
      <p:sp>
        <p:nvSpPr>
          <p:cNvPr id="78851" name="Rectangle 3"/>
          <p:cNvSpPr>
            <a:spLocks noGrp="1" noChangeArrowheads="1"/>
          </p:cNvSpPr>
          <p:nvPr>
            <p:ph idx="1"/>
          </p:nvPr>
        </p:nvSpPr>
        <p:spPr/>
        <p:txBody>
          <a:bodyPr/>
          <a:lstStyle/>
          <a:p>
            <a:pPr eaLnBrk="1" hangingPunct="1">
              <a:buFont typeface="Wingdings" panose="05000000000000000000" pitchFamily="2" charset="2"/>
              <a:buChar char="l"/>
            </a:pPr>
            <a:r>
              <a:rPr lang="ja-JP" altLang="en-US" dirty="0" smtClean="0"/>
              <a:t>メールの添付ファイルを開くことにより感染</a:t>
            </a:r>
            <a:r>
              <a:rPr lang="en-US" altLang="ja-JP" dirty="0" smtClean="0"/>
              <a:t/>
            </a:r>
            <a:br>
              <a:rPr lang="en-US" altLang="ja-JP" dirty="0" smtClean="0"/>
            </a:br>
            <a:r>
              <a:rPr lang="en-US" altLang="ja-JP" sz="2400" dirty="0">
                <a:solidFill>
                  <a:srgbClr val="000000"/>
                </a:solidFill>
              </a:rPr>
              <a:t>※</a:t>
            </a:r>
            <a:r>
              <a:rPr lang="ja-JP" altLang="en-US" sz="2400" dirty="0">
                <a:solidFill>
                  <a:srgbClr val="000000"/>
                </a:solidFill>
              </a:rPr>
              <a:t>添付ファイルがウイルスに感染していたり、添付ファイルがウイルスそのものであったりします</a:t>
            </a:r>
            <a:endParaRPr lang="en-US" altLang="ja-JP" dirty="0" smtClean="0"/>
          </a:p>
          <a:p>
            <a:pPr eaLnBrk="1" hangingPunct="1">
              <a:buFont typeface="Wingdings" panose="05000000000000000000" pitchFamily="2" charset="2"/>
              <a:buChar char="l"/>
            </a:pPr>
            <a:r>
              <a:rPr lang="ja-JP" altLang="en-US" dirty="0" smtClean="0"/>
              <a:t>メール本文にある </a:t>
            </a:r>
            <a:r>
              <a:rPr lang="en-US" altLang="ja-JP" dirty="0" smtClean="0"/>
              <a:t>URL </a:t>
            </a:r>
            <a:r>
              <a:rPr lang="ja-JP" altLang="en-US" dirty="0" smtClean="0"/>
              <a:t>のリンク先のサイトにて感染</a:t>
            </a:r>
            <a:endParaRPr lang="ja-JP" altLang="en-US" sz="2400" dirty="0"/>
          </a:p>
          <a:p>
            <a:pPr eaLnBrk="1" hangingPunct="1">
              <a:buFontTx/>
              <a:buNone/>
            </a:pPr>
            <a:endParaRPr lang="en-US" altLang="ja-JP" dirty="0" smtClean="0"/>
          </a:p>
        </p:txBody>
      </p:sp>
    </p:spTree>
    <p:extLst>
      <p:ext uri="{BB962C8B-B14F-4D97-AF65-F5344CB8AC3E}">
        <p14:creationId xmlns:p14="http://schemas.microsoft.com/office/powerpoint/2010/main" val="3319210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ja-JP" altLang="en-US" sz="4000" dirty="0">
                <a:latin typeface="ＭＳ Ｐゴシック" panose="020B0600070205080204" pitchFamily="50" charset="-128"/>
                <a:ea typeface="ＭＳ Ｐゴシック" panose="020B0600070205080204" pitchFamily="50" charset="-128"/>
              </a:rPr>
              <a:t>標的型攻撃で届くメールの事例</a:t>
            </a:r>
          </a:p>
        </p:txBody>
      </p:sp>
      <p:sp>
        <p:nvSpPr>
          <p:cNvPr id="3" name="テキスト ボックス 2"/>
          <p:cNvSpPr txBox="1"/>
          <p:nvPr/>
        </p:nvSpPr>
        <p:spPr>
          <a:xfrm>
            <a:off x="4932365" y="1476377"/>
            <a:ext cx="3671887" cy="3108543"/>
          </a:xfrm>
          <a:prstGeom prst="rect">
            <a:avLst/>
          </a:prstGeom>
          <a:noFill/>
        </p:spPr>
        <p:txBody>
          <a:bodyPr>
            <a:spAutoFit/>
          </a:bodyPr>
          <a:lstStyle/>
          <a:p>
            <a:pPr algn="l" eaLnBrk="0">
              <a:defRPr/>
            </a:pPr>
            <a:r>
              <a:rPr lang="ja-JP" altLang="en-US" sz="1200" dirty="0">
                <a:latin typeface="ＭＳ Ｐゴシック" panose="020B0600070205080204" pitchFamily="50" charset="-128"/>
                <a:ea typeface="ＭＳ Ｐゴシック" panose="020B0600070205080204" pitchFamily="50" charset="-128"/>
              </a:rPr>
              <a:t>　</a:t>
            </a:r>
            <a:r>
              <a:rPr lang="ja-JP" altLang="en-US" sz="1400" dirty="0">
                <a:latin typeface="+mn-ea"/>
              </a:rPr>
              <a:t>製品に関する問い合わせ</a:t>
            </a:r>
            <a:r>
              <a:rPr lang="en-US" altLang="ja-JP" sz="1400" dirty="0">
                <a:latin typeface="+mn-ea"/>
              </a:rPr>
              <a:t>【</a:t>
            </a:r>
            <a:r>
              <a:rPr lang="ja-JP" altLang="en-US" sz="1400" dirty="0">
                <a:latin typeface="+mn-ea"/>
              </a:rPr>
              <a:t>ア－①</a:t>
            </a:r>
            <a:r>
              <a:rPr lang="en-US" altLang="ja-JP" sz="1400" dirty="0">
                <a:latin typeface="+mn-ea"/>
              </a:rPr>
              <a:t>】(</a:t>
            </a:r>
            <a:r>
              <a:rPr lang="ja-JP" altLang="en-US" sz="1400" dirty="0">
                <a:latin typeface="+mn-ea"/>
              </a:rPr>
              <a:t>知らない人からのメールだが、メール本文の</a:t>
            </a:r>
            <a:r>
              <a:rPr lang="en-US" altLang="ja-JP" sz="1400" dirty="0">
                <a:latin typeface="+mn-ea"/>
              </a:rPr>
              <a:t>URL </a:t>
            </a:r>
            <a:r>
              <a:rPr lang="ja-JP" altLang="en-US" sz="1400" dirty="0">
                <a:latin typeface="+mn-ea"/>
              </a:rPr>
              <a:t>や添付ファイルを開かざるを得ない内容</a:t>
            </a:r>
            <a:r>
              <a:rPr lang="en-US" altLang="ja-JP" sz="1400" dirty="0">
                <a:latin typeface="+mn-ea"/>
              </a:rPr>
              <a:t>)</a:t>
            </a:r>
            <a:r>
              <a:rPr lang="ja-JP" altLang="en-US" sz="1400" dirty="0">
                <a:latin typeface="+mn-ea"/>
              </a:rPr>
              <a:t>を装った標的型攻撃メールの例である。</a:t>
            </a:r>
          </a:p>
          <a:p>
            <a:pPr algn="l" eaLnBrk="0">
              <a:defRPr/>
            </a:pPr>
            <a:r>
              <a:rPr lang="ja-JP" altLang="en-US" sz="1400" dirty="0">
                <a:latin typeface="+mn-ea"/>
              </a:rPr>
              <a:t>本文中に、実際の製品名やサービス名が記載されている場合が多い。</a:t>
            </a:r>
          </a:p>
          <a:p>
            <a:pPr algn="l" latinLnBrk="1">
              <a:defRPr/>
            </a:pP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ＭＳ Ｐ明朝" panose="02020600040205080304" pitchFamily="18" charset="-128"/>
                <a:ea typeface="ＭＳ Ｐ明朝" panose="02020600040205080304" pitchFamily="18" charset="-128"/>
              </a:rPr>
              <a:t>イ－①</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mn-ea"/>
              </a:rPr>
              <a:t>フリーメールアドレス（図中では</a:t>
            </a:r>
            <a:r>
              <a:rPr lang="en-US" altLang="ja-JP" sz="1400" dirty="0">
                <a:latin typeface="+mn-ea"/>
              </a:rPr>
              <a:t>@example.com</a:t>
            </a:r>
            <a:r>
              <a:rPr lang="ja-JP" altLang="en-US" sz="1400" dirty="0">
                <a:latin typeface="+mn-ea"/>
              </a:rPr>
              <a:t>）を利用している点</a:t>
            </a:r>
            <a:r>
              <a:rPr lang="en-US" altLang="ja-JP" sz="1400" dirty="0">
                <a:latin typeface="+mn-ea"/>
              </a:rPr>
              <a:t>)</a:t>
            </a:r>
            <a:r>
              <a:rPr lang="ja-JP" altLang="en-US" sz="1400" dirty="0" err="1">
                <a:latin typeface="+mn-ea"/>
              </a:rPr>
              <a:t>だけ</a:t>
            </a:r>
            <a:r>
              <a:rPr lang="ja-JP" altLang="en-US" sz="1400" dirty="0">
                <a:latin typeface="+mn-ea"/>
              </a:rPr>
              <a:t>では不審と判断できないが、</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ＭＳ Ｐ明朝" panose="02020600040205080304" pitchFamily="18" charset="-128"/>
                <a:ea typeface="ＭＳ Ｐ明朝" panose="02020600040205080304" pitchFamily="18" charset="-128"/>
              </a:rPr>
              <a:t>イ－②</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mn-ea"/>
              </a:rPr>
              <a:t>差出人のメールアドレスと署名のメールアドレスが異なる点</a:t>
            </a:r>
            <a:r>
              <a:rPr lang="en-US" altLang="ja-JP" sz="1400" dirty="0">
                <a:latin typeface="+mn-ea"/>
              </a:rPr>
              <a:t>)</a:t>
            </a:r>
            <a:r>
              <a:rPr lang="ja-JP" altLang="en-US" sz="1400" dirty="0">
                <a:latin typeface="+mn-ea"/>
              </a:rPr>
              <a:t>が不審である。</a:t>
            </a:r>
          </a:p>
          <a:p>
            <a:pPr algn="l" eaLnBrk="0">
              <a:defRPr/>
            </a:pPr>
            <a:r>
              <a:rPr lang="ja-JP" altLang="en-US" sz="1400" dirty="0">
                <a:latin typeface="+mn-ea"/>
              </a:rPr>
              <a:t>また、</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ＭＳ Ｐ明朝" panose="02020600040205080304" pitchFamily="18" charset="-128"/>
                <a:ea typeface="ＭＳ Ｐ明朝" panose="02020600040205080304" pitchFamily="18" charset="-128"/>
              </a:rPr>
              <a:t>エ－①</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ＭＳ Ｐ明朝" panose="02020600040205080304" pitchFamily="18" charset="-128"/>
                <a:ea typeface="ＭＳ Ｐ明朝" panose="02020600040205080304" pitchFamily="18" charset="-128"/>
              </a:rPr>
              <a:t>ファイルが添付されている</a:t>
            </a:r>
            <a:r>
              <a:rPr lang="en-US" altLang="ja-JP" sz="1400" dirty="0">
                <a:latin typeface="ＭＳ Ｐ明朝" panose="02020600040205080304" pitchFamily="18" charset="-128"/>
                <a:ea typeface="ＭＳ Ｐ明朝" panose="02020600040205080304" pitchFamily="18" charset="-128"/>
              </a:rPr>
              <a:t>)</a:t>
            </a:r>
            <a:r>
              <a:rPr lang="ja-JP" altLang="en-US" sz="1400" dirty="0">
                <a:latin typeface="ＭＳ Ｐ明朝" panose="02020600040205080304" pitchFamily="18" charset="-128"/>
                <a:ea typeface="ＭＳ Ｐ明朝" panose="02020600040205080304" pitchFamily="18" charset="-128"/>
              </a:rPr>
              <a:t>の</a:t>
            </a:r>
            <a:r>
              <a:rPr lang="en-US" altLang="ja-JP" sz="1400" dirty="0">
                <a:latin typeface="ＭＳ Ｐ明朝" panose="02020600040205080304" pitchFamily="18" charset="-128"/>
                <a:ea typeface="ＭＳ Ｐ明朝" panose="02020600040205080304" pitchFamily="18" charset="-128"/>
              </a:rPr>
              <a:t> </a:t>
            </a:r>
            <a:r>
              <a:rPr lang="en-US" altLang="ja-JP" sz="1400" dirty="0">
                <a:latin typeface="+mn-ea"/>
              </a:rPr>
              <a:t>zip </a:t>
            </a:r>
            <a:r>
              <a:rPr lang="ja-JP" altLang="en-US" sz="1400" dirty="0">
                <a:latin typeface="+mn-ea"/>
              </a:rPr>
              <a:t>圧縮ファイルが添付</a:t>
            </a:r>
            <a:r>
              <a:rPr lang="ja-JP" altLang="en-US" sz="1400" dirty="0">
                <a:latin typeface="ＭＳ Ｐ明朝" panose="02020600040205080304" pitchFamily="18" charset="-128"/>
                <a:ea typeface="ＭＳ Ｐ明朝" panose="02020600040205080304" pitchFamily="18" charset="-128"/>
              </a:rPr>
              <a:t>されて</a:t>
            </a:r>
            <a:r>
              <a:rPr lang="ja-JP" altLang="en-US" sz="1400" dirty="0">
                <a:latin typeface="+mn-ea"/>
              </a:rPr>
              <a:t>いるため、慎重に対応する必要がある。</a:t>
            </a:r>
          </a:p>
        </p:txBody>
      </p:sp>
      <p:pic>
        <p:nvPicPr>
          <p:cNvPr id="80900"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423988"/>
            <a:ext cx="446405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正方形/長方形 3"/>
          <p:cNvSpPr>
            <a:spLocks noChangeArrowheads="1"/>
          </p:cNvSpPr>
          <p:nvPr/>
        </p:nvSpPr>
        <p:spPr bwMode="auto">
          <a:xfrm>
            <a:off x="720727" y="5030790"/>
            <a:ext cx="3275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FontTx/>
              <a:buNone/>
            </a:pPr>
            <a:r>
              <a:rPr lang="ja-JP" altLang="en-US" sz="1200" b="1" dirty="0">
                <a:latin typeface="ＭＳ Ｐ明朝" panose="02020600040205080304" pitchFamily="18" charset="-128"/>
                <a:ea typeface="ＭＳ Ｐ明朝" panose="02020600040205080304" pitchFamily="18" charset="-128"/>
              </a:rPr>
              <a:t>図：製品に関する問い合わせのメールの例</a:t>
            </a:r>
          </a:p>
        </p:txBody>
      </p:sp>
      <p:sp>
        <p:nvSpPr>
          <p:cNvPr id="81926" name="テキスト ボックス 4"/>
          <p:cNvSpPr txBox="1">
            <a:spLocks noChangeArrowheads="1"/>
          </p:cNvSpPr>
          <p:nvPr/>
        </p:nvSpPr>
        <p:spPr bwMode="auto">
          <a:xfrm>
            <a:off x="512765" y="5359400"/>
            <a:ext cx="8207375" cy="10620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lgn="l" eaLnBrk="0" hangingPunct="0">
              <a:spcBef>
                <a:spcPct val="20000"/>
              </a:spcBef>
              <a:buClr>
                <a:schemeClr val="tx1"/>
              </a:buClr>
              <a:buChar char="•"/>
              <a:defRPr kumimoji="1" sz="3200">
                <a:solidFill>
                  <a:schemeClr val="tx1"/>
                </a:solidFill>
                <a:latin typeface="Arial" charset="0"/>
                <a:ea typeface="ＭＳ Ｐゴシック" pitchFamily="50" charset="-128"/>
              </a:defRPr>
            </a:lvl1pPr>
            <a:lvl2pPr marL="742950" indent="-285750" algn="l" eaLnBrk="0" hangingPunct="0">
              <a:spcBef>
                <a:spcPct val="20000"/>
              </a:spcBef>
              <a:buClr>
                <a:schemeClr val="tx1"/>
              </a:buClr>
              <a:buFont typeface="Arial" charset="0"/>
              <a:buChar char="–"/>
              <a:defRPr kumimoji="1" sz="2800">
                <a:solidFill>
                  <a:schemeClr val="tx1"/>
                </a:solidFill>
                <a:latin typeface="Arial" charset="0"/>
                <a:ea typeface="ＭＳ Ｐゴシック" pitchFamily="50" charset="-128"/>
              </a:defRPr>
            </a:lvl2pPr>
            <a:lvl3pPr marL="1143000" indent="-228600" algn="l" eaLnBrk="0" hangingPunct="0">
              <a:spcBef>
                <a:spcPct val="20000"/>
              </a:spcBef>
              <a:buClr>
                <a:schemeClr val="tx1"/>
              </a:buClr>
              <a:buChar char="•"/>
              <a:defRPr kumimoji="1" sz="2400">
                <a:solidFill>
                  <a:schemeClr val="tx1"/>
                </a:solidFill>
                <a:latin typeface="Arial" charset="0"/>
                <a:ea typeface="ＭＳ Ｐゴシック" pitchFamily="50" charset="-128"/>
              </a:defRPr>
            </a:lvl3pPr>
            <a:lvl4pPr marL="1600200" indent="-228600" algn="l" eaLnBrk="0" hangingPunct="0">
              <a:spcBef>
                <a:spcPct val="20000"/>
              </a:spcBef>
              <a:buClr>
                <a:schemeClr val="tx1"/>
              </a:buClr>
              <a:buFont typeface="Arial" charset="0"/>
              <a:buChar char="–"/>
              <a:defRPr kumimoji="1" sz="2000">
                <a:solidFill>
                  <a:schemeClr val="tx1"/>
                </a:solidFill>
                <a:latin typeface="Arial" charset="0"/>
                <a:ea typeface="ＭＳ Ｐゴシック" pitchFamily="50" charset="-128"/>
              </a:defRPr>
            </a:lvl4pPr>
            <a:lvl5pPr marL="2057400" indent="-228600" algn="l" eaLnBrk="0" hangingPunct="0">
              <a:spcBef>
                <a:spcPct val="20000"/>
              </a:spcBef>
              <a:buClr>
                <a:schemeClr val="tx1"/>
              </a:buClr>
              <a:buFont typeface="Arial" charset="0"/>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lr>
                <a:schemeClr val="tx1"/>
              </a:buClr>
              <a:buFont typeface="Arial" charset="0"/>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lr>
                <a:schemeClr val="tx1"/>
              </a:buClr>
              <a:buFont typeface="Arial" charset="0"/>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lr>
                <a:schemeClr val="tx1"/>
              </a:buClr>
              <a:buFont typeface="Arial" charset="0"/>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lr>
                <a:schemeClr val="tx1"/>
              </a:buClr>
              <a:buFont typeface="Arial" charset="0"/>
              <a:buChar char="»"/>
              <a:defRPr kumimoji="1" sz="2000">
                <a:solidFill>
                  <a:schemeClr val="tx1"/>
                </a:solidFill>
                <a:latin typeface="Arial" charset="0"/>
                <a:ea typeface="ＭＳ Ｐゴシック" pitchFamily="50" charset="-128"/>
              </a:defRPr>
            </a:lvl9pPr>
          </a:lstStyle>
          <a:p>
            <a:pPr eaLnBrk="1" hangingPunct="1">
              <a:spcBef>
                <a:spcPct val="50000"/>
              </a:spcBef>
              <a:buClrTx/>
              <a:buFontTx/>
              <a:buNone/>
              <a:defRPr/>
            </a:pPr>
            <a:r>
              <a:rPr lang="en-US" altLang="ja-JP" sz="1200" b="1" dirty="0">
                <a:latin typeface="ＭＳ Ｐ明朝" pitchFamily="18" charset="-128"/>
                <a:ea typeface="ＭＳ Ｐ明朝" pitchFamily="18" charset="-128"/>
              </a:rPr>
              <a:t>※</a:t>
            </a:r>
            <a:r>
              <a:rPr lang="ja-JP" altLang="en-US" sz="1200" b="1" dirty="0">
                <a:latin typeface="ＭＳ Ｐ明朝" pitchFamily="18" charset="-128"/>
                <a:ea typeface="ＭＳ Ｐ明朝" pitchFamily="18" charset="-128"/>
              </a:rPr>
              <a:t>文中の</a:t>
            </a:r>
            <a:r>
              <a:rPr lang="en-US" altLang="ja-JP" sz="1200" b="1" dirty="0">
                <a:latin typeface="ＭＳ Ｐ明朝" pitchFamily="18" charset="-128"/>
                <a:ea typeface="ＭＳ Ｐ明朝" pitchFamily="18" charset="-128"/>
              </a:rPr>
              <a:t>【</a:t>
            </a:r>
            <a:r>
              <a:rPr lang="ja-JP" altLang="en-US" sz="1200" b="1" dirty="0">
                <a:latin typeface="ＭＳ Ｐ明朝" pitchFamily="18" charset="-128"/>
                <a:ea typeface="ＭＳ Ｐ明朝" pitchFamily="18" charset="-128"/>
              </a:rPr>
              <a:t>ア－①</a:t>
            </a:r>
            <a:r>
              <a:rPr lang="en-US" altLang="ja-JP" sz="1200" b="1" dirty="0">
                <a:latin typeface="ＭＳ Ｐ明朝" pitchFamily="18" charset="-128"/>
                <a:ea typeface="ＭＳ Ｐ明朝" pitchFamily="18" charset="-128"/>
              </a:rPr>
              <a:t>】</a:t>
            </a:r>
            <a:r>
              <a:rPr lang="ja-JP" altLang="en-US" sz="1200" b="1" dirty="0">
                <a:latin typeface="ＭＳ Ｐ明朝" pitchFamily="18" charset="-128"/>
                <a:ea typeface="ＭＳ Ｐ明朝" pitchFamily="18" charset="-128"/>
              </a:rPr>
              <a:t>等は</a:t>
            </a:r>
            <a:r>
              <a:rPr lang="en-US" altLang="ja-JP" sz="1200" b="1" dirty="0">
                <a:latin typeface="ＭＳ Ｐ明朝" pitchFamily="18" charset="-128"/>
                <a:ea typeface="ＭＳ Ｐ明朝" pitchFamily="18" charset="-128"/>
              </a:rPr>
              <a:t>IPA </a:t>
            </a:r>
            <a:r>
              <a:rPr lang="ja-JP" altLang="en-US" sz="1200" b="1" dirty="0">
                <a:latin typeface="ＭＳ Ｐ明朝" pitchFamily="18" charset="-128"/>
                <a:ea typeface="ＭＳ Ｐ明朝" pitchFamily="18" charset="-128"/>
              </a:rPr>
              <a:t>テクニカルウォッチ「標的型攻撃メールの例と見分け方」に記載の「標的型攻撃メールの着眼点」の分類表記。</a:t>
            </a:r>
          </a:p>
          <a:p>
            <a:pPr eaLnBrk="1" hangingPunct="1">
              <a:spcBef>
                <a:spcPct val="50000"/>
              </a:spcBef>
              <a:buClrTx/>
              <a:buFontTx/>
              <a:buNone/>
              <a:defRPr/>
            </a:pPr>
            <a:r>
              <a:rPr lang="ja-JP" altLang="en-US" sz="1200" b="1" dirty="0">
                <a:latin typeface="ＭＳ Ｐ明朝" pitchFamily="18" charset="-128"/>
                <a:ea typeface="ＭＳ Ｐ明朝" pitchFamily="18" charset="-128"/>
              </a:rPr>
              <a:t>以下の</a:t>
            </a:r>
            <a:r>
              <a:rPr lang="en-US" altLang="ja-JP" sz="1200" b="1" dirty="0">
                <a:latin typeface="ＭＳ Ｐ明朝" pitchFamily="18" charset="-128"/>
                <a:ea typeface="ＭＳ Ｐ明朝" pitchFamily="18" charset="-128"/>
              </a:rPr>
              <a:t>IPA </a:t>
            </a:r>
            <a:r>
              <a:rPr lang="ja-JP" altLang="en-US" sz="1200" b="1" dirty="0">
                <a:latin typeface="ＭＳ Ｐ明朝" pitchFamily="18" charset="-128"/>
                <a:ea typeface="ＭＳ Ｐ明朝" pitchFamily="18" charset="-128"/>
              </a:rPr>
              <a:t>テクニカルウォッチ「標的型攻撃メールの例と見分け方」を参照してください。</a:t>
            </a:r>
          </a:p>
          <a:p>
            <a:pPr eaLnBrk="1" hangingPunct="1">
              <a:spcBef>
                <a:spcPct val="50000"/>
              </a:spcBef>
              <a:buClrTx/>
              <a:buFontTx/>
              <a:buNone/>
              <a:defRPr/>
            </a:pPr>
            <a:r>
              <a:rPr lang="en-US" altLang="ja-JP" sz="1400" b="1" dirty="0">
                <a:latin typeface="ＭＳ Ｐ明朝" pitchFamily="18" charset="-128"/>
                <a:ea typeface="ＭＳ Ｐ明朝" pitchFamily="18" charset="-128"/>
              </a:rPr>
              <a:t>https://www.ipa.go.jp/security/technicalwatch/20150109.html</a:t>
            </a:r>
            <a:endParaRPr lang="ja-JP" altLang="en-US" sz="1400" b="1" dirty="0">
              <a:latin typeface="ＭＳ Ｐ明朝" pitchFamily="18" charset="-128"/>
              <a:ea typeface="ＭＳ Ｐ明朝" pitchFamily="18" charset="-128"/>
            </a:endParaRPr>
          </a:p>
        </p:txBody>
      </p:sp>
    </p:spTree>
    <p:extLst>
      <p:ext uri="{BB962C8B-B14F-4D97-AF65-F5344CB8AC3E}">
        <p14:creationId xmlns:p14="http://schemas.microsoft.com/office/powerpoint/2010/main" val="25353619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ja-JP" altLang="en-US" sz="3600" dirty="0">
                <a:latin typeface="ＭＳ Ｐゴシック" panose="020B0600070205080204" pitchFamily="50" charset="-128"/>
                <a:ea typeface="ＭＳ Ｐゴシック" panose="020B0600070205080204" pitchFamily="50" charset="-128"/>
              </a:rPr>
              <a:t>電子メールからの感染に対する予防</a:t>
            </a:r>
          </a:p>
        </p:txBody>
      </p:sp>
      <p:sp>
        <p:nvSpPr>
          <p:cNvPr id="81923" name="Rectangle 3"/>
          <p:cNvSpPr>
            <a:spLocks noGrp="1" noChangeArrowheads="1"/>
          </p:cNvSpPr>
          <p:nvPr>
            <p:ph idx="1"/>
          </p:nvPr>
        </p:nvSpPr>
        <p:spPr/>
        <p:txBody>
          <a:bodyPr>
            <a:normAutofit fontScale="92500" lnSpcReduction="10000"/>
          </a:bodyPr>
          <a:lstStyle/>
          <a:p>
            <a:pPr algn="ctr" eaLnBrk="1" hangingPunct="1">
              <a:buFontTx/>
              <a:buNone/>
            </a:pPr>
            <a:endParaRPr lang="ja-JP" altLang="en-US" sz="800" dirty="0"/>
          </a:p>
          <a:p>
            <a:pPr eaLnBrk="1" hangingPunct="1">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ウイルス対策ソフトの正しい運用</a:t>
            </a:r>
          </a:p>
          <a:p>
            <a:pPr eaLnBrk="1" hangingPunct="1">
              <a:buFont typeface="Wingdings" panose="05000000000000000000" pitchFamily="2" charset="2"/>
              <a:buChar char="ü"/>
            </a:pPr>
            <a:r>
              <a:rPr lang="en-US" altLang="ja-JP" dirty="0">
                <a:latin typeface="ＭＳ Ｐゴシック" panose="020B0600070205080204" pitchFamily="50" charset="-128"/>
                <a:ea typeface="ＭＳ Ｐゴシック" panose="020B0600070205080204" pitchFamily="50" charset="-128"/>
              </a:rPr>
              <a:t>OS</a:t>
            </a:r>
            <a:r>
              <a:rPr lang="ja-JP" altLang="en-US" dirty="0">
                <a:latin typeface="ＭＳ Ｐゴシック" panose="020B0600070205080204" pitchFamily="50" charset="-128"/>
                <a:ea typeface="ＭＳ Ｐゴシック" panose="020B0600070205080204" pitchFamily="50" charset="-128"/>
              </a:rPr>
              <a:t>やソフトウェアの脆弱性の解消</a:t>
            </a:r>
            <a:endParaRPr lang="en-US" altLang="ja-JP"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メーラーのセキュリティ設定を強化する（例えば外部コンテンツブロック設定）</a:t>
            </a:r>
          </a:p>
          <a:p>
            <a:pPr>
              <a:lnSpc>
                <a:spcPct val="90000"/>
              </a:lnSpc>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メール本文はテキスト形式にする （</a:t>
            </a:r>
            <a:r>
              <a:rPr lang="en-US" altLang="ja-JP" dirty="0">
                <a:latin typeface="ＭＳ Ｐゴシック" panose="020B0600070205080204" pitchFamily="50" charset="-128"/>
                <a:ea typeface="ＭＳ Ｐゴシック" panose="020B0600070205080204" pitchFamily="50" charset="-128"/>
              </a:rPr>
              <a:t>HTML</a:t>
            </a:r>
            <a:r>
              <a:rPr lang="ja-JP" altLang="en-US" dirty="0">
                <a:latin typeface="ＭＳ Ｐゴシック" panose="020B0600070205080204" pitchFamily="50" charset="-128"/>
                <a:ea typeface="ＭＳ Ｐゴシック" panose="020B0600070205080204" pitchFamily="50" charset="-128"/>
              </a:rPr>
              <a:t>形式は見栄えは良くなりますが、不正な仕掛けが施せます）</a:t>
            </a:r>
            <a:endParaRPr lang="en-US" altLang="ja-JP"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スパムメールのフィルタリング</a:t>
            </a:r>
          </a:p>
          <a:p>
            <a:pPr eaLnBrk="1" hangingPunct="1">
              <a:buFontTx/>
              <a:buBlip>
                <a:blip r:embed="rId3"/>
              </a:buBlip>
            </a:pP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a:p>
            <a:pPr eaLnBrk="1" hangingPunct="1">
              <a:buFont typeface="Wingdings" panose="05000000000000000000" pitchFamily="2" charset="2"/>
              <a:buChar char="ü"/>
            </a:pPr>
            <a:r>
              <a:rPr lang="ja-JP" altLang="en-US" sz="2000" dirty="0">
                <a:latin typeface="ＭＳ Ｐゴシック" panose="020B0600070205080204" pitchFamily="50" charset="-128"/>
                <a:ea typeface="ＭＳ Ｐゴシック" panose="020B0600070205080204" pitchFamily="50" charset="-128"/>
              </a:rPr>
              <a:t>不審なメールを開かない社員教育</a:t>
            </a:r>
          </a:p>
          <a:p>
            <a:pPr eaLnBrk="1" hangingPunct="1">
              <a:buFont typeface="Wingdings" panose="05000000000000000000" pitchFamily="2" charset="2"/>
              <a:buChar char="ü"/>
            </a:pPr>
            <a:r>
              <a:rPr lang="ja-JP" altLang="en-US" sz="2000" dirty="0">
                <a:latin typeface="ＭＳ Ｐゴシック" panose="020B0600070205080204" pitchFamily="50" charset="-128"/>
                <a:ea typeface="ＭＳ Ｐゴシック" panose="020B0600070205080204" pitchFamily="50" charset="-128"/>
              </a:rPr>
              <a:t>不審なメールに関する情報共有</a:t>
            </a:r>
          </a:p>
        </p:txBody>
      </p:sp>
    </p:spTree>
    <p:extLst>
      <p:ext uri="{BB962C8B-B14F-4D97-AF65-F5344CB8AC3E}">
        <p14:creationId xmlns:p14="http://schemas.microsoft.com/office/powerpoint/2010/main" val="13527367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buSzPct val="150000"/>
            </a:pPr>
            <a:r>
              <a:rPr lang="ja-JP" altLang="en-US" dirty="0" smtClean="0">
                <a:latin typeface="ＭＳ Ｐゴシック" panose="020B0600070205080204" pitchFamily="50" charset="-128"/>
                <a:ea typeface="ＭＳ Ｐゴシック" panose="020B0600070205080204" pitchFamily="50" charset="-128"/>
              </a:rPr>
              <a:t>ウェブサイトからの感染</a:t>
            </a:r>
          </a:p>
        </p:txBody>
      </p:sp>
      <p:sp>
        <p:nvSpPr>
          <p:cNvPr id="82947" name="Rectangle 21"/>
          <p:cNvSpPr>
            <a:spLocks noGrp="1" noChangeArrowheads="1"/>
          </p:cNvSpPr>
          <p:nvPr>
            <p:ph idx="1"/>
          </p:nvPr>
        </p:nvSpPr>
        <p:spPr/>
        <p:txBody>
          <a:bodyPr/>
          <a:lstStyle/>
          <a:p>
            <a:pPr eaLnBrk="1" hangingPunct="1">
              <a:buFont typeface="Wingdings" panose="05000000000000000000" pitchFamily="2" charset="2"/>
              <a:buChar char="l"/>
            </a:pPr>
            <a:r>
              <a:rPr lang="ja-JP" altLang="en-US" dirty="0" smtClean="0"/>
              <a:t>ウイルスが仕掛けられたウェブサイトを閲覧することにより感染</a:t>
            </a:r>
            <a:endParaRPr lang="en-US" altLang="ja-JP" dirty="0" smtClean="0"/>
          </a:p>
          <a:p>
            <a:pPr>
              <a:buFont typeface="Wingdings" panose="05000000000000000000" pitchFamily="2" charset="2"/>
              <a:buChar char="Ø"/>
            </a:pPr>
            <a:r>
              <a:rPr lang="ja-JP" altLang="en-US" sz="2000" dirty="0" smtClean="0"/>
              <a:t>迷惑</a:t>
            </a:r>
            <a:r>
              <a:rPr lang="ja-JP" altLang="en-US" sz="2000" dirty="0"/>
              <a:t>メール、ＩＭ（インスタントメッセンジャー）、ＳＮＳ（ソーシャルネットワーキングサービス）やブログサイト、アダルトサイト等に記載された不正なリンクから悪意のあるウェブサイトに誘導され</a:t>
            </a:r>
            <a:r>
              <a:rPr lang="ja-JP" altLang="en-US" sz="2000" dirty="0" smtClean="0"/>
              <a:t>感染</a:t>
            </a:r>
            <a:endParaRPr lang="en-US" altLang="ja-JP" sz="2000" dirty="0" smtClean="0"/>
          </a:p>
          <a:p>
            <a:pPr>
              <a:buFont typeface="Wingdings" panose="05000000000000000000" pitchFamily="2" charset="2"/>
              <a:buChar char="Ø"/>
            </a:pPr>
            <a:r>
              <a:rPr lang="ja-JP" altLang="en-US" sz="2000" dirty="0" smtClean="0"/>
              <a:t>ガンブラーや</a:t>
            </a:r>
            <a:r>
              <a:rPr lang="en-US" altLang="ja-JP" sz="2000" dirty="0" smtClean="0"/>
              <a:t>SQL</a:t>
            </a:r>
            <a:r>
              <a:rPr lang="ja-JP" altLang="en-US" sz="2000" dirty="0" smtClean="0"/>
              <a:t>インジェクションで改ざん</a:t>
            </a:r>
            <a:endParaRPr lang="en-US" altLang="ja-JP" sz="2000" dirty="0" smtClean="0"/>
          </a:p>
          <a:p>
            <a:pPr eaLnBrk="1" hangingPunct="1">
              <a:buFont typeface="Wingdings" panose="05000000000000000000" pitchFamily="2" charset="2"/>
              <a:buNone/>
            </a:pPr>
            <a:endParaRPr lang="en-US" altLang="ja-JP" sz="2000" dirty="0"/>
          </a:p>
        </p:txBody>
      </p:sp>
    </p:spTree>
    <p:extLst>
      <p:ext uri="{BB962C8B-B14F-4D97-AF65-F5344CB8AC3E}">
        <p14:creationId xmlns:p14="http://schemas.microsoft.com/office/powerpoint/2010/main" val="14532111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ja-JP" altLang="en-US" sz="3200" dirty="0">
                <a:latin typeface="ＭＳ Ｐゴシック" panose="020B0600070205080204" pitchFamily="50" charset="-128"/>
                <a:ea typeface="ＭＳ Ｐゴシック" panose="020B0600070205080204" pitchFamily="50" charset="-128"/>
              </a:rPr>
              <a:t>ウェブサイトからの感染に対する予防</a:t>
            </a:r>
          </a:p>
        </p:txBody>
      </p:sp>
      <p:sp>
        <p:nvSpPr>
          <p:cNvPr id="84995" name="Rectangle 3"/>
          <p:cNvSpPr>
            <a:spLocks noGrp="1" noChangeArrowheads="1"/>
          </p:cNvSpPr>
          <p:nvPr>
            <p:ph idx="1"/>
          </p:nvPr>
        </p:nvSpPr>
        <p:spPr/>
        <p:txBody>
          <a:bodyPr>
            <a:noAutofit/>
          </a:bodyPr>
          <a:lstStyle/>
          <a:p>
            <a:pPr algn="ctr" eaLnBrk="1" hangingPunct="1">
              <a:buFontTx/>
              <a:buNone/>
            </a:pPr>
            <a:endParaRPr lang="ja-JP" altLang="en-US" sz="800" dirty="0"/>
          </a:p>
          <a:p>
            <a:pPr eaLnBrk="1" hangingPunct="1">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ウイルス対策ソフトの正しい運用</a:t>
            </a:r>
          </a:p>
          <a:p>
            <a:pPr eaLnBrk="1" hangingPunct="1">
              <a:buFont typeface="Wingdings" panose="05000000000000000000" pitchFamily="2" charset="2"/>
              <a:buChar char="ü"/>
            </a:pPr>
            <a:r>
              <a:rPr lang="en-US" altLang="ja-JP" dirty="0">
                <a:latin typeface="ＭＳ Ｐゴシック" panose="020B0600070205080204" pitchFamily="50" charset="-128"/>
                <a:ea typeface="ＭＳ Ｐゴシック" panose="020B0600070205080204" pitchFamily="50" charset="-128"/>
              </a:rPr>
              <a:t>OS</a:t>
            </a:r>
            <a:r>
              <a:rPr lang="ja-JP" altLang="en-US" dirty="0">
                <a:latin typeface="ＭＳ Ｐゴシック" panose="020B0600070205080204" pitchFamily="50" charset="-128"/>
                <a:ea typeface="ＭＳ Ｐゴシック" panose="020B0600070205080204" pitchFamily="50" charset="-128"/>
              </a:rPr>
              <a:t>やソフトウェアの脆弱性の解消</a:t>
            </a:r>
            <a:endParaRPr lang="en-US" altLang="ja-JP"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ブラウザのセキュリティ設定を強化する</a:t>
            </a:r>
            <a:r>
              <a:rPr lang="en-US" altLang="ja-JP" dirty="0">
                <a:latin typeface="ＭＳ Ｐゴシック" panose="020B0600070205080204" pitchFamily="50" charset="-128"/>
                <a:ea typeface="ＭＳ Ｐゴシック" panose="020B0600070205080204" pitchFamily="50" charset="-128"/>
              </a:rPr>
              <a:t/>
            </a:r>
            <a:br>
              <a:rPr lang="en-US" altLang="ja-JP" dirty="0">
                <a:latin typeface="ＭＳ Ｐゴシック" panose="020B0600070205080204" pitchFamily="50" charset="-128"/>
                <a:ea typeface="ＭＳ Ｐゴシック" panose="020B0600070205080204" pitchFamily="50" charset="-128"/>
              </a:rPr>
            </a:b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例えば必要時以外のスクリプトの抑止、</a:t>
            </a:r>
            <a:r>
              <a:rPr lang="en-US" altLang="ja-JP" dirty="0">
                <a:latin typeface="ＭＳ Ｐゴシック" panose="020B0600070205080204" pitchFamily="50" charset="-128"/>
                <a:ea typeface="ＭＳ Ｐゴシック" panose="020B0600070205080204" pitchFamily="50" charset="-128"/>
              </a:rPr>
              <a:t/>
            </a:r>
            <a:br>
              <a:rPr lang="en-US" altLang="ja-JP"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 不要なアドオンの抑止等</a:t>
            </a:r>
            <a:r>
              <a:rPr lang="en-US" altLang="ja-JP" dirty="0">
                <a:latin typeface="ＭＳ Ｐゴシック" panose="020B0600070205080204" pitchFamily="50" charset="-128"/>
                <a:ea typeface="ＭＳ Ｐゴシック" panose="020B0600070205080204" pitchFamily="50" charset="-128"/>
              </a:rPr>
              <a:t>)</a:t>
            </a:r>
          </a:p>
          <a:p>
            <a:pPr>
              <a:lnSpc>
                <a:spcPct val="90000"/>
              </a:lnSpc>
              <a:buFont typeface="Wingdings" panose="05000000000000000000" pitchFamily="2" charset="2"/>
              <a:buChar char="ü"/>
            </a:pPr>
            <a:r>
              <a:rPr lang="ja-JP" altLang="en-US" dirty="0">
                <a:latin typeface="ＭＳ Ｐゴシック" panose="020B0600070205080204" pitchFamily="50" charset="-128"/>
                <a:ea typeface="ＭＳ Ｐゴシック" panose="020B0600070205080204" pitchFamily="50" charset="-128"/>
              </a:rPr>
              <a:t>ウェブ</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サイト</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フィルタリングの利用</a:t>
            </a:r>
          </a:p>
          <a:p>
            <a:pPr marL="0" indent="0">
              <a:lnSpc>
                <a:spcPct val="90000"/>
              </a:lnSpc>
              <a:buNone/>
            </a:pPr>
            <a:endParaRPr lang="en-US" altLang="ja-JP" sz="2000" dirty="0">
              <a:latin typeface="ＭＳ Ｐゴシック" panose="020B0600070205080204" pitchFamily="50" charset="-128"/>
              <a:ea typeface="ＭＳ Ｐゴシック" panose="020B0600070205080204" pitchFamily="50" charset="-128"/>
            </a:endParaRPr>
          </a:p>
          <a:p>
            <a:pPr eaLnBrk="1" hangingPunct="1">
              <a:buFont typeface="Wingdings" panose="05000000000000000000" pitchFamily="2" charset="2"/>
              <a:buChar char="ü"/>
            </a:pPr>
            <a:r>
              <a:rPr lang="ja-JP" altLang="en-US" sz="2000" dirty="0">
                <a:latin typeface="ＭＳ Ｐゴシック" panose="020B0600070205080204" pitchFamily="50" charset="-128"/>
                <a:ea typeface="ＭＳ Ｐゴシック" panose="020B0600070205080204" pitchFamily="50" charset="-128"/>
              </a:rPr>
              <a:t>不審なサイトを開かない社員教育</a:t>
            </a:r>
          </a:p>
          <a:p>
            <a:pPr eaLnBrk="1" hangingPunct="1">
              <a:buFont typeface="Wingdings" panose="05000000000000000000" pitchFamily="2" charset="2"/>
              <a:buChar char="ü"/>
            </a:pPr>
            <a:r>
              <a:rPr lang="ja-JP" altLang="en-US" sz="2000" dirty="0">
                <a:latin typeface="ＭＳ Ｐゴシック" panose="020B0600070205080204" pitchFamily="50" charset="-128"/>
                <a:ea typeface="ＭＳ Ｐゴシック" panose="020B0600070205080204" pitchFamily="50" charset="-128"/>
              </a:rPr>
              <a:t>不審なサイトに関する情報共有</a:t>
            </a:r>
          </a:p>
        </p:txBody>
      </p:sp>
    </p:spTree>
    <p:extLst>
      <p:ext uri="{BB962C8B-B14F-4D97-AF65-F5344CB8AC3E}">
        <p14:creationId xmlns:p14="http://schemas.microsoft.com/office/powerpoint/2010/main" val="2192318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8"/>
          <p:cNvSpPr>
            <a:spLocks noGrp="1" noChangeArrowheads="1"/>
          </p:cNvSpPr>
          <p:nvPr>
            <p:ph type="title"/>
          </p:nvPr>
        </p:nvSpPr>
        <p:spPr/>
        <p:txBody>
          <a:bodyPr/>
          <a:lstStyle/>
          <a:p>
            <a:pPr>
              <a:buSzPct val="150000"/>
            </a:pPr>
            <a:r>
              <a:rPr lang="en-US" altLang="ja-JP" dirty="0" smtClean="0">
                <a:latin typeface="ＭＳ Ｐゴシック" panose="020B0600070205080204" pitchFamily="50" charset="-128"/>
                <a:ea typeface="ＭＳ Ｐゴシック" panose="020B0600070205080204" pitchFamily="50" charset="-128"/>
              </a:rPr>
              <a:t>USB</a:t>
            </a:r>
            <a:r>
              <a:rPr lang="ja-JP" altLang="en-US" dirty="0" smtClean="0">
                <a:latin typeface="ＭＳ Ｐゴシック" panose="020B0600070205080204" pitchFamily="50" charset="-128"/>
                <a:ea typeface="ＭＳ Ｐゴシック" panose="020B0600070205080204" pitchFamily="50" charset="-128"/>
              </a:rPr>
              <a:t>メモリからの感染</a:t>
            </a:r>
          </a:p>
        </p:txBody>
      </p:sp>
      <p:sp>
        <p:nvSpPr>
          <p:cNvPr id="86018" name="コンテンツ プレースホルダー 1"/>
          <p:cNvSpPr>
            <a:spLocks noGrp="1"/>
          </p:cNvSpPr>
          <p:nvPr>
            <p:ph idx="1"/>
          </p:nvPr>
        </p:nvSpPr>
        <p:spPr/>
        <p:txBody>
          <a:bodyPr/>
          <a:lstStyle/>
          <a:p>
            <a:pPr>
              <a:buFont typeface="Wingdings" panose="05000000000000000000" pitchFamily="2" charset="2"/>
              <a:buChar char="l"/>
            </a:pPr>
            <a:r>
              <a:rPr lang="ja-JP" altLang="en-US" dirty="0"/>
              <a:t>ＵＳＢメモリを挿しただけで感染するケースもありましたが、</a:t>
            </a:r>
            <a:r>
              <a:rPr lang="en-US" altLang="ja-JP" dirty="0"/>
              <a:t>OS</a:t>
            </a:r>
            <a:r>
              <a:rPr lang="ja-JP" altLang="en-US" dirty="0"/>
              <a:t> （</a:t>
            </a:r>
            <a:r>
              <a:rPr lang="en-US" altLang="ja-JP" dirty="0"/>
              <a:t>XP</a:t>
            </a:r>
            <a:r>
              <a:rPr lang="ja-JP" altLang="en-US" dirty="0"/>
              <a:t>）の修正で解消されましたが、</a:t>
            </a:r>
            <a:r>
              <a:rPr lang="en-US" altLang="ja-JP" dirty="0"/>
              <a:t/>
            </a:r>
            <a:br>
              <a:rPr lang="en-US" altLang="ja-JP" dirty="0"/>
            </a:br>
            <a:r>
              <a:rPr lang="ja-JP" altLang="en-US" dirty="0"/>
              <a:t>ＵＳＢメモリに不正ファイルを仕掛け、</a:t>
            </a:r>
            <a:r>
              <a:rPr lang="ja-JP" altLang="en-US" b="1" dirty="0">
                <a:solidFill>
                  <a:srgbClr val="FF0000"/>
                </a:solidFill>
              </a:rPr>
              <a:t>利用者を騙して開かせる方法</a:t>
            </a:r>
            <a:r>
              <a:rPr lang="ja-JP" altLang="en-US" dirty="0"/>
              <a:t>でウイルスに感染させる（ウイルスそのものを実行させる）事例が多いようです</a:t>
            </a:r>
            <a:endParaRPr lang="en-US" altLang="ja-JP" dirty="0"/>
          </a:p>
          <a:p>
            <a:pPr>
              <a:buFont typeface="Wingdings" panose="05000000000000000000" pitchFamily="2" charset="2"/>
              <a:buChar char="l"/>
            </a:pPr>
            <a:r>
              <a:rPr lang="ja-JP" altLang="en-US" dirty="0"/>
              <a:t>出所不明なＵＳＢメモリには気を付けてください</a:t>
            </a:r>
            <a:endParaRPr lang="en-US" altLang="ja-JP" dirty="0"/>
          </a:p>
          <a:p>
            <a:pPr>
              <a:buFont typeface="Wingdings" panose="05000000000000000000" pitchFamily="2" charset="2"/>
              <a:buChar char="l"/>
            </a:pPr>
            <a:r>
              <a:rPr lang="ja-JP" altLang="en-US" dirty="0"/>
              <a:t>ＵＳＢメモリ経由以外にも各種の電子媒体やウェブサイトからダウンローされたファイルにも仕掛けのある場合があるので注意が必要です</a:t>
            </a:r>
          </a:p>
        </p:txBody>
      </p:sp>
      <p:pic>
        <p:nvPicPr>
          <p:cNvPr id="8602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2" y="203202"/>
            <a:ext cx="96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413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タイトル 1"/>
          <p:cNvSpPr>
            <a:spLocks noGrp="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利用者を騙す手法</a:t>
            </a:r>
          </a:p>
        </p:txBody>
      </p:sp>
      <p:sp>
        <p:nvSpPr>
          <p:cNvPr id="3" name="コンテンツ プレースホルダー 2"/>
          <p:cNvSpPr>
            <a:spLocks noGrp="1"/>
          </p:cNvSpPr>
          <p:nvPr>
            <p:ph idx="1"/>
          </p:nvPr>
        </p:nvSpPr>
        <p:spPr/>
        <p:txBody>
          <a:bodyPr>
            <a:normAutofit lnSpcReduction="10000"/>
          </a:bodyPr>
          <a:lstStyle/>
          <a:p>
            <a:pPr>
              <a:buFont typeface="Wingdings" panose="05000000000000000000" pitchFamily="2" charset="2"/>
              <a:buChar char="l"/>
              <a:defRPr/>
            </a:pPr>
            <a:r>
              <a:rPr lang="ja-JP" altLang="en-US" sz="2400" dirty="0">
                <a:latin typeface="+mj-ea"/>
                <a:ea typeface="+mj-ea"/>
              </a:rPr>
              <a:t>興味を引くファイル名で騙す</a:t>
            </a:r>
            <a:endParaRPr lang="en-US" altLang="ja-JP" sz="2400" dirty="0">
              <a:latin typeface="+mj-ea"/>
              <a:ea typeface="+mj-ea"/>
            </a:endParaRPr>
          </a:p>
          <a:p>
            <a:pPr>
              <a:buFont typeface="Wingdings" panose="05000000000000000000" pitchFamily="2" charset="2"/>
              <a:buChar char="l"/>
              <a:defRPr/>
            </a:pPr>
            <a:r>
              <a:rPr lang="ja-JP" altLang="en-US" sz="2400" dirty="0">
                <a:latin typeface="+mj-ea"/>
                <a:ea typeface="+mj-ea"/>
              </a:rPr>
              <a:t>ファイルアイコン偽装で騙す（ドキュメントのアイコンを付けたアプリケーションファイル等）</a:t>
            </a:r>
            <a:endParaRPr lang="en-US" altLang="ja-JP" sz="2400" dirty="0">
              <a:latin typeface="+mj-ea"/>
              <a:ea typeface="+mj-ea"/>
            </a:endParaRPr>
          </a:p>
          <a:p>
            <a:pPr>
              <a:buFont typeface="Wingdings" panose="05000000000000000000" pitchFamily="2" charset="2"/>
              <a:buChar char="l"/>
              <a:defRPr/>
            </a:pPr>
            <a:r>
              <a:rPr lang="ja-JP" altLang="en-US" sz="2400" dirty="0">
                <a:latin typeface="+mj-ea"/>
                <a:ea typeface="+mj-ea"/>
              </a:rPr>
              <a:t>拡張子が見分けにくいファイル名で騙す（本当の拡張子の前にたくさんの空白を詰めたファイル名等）</a:t>
            </a:r>
            <a:endParaRPr lang="en-US" altLang="ja-JP" sz="2400" dirty="0">
              <a:latin typeface="+mj-ea"/>
              <a:ea typeface="+mj-ea"/>
            </a:endParaRPr>
          </a:p>
          <a:p>
            <a:pPr>
              <a:buFont typeface="Wingdings" panose="05000000000000000000" pitchFamily="2" charset="2"/>
              <a:buChar char="l"/>
              <a:defRPr/>
            </a:pPr>
            <a:r>
              <a:rPr lang="ja-JP" altLang="en-US" sz="2400" dirty="0">
                <a:latin typeface="+mj-ea"/>
                <a:ea typeface="+mj-ea"/>
              </a:rPr>
              <a:t>ファイル名の偽装で騙す（ファイル名のＲＬＯを使用等）</a:t>
            </a:r>
            <a:endParaRPr lang="en-US" altLang="ja-JP" sz="2400" dirty="0">
              <a:latin typeface="+mj-ea"/>
              <a:ea typeface="+mj-ea"/>
            </a:endParaRPr>
          </a:p>
          <a:p>
            <a:pPr lvl="1">
              <a:buFont typeface="Wingdings" panose="05000000000000000000" pitchFamily="2" charset="2"/>
              <a:buChar char="Ø"/>
              <a:defRPr/>
            </a:pPr>
            <a:r>
              <a:rPr lang="en-US" altLang="ja-JP" dirty="0">
                <a:latin typeface="+mj-ea"/>
                <a:ea typeface="+mj-ea"/>
              </a:rPr>
              <a:t>RLO(Right-to-Left Override)</a:t>
            </a:r>
            <a:r>
              <a:rPr lang="ja-JP" altLang="en-US" b="1" dirty="0">
                <a:latin typeface="+mj-ea"/>
                <a:ea typeface="+mj-ea"/>
              </a:rPr>
              <a:t>：</a:t>
            </a:r>
            <a:r>
              <a:rPr lang="en-US" altLang="ja-JP" dirty="0">
                <a:latin typeface="+mj-ea"/>
                <a:ea typeface="+mj-ea"/>
              </a:rPr>
              <a:t>Unicode</a:t>
            </a:r>
            <a:r>
              <a:rPr lang="ja-JP" altLang="en-US" dirty="0">
                <a:latin typeface="+mj-ea"/>
                <a:ea typeface="+mj-ea"/>
              </a:rPr>
              <a:t>の制御記号で文字の流れを右から左の向きに書き換える</a:t>
            </a:r>
            <a:endParaRPr lang="en-US" altLang="ja-JP" dirty="0">
              <a:latin typeface="+mj-ea"/>
              <a:ea typeface="+mj-ea"/>
            </a:endParaRPr>
          </a:p>
          <a:p>
            <a:pPr lvl="1">
              <a:buFont typeface="Wingdings" panose="05000000000000000000" pitchFamily="2" charset="2"/>
              <a:buChar char="Ø"/>
              <a:defRPr/>
            </a:pPr>
            <a:endParaRPr lang="en-US" altLang="ja-JP" dirty="0">
              <a:latin typeface="+mj-ea"/>
              <a:ea typeface="+mj-ea"/>
            </a:endParaRPr>
          </a:p>
          <a:p>
            <a:pPr marL="0" indent="0" algn="ctr">
              <a:buSzPct val="150000"/>
              <a:buNone/>
              <a:defRPr/>
            </a:pPr>
            <a:r>
              <a:rPr lang="en-US" altLang="ja-JP" dirty="0" smtClean="0">
                <a:latin typeface="+mj-ea"/>
                <a:ea typeface="+mj-ea"/>
              </a:rPr>
              <a:t>※</a:t>
            </a:r>
            <a:r>
              <a:rPr lang="ja-JP" altLang="en-US" dirty="0" smtClean="0">
                <a:latin typeface="+mj-ea"/>
                <a:ea typeface="+mj-ea"/>
              </a:rPr>
              <a:t>ファイル</a:t>
            </a:r>
            <a:r>
              <a:rPr lang="ja-JP" altLang="en-US" dirty="0">
                <a:latin typeface="+mj-ea"/>
                <a:ea typeface="+mj-ea"/>
              </a:rPr>
              <a:t>の拡張子は常に見えるように</a:t>
            </a:r>
            <a:r>
              <a:rPr lang="en-US" altLang="ja-JP" dirty="0">
                <a:latin typeface="+mj-ea"/>
                <a:ea typeface="+mj-ea"/>
              </a:rPr>
              <a:t/>
            </a:r>
            <a:br>
              <a:rPr lang="en-US" altLang="ja-JP" dirty="0">
                <a:latin typeface="+mj-ea"/>
                <a:ea typeface="+mj-ea"/>
              </a:rPr>
            </a:br>
            <a:r>
              <a:rPr lang="ja-JP" altLang="en-US" dirty="0">
                <a:latin typeface="+mj-ea"/>
                <a:ea typeface="+mj-ea"/>
              </a:rPr>
              <a:t>しておきましょう</a:t>
            </a:r>
            <a:r>
              <a:rPr lang="en-US" altLang="ja-JP" dirty="0" smtClean="0">
                <a:latin typeface="+mj-ea"/>
                <a:ea typeface="+mj-ea"/>
              </a:rPr>
              <a:t>!!※</a:t>
            </a:r>
            <a:endParaRPr lang="en-US" altLang="ja-JP" dirty="0">
              <a:latin typeface="+mj-ea"/>
              <a:ea typeface="+mj-ea"/>
            </a:endParaRPr>
          </a:p>
        </p:txBody>
      </p:sp>
    </p:spTree>
    <p:extLst>
      <p:ext uri="{BB962C8B-B14F-4D97-AF65-F5344CB8AC3E}">
        <p14:creationId xmlns:p14="http://schemas.microsoft.com/office/powerpoint/2010/main" val="8461098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タイトル 1"/>
          <p:cNvSpPr>
            <a:spLocks noGrp="1"/>
          </p:cNvSpPr>
          <p:nvPr>
            <p:ph type="title"/>
          </p:nvPr>
        </p:nvSpPr>
        <p:spPr>
          <a:xfrm>
            <a:off x="628650" y="365126"/>
            <a:ext cx="7960546" cy="1325563"/>
          </a:xfrm>
        </p:spPr>
        <p:txBody>
          <a:bodyPr>
            <a:normAutofit/>
          </a:bodyPr>
          <a:lstStyle/>
          <a:p>
            <a:r>
              <a:rPr lang="en-US" altLang="ja-JP" sz="2800" dirty="0">
                <a:latin typeface="ＭＳ Ｐゴシック" panose="020B0600070205080204" pitchFamily="50" charset="-128"/>
                <a:ea typeface="ＭＳ Ｐゴシック" panose="020B0600070205080204" pitchFamily="50" charset="-128"/>
              </a:rPr>
              <a:t>Windows</a:t>
            </a:r>
            <a:r>
              <a:rPr lang="ja-JP" altLang="en-US" sz="2800" dirty="0">
                <a:latin typeface="ＭＳ Ｐゴシック" panose="020B0600070205080204" pitchFamily="50" charset="-128"/>
                <a:ea typeface="ＭＳ Ｐゴシック" panose="020B0600070205080204" pitchFamily="50" charset="-128"/>
              </a:rPr>
              <a:t>でファイルの拡張子を見えるようにする設定</a:t>
            </a:r>
          </a:p>
        </p:txBody>
      </p:sp>
      <p:sp>
        <p:nvSpPr>
          <p:cNvPr id="88067" name="コンテンツ プレースホルダー 2"/>
          <p:cNvSpPr>
            <a:spLocks noGrp="1"/>
          </p:cNvSpPr>
          <p:nvPr>
            <p:ph idx="1"/>
          </p:nvPr>
        </p:nvSpPr>
        <p:spPr>
          <a:xfrm>
            <a:off x="628650" y="1690689"/>
            <a:ext cx="7886700" cy="4351338"/>
          </a:xfrm>
        </p:spPr>
        <p:txBody>
          <a:bodyPr/>
          <a:lstStyle/>
          <a:p>
            <a:pPr marL="0" indent="0" algn="ctr">
              <a:buNone/>
            </a:pPr>
            <a:r>
              <a:rPr lang="ja-JP" altLang="en-US" sz="2000" dirty="0"/>
              <a:t>設定→コントロールパネル→フォルダーオプション→表示（タブ）</a:t>
            </a:r>
            <a:r>
              <a:rPr lang="en-US" altLang="ja-JP" sz="2000" dirty="0"/>
              <a:t/>
            </a:r>
            <a:br>
              <a:rPr lang="en-US" altLang="ja-JP" sz="2000" dirty="0"/>
            </a:br>
            <a:r>
              <a:rPr lang="ja-JP" altLang="en-US" sz="2000" dirty="0"/>
              <a:t>→「登録されている拡張子は表示しない」のチェックを外す</a:t>
            </a:r>
          </a:p>
        </p:txBody>
      </p:sp>
      <p:pic>
        <p:nvPicPr>
          <p:cNvPr id="880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694" y="2534224"/>
            <a:ext cx="42672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Lst>
        </p:spPr>
      </p:pic>
      <p:cxnSp>
        <p:nvCxnSpPr>
          <p:cNvPr id="88069" name="直線矢印コネクタ 6"/>
          <p:cNvCxnSpPr>
            <a:cxnSpLocks noChangeShapeType="1"/>
          </p:cNvCxnSpPr>
          <p:nvPr/>
        </p:nvCxnSpPr>
        <p:spPr bwMode="auto">
          <a:xfrm>
            <a:off x="2125917" y="4815015"/>
            <a:ext cx="792162" cy="647700"/>
          </a:xfrm>
          <a:prstGeom prst="straightConnector1">
            <a:avLst/>
          </a:prstGeom>
          <a:noFill/>
          <a:ln w="762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653824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pPr eaLnBrk="1" hangingPunct="1"/>
            <a:r>
              <a:rPr lang="en-US" altLang="ja-JP" sz="4000" dirty="0">
                <a:latin typeface="ＭＳ Ｐゴシック" panose="020B0600070205080204" pitchFamily="50" charset="-128"/>
                <a:ea typeface="ＭＳ Ｐゴシック" panose="020B0600070205080204" pitchFamily="50" charset="-128"/>
              </a:rPr>
              <a:t>USB</a:t>
            </a:r>
            <a:r>
              <a:rPr lang="ja-JP" altLang="en-US" sz="4000" dirty="0">
                <a:latin typeface="ＭＳ Ｐゴシック" panose="020B0600070205080204" pitchFamily="50" charset="-128"/>
                <a:ea typeface="ＭＳ Ｐゴシック" panose="020B0600070205080204" pitchFamily="50" charset="-128"/>
              </a:rPr>
              <a:t>メモリからの感染に対する予防</a:t>
            </a:r>
          </a:p>
        </p:txBody>
      </p:sp>
      <p:sp>
        <p:nvSpPr>
          <p:cNvPr id="89091" name="Rectangle 3"/>
          <p:cNvSpPr>
            <a:spLocks noGrp="1" noChangeArrowheads="1"/>
          </p:cNvSpPr>
          <p:nvPr>
            <p:ph idx="1"/>
          </p:nvPr>
        </p:nvSpPr>
        <p:spPr/>
        <p:txBody>
          <a:bodyPr>
            <a:noAutofit/>
          </a:bodyPr>
          <a:lstStyle/>
          <a:p>
            <a:pPr algn="ctr" eaLnBrk="1" hangingPunct="1">
              <a:buFontTx/>
              <a:buNone/>
            </a:pPr>
            <a:endParaRPr lang="ja-JP" altLang="en-US" sz="800" dirty="0"/>
          </a:p>
          <a:p>
            <a:pPr eaLnBrk="1" hangingPunct="1">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ウイルス対策ソフトの正しい運用</a:t>
            </a:r>
          </a:p>
          <a:p>
            <a:pPr eaLnBrk="1" hangingPunct="1">
              <a:buFont typeface="Wingdings" panose="05000000000000000000" pitchFamily="2" charset="2"/>
              <a:buChar char="ü"/>
            </a:pPr>
            <a:r>
              <a:rPr lang="en-US" altLang="ja-JP" b="1" dirty="0">
                <a:latin typeface="ＭＳ Ｐゴシック" panose="020B0600070205080204" pitchFamily="50" charset="-128"/>
                <a:ea typeface="ＭＳ Ｐゴシック" panose="020B0600070205080204" pitchFamily="50" charset="-128"/>
              </a:rPr>
              <a:t>OS</a:t>
            </a:r>
            <a:r>
              <a:rPr lang="ja-JP" altLang="en-US" b="1" dirty="0">
                <a:latin typeface="ＭＳ Ｐゴシック" panose="020B0600070205080204" pitchFamily="50" charset="-128"/>
                <a:ea typeface="ＭＳ Ｐゴシック" panose="020B0600070205080204" pitchFamily="50" charset="-128"/>
              </a:rPr>
              <a:t>やソフトウェアの脆弱性の解消</a:t>
            </a:r>
            <a:endParaRPr lang="en-US" altLang="ja-JP"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私物を含む業務以外で使用する</a:t>
            </a:r>
            <a:r>
              <a:rPr lang="en-US" altLang="ja-JP" b="1" dirty="0">
                <a:latin typeface="ＭＳ Ｐゴシック" panose="020B0600070205080204" pitchFamily="50" charset="-128"/>
                <a:ea typeface="ＭＳ Ｐゴシック" panose="020B0600070205080204" pitchFamily="50" charset="-128"/>
              </a:rPr>
              <a:t>USB</a:t>
            </a:r>
            <a:r>
              <a:rPr lang="ja-JP" altLang="en-US" b="1" dirty="0">
                <a:latin typeface="ＭＳ Ｐゴシック" panose="020B0600070205080204" pitchFamily="50" charset="-128"/>
                <a:ea typeface="ＭＳ Ｐゴシック" panose="020B0600070205080204" pitchFamily="50" charset="-128"/>
              </a:rPr>
              <a:t>メモリの</a:t>
            </a:r>
            <a:r>
              <a:rPr lang="en-US" altLang="ja-JP" b="1" dirty="0">
                <a:latin typeface="ＭＳ Ｐゴシック" panose="020B0600070205080204" pitchFamily="50" charset="-128"/>
                <a:ea typeface="ＭＳ Ｐゴシック" panose="020B0600070205080204" pitchFamily="50" charset="-128"/>
              </a:rPr>
              <a:t/>
            </a:r>
            <a:br>
              <a:rPr lang="en-US" altLang="ja-JP" b="1" dirty="0">
                <a:latin typeface="ＭＳ Ｐゴシック" panose="020B0600070205080204" pitchFamily="50" charset="-128"/>
                <a:ea typeface="ＭＳ Ｐゴシック" panose="020B0600070205080204" pitchFamily="50" charset="-128"/>
              </a:rPr>
            </a:br>
            <a:r>
              <a:rPr lang="ja-JP" altLang="en-US" b="1" dirty="0">
                <a:latin typeface="ＭＳ Ｐゴシック" panose="020B0600070205080204" pitchFamily="50" charset="-128"/>
                <a:ea typeface="ＭＳ Ｐゴシック" panose="020B0600070205080204" pitchFamily="50" charset="-128"/>
              </a:rPr>
              <a:t>利用禁止</a:t>
            </a:r>
            <a:r>
              <a:rPr lang="en-US" altLang="ja-JP" b="1" dirty="0">
                <a:latin typeface="ＭＳ Ｐゴシック" panose="020B0600070205080204" pitchFamily="50" charset="-128"/>
                <a:ea typeface="ＭＳ Ｐゴシック" panose="020B0600070205080204" pitchFamily="50" charset="-128"/>
              </a:rPr>
              <a:t>(</a:t>
            </a:r>
            <a:r>
              <a:rPr lang="ja-JP" altLang="en-US" b="1" dirty="0">
                <a:latin typeface="ＭＳ Ｐゴシック" panose="020B0600070205080204" pitchFamily="50" charset="-128"/>
                <a:ea typeface="ＭＳ Ｐゴシック" panose="020B0600070205080204" pitchFamily="50" charset="-128"/>
              </a:rPr>
              <a:t>用途外利用の禁止</a:t>
            </a:r>
            <a:r>
              <a:rPr lang="en-US" altLang="ja-JP" b="1" dirty="0">
                <a:latin typeface="ＭＳ Ｐゴシック" panose="020B0600070205080204" pitchFamily="50" charset="-128"/>
                <a:ea typeface="ＭＳ Ｐゴシック" panose="020B0600070205080204" pitchFamily="50" charset="-128"/>
              </a:rPr>
              <a:t>)</a:t>
            </a:r>
          </a:p>
          <a:p>
            <a:pPr>
              <a:lnSpc>
                <a:spcPct val="90000"/>
              </a:lnSpc>
              <a:buFont typeface="Wingdings" panose="05000000000000000000" pitchFamily="2" charset="2"/>
              <a:buChar char="ü"/>
            </a:pPr>
            <a:r>
              <a:rPr lang="en-US" altLang="ja-JP" b="1" dirty="0">
                <a:latin typeface="ＭＳ Ｐゴシック" panose="020B0600070205080204" pitchFamily="50" charset="-128"/>
                <a:ea typeface="ＭＳ Ｐゴシック" panose="020B0600070205080204" pitchFamily="50" charset="-128"/>
              </a:rPr>
              <a:t>USB</a:t>
            </a:r>
            <a:r>
              <a:rPr lang="ja-JP" altLang="en-US" b="1" dirty="0">
                <a:latin typeface="ＭＳ Ｐゴシック" panose="020B0600070205080204" pitchFamily="50" charset="-128"/>
                <a:ea typeface="ＭＳ Ｐゴシック" panose="020B0600070205080204" pitchFamily="50" charset="-128"/>
              </a:rPr>
              <a:t>メモリの私的な貸し借り禁止</a:t>
            </a:r>
            <a:endParaRPr lang="en-US" altLang="ja-JP"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不用意に出所不明なファイルは開かない</a:t>
            </a:r>
            <a:endParaRPr lang="en-US" altLang="ja-JP"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b="1" dirty="0">
                <a:latin typeface="ＭＳ Ｐゴシック" panose="020B0600070205080204" pitchFamily="50" charset="-128"/>
                <a:ea typeface="ＭＳ Ｐゴシック" panose="020B0600070205080204" pitchFamily="50" charset="-128"/>
              </a:rPr>
              <a:t>企業･組織でのルールに従う</a:t>
            </a:r>
            <a:endParaRPr lang="en-US" altLang="ja-JP" b="1" dirty="0">
              <a:latin typeface="ＭＳ Ｐゴシック" panose="020B0600070205080204" pitchFamily="50" charset="-128"/>
              <a:ea typeface="ＭＳ Ｐゴシック" panose="020B0600070205080204" pitchFamily="50" charset="-128"/>
            </a:endParaRPr>
          </a:p>
          <a:p>
            <a:pPr marL="0" indent="0">
              <a:lnSpc>
                <a:spcPct val="90000"/>
              </a:lnSpc>
              <a:buNone/>
            </a:pPr>
            <a:endParaRPr lang="en-US" altLang="ja-JP" sz="2000"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sz="2000" b="1" dirty="0">
                <a:latin typeface="ＭＳ Ｐゴシック" panose="020B0600070205080204" pitchFamily="50" charset="-128"/>
                <a:ea typeface="ＭＳ Ｐゴシック" panose="020B0600070205080204" pitchFamily="50" charset="-128"/>
              </a:rPr>
              <a:t>できるなら、安全な環境での接続テスト</a:t>
            </a:r>
            <a:endParaRPr lang="en-US" altLang="ja-JP" sz="2000" b="1" dirty="0">
              <a:latin typeface="ＭＳ Ｐゴシック" panose="020B0600070205080204" pitchFamily="50" charset="-128"/>
              <a:ea typeface="ＭＳ Ｐゴシック" panose="020B0600070205080204" pitchFamily="50" charset="-128"/>
            </a:endParaRPr>
          </a:p>
          <a:p>
            <a:pPr>
              <a:lnSpc>
                <a:spcPct val="90000"/>
              </a:lnSpc>
              <a:buFont typeface="Wingdings" panose="05000000000000000000" pitchFamily="2" charset="2"/>
              <a:buChar char="ü"/>
            </a:pPr>
            <a:r>
              <a:rPr lang="ja-JP" altLang="en-US" sz="2000" b="1" dirty="0">
                <a:latin typeface="ＭＳ Ｐゴシック" panose="020B0600070205080204" pitchFamily="50" charset="-128"/>
                <a:ea typeface="ＭＳ Ｐゴシック" panose="020B0600070205080204" pitchFamily="50" charset="-128"/>
              </a:rPr>
              <a:t>情報漏えい対策も忘れずに</a:t>
            </a:r>
            <a:r>
              <a:rPr lang="en-US" altLang="ja-JP" sz="2000" b="1" dirty="0">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3733955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ja-JP" altLang="en-US" dirty="0"/>
              <a:t>何からはじめる？</a:t>
            </a:r>
          </a:p>
        </p:txBody>
      </p:sp>
      <p:sp>
        <p:nvSpPr>
          <p:cNvPr id="12292" name="Rectangle 3"/>
          <p:cNvSpPr>
            <a:spLocks noGrp="1" noChangeArrowheads="1"/>
          </p:cNvSpPr>
          <p:nvPr>
            <p:ph idx="1"/>
          </p:nvPr>
        </p:nvSpPr>
        <p:spPr>
          <a:xfrm>
            <a:off x="482885" y="1690688"/>
            <a:ext cx="8189518" cy="4351338"/>
          </a:xfrm>
        </p:spPr>
        <p:txBody>
          <a:bodyPr/>
          <a:lstStyle/>
          <a:p>
            <a:pPr>
              <a:buFontTx/>
              <a:buNone/>
            </a:pPr>
            <a:r>
              <a:rPr lang="ja-JP" altLang="en-US" dirty="0" smtClean="0"/>
              <a:t>とはいっても、</a:t>
            </a:r>
          </a:p>
          <a:p>
            <a:pPr>
              <a:buFontTx/>
              <a:buNone/>
            </a:pPr>
            <a:r>
              <a:rPr lang="ja-JP" altLang="en-US" dirty="0" smtClean="0"/>
              <a:t>何からはじめればいいのか？</a:t>
            </a:r>
          </a:p>
          <a:p>
            <a:pPr algn="ctr">
              <a:buFontTx/>
              <a:buNone/>
            </a:pPr>
            <a:endParaRPr lang="ja-JP" altLang="en-US" dirty="0" smtClean="0"/>
          </a:p>
          <a:p>
            <a:pPr algn="ctr">
              <a:buFontTx/>
              <a:buNone/>
            </a:pPr>
            <a:r>
              <a:rPr lang="ja-JP" altLang="en-US" sz="4400" dirty="0">
                <a:latin typeface="ＭＳ Ｐゴシック" panose="020B0600070205080204" pitchFamily="50" charset="-128"/>
                <a:ea typeface="ＭＳ Ｐゴシック" panose="020B0600070205080204" pitchFamily="50" charset="-128"/>
              </a:rPr>
              <a:t>自社診断シート</a:t>
            </a:r>
            <a:r>
              <a:rPr lang="en-US" altLang="ja-JP" sz="4400" dirty="0">
                <a:latin typeface="ＭＳ Ｐゴシック" panose="020B0600070205080204" pitchFamily="50" charset="-128"/>
                <a:ea typeface="ＭＳ Ｐゴシック" panose="020B0600070205080204" pitchFamily="50" charset="-128"/>
              </a:rPr>
              <a:t>(25</a:t>
            </a:r>
            <a:r>
              <a:rPr lang="ja-JP" altLang="en-US" sz="4400" dirty="0">
                <a:latin typeface="ＭＳ Ｐゴシック" panose="020B0600070205080204" pitchFamily="50" charset="-128"/>
                <a:ea typeface="ＭＳ Ｐゴシック" panose="020B0600070205080204" pitchFamily="50" charset="-128"/>
              </a:rPr>
              <a:t>のチェック）</a:t>
            </a:r>
          </a:p>
          <a:p>
            <a:endParaRPr lang="ja-JP" altLang="en-US" sz="4400" dirty="0"/>
          </a:p>
          <a:p>
            <a:pPr algn="ctr">
              <a:buFontTx/>
              <a:buNone/>
            </a:pPr>
            <a:r>
              <a:rPr lang="ja-JP" altLang="en-US" dirty="0" smtClean="0"/>
              <a:t>これは情報セキュリティ対策の基本です</a:t>
            </a:r>
          </a:p>
          <a:p>
            <a:pPr algn="ctr">
              <a:buFontTx/>
              <a:buNone/>
            </a:pPr>
            <a:r>
              <a:rPr lang="ja-JP" altLang="en-US" dirty="0" smtClean="0"/>
              <a:t>あなたの会社で足りないものは・・・？</a:t>
            </a:r>
          </a:p>
          <a:p>
            <a:endParaRPr lang="ja-JP" altLang="en-US" dirty="0" smtClean="0"/>
          </a:p>
        </p:txBody>
      </p:sp>
    </p:spTree>
    <p:extLst>
      <p:ext uri="{BB962C8B-B14F-4D97-AF65-F5344CB8AC3E}">
        <p14:creationId xmlns:p14="http://schemas.microsoft.com/office/powerpoint/2010/main" val="16772151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ウイルス対策まとめ</a:t>
            </a:r>
          </a:p>
        </p:txBody>
      </p:sp>
      <p:sp>
        <p:nvSpPr>
          <p:cNvPr id="90115" name="Rectangle 4"/>
          <p:cNvSpPr>
            <a:spLocks noGrp="1" noChangeArrowheads="1"/>
          </p:cNvSpPr>
          <p:nvPr>
            <p:ph idx="1"/>
          </p:nvPr>
        </p:nvSpPr>
        <p:spPr/>
        <p:txBody>
          <a:bodyPr/>
          <a:lstStyle/>
          <a:p>
            <a:pPr>
              <a:buSzPct val="100000"/>
              <a:buFont typeface="Wingdings" panose="05000000000000000000" pitchFamily="2" charset="2"/>
              <a:buChar char="l"/>
            </a:pPr>
            <a:r>
              <a:rPr lang="ja-JP" altLang="en-US" dirty="0" smtClean="0"/>
              <a:t>ウイルス対策ソフトの利用</a:t>
            </a:r>
          </a:p>
          <a:p>
            <a:pPr>
              <a:buSzPct val="100000"/>
              <a:buFont typeface="Wingdings" panose="05000000000000000000" pitchFamily="2" charset="2"/>
              <a:buChar char="l"/>
            </a:pPr>
            <a:r>
              <a:rPr lang="ja-JP" altLang="en-US" dirty="0" smtClean="0"/>
              <a:t>パソコンの脆弱性の解消</a:t>
            </a:r>
          </a:p>
          <a:p>
            <a:pPr>
              <a:buSzPct val="100000"/>
              <a:buFont typeface="Wingdings" panose="05000000000000000000" pitchFamily="2" charset="2"/>
              <a:buChar char="l"/>
            </a:pPr>
            <a:r>
              <a:rPr lang="ja-JP" altLang="en-US" dirty="0" smtClean="0"/>
              <a:t>利用するアプリケーション（ブラウザやメーラーも含む）のセキュリティ設定の強化</a:t>
            </a:r>
          </a:p>
          <a:p>
            <a:pPr>
              <a:buSzPct val="100000"/>
              <a:buFont typeface="Wingdings" panose="05000000000000000000" pitchFamily="2" charset="2"/>
              <a:buChar char="l"/>
            </a:pPr>
            <a:r>
              <a:rPr lang="ja-JP" altLang="en-US" dirty="0" smtClean="0"/>
              <a:t>怪しいサイト（ダウンロード注意）や不審な</a:t>
            </a:r>
            <a:r>
              <a:rPr lang="en-US" altLang="ja-JP" dirty="0" smtClean="0"/>
              <a:t/>
            </a:r>
            <a:br>
              <a:rPr lang="en-US" altLang="ja-JP" dirty="0" smtClean="0"/>
            </a:br>
            <a:r>
              <a:rPr lang="ja-JP" altLang="en-US" dirty="0" smtClean="0"/>
              <a:t>メール</a:t>
            </a:r>
            <a:r>
              <a:rPr lang="en-US" altLang="ja-JP" dirty="0" smtClean="0"/>
              <a:t>(</a:t>
            </a:r>
            <a:r>
              <a:rPr lang="ja-JP" altLang="en-US" dirty="0" smtClean="0"/>
              <a:t>添付ファイル）に注意</a:t>
            </a:r>
            <a:endParaRPr lang="en-US" altLang="ja-JP" dirty="0" smtClean="0"/>
          </a:p>
          <a:p>
            <a:pPr>
              <a:buSzPct val="100000"/>
              <a:buFont typeface="Wingdings" panose="05000000000000000000" pitchFamily="2" charset="2"/>
              <a:buChar char="l"/>
            </a:pPr>
            <a:r>
              <a:rPr lang="ja-JP" altLang="en-US" dirty="0" smtClean="0"/>
              <a:t>不用意な外部機器の接続</a:t>
            </a:r>
            <a:r>
              <a:rPr lang="en-US" altLang="ja-JP" dirty="0" smtClean="0"/>
              <a:t/>
            </a:r>
            <a:br>
              <a:rPr lang="en-US" altLang="ja-JP" dirty="0" smtClean="0"/>
            </a:br>
            <a:r>
              <a:rPr lang="ja-JP" altLang="en-US" dirty="0" smtClean="0"/>
              <a:t>はしない</a:t>
            </a:r>
          </a:p>
        </p:txBody>
      </p:sp>
    </p:spTree>
    <p:extLst>
      <p:ext uri="{BB962C8B-B14F-4D97-AF65-F5344CB8AC3E}">
        <p14:creationId xmlns:p14="http://schemas.microsoft.com/office/powerpoint/2010/main" val="4158710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メールは・・・</a:t>
            </a:r>
          </a:p>
        </p:txBody>
      </p:sp>
    </p:spTree>
    <p:extLst>
      <p:ext uri="{BB962C8B-B14F-4D97-AF65-F5344CB8AC3E}">
        <p14:creationId xmlns:p14="http://schemas.microsoft.com/office/powerpoint/2010/main" val="29177554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en-US" altLang="ja-JP" dirty="0" smtClean="0">
                <a:solidFill>
                  <a:srgbClr val="000000"/>
                </a:solidFill>
              </a:rPr>
              <a:t>№17 </a:t>
            </a:r>
            <a:r>
              <a:rPr lang="en-US" altLang="ja-JP" dirty="0">
                <a:solidFill>
                  <a:srgbClr val="000000"/>
                </a:solidFill>
              </a:rPr>
              <a:t> </a:t>
            </a:r>
            <a:r>
              <a:rPr lang="ja-JP" altLang="en-US" dirty="0">
                <a:solidFill>
                  <a:srgbClr val="000000"/>
                </a:solidFill>
                <a:ea typeface="ＭＳ Ｐゴシック" panose="020B0600070205080204" pitchFamily="50" charset="-128"/>
              </a:rPr>
              <a:t>メールについて</a:t>
            </a:r>
            <a:endParaRPr lang="ja-JP" altLang="en-US" dirty="0" smtClean="0"/>
          </a:p>
        </p:txBody>
      </p:sp>
      <p:sp>
        <p:nvSpPr>
          <p:cNvPr id="92164" name="Rectangle 3"/>
          <p:cNvSpPr>
            <a:spLocks noGrp="1" noChangeArrowheads="1"/>
          </p:cNvSpPr>
          <p:nvPr>
            <p:ph idx="1"/>
          </p:nvPr>
        </p:nvSpPr>
        <p:spPr>
          <a:xfrm>
            <a:off x="628650" y="1825625"/>
            <a:ext cx="7886700" cy="3087751"/>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電子メールを送る前に、目視にて送信先アドレスの確認をするなどのように、宛先の送信ミスを防ぐ仕組みを徹底していますか？</a:t>
            </a:r>
          </a:p>
        </p:txBody>
      </p:sp>
    </p:spTree>
    <p:extLst>
      <p:ext uri="{BB962C8B-B14F-4D97-AF65-F5344CB8AC3E}">
        <p14:creationId xmlns:p14="http://schemas.microsoft.com/office/powerpoint/2010/main" val="2517354827"/>
      </p:ext>
    </p:extLst>
  </p:cSld>
  <p:clrMapOvr>
    <a:masterClrMapping/>
  </p:clrMapOvr>
  <p:transition>
    <p:cover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ja-JP" dirty="0" smtClean="0"/>
              <a:t>№17 </a:t>
            </a:r>
            <a:r>
              <a:rPr lang="en-US" altLang="ja-JP" dirty="0"/>
              <a:t> </a:t>
            </a:r>
            <a:r>
              <a:rPr lang="ja-JP" altLang="en-US" dirty="0">
                <a:ea typeface="ＭＳ Ｐゴシック" panose="020B0600070205080204" pitchFamily="50" charset="-128"/>
              </a:rPr>
              <a:t>メールについて</a:t>
            </a:r>
          </a:p>
        </p:txBody>
      </p:sp>
      <p:sp>
        <p:nvSpPr>
          <p:cNvPr id="93187" name="Rectangle 3"/>
          <p:cNvSpPr>
            <a:spLocks noGrp="1" noChangeArrowheads="1"/>
          </p:cNvSpPr>
          <p:nvPr>
            <p:ph idx="1"/>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電子メールや</a:t>
            </a:r>
            <a:r>
              <a:rPr lang="en-US" altLang="ja-JP" dirty="0" smtClean="0">
                <a:latin typeface="ＭＳ Ｐゴシック" panose="020B0600070205080204" pitchFamily="50" charset="-128"/>
                <a:ea typeface="ＭＳ Ｐゴシック" panose="020B0600070205080204" pitchFamily="50" charset="-128"/>
              </a:rPr>
              <a:t>FAX</a:t>
            </a:r>
            <a:r>
              <a:rPr lang="ja-JP" altLang="en-US" dirty="0" smtClean="0">
                <a:latin typeface="ＭＳ Ｐゴシック" panose="020B0600070205080204" pitchFamily="50" charset="-128"/>
                <a:ea typeface="ＭＳ Ｐゴシック" panose="020B0600070205080204" pitchFamily="50" charset="-128"/>
              </a:rPr>
              <a:t>の送り先を間違えて、全く知らない他人に情報が漏えいしてしまう事例が多数発生しています。電子メールや</a:t>
            </a:r>
            <a:r>
              <a:rPr lang="en-US" altLang="ja-JP" dirty="0" smtClean="0">
                <a:latin typeface="ＭＳ Ｐゴシック" panose="020B0600070205080204" pitchFamily="50" charset="-128"/>
                <a:ea typeface="ＭＳ Ｐゴシック" panose="020B0600070205080204" pitchFamily="50" charset="-128"/>
              </a:rPr>
              <a:t>FAX</a:t>
            </a:r>
            <a:r>
              <a:rPr lang="ja-JP" altLang="en-US" dirty="0" smtClean="0">
                <a:latin typeface="ＭＳ Ｐゴシック" panose="020B0600070205080204" pitchFamily="50" charset="-128"/>
                <a:ea typeface="ＭＳ Ｐゴシック" panose="020B0600070205080204" pitchFamily="50" charset="-128"/>
              </a:rPr>
              <a:t>は</a:t>
            </a:r>
            <a:r>
              <a:rPr lang="ja-JP" altLang="en-US" dirty="0" smtClean="0">
                <a:solidFill>
                  <a:srgbClr val="FF0000"/>
                </a:solidFill>
                <a:latin typeface="ＭＳ Ｐゴシック" panose="020B0600070205080204" pitchFamily="50" charset="-128"/>
                <a:ea typeface="ＭＳ Ｐゴシック" panose="020B0600070205080204" pitchFamily="50" charset="-128"/>
              </a:rPr>
              <a:t>送り先を十分確認</a:t>
            </a:r>
            <a:r>
              <a:rPr lang="ja-JP" altLang="en-US" dirty="0" smtClean="0">
                <a:latin typeface="ＭＳ Ｐゴシック" panose="020B0600070205080204" pitchFamily="50" charset="-128"/>
                <a:ea typeface="ＭＳ Ｐゴシック" panose="020B0600070205080204" pitchFamily="50" charset="-128"/>
              </a:rPr>
              <a:t>するようにしましょう。</a:t>
            </a:r>
          </a:p>
        </p:txBody>
      </p:sp>
    </p:spTree>
    <p:extLst>
      <p:ext uri="{BB962C8B-B14F-4D97-AF65-F5344CB8AC3E}">
        <p14:creationId xmlns:p14="http://schemas.microsoft.com/office/powerpoint/2010/main" val="11428667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電子メールの誤送信対策</a:t>
            </a:r>
          </a:p>
        </p:txBody>
      </p:sp>
      <p:sp>
        <p:nvSpPr>
          <p:cNvPr id="94211" name="Rectangle 3"/>
          <p:cNvSpPr>
            <a:spLocks noGrp="1" noChangeArrowheads="1"/>
          </p:cNvSpPr>
          <p:nvPr>
            <p:ph idx="1"/>
          </p:nvPr>
        </p:nvSpPr>
        <p:spPr/>
        <p:txBody>
          <a:bodyPr/>
          <a:lstStyle/>
          <a:p>
            <a:pPr>
              <a:lnSpc>
                <a:spcPct val="90000"/>
              </a:lnSpc>
              <a:buFont typeface="Wingdings" panose="05000000000000000000" pitchFamily="2" charset="2"/>
              <a:buChar char="l"/>
            </a:pPr>
            <a:r>
              <a:rPr lang="ja-JP" altLang="en-US" sz="3600" dirty="0"/>
              <a:t>送信前に宛先確認</a:t>
            </a:r>
          </a:p>
          <a:p>
            <a:pPr>
              <a:lnSpc>
                <a:spcPct val="90000"/>
              </a:lnSpc>
              <a:buFont typeface="Wingdings" panose="05000000000000000000" pitchFamily="2" charset="2"/>
              <a:buChar char="l"/>
            </a:pPr>
            <a:r>
              <a:rPr lang="ja-JP" altLang="en-US" sz="3600" dirty="0"/>
              <a:t>送信前にメールの内容が確認できるような設定にする</a:t>
            </a:r>
            <a:endParaRPr lang="ja-JP" altLang="en-US" dirty="0"/>
          </a:p>
          <a:p>
            <a:pPr lvl="1">
              <a:lnSpc>
                <a:spcPct val="90000"/>
              </a:lnSpc>
            </a:pPr>
            <a:r>
              <a:rPr lang="en-US" altLang="ja-JP" b="1" dirty="0">
                <a:latin typeface="ＭＳ Ｐゴシック" panose="020B0600070205080204" pitchFamily="50" charset="-128"/>
                <a:ea typeface="ＭＳ Ｐゴシック" panose="020B0600070205080204" pitchFamily="50" charset="-128"/>
              </a:rPr>
              <a:t>Microsoft</a:t>
            </a:r>
            <a:r>
              <a:rPr lang="ja-JP" altLang="en-US" b="1" dirty="0">
                <a:latin typeface="ＭＳ Ｐゴシック" panose="020B0600070205080204" pitchFamily="50" charset="-128"/>
                <a:ea typeface="ＭＳ Ｐゴシック" panose="020B0600070205080204" pitchFamily="50" charset="-128"/>
              </a:rPr>
              <a:t>社の</a:t>
            </a:r>
            <a:r>
              <a:rPr lang="en-US" altLang="ja-JP" b="1" dirty="0">
                <a:latin typeface="ＭＳ Ｐゴシック" panose="020B0600070205080204" pitchFamily="50" charset="-128"/>
                <a:ea typeface="ＭＳ Ｐゴシック" panose="020B0600070205080204" pitchFamily="50" charset="-128"/>
              </a:rPr>
              <a:t>Outlook</a:t>
            </a:r>
            <a:r>
              <a:rPr lang="ja-JP" altLang="en-US" b="1" dirty="0">
                <a:latin typeface="ＭＳ Ｐゴシック" panose="020B0600070205080204" pitchFamily="50" charset="-128"/>
                <a:ea typeface="ＭＳ Ｐゴシック" panose="020B0600070205080204" pitchFamily="50" charset="-128"/>
              </a:rPr>
              <a:t>ならオプションの送信設定で即時送信を抑止</a:t>
            </a:r>
          </a:p>
          <a:p>
            <a:pPr lvl="1">
              <a:lnSpc>
                <a:spcPct val="90000"/>
              </a:lnSpc>
            </a:pPr>
            <a:r>
              <a:rPr lang="en-US" altLang="ja-JP" b="1" dirty="0">
                <a:latin typeface="ＭＳ Ｐゴシック" panose="020B0600070205080204" pitchFamily="50" charset="-128"/>
                <a:ea typeface="ＭＳ Ｐゴシック" panose="020B0600070205080204" pitchFamily="50" charset="-128"/>
              </a:rPr>
              <a:t>Mozilla</a:t>
            </a:r>
            <a:r>
              <a:rPr lang="ja-JP" altLang="en-US" b="1" dirty="0">
                <a:latin typeface="ＭＳ Ｐゴシック" panose="020B0600070205080204" pitchFamily="50" charset="-128"/>
                <a:ea typeface="ＭＳ Ｐゴシック" panose="020B0600070205080204" pitchFamily="50" charset="-128"/>
              </a:rPr>
              <a:t>社の</a:t>
            </a:r>
            <a:r>
              <a:rPr lang="en-US" altLang="ja-JP" b="1" dirty="0">
                <a:latin typeface="ＭＳ Ｐゴシック" panose="020B0600070205080204" pitchFamily="50" charset="-128"/>
                <a:ea typeface="ＭＳ Ｐゴシック" panose="020B0600070205080204" pitchFamily="50" charset="-128"/>
              </a:rPr>
              <a:t>Thunderbird</a:t>
            </a:r>
            <a:r>
              <a:rPr lang="ja-JP" altLang="en-US" b="1" dirty="0">
                <a:latin typeface="ＭＳ Ｐゴシック" panose="020B0600070205080204" pitchFamily="50" charset="-128"/>
                <a:ea typeface="ＭＳ Ｐゴシック" panose="020B0600070205080204" pitchFamily="50" charset="-128"/>
              </a:rPr>
              <a:t>の場合は、本体機能</a:t>
            </a:r>
            <a:r>
              <a:rPr lang="en-US" altLang="ja-JP" b="1" dirty="0">
                <a:latin typeface="ＭＳ Ｐゴシック" panose="020B0600070205080204" pitchFamily="50" charset="-128"/>
                <a:ea typeface="ＭＳ Ｐゴシック" panose="020B0600070205080204" pitchFamily="50" charset="-128"/>
              </a:rPr>
              <a:t>(</a:t>
            </a:r>
            <a:r>
              <a:rPr lang="ja-JP" altLang="en-US" b="1" dirty="0">
                <a:latin typeface="ＭＳ Ｐゴシック" panose="020B0600070205080204" pitchFamily="50" charset="-128"/>
                <a:ea typeface="ＭＳ Ｐゴシック" panose="020B0600070205080204" pitchFamily="50" charset="-128"/>
              </a:rPr>
              <a:t>設定</a:t>
            </a:r>
            <a:r>
              <a:rPr lang="en-US" altLang="ja-JP" b="1" dirty="0">
                <a:latin typeface="ＭＳ Ｐゴシック" panose="020B0600070205080204" pitchFamily="50" charset="-128"/>
                <a:ea typeface="ＭＳ Ｐゴシック" panose="020B0600070205080204" pitchFamily="50" charset="-128"/>
              </a:rPr>
              <a:t>)</a:t>
            </a:r>
            <a:r>
              <a:rPr lang="ja-JP" altLang="en-US" b="1" dirty="0">
                <a:latin typeface="ＭＳ Ｐゴシック" panose="020B0600070205080204" pitchFamily="50" charset="-128"/>
                <a:ea typeface="ＭＳ Ｐゴシック" panose="020B0600070205080204" pitchFamily="50" charset="-128"/>
              </a:rPr>
              <a:t>に即時送信を抑止するものがないので、送信前に内容の確認を促すアドオンを利用 </a:t>
            </a:r>
          </a:p>
        </p:txBody>
      </p:sp>
    </p:spTree>
    <p:extLst>
      <p:ext uri="{BB962C8B-B14F-4D97-AF65-F5344CB8AC3E}">
        <p14:creationId xmlns:p14="http://schemas.microsoft.com/office/powerpoint/2010/main" val="11280950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r>
              <a:rPr lang="en-US" altLang="ja-JP" dirty="0" smtClean="0">
                <a:solidFill>
                  <a:srgbClr val="000000"/>
                </a:solidFill>
              </a:rPr>
              <a:t>№18 </a:t>
            </a:r>
            <a:r>
              <a:rPr lang="en-US" altLang="ja-JP" dirty="0">
                <a:solidFill>
                  <a:srgbClr val="000000"/>
                </a:solidFill>
              </a:rPr>
              <a:t> </a:t>
            </a:r>
            <a:r>
              <a:rPr lang="ja-JP" altLang="en-US" dirty="0">
                <a:solidFill>
                  <a:srgbClr val="000000"/>
                </a:solidFill>
                <a:ea typeface="ＭＳ Ｐゴシック" panose="020B0600070205080204" pitchFamily="50" charset="-128"/>
              </a:rPr>
              <a:t>メールについて</a:t>
            </a:r>
            <a:endParaRPr lang="ja-JP" altLang="en-US" dirty="0" smtClean="0"/>
          </a:p>
        </p:txBody>
      </p:sp>
      <p:sp>
        <p:nvSpPr>
          <p:cNvPr id="95236" name="Rectangle 3"/>
          <p:cNvSpPr>
            <a:spLocks noGrp="1" noChangeArrowheads="1"/>
          </p:cNvSpPr>
          <p:nvPr>
            <p:ph idx="1"/>
          </p:nvPr>
        </p:nvSpPr>
        <p:spPr>
          <a:xfrm>
            <a:off x="628650" y="1825625"/>
            <a:ext cx="7886700" cy="3453511"/>
          </a:xfrm>
          <a:ln w="76200">
            <a:solidFill>
              <a:schemeClr val="accent1"/>
            </a:solidFill>
            <a:prstDash val="dashDot"/>
          </a:ln>
        </p:spPr>
        <p:txBody>
          <a:bodyPr/>
          <a:lstStyle/>
          <a:p>
            <a:pPr>
              <a:buSzPct val="150000"/>
              <a:buFontTx/>
              <a:buBlip>
                <a:blip r:embed="rId3"/>
              </a:buBlip>
            </a:pPr>
            <a:endParaRPr lang="ja-JP" altLang="en-US" sz="1400"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お互いのメールアドレスを知らない複数人にメールを送る場合は、</a:t>
            </a:r>
            <a:r>
              <a:rPr lang="en-US" altLang="ja-JP" sz="4000" dirty="0">
                <a:latin typeface="ＭＳ Ｐゴシック" panose="020B0600070205080204" pitchFamily="50" charset="-128"/>
                <a:ea typeface="ＭＳ Ｐゴシック" panose="020B0600070205080204" pitchFamily="50" charset="-128"/>
              </a:rPr>
              <a:t>Bcc</a:t>
            </a:r>
            <a:r>
              <a:rPr lang="ja-JP" altLang="en-US" sz="4000" dirty="0">
                <a:ea typeface="ＭＳ Ｐゴシック" panose="020B0600070205080204" pitchFamily="50" charset="-128"/>
              </a:rPr>
              <a:t>機能を活用するなどのように、メールアドレスを誤って他人に伝えてしまわないようにしていますか？</a:t>
            </a:r>
          </a:p>
        </p:txBody>
      </p:sp>
    </p:spTree>
    <p:extLst>
      <p:ext uri="{BB962C8B-B14F-4D97-AF65-F5344CB8AC3E}">
        <p14:creationId xmlns:p14="http://schemas.microsoft.com/office/powerpoint/2010/main" val="2064414960"/>
      </p:ext>
    </p:extLst>
  </p:cSld>
  <p:clrMapOvr>
    <a:masterClrMapping/>
  </p:clrMapOvr>
  <p:transition>
    <p:cover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ja-JP" dirty="0" smtClean="0"/>
              <a:t>№18 </a:t>
            </a:r>
            <a:r>
              <a:rPr lang="en-US" altLang="ja-JP" dirty="0"/>
              <a:t> </a:t>
            </a:r>
            <a:r>
              <a:rPr lang="ja-JP" altLang="en-US" dirty="0">
                <a:ea typeface="ＭＳ Ｐゴシック" panose="020B0600070205080204" pitchFamily="50" charset="-128"/>
              </a:rPr>
              <a:t>メールについて</a:t>
            </a:r>
          </a:p>
        </p:txBody>
      </p:sp>
      <p:sp>
        <p:nvSpPr>
          <p:cNvPr id="9625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電子メールアドレスを誤って他人に伝えてしまうことも情報漏えいになります。電子メールを複数の人に送信する際には、送り先の指定方法を</a:t>
            </a:r>
            <a:r>
              <a:rPr lang="ja-JP" altLang="en-US" dirty="0" smtClean="0">
                <a:solidFill>
                  <a:srgbClr val="FF0000"/>
                </a:solidFill>
                <a:ea typeface="ＭＳ Ｐゴシック" panose="020B0600070205080204" pitchFamily="50" charset="-128"/>
              </a:rPr>
              <a:t>十分確認</a:t>
            </a:r>
            <a:r>
              <a:rPr lang="ja-JP" altLang="en-US" dirty="0" smtClean="0">
                <a:ea typeface="ＭＳ Ｐゴシック" panose="020B0600070205080204" pitchFamily="50" charset="-128"/>
              </a:rPr>
              <a:t>するようにしましょう。</a:t>
            </a:r>
          </a:p>
        </p:txBody>
      </p:sp>
      <p:sp>
        <p:nvSpPr>
          <p:cNvPr id="96260" name="AutoShape 5"/>
          <p:cNvSpPr>
            <a:spLocks noChangeArrowheads="1"/>
          </p:cNvSpPr>
          <p:nvPr/>
        </p:nvSpPr>
        <p:spPr bwMode="auto">
          <a:xfrm>
            <a:off x="611190" y="3644900"/>
            <a:ext cx="8137525" cy="2592388"/>
          </a:xfrm>
          <a:prstGeom prst="cloudCallout">
            <a:avLst>
              <a:gd name="adj1" fmla="val -6611"/>
              <a:gd name="adj2" fmla="val 6583"/>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4800" dirty="0">
                <a:solidFill>
                  <a:srgbClr val="FF0000"/>
                </a:solidFill>
                <a:latin typeface="ＭＳ Ｐゴシック" panose="020B0600070205080204" pitchFamily="50" charset="-128"/>
              </a:rPr>
              <a:t>BCC</a:t>
            </a:r>
          </a:p>
          <a:p>
            <a:pPr algn="ctr" eaLnBrk="1" hangingPunct="1">
              <a:spcBef>
                <a:spcPct val="0"/>
              </a:spcBef>
              <a:buClrTx/>
              <a:buFontTx/>
              <a:buNone/>
            </a:pPr>
            <a:r>
              <a:rPr lang="ja-JP" altLang="en-US" sz="4800" dirty="0">
                <a:latin typeface="ＭＳ Ｐゴシック" panose="020B0600070205080204" pitchFamily="50" charset="-128"/>
              </a:rPr>
              <a:t>ご存知ですか？</a:t>
            </a:r>
          </a:p>
        </p:txBody>
      </p:sp>
    </p:spTree>
    <p:extLst>
      <p:ext uri="{BB962C8B-B14F-4D97-AF65-F5344CB8AC3E}">
        <p14:creationId xmlns:p14="http://schemas.microsoft.com/office/powerpoint/2010/main" val="23556704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en-US" altLang="ja-JP" sz="4000" dirty="0">
                <a:latin typeface="ＭＳ Ｐゴシック" panose="020B0600070205080204" pitchFamily="50" charset="-128"/>
                <a:ea typeface="ＭＳ Ｐゴシック" panose="020B0600070205080204" pitchFamily="50" charset="-128"/>
              </a:rPr>
              <a:t>BCC</a:t>
            </a:r>
            <a:r>
              <a:rPr lang="ja-JP" altLang="en-US" sz="4000" dirty="0">
                <a:latin typeface="ＭＳ Ｐゴシック" panose="020B0600070205080204" pitchFamily="50" charset="-128"/>
                <a:ea typeface="ＭＳ Ｐゴシック" panose="020B0600070205080204" pitchFamily="50" charset="-128"/>
              </a:rPr>
              <a:t>（ブラインド・カーボン・コピー）</a:t>
            </a:r>
          </a:p>
        </p:txBody>
      </p:sp>
      <p:sp>
        <p:nvSpPr>
          <p:cNvPr id="107523" name="Rectangle 3"/>
          <p:cNvSpPr>
            <a:spLocks noGrp="1" noChangeArrowheads="1"/>
          </p:cNvSpPr>
          <p:nvPr>
            <p:ph idx="1"/>
          </p:nvPr>
        </p:nvSpPr>
        <p:spPr/>
        <p:txBody>
          <a:bodyPr>
            <a:normAutofit/>
          </a:bodyPr>
          <a:lstStyle/>
          <a:p>
            <a:pPr eaLnBrk="1" hangingPunct="1">
              <a:lnSpc>
                <a:spcPct val="90000"/>
              </a:lnSpc>
              <a:buSzPct val="100000"/>
              <a:buFont typeface="Wingdings" panose="05000000000000000000" pitchFamily="2" charset="2"/>
              <a:buChar char="l"/>
              <a:defRPr/>
            </a:pPr>
            <a:r>
              <a:rPr lang="ja-JP" altLang="en-US" dirty="0">
                <a:latin typeface="ＭＳ Ｐゴシック" panose="020B0600070205080204" pitchFamily="50" charset="-128"/>
                <a:ea typeface="ＭＳ Ｐゴシック" panose="020B0600070205080204" pitchFamily="50" charset="-128"/>
              </a:rPr>
              <a:t>お互いを知らない複数の宛先にメールを送る場合に使用するもので、宛先毎のメールには、それぞれの宛先情報（メールアドレス）が表示されません</a:t>
            </a:r>
          </a:p>
          <a:p>
            <a:pPr eaLnBrk="1" hangingPunct="1">
              <a:lnSpc>
                <a:spcPct val="90000"/>
              </a:lnSpc>
              <a:buSzPct val="100000"/>
              <a:buFont typeface="Wingdings" panose="05000000000000000000" pitchFamily="2" charset="2"/>
              <a:buChar char="l"/>
              <a:defRPr/>
            </a:pPr>
            <a:r>
              <a:rPr lang="ja-JP" altLang="en-US" dirty="0">
                <a:latin typeface="ＭＳ Ｐゴシック" panose="020B0600070205080204" pitchFamily="50" charset="-128"/>
                <a:ea typeface="ＭＳ Ｐゴシック" panose="020B0600070205080204" pitchFamily="50" charset="-128"/>
              </a:rPr>
              <a:t>宛先（</a:t>
            </a:r>
            <a:r>
              <a:rPr lang="en-US" altLang="ja-JP" dirty="0">
                <a:latin typeface="ＭＳ Ｐゴシック" panose="020B0600070205080204" pitchFamily="50" charset="-128"/>
                <a:ea typeface="ＭＳ Ｐゴシック" panose="020B0600070205080204" pitchFamily="50" charset="-128"/>
              </a:rPr>
              <a:t>TO</a:t>
            </a:r>
            <a:r>
              <a:rPr lang="ja-JP" altLang="en-US" dirty="0">
                <a:latin typeface="ＭＳ Ｐゴシック" panose="020B0600070205080204" pitchFamily="50" charset="-128"/>
                <a:ea typeface="ＭＳ Ｐゴシック" panose="020B0600070205080204" pitchFamily="50" charset="-128"/>
              </a:rPr>
              <a:t>）や</a:t>
            </a:r>
            <a:r>
              <a:rPr lang="en-US" altLang="ja-JP" dirty="0">
                <a:latin typeface="ＭＳ Ｐゴシック" panose="020B0600070205080204" pitchFamily="50" charset="-128"/>
                <a:ea typeface="ＭＳ Ｐゴシック" panose="020B0600070205080204" pitchFamily="50" charset="-128"/>
              </a:rPr>
              <a:t>CC</a:t>
            </a:r>
            <a:r>
              <a:rPr lang="ja-JP" altLang="en-US" dirty="0">
                <a:latin typeface="ＭＳ Ｐゴシック" panose="020B0600070205080204" pitchFamily="50" charset="-128"/>
                <a:ea typeface="ＭＳ Ｐゴシック" panose="020B0600070205080204" pitchFamily="50" charset="-128"/>
              </a:rPr>
              <a:t>（カーボン・コピー）を使うと、指定された宛先情報がすべてのメールに表示されます</a:t>
            </a:r>
            <a:endParaRPr lang="en-US" altLang="ja-JP" dirty="0">
              <a:latin typeface="ＭＳ Ｐゴシック" panose="020B0600070205080204" pitchFamily="50" charset="-128"/>
              <a:ea typeface="ＭＳ Ｐゴシック" panose="020B0600070205080204" pitchFamily="50" charset="-128"/>
            </a:endParaRPr>
          </a:p>
          <a:p>
            <a:pPr eaLnBrk="1" hangingPunct="1">
              <a:lnSpc>
                <a:spcPct val="90000"/>
              </a:lnSpc>
              <a:buSzPct val="150000"/>
              <a:buFontTx/>
              <a:buBlip>
                <a:blip r:embed="rId3"/>
              </a:buBlip>
              <a:defRPr/>
            </a:pPr>
            <a:endParaRPr lang="en-US" altLang="ja-JP" dirty="0">
              <a:latin typeface="ＭＳ Ｐゴシック" panose="020B0600070205080204" pitchFamily="50" charset="-128"/>
              <a:ea typeface="ＭＳ Ｐゴシック" panose="020B0600070205080204" pitchFamily="50" charset="-128"/>
            </a:endParaRPr>
          </a:p>
          <a:p>
            <a:pPr marL="0" indent="0" algn="ctr" eaLnBrk="1" hangingPunct="1">
              <a:lnSpc>
                <a:spcPct val="110000"/>
              </a:lnSpc>
              <a:buSzPct val="100000"/>
              <a:buNone/>
              <a:defRPr/>
            </a:pPr>
            <a:r>
              <a:rPr lang="en-US" altLang="ja-JP" b="1" dirty="0" smtClean="0">
                <a:solidFill>
                  <a:srgbClr val="FF0000"/>
                </a:solidFill>
                <a:latin typeface="+mn-ea"/>
              </a:rPr>
              <a:t>BCC</a:t>
            </a:r>
            <a:r>
              <a:rPr lang="ja-JP" altLang="en-US" b="1" dirty="0" smtClean="0"/>
              <a:t>で送信すべきメールで、誤って</a:t>
            </a:r>
            <a:r>
              <a:rPr lang="en-US" altLang="ja-JP" b="1" dirty="0" smtClean="0">
                <a:solidFill>
                  <a:srgbClr val="FF0000"/>
                </a:solidFill>
                <a:latin typeface="+mn-ea"/>
              </a:rPr>
              <a:t>TO</a:t>
            </a:r>
            <a:r>
              <a:rPr lang="ja-JP" altLang="en-US" b="1" dirty="0" smtClean="0">
                <a:latin typeface="+mn-ea"/>
              </a:rPr>
              <a:t>や</a:t>
            </a:r>
            <a:r>
              <a:rPr lang="en-US" altLang="ja-JP" b="1" dirty="0" smtClean="0">
                <a:solidFill>
                  <a:srgbClr val="FF0000"/>
                </a:solidFill>
                <a:latin typeface="+mn-ea"/>
              </a:rPr>
              <a:t>CC</a:t>
            </a:r>
          </a:p>
          <a:p>
            <a:pPr marL="0" indent="0" algn="ctr" eaLnBrk="1" hangingPunct="1">
              <a:lnSpc>
                <a:spcPct val="110000"/>
              </a:lnSpc>
              <a:buSzPct val="100000"/>
              <a:buNone/>
              <a:defRPr/>
            </a:pPr>
            <a:r>
              <a:rPr lang="ja-JP" altLang="en-US" b="1" dirty="0" smtClean="0"/>
              <a:t>を使うと、宛先メールアドレスそのものが</a:t>
            </a:r>
            <a:r>
              <a:rPr lang="en-US" altLang="ja-JP" b="1" dirty="0" smtClean="0"/>
              <a:t/>
            </a:r>
            <a:br>
              <a:rPr lang="en-US" altLang="ja-JP" b="1" dirty="0" smtClean="0"/>
            </a:br>
            <a:r>
              <a:rPr lang="ja-JP" altLang="en-US" b="1" dirty="0" smtClean="0"/>
              <a:t>情報漏えいしたことになります</a:t>
            </a:r>
          </a:p>
        </p:txBody>
      </p:sp>
      <p:sp>
        <p:nvSpPr>
          <p:cNvPr id="2" name="下矢印 1"/>
          <p:cNvSpPr/>
          <p:nvPr/>
        </p:nvSpPr>
        <p:spPr bwMode="auto">
          <a:xfrm>
            <a:off x="4104481" y="4001294"/>
            <a:ext cx="935037" cy="647700"/>
          </a:xfrm>
          <a:prstGeom prst="downArrow">
            <a:avLst/>
          </a:prstGeom>
          <a:solidFill>
            <a:schemeClr val="tx1">
              <a:lumMod val="50000"/>
              <a:lumOff val="50000"/>
            </a:schemeClr>
          </a:solidFill>
          <a:ln w="9525" cap="flat" cmpd="sng" algn="ctr">
            <a:noFill/>
            <a:prstDash val="solid"/>
            <a:round/>
            <a:headEnd type="none" w="med" len="med"/>
            <a:tailEnd type="none" w="med" len="med"/>
          </a:ln>
          <a:effectLst/>
        </p:spPr>
        <p:txBody>
          <a:bodyPr/>
          <a:lstStyle/>
          <a:p>
            <a:pPr>
              <a:spcBef>
                <a:spcPct val="0"/>
              </a:spcBef>
              <a:defRPr/>
            </a:pPr>
            <a:endParaRPr lang="ja-JP" altLang="en-US" sz="1200" dirty="0">
              <a:latin typeface="Arial" charset="0"/>
              <a:ea typeface="ＭＳ Ｐゴシック" pitchFamily="50" charset="-128"/>
            </a:endParaRPr>
          </a:p>
        </p:txBody>
      </p:sp>
    </p:spTree>
    <p:extLst>
      <p:ext uri="{BB962C8B-B14F-4D97-AF65-F5344CB8AC3E}">
        <p14:creationId xmlns:p14="http://schemas.microsoft.com/office/powerpoint/2010/main" val="10610808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r>
              <a:rPr lang="en-US" altLang="ja-JP" dirty="0" smtClean="0">
                <a:solidFill>
                  <a:srgbClr val="000000"/>
                </a:solidFill>
              </a:rPr>
              <a:t>№19</a:t>
            </a:r>
            <a:r>
              <a:rPr lang="en-US" altLang="ja-JP" dirty="0">
                <a:solidFill>
                  <a:srgbClr val="000000"/>
                </a:solidFill>
              </a:rPr>
              <a:t>  </a:t>
            </a:r>
            <a:r>
              <a:rPr lang="ja-JP" altLang="en-US" dirty="0">
                <a:solidFill>
                  <a:srgbClr val="000000"/>
                </a:solidFill>
                <a:ea typeface="ＭＳ Ｐゴシック" panose="020B0600070205080204" pitchFamily="50" charset="-128"/>
              </a:rPr>
              <a:t>メールについて</a:t>
            </a:r>
            <a:endParaRPr lang="ja-JP" altLang="en-US" dirty="0" smtClean="0"/>
          </a:p>
        </p:txBody>
      </p:sp>
      <p:sp>
        <p:nvSpPr>
          <p:cNvPr id="98308" name="Rectangle 3"/>
          <p:cNvSpPr>
            <a:spLocks noGrp="1" noChangeArrowheads="1"/>
          </p:cNvSpPr>
          <p:nvPr>
            <p:ph idx="1"/>
          </p:nvPr>
        </p:nvSpPr>
        <p:spPr>
          <a:xfrm>
            <a:off x="628650" y="1825625"/>
            <a:ext cx="7886700" cy="3124327"/>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重要情報をメールで送る場合は、重要情報を添付ファイルに書いてパスワード保護するなどのように、重要情報の保護をしていますか？</a:t>
            </a:r>
          </a:p>
        </p:txBody>
      </p:sp>
    </p:spTree>
    <p:extLst>
      <p:ext uri="{BB962C8B-B14F-4D97-AF65-F5344CB8AC3E}">
        <p14:creationId xmlns:p14="http://schemas.microsoft.com/office/powerpoint/2010/main" val="3384524196"/>
      </p:ext>
    </p:extLst>
  </p:cSld>
  <p:clrMapOvr>
    <a:masterClrMapping/>
  </p:clrMapOvr>
  <p:transition>
    <p:cover di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ja-JP" dirty="0" smtClean="0"/>
              <a:t>№19</a:t>
            </a:r>
            <a:r>
              <a:rPr lang="en-US" altLang="ja-JP" dirty="0"/>
              <a:t>  </a:t>
            </a:r>
            <a:r>
              <a:rPr lang="ja-JP" altLang="en-US" dirty="0">
                <a:ea typeface="ＭＳ Ｐゴシック" panose="020B0600070205080204" pitchFamily="50" charset="-128"/>
              </a:rPr>
              <a:t>メールについて</a:t>
            </a:r>
          </a:p>
        </p:txBody>
      </p:sp>
      <p:sp>
        <p:nvSpPr>
          <p:cNvPr id="99331"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重要情報をメールで送る場合は、重要情報を文書ファイルなどに記入し、</a:t>
            </a:r>
            <a:r>
              <a:rPr lang="ja-JP" altLang="en-US" dirty="0" smtClean="0">
                <a:solidFill>
                  <a:srgbClr val="FF0000"/>
                </a:solidFill>
                <a:ea typeface="ＭＳ Ｐゴシック" panose="020B0600070205080204" pitchFamily="50" charset="-128"/>
              </a:rPr>
              <a:t>パスワードで保護</a:t>
            </a:r>
            <a:r>
              <a:rPr lang="ja-JP" altLang="en-US" dirty="0" smtClean="0">
                <a:ea typeface="ＭＳ Ｐゴシック" panose="020B0600070205080204" pitchFamily="50" charset="-128"/>
              </a:rPr>
              <a:t>した後メールに添付します。パスワードはその電子メールには書き込まず、別の通信手段か電話等で通知することが必要です。</a:t>
            </a:r>
          </a:p>
        </p:txBody>
      </p:sp>
      <p:sp>
        <p:nvSpPr>
          <p:cNvPr id="99332" name="AutoShape 4"/>
          <p:cNvSpPr>
            <a:spLocks noChangeArrowheads="1"/>
          </p:cNvSpPr>
          <p:nvPr/>
        </p:nvSpPr>
        <p:spPr bwMode="auto">
          <a:xfrm>
            <a:off x="611190" y="4149727"/>
            <a:ext cx="8137525" cy="2087563"/>
          </a:xfrm>
          <a:prstGeom prst="cloudCallout">
            <a:avLst>
              <a:gd name="adj1" fmla="val -6611"/>
              <a:gd name="adj2" fmla="val -3917"/>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2800" dirty="0">
                <a:solidFill>
                  <a:srgbClr val="FF0000"/>
                </a:solidFill>
                <a:latin typeface="ＭＳ Ｐゴシック" panose="020B0600070205080204" pitchFamily="50" charset="-128"/>
              </a:rPr>
              <a:t>保護する理由</a:t>
            </a:r>
          </a:p>
          <a:p>
            <a:pPr marL="342900" indent="-342900" algn="ctr" eaLnBrk="1" hangingPunct="1">
              <a:spcBef>
                <a:spcPct val="0"/>
              </a:spcBef>
              <a:buClrTx/>
            </a:pPr>
            <a:r>
              <a:rPr lang="ja-JP" altLang="en-US" sz="2400" dirty="0">
                <a:latin typeface="ＭＳ Ｐゴシック" panose="020B0600070205080204" pitchFamily="50" charset="-128"/>
              </a:rPr>
              <a:t> 間違った相手に届いても安心</a:t>
            </a:r>
          </a:p>
          <a:p>
            <a:pPr marL="342900" indent="-342900" algn="ctr" eaLnBrk="1" hangingPunct="1">
              <a:spcBef>
                <a:spcPct val="0"/>
              </a:spcBef>
              <a:buClrTx/>
            </a:pPr>
            <a:r>
              <a:rPr lang="ja-JP" altLang="en-US" sz="2400" dirty="0">
                <a:latin typeface="ＭＳ Ｐゴシック" panose="020B0600070205080204" pitchFamily="50" charset="-128"/>
              </a:rPr>
              <a:t> 通信経路で盗聴されても安全</a:t>
            </a:r>
          </a:p>
        </p:txBody>
      </p:sp>
    </p:spTree>
    <p:extLst>
      <p:ext uri="{BB962C8B-B14F-4D97-AF65-F5344CB8AC3E}">
        <p14:creationId xmlns:p14="http://schemas.microsoft.com/office/powerpoint/2010/main" val="3063524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情報</a:t>
            </a:r>
            <a:r>
              <a:rPr lang="en-US" altLang="ja-JP" sz="5400" dirty="0">
                <a:latin typeface="ＭＳ Ｐゴシック" panose="020B0600070205080204" pitchFamily="50" charset="-128"/>
                <a:ea typeface="ＭＳ Ｐゴシック" panose="020B0600070205080204" pitchFamily="50" charset="-128"/>
              </a:rPr>
              <a:t>(</a:t>
            </a:r>
            <a:r>
              <a:rPr lang="ja-JP" altLang="en-US" sz="5400" dirty="0">
                <a:latin typeface="ＭＳ Ｐゴシック" panose="020B0600070205080204" pitchFamily="50" charset="-128"/>
                <a:ea typeface="ＭＳ Ｐゴシック" panose="020B0600070205080204" pitchFamily="50" charset="-128"/>
              </a:rPr>
              <a:t>資産</a:t>
            </a:r>
            <a:r>
              <a:rPr lang="en-US" altLang="ja-JP" sz="5400" dirty="0">
                <a:latin typeface="ＭＳ Ｐゴシック" panose="020B0600070205080204" pitchFamily="50" charset="-128"/>
                <a:ea typeface="ＭＳ Ｐゴシック" panose="020B0600070205080204" pitchFamily="50" charset="-128"/>
              </a:rPr>
              <a:t>)</a:t>
            </a:r>
            <a:r>
              <a:rPr lang="ja-JP" altLang="en-US" sz="5400" dirty="0">
                <a:latin typeface="ＭＳ Ｐゴシック" panose="020B0600070205080204" pitchFamily="50" charset="-128"/>
                <a:ea typeface="ＭＳ Ｐゴシック" panose="020B0600070205080204" pitchFamily="50" charset="-128"/>
              </a:rPr>
              <a:t>の扱いは・・・</a:t>
            </a:r>
          </a:p>
        </p:txBody>
      </p:sp>
    </p:spTree>
    <p:extLst>
      <p:ext uri="{BB962C8B-B14F-4D97-AF65-F5344CB8AC3E}">
        <p14:creationId xmlns:p14="http://schemas.microsoft.com/office/powerpoint/2010/main" val="2640055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ja-JP" altLang="en-US" dirty="0" smtClean="0">
                <a:latin typeface="ＭＳ Ｐゴシック" panose="020B0600070205080204" pitchFamily="50" charset="-128"/>
                <a:ea typeface="ＭＳ Ｐゴシック" panose="020B0600070205080204" pitchFamily="50" charset="-128"/>
              </a:rPr>
              <a:t>ドキュメント</a:t>
            </a:r>
            <a:r>
              <a:rPr lang="en-US" altLang="ja-JP" dirty="0" smtClean="0">
                <a:latin typeface="ＭＳ Ｐゴシック" panose="020B0600070205080204" pitchFamily="50" charset="-128"/>
                <a:ea typeface="ＭＳ Ｐゴシック" panose="020B0600070205080204" pitchFamily="50" charset="-128"/>
              </a:rPr>
              <a:t>(</a:t>
            </a:r>
            <a:r>
              <a:rPr lang="ja-JP" altLang="en-US" dirty="0" smtClean="0">
                <a:latin typeface="ＭＳ Ｐゴシック" panose="020B0600070205080204" pitchFamily="50" charset="-128"/>
                <a:ea typeface="ＭＳ Ｐゴシック" panose="020B0600070205080204" pitchFamily="50" charset="-128"/>
              </a:rPr>
              <a:t>添付文書</a:t>
            </a:r>
            <a:r>
              <a:rPr lang="en-US" altLang="ja-JP" dirty="0" smtClean="0">
                <a:latin typeface="ＭＳ Ｐゴシック" panose="020B0600070205080204" pitchFamily="50" charset="-128"/>
                <a:ea typeface="ＭＳ Ｐゴシック" panose="020B0600070205080204" pitchFamily="50" charset="-128"/>
              </a:rPr>
              <a:t>)</a:t>
            </a:r>
            <a:r>
              <a:rPr lang="ja-JP" altLang="en-US" dirty="0" smtClean="0">
                <a:latin typeface="ＭＳ Ｐゴシック" panose="020B0600070205080204" pitchFamily="50" charset="-128"/>
                <a:ea typeface="ＭＳ Ｐゴシック" panose="020B0600070205080204" pitchFamily="50" charset="-128"/>
              </a:rPr>
              <a:t>の暗号化</a:t>
            </a:r>
          </a:p>
        </p:txBody>
      </p:sp>
      <p:sp>
        <p:nvSpPr>
          <p:cNvPr id="100355" name="Rectangle 3"/>
          <p:cNvSpPr>
            <a:spLocks noGrp="1" noChangeArrowheads="1"/>
          </p:cNvSpPr>
          <p:nvPr>
            <p:ph idx="1"/>
          </p:nvPr>
        </p:nvSpPr>
        <p:spPr/>
        <p:txBody>
          <a:bodyPr/>
          <a:lstStyle/>
          <a:p>
            <a:pPr eaLnBrk="1" hangingPunct="1">
              <a:buFont typeface="Wingdings" panose="05000000000000000000" pitchFamily="2" charset="2"/>
              <a:buChar char="l"/>
            </a:pPr>
            <a:r>
              <a:rPr lang="ja-JP" altLang="en-US" dirty="0" smtClean="0"/>
              <a:t>ドキュメントを事前に暗号化しておき、メール送信で添付します</a:t>
            </a:r>
          </a:p>
          <a:p>
            <a:pPr lvl="1" eaLnBrk="1" hangingPunct="1">
              <a:buClr>
                <a:schemeClr val="tx1"/>
              </a:buClr>
              <a:buSzPct val="100000"/>
              <a:buFont typeface="Wingdings" panose="05000000000000000000" pitchFamily="2" charset="2"/>
              <a:buChar char="Ø"/>
            </a:pPr>
            <a:r>
              <a:rPr lang="ja-JP" altLang="en-US" dirty="0" smtClean="0">
                <a:solidFill>
                  <a:srgbClr val="FF0000"/>
                </a:solidFill>
              </a:rPr>
              <a:t>復号のためのパスワード等は、別の通信手段を利用して相手に伝えることが重要です</a:t>
            </a:r>
          </a:p>
          <a:p>
            <a:pPr lvl="1" eaLnBrk="1" hangingPunct="1">
              <a:buSzPct val="100000"/>
              <a:buFont typeface="Wingdings" panose="05000000000000000000" pitchFamily="2" charset="2"/>
              <a:buChar char="Ø"/>
            </a:pPr>
            <a:r>
              <a:rPr lang="ja-JP" altLang="en-US" dirty="0" smtClean="0"/>
              <a:t>ドキュメントを暗号化する方法は、市販のソフトウェア等を利用したり、ドキュメント作成ソフトウェア（</a:t>
            </a:r>
            <a:r>
              <a:rPr lang="en-US" altLang="ja-JP" dirty="0" smtClean="0"/>
              <a:t>Office</a:t>
            </a:r>
            <a:r>
              <a:rPr lang="ja-JP" altLang="en-US" dirty="0" smtClean="0"/>
              <a:t>製品等）が用意している暗号化処理を利用することができます</a:t>
            </a:r>
          </a:p>
          <a:p>
            <a:pPr lvl="1" eaLnBrk="1" hangingPunct="1">
              <a:buSzPct val="100000"/>
              <a:buFont typeface="Wingdings" panose="05000000000000000000" pitchFamily="2" charset="2"/>
              <a:buChar char="Ø"/>
            </a:pPr>
            <a:r>
              <a:rPr lang="ja-JP" altLang="en-US" dirty="0" smtClean="0"/>
              <a:t>メールサーバ等で自動的に暗号化してくれるものもあります（サーバ等の専用環境が必要）</a:t>
            </a:r>
          </a:p>
        </p:txBody>
      </p:sp>
    </p:spTree>
    <p:extLst>
      <p:ext uri="{BB962C8B-B14F-4D97-AF65-F5344CB8AC3E}">
        <p14:creationId xmlns:p14="http://schemas.microsoft.com/office/powerpoint/2010/main" val="23594606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eaLnBrk="1" hangingPunct="1"/>
            <a:r>
              <a:rPr lang="en-US" altLang="ja-JP" dirty="0">
                <a:latin typeface="ＭＳ Ｐゴシック" panose="020B0600070205080204" pitchFamily="50" charset="-128"/>
                <a:ea typeface="ＭＳ Ｐゴシック" panose="020B0600070205080204" pitchFamily="50" charset="-128"/>
              </a:rPr>
              <a:t>Microsoft Word 2007 </a:t>
            </a:r>
            <a:r>
              <a:rPr lang="ja-JP" altLang="en-US" dirty="0">
                <a:latin typeface="ＭＳ Ｐゴシック" panose="020B0600070205080204" pitchFamily="50" charset="-128"/>
                <a:ea typeface="ＭＳ Ｐゴシック" panose="020B0600070205080204" pitchFamily="50" charset="-128"/>
              </a:rPr>
              <a:t>の場合</a:t>
            </a:r>
            <a:endParaRPr lang="ja-JP" altLang="en-US" dirty="0">
              <a:latin typeface="ＭＳ Ｐゴシック" panose="020B0600070205080204" pitchFamily="50" charset="-128"/>
            </a:endParaRPr>
          </a:p>
        </p:txBody>
      </p:sp>
      <p:sp>
        <p:nvSpPr>
          <p:cNvPr id="101379" name="コンテンツ プレースホルダー 1"/>
          <p:cNvSpPr>
            <a:spLocks noGrp="1"/>
          </p:cNvSpPr>
          <p:nvPr>
            <p:ph idx="1"/>
          </p:nvPr>
        </p:nvSpPr>
        <p:spPr/>
        <p:txBody>
          <a:bodyPr/>
          <a:lstStyle/>
          <a:p>
            <a:endParaRPr lang="ja-JP" altLang="en-US" smtClean="0"/>
          </a:p>
        </p:txBody>
      </p:sp>
      <p:pic>
        <p:nvPicPr>
          <p:cNvPr id="101380" name="Picture 4" descr="Word2007暗号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2" y="1435102"/>
            <a:ext cx="6410325"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0422" name="AutoShape 5"/>
          <p:cNvSpPr>
            <a:spLocks noChangeArrowheads="1"/>
          </p:cNvSpPr>
          <p:nvPr/>
        </p:nvSpPr>
        <p:spPr bwMode="auto">
          <a:xfrm>
            <a:off x="250827" y="2492375"/>
            <a:ext cx="2665413" cy="431800"/>
          </a:xfrm>
          <a:prstGeom prst="wedgeEllipseCallout">
            <a:avLst>
              <a:gd name="adj1" fmla="val 22065"/>
              <a:gd name="adj2" fmla="val -227940"/>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b="1">
                <a:solidFill>
                  <a:srgbClr val="000000"/>
                </a:solidFill>
              </a:rPr>
              <a:t>１：</a:t>
            </a:r>
            <a:r>
              <a:rPr lang="en-US" altLang="ja-JP" sz="1800" b="1">
                <a:solidFill>
                  <a:srgbClr val="000000"/>
                </a:solidFill>
                <a:latin typeface="ＭＳ Ｐゴシック" panose="020B0600070205080204" pitchFamily="50" charset="-128"/>
              </a:rPr>
              <a:t>Office</a:t>
            </a:r>
            <a:r>
              <a:rPr lang="ja-JP" altLang="en-US" sz="1800" b="1">
                <a:solidFill>
                  <a:srgbClr val="000000"/>
                </a:solidFill>
              </a:rPr>
              <a:t>ボタン</a:t>
            </a:r>
          </a:p>
        </p:txBody>
      </p:sp>
      <p:sp>
        <p:nvSpPr>
          <p:cNvPr id="700423" name="AutoShape 6"/>
          <p:cNvSpPr>
            <a:spLocks noChangeArrowheads="1"/>
          </p:cNvSpPr>
          <p:nvPr/>
        </p:nvSpPr>
        <p:spPr bwMode="auto">
          <a:xfrm>
            <a:off x="250827" y="3284538"/>
            <a:ext cx="2665413" cy="431800"/>
          </a:xfrm>
          <a:prstGeom prst="wedgeEllipseCallout">
            <a:avLst>
              <a:gd name="adj1" fmla="val 25343"/>
              <a:gd name="adj2" fmla="val 165810"/>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b="1">
                <a:solidFill>
                  <a:srgbClr val="000000"/>
                </a:solidFill>
              </a:rPr>
              <a:t>２：配布準備</a:t>
            </a:r>
          </a:p>
        </p:txBody>
      </p:sp>
      <p:sp>
        <p:nvSpPr>
          <p:cNvPr id="700424" name="AutoShape 7"/>
          <p:cNvSpPr>
            <a:spLocks noChangeArrowheads="1"/>
          </p:cNvSpPr>
          <p:nvPr/>
        </p:nvSpPr>
        <p:spPr bwMode="auto">
          <a:xfrm>
            <a:off x="5435600" y="4581525"/>
            <a:ext cx="3530600" cy="431800"/>
          </a:xfrm>
          <a:prstGeom prst="wedgeEllipseCallout">
            <a:avLst>
              <a:gd name="adj1" fmla="val -23875"/>
              <a:gd name="adj2" fmla="val -308454"/>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b="1">
                <a:solidFill>
                  <a:srgbClr val="000000"/>
                </a:solidFill>
              </a:rPr>
              <a:t>３：ドキュメントの暗号化</a:t>
            </a:r>
          </a:p>
        </p:txBody>
      </p:sp>
      <p:sp>
        <p:nvSpPr>
          <p:cNvPr id="700425" name="AutoShape 8"/>
          <p:cNvSpPr>
            <a:spLocks noChangeArrowheads="1"/>
          </p:cNvSpPr>
          <p:nvPr/>
        </p:nvSpPr>
        <p:spPr bwMode="auto">
          <a:xfrm>
            <a:off x="5435602" y="5373688"/>
            <a:ext cx="3457575" cy="431800"/>
          </a:xfrm>
          <a:prstGeom prst="wedgeEllipseCallout">
            <a:avLst>
              <a:gd name="adj1" fmla="val 21579"/>
              <a:gd name="adj2" fmla="val -3860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b="1">
                <a:solidFill>
                  <a:srgbClr val="000000"/>
                </a:solidFill>
              </a:rPr>
              <a:t>４：パスワード設定</a:t>
            </a:r>
          </a:p>
        </p:txBody>
      </p:sp>
    </p:spTree>
    <p:extLst>
      <p:ext uri="{BB962C8B-B14F-4D97-AF65-F5344CB8AC3E}">
        <p14:creationId xmlns:p14="http://schemas.microsoft.com/office/powerpoint/2010/main" val="41160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00422"/>
                                        </p:tgtEl>
                                        <p:attrNameLst>
                                          <p:attrName>style.visibility</p:attrName>
                                        </p:attrNameLst>
                                      </p:cBhvr>
                                      <p:to>
                                        <p:strVal val="visible"/>
                                      </p:to>
                                    </p:set>
                                    <p:anim calcmode="lin" valueType="num">
                                      <p:cBhvr>
                                        <p:cTn id="7" dur="500" fill="hold"/>
                                        <p:tgtEl>
                                          <p:spTgt spid="700422"/>
                                        </p:tgtEl>
                                        <p:attrNameLst>
                                          <p:attrName>ppt_w</p:attrName>
                                        </p:attrNameLst>
                                      </p:cBhvr>
                                      <p:tavLst>
                                        <p:tav tm="0">
                                          <p:val>
                                            <p:fltVal val="0"/>
                                          </p:val>
                                        </p:tav>
                                        <p:tav tm="100000">
                                          <p:val>
                                            <p:strVal val="#ppt_w"/>
                                          </p:val>
                                        </p:tav>
                                      </p:tavLst>
                                    </p:anim>
                                    <p:anim calcmode="lin" valueType="num">
                                      <p:cBhvr>
                                        <p:cTn id="8" dur="500" fill="hold"/>
                                        <p:tgtEl>
                                          <p:spTgt spid="700422"/>
                                        </p:tgtEl>
                                        <p:attrNameLst>
                                          <p:attrName>ppt_h</p:attrName>
                                        </p:attrNameLst>
                                      </p:cBhvr>
                                      <p:tavLst>
                                        <p:tav tm="0">
                                          <p:val>
                                            <p:fltVal val="0"/>
                                          </p:val>
                                        </p:tav>
                                        <p:tav tm="100000">
                                          <p:val>
                                            <p:strVal val="#ppt_h"/>
                                          </p:val>
                                        </p:tav>
                                      </p:tavLst>
                                    </p:anim>
                                    <p:animEffect transition="in" filter="fade">
                                      <p:cBhvr>
                                        <p:cTn id="9" dur="500"/>
                                        <p:tgtEl>
                                          <p:spTgt spid="700422"/>
                                        </p:tgtEl>
                                      </p:cBhvr>
                                    </p:animEffect>
                                  </p:childTnLst>
                                </p:cTn>
                              </p:par>
                            </p:childTnLst>
                          </p:cTn>
                        </p:par>
                        <p:par>
                          <p:cTn id="10" fill="hold" nodeType="afterGroup">
                            <p:stCondLst>
                              <p:cond delay="500"/>
                            </p:stCondLst>
                            <p:childTnLst>
                              <p:par>
                                <p:cTn id="11" presetID="11" presetClass="entr" presetSubtype="0" fill="hold" grpId="1" nodeType="afterEffect">
                                  <p:stCondLst>
                                    <p:cond delay="0"/>
                                  </p:stCondLst>
                                  <p:childTnLst>
                                    <p:set>
                                      <p:cBhvr>
                                        <p:cTn id="12" dur="1000">
                                          <p:stCondLst>
                                            <p:cond delay="0"/>
                                          </p:stCondLst>
                                        </p:cTn>
                                        <p:tgtEl>
                                          <p:spTgt spid="700422"/>
                                        </p:tgtEl>
                                        <p:attrNameLst>
                                          <p:attrName>style.visibility</p:attrName>
                                        </p:attrNameLst>
                                      </p:cBhvr>
                                      <p:to>
                                        <p:strVal val="visible"/>
                                      </p:to>
                                    </p:set>
                                  </p:childTnLst>
                                </p:cTn>
                              </p:par>
                            </p:childTnLst>
                          </p:cTn>
                        </p:par>
                        <p:par>
                          <p:cTn id="13" fill="hold" nodeType="afterGroup">
                            <p:stCondLst>
                              <p:cond delay="1500"/>
                            </p:stCondLst>
                            <p:childTnLst>
                              <p:par>
                                <p:cTn id="14" presetID="53" presetClass="entr" presetSubtype="0" fill="hold" grpId="0" nodeType="afterEffect">
                                  <p:stCondLst>
                                    <p:cond delay="0"/>
                                  </p:stCondLst>
                                  <p:childTnLst>
                                    <p:set>
                                      <p:cBhvr>
                                        <p:cTn id="15" dur="1" fill="hold">
                                          <p:stCondLst>
                                            <p:cond delay="0"/>
                                          </p:stCondLst>
                                        </p:cTn>
                                        <p:tgtEl>
                                          <p:spTgt spid="700423"/>
                                        </p:tgtEl>
                                        <p:attrNameLst>
                                          <p:attrName>style.visibility</p:attrName>
                                        </p:attrNameLst>
                                      </p:cBhvr>
                                      <p:to>
                                        <p:strVal val="visible"/>
                                      </p:to>
                                    </p:set>
                                    <p:anim calcmode="lin" valueType="num">
                                      <p:cBhvr>
                                        <p:cTn id="16" dur="500" fill="hold"/>
                                        <p:tgtEl>
                                          <p:spTgt spid="700423"/>
                                        </p:tgtEl>
                                        <p:attrNameLst>
                                          <p:attrName>ppt_w</p:attrName>
                                        </p:attrNameLst>
                                      </p:cBhvr>
                                      <p:tavLst>
                                        <p:tav tm="0">
                                          <p:val>
                                            <p:fltVal val="0"/>
                                          </p:val>
                                        </p:tav>
                                        <p:tav tm="100000">
                                          <p:val>
                                            <p:strVal val="#ppt_w"/>
                                          </p:val>
                                        </p:tav>
                                      </p:tavLst>
                                    </p:anim>
                                    <p:anim calcmode="lin" valueType="num">
                                      <p:cBhvr>
                                        <p:cTn id="17" dur="500" fill="hold"/>
                                        <p:tgtEl>
                                          <p:spTgt spid="700423"/>
                                        </p:tgtEl>
                                        <p:attrNameLst>
                                          <p:attrName>ppt_h</p:attrName>
                                        </p:attrNameLst>
                                      </p:cBhvr>
                                      <p:tavLst>
                                        <p:tav tm="0">
                                          <p:val>
                                            <p:fltVal val="0"/>
                                          </p:val>
                                        </p:tav>
                                        <p:tav tm="100000">
                                          <p:val>
                                            <p:strVal val="#ppt_h"/>
                                          </p:val>
                                        </p:tav>
                                      </p:tavLst>
                                    </p:anim>
                                    <p:animEffect transition="in" filter="fade">
                                      <p:cBhvr>
                                        <p:cTn id="18" dur="500"/>
                                        <p:tgtEl>
                                          <p:spTgt spid="700423"/>
                                        </p:tgtEl>
                                      </p:cBhvr>
                                    </p:animEffect>
                                  </p:childTnLst>
                                </p:cTn>
                              </p:par>
                            </p:childTnLst>
                          </p:cTn>
                        </p:par>
                        <p:par>
                          <p:cTn id="19" fill="hold" nodeType="afterGroup">
                            <p:stCondLst>
                              <p:cond delay="2000"/>
                            </p:stCondLst>
                            <p:childTnLst>
                              <p:par>
                                <p:cTn id="20" presetID="11" presetClass="entr" presetSubtype="0" fill="hold" grpId="1" nodeType="afterEffect">
                                  <p:stCondLst>
                                    <p:cond delay="0"/>
                                  </p:stCondLst>
                                  <p:childTnLst>
                                    <p:set>
                                      <p:cBhvr>
                                        <p:cTn id="21" dur="1000">
                                          <p:stCondLst>
                                            <p:cond delay="0"/>
                                          </p:stCondLst>
                                        </p:cTn>
                                        <p:tgtEl>
                                          <p:spTgt spid="700423"/>
                                        </p:tgtEl>
                                        <p:attrNameLst>
                                          <p:attrName>style.visibility</p:attrName>
                                        </p:attrNameLst>
                                      </p:cBhvr>
                                      <p:to>
                                        <p:strVal val="visible"/>
                                      </p:to>
                                    </p:set>
                                  </p:childTnLst>
                                </p:cTn>
                              </p:par>
                            </p:childTnLst>
                          </p:cTn>
                        </p:par>
                        <p:par>
                          <p:cTn id="22" fill="hold" nodeType="afterGroup">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700424"/>
                                        </p:tgtEl>
                                        <p:attrNameLst>
                                          <p:attrName>style.visibility</p:attrName>
                                        </p:attrNameLst>
                                      </p:cBhvr>
                                      <p:to>
                                        <p:strVal val="visible"/>
                                      </p:to>
                                    </p:set>
                                    <p:anim calcmode="lin" valueType="num">
                                      <p:cBhvr>
                                        <p:cTn id="25" dur="500" fill="hold"/>
                                        <p:tgtEl>
                                          <p:spTgt spid="700424"/>
                                        </p:tgtEl>
                                        <p:attrNameLst>
                                          <p:attrName>ppt_w</p:attrName>
                                        </p:attrNameLst>
                                      </p:cBhvr>
                                      <p:tavLst>
                                        <p:tav tm="0">
                                          <p:val>
                                            <p:fltVal val="0"/>
                                          </p:val>
                                        </p:tav>
                                        <p:tav tm="100000">
                                          <p:val>
                                            <p:strVal val="#ppt_w"/>
                                          </p:val>
                                        </p:tav>
                                      </p:tavLst>
                                    </p:anim>
                                    <p:anim calcmode="lin" valueType="num">
                                      <p:cBhvr>
                                        <p:cTn id="26" dur="500" fill="hold"/>
                                        <p:tgtEl>
                                          <p:spTgt spid="700424"/>
                                        </p:tgtEl>
                                        <p:attrNameLst>
                                          <p:attrName>ppt_h</p:attrName>
                                        </p:attrNameLst>
                                      </p:cBhvr>
                                      <p:tavLst>
                                        <p:tav tm="0">
                                          <p:val>
                                            <p:fltVal val="0"/>
                                          </p:val>
                                        </p:tav>
                                        <p:tav tm="100000">
                                          <p:val>
                                            <p:strVal val="#ppt_h"/>
                                          </p:val>
                                        </p:tav>
                                      </p:tavLst>
                                    </p:anim>
                                    <p:animEffect transition="in" filter="fade">
                                      <p:cBhvr>
                                        <p:cTn id="27" dur="500"/>
                                        <p:tgtEl>
                                          <p:spTgt spid="700424"/>
                                        </p:tgtEl>
                                      </p:cBhvr>
                                    </p:animEffect>
                                  </p:childTnLst>
                                </p:cTn>
                              </p:par>
                            </p:childTnLst>
                          </p:cTn>
                        </p:par>
                        <p:par>
                          <p:cTn id="28" fill="hold" nodeType="afterGroup">
                            <p:stCondLst>
                              <p:cond delay="3500"/>
                            </p:stCondLst>
                            <p:childTnLst>
                              <p:par>
                                <p:cTn id="29" presetID="11" presetClass="entr" presetSubtype="0" fill="hold" grpId="1" nodeType="afterEffect">
                                  <p:stCondLst>
                                    <p:cond delay="0"/>
                                  </p:stCondLst>
                                  <p:childTnLst>
                                    <p:set>
                                      <p:cBhvr>
                                        <p:cTn id="30" dur="1000">
                                          <p:stCondLst>
                                            <p:cond delay="0"/>
                                          </p:stCondLst>
                                        </p:cTn>
                                        <p:tgtEl>
                                          <p:spTgt spid="700424"/>
                                        </p:tgtEl>
                                        <p:attrNameLst>
                                          <p:attrName>style.visibility</p:attrName>
                                        </p:attrNameLst>
                                      </p:cBhvr>
                                      <p:to>
                                        <p:strVal val="visible"/>
                                      </p:to>
                                    </p:set>
                                  </p:childTnLst>
                                </p:cTn>
                              </p:par>
                            </p:childTnLst>
                          </p:cTn>
                        </p:par>
                        <p:par>
                          <p:cTn id="31" fill="hold" nodeType="afterGroup">
                            <p:stCondLst>
                              <p:cond delay="4500"/>
                            </p:stCondLst>
                            <p:childTnLst>
                              <p:par>
                                <p:cTn id="32" presetID="53" presetClass="entr" presetSubtype="0" fill="hold" grpId="0" nodeType="afterEffect">
                                  <p:stCondLst>
                                    <p:cond delay="0"/>
                                  </p:stCondLst>
                                  <p:childTnLst>
                                    <p:set>
                                      <p:cBhvr>
                                        <p:cTn id="33" dur="1" fill="hold">
                                          <p:stCondLst>
                                            <p:cond delay="0"/>
                                          </p:stCondLst>
                                        </p:cTn>
                                        <p:tgtEl>
                                          <p:spTgt spid="700425"/>
                                        </p:tgtEl>
                                        <p:attrNameLst>
                                          <p:attrName>style.visibility</p:attrName>
                                        </p:attrNameLst>
                                      </p:cBhvr>
                                      <p:to>
                                        <p:strVal val="visible"/>
                                      </p:to>
                                    </p:set>
                                    <p:anim calcmode="lin" valueType="num">
                                      <p:cBhvr>
                                        <p:cTn id="34" dur="500" fill="hold"/>
                                        <p:tgtEl>
                                          <p:spTgt spid="700425"/>
                                        </p:tgtEl>
                                        <p:attrNameLst>
                                          <p:attrName>ppt_w</p:attrName>
                                        </p:attrNameLst>
                                      </p:cBhvr>
                                      <p:tavLst>
                                        <p:tav tm="0">
                                          <p:val>
                                            <p:fltVal val="0"/>
                                          </p:val>
                                        </p:tav>
                                        <p:tav tm="100000">
                                          <p:val>
                                            <p:strVal val="#ppt_w"/>
                                          </p:val>
                                        </p:tav>
                                      </p:tavLst>
                                    </p:anim>
                                    <p:anim calcmode="lin" valueType="num">
                                      <p:cBhvr>
                                        <p:cTn id="35" dur="500" fill="hold"/>
                                        <p:tgtEl>
                                          <p:spTgt spid="700425"/>
                                        </p:tgtEl>
                                        <p:attrNameLst>
                                          <p:attrName>ppt_h</p:attrName>
                                        </p:attrNameLst>
                                      </p:cBhvr>
                                      <p:tavLst>
                                        <p:tav tm="0">
                                          <p:val>
                                            <p:fltVal val="0"/>
                                          </p:val>
                                        </p:tav>
                                        <p:tav tm="100000">
                                          <p:val>
                                            <p:strVal val="#ppt_h"/>
                                          </p:val>
                                        </p:tav>
                                      </p:tavLst>
                                    </p:anim>
                                    <p:animEffect transition="in" filter="fade">
                                      <p:cBhvr>
                                        <p:cTn id="36" dur="500"/>
                                        <p:tgtEl>
                                          <p:spTgt spid="70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2" grpId="0" animBg="1"/>
      <p:bldP spid="700422" grpId="1" animBg="1"/>
      <p:bldP spid="700423" grpId="0" animBg="1"/>
      <p:bldP spid="700423" grpId="1" animBg="1"/>
      <p:bldP spid="700424" grpId="0" animBg="1"/>
      <p:bldP spid="700424" grpId="1" animBg="1"/>
      <p:bldP spid="70042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a:bodyPr>
          <a:lstStyle/>
          <a:p>
            <a:pPr eaLnBrk="1" hangingPunct="1"/>
            <a:r>
              <a:rPr lang="en-US" altLang="ja-JP" dirty="0">
                <a:latin typeface="ＭＳ Ｐゴシック" panose="020B0600070205080204" pitchFamily="50" charset="-128"/>
                <a:ea typeface="ＭＳ Ｐゴシック" panose="020B0600070205080204" pitchFamily="50" charset="-128"/>
              </a:rPr>
              <a:t>Microsoft Word 2010</a:t>
            </a:r>
            <a:r>
              <a:rPr lang="ja-JP" altLang="en-US" dirty="0">
                <a:latin typeface="ＭＳ Ｐゴシック" panose="020B0600070205080204" pitchFamily="50" charset="-128"/>
                <a:ea typeface="ＭＳ Ｐゴシック" panose="020B0600070205080204" pitchFamily="50" charset="-128"/>
              </a:rPr>
              <a:t> の場合</a:t>
            </a:r>
            <a:endParaRPr lang="ja-JP" altLang="en-US" dirty="0">
              <a:latin typeface="ＭＳ Ｐゴシック" panose="020B0600070205080204" pitchFamily="50" charset="-128"/>
            </a:endParaRPr>
          </a:p>
        </p:txBody>
      </p:sp>
      <p:sp>
        <p:nvSpPr>
          <p:cNvPr id="102403" name="コンテンツ プレースホルダー 1"/>
          <p:cNvSpPr>
            <a:spLocks noGrp="1"/>
          </p:cNvSpPr>
          <p:nvPr>
            <p:ph idx="1"/>
          </p:nvPr>
        </p:nvSpPr>
        <p:spPr/>
        <p:txBody>
          <a:bodyPr/>
          <a:lstStyle/>
          <a:p>
            <a:endParaRPr lang="ja-JP" altLang="en-US" smtClean="0"/>
          </a:p>
        </p:txBody>
      </p:sp>
      <p:pic>
        <p:nvPicPr>
          <p:cNvPr id="102404" name="Picture 2" descr="C:\Documents and Settings\t-uchiya\デスクトップ\2010Wordでの暗号化.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88" y="1412875"/>
            <a:ext cx="63627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noChangeArrowheads="1"/>
          </p:cNvSpPr>
          <p:nvPr/>
        </p:nvSpPr>
        <p:spPr bwMode="auto">
          <a:xfrm>
            <a:off x="611190" y="2565400"/>
            <a:ext cx="504825" cy="431800"/>
          </a:xfrm>
          <a:prstGeom prst="wedgeEllipseCallout">
            <a:avLst>
              <a:gd name="adj1" fmla="val 146167"/>
              <a:gd name="adj2" fmla="val -20766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1</a:t>
            </a:r>
            <a:endParaRPr lang="ja-JP" altLang="en-US" sz="1800" b="1">
              <a:solidFill>
                <a:srgbClr val="000000"/>
              </a:solidFill>
            </a:endParaRPr>
          </a:p>
        </p:txBody>
      </p:sp>
      <p:sp>
        <p:nvSpPr>
          <p:cNvPr id="12" name="AutoShape 5"/>
          <p:cNvSpPr>
            <a:spLocks noChangeArrowheads="1"/>
          </p:cNvSpPr>
          <p:nvPr/>
        </p:nvSpPr>
        <p:spPr bwMode="auto">
          <a:xfrm>
            <a:off x="500065" y="4005263"/>
            <a:ext cx="504825" cy="431800"/>
          </a:xfrm>
          <a:prstGeom prst="wedgeEllipseCallout">
            <a:avLst>
              <a:gd name="adj1" fmla="val 146167"/>
              <a:gd name="adj2" fmla="val -20766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1800" b="1">
                <a:solidFill>
                  <a:srgbClr val="000000"/>
                </a:solidFill>
              </a:rPr>
              <a:t>２</a:t>
            </a:r>
          </a:p>
        </p:txBody>
      </p:sp>
      <p:sp>
        <p:nvSpPr>
          <p:cNvPr id="13" name="AutoShape 5"/>
          <p:cNvSpPr>
            <a:spLocks noChangeArrowheads="1"/>
          </p:cNvSpPr>
          <p:nvPr/>
        </p:nvSpPr>
        <p:spPr bwMode="auto">
          <a:xfrm>
            <a:off x="5292727" y="2333625"/>
            <a:ext cx="504825" cy="431800"/>
          </a:xfrm>
          <a:prstGeom prst="wedgeEllipseCallout">
            <a:avLst>
              <a:gd name="adj1" fmla="val -304801"/>
              <a:gd name="adj2" fmla="val 98718"/>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3</a:t>
            </a:r>
            <a:endParaRPr lang="ja-JP" altLang="en-US" sz="1800" b="1">
              <a:solidFill>
                <a:srgbClr val="000000"/>
              </a:solidFill>
            </a:endParaRPr>
          </a:p>
        </p:txBody>
      </p:sp>
      <p:sp>
        <p:nvSpPr>
          <p:cNvPr id="14" name="AutoShape 5"/>
          <p:cNvSpPr>
            <a:spLocks noChangeArrowheads="1"/>
          </p:cNvSpPr>
          <p:nvPr/>
        </p:nvSpPr>
        <p:spPr bwMode="auto">
          <a:xfrm>
            <a:off x="6516690" y="4581525"/>
            <a:ext cx="504825" cy="431800"/>
          </a:xfrm>
          <a:prstGeom prst="wedgeEllipseCallout">
            <a:avLst>
              <a:gd name="adj1" fmla="val -239278"/>
              <a:gd name="adj2" fmla="val -99528"/>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4</a:t>
            </a:r>
            <a:endParaRPr lang="ja-JP" altLang="en-US" sz="1800" b="1">
              <a:solidFill>
                <a:srgbClr val="000000"/>
              </a:solidFill>
            </a:endParaRPr>
          </a:p>
        </p:txBody>
      </p:sp>
      <p:sp>
        <p:nvSpPr>
          <p:cNvPr id="15" name="AutoShape 8"/>
          <p:cNvSpPr>
            <a:spLocks noChangeArrowheads="1"/>
          </p:cNvSpPr>
          <p:nvPr/>
        </p:nvSpPr>
        <p:spPr bwMode="auto">
          <a:xfrm>
            <a:off x="5435602" y="5373688"/>
            <a:ext cx="3457575" cy="431800"/>
          </a:xfrm>
          <a:prstGeom prst="wedgeEllipseCallout">
            <a:avLst>
              <a:gd name="adj1" fmla="val 21579"/>
              <a:gd name="adj2" fmla="val -3860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5</a:t>
            </a:r>
            <a:r>
              <a:rPr lang="ja-JP" altLang="en-US" sz="1800" b="1">
                <a:solidFill>
                  <a:srgbClr val="000000"/>
                </a:solidFill>
              </a:rPr>
              <a:t>：パスワード設定</a:t>
            </a:r>
          </a:p>
        </p:txBody>
      </p:sp>
    </p:spTree>
    <p:extLst>
      <p:ext uri="{BB962C8B-B14F-4D97-AF65-F5344CB8AC3E}">
        <p14:creationId xmlns:p14="http://schemas.microsoft.com/office/powerpoint/2010/main" val="640707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nodeType="afterGroup">
                            <p:stCondLst>
                              <p:cond delay="500"/>
                            </p:stCondLst>
                            <p:childTnLst>
                              <p:par>
                                <p:cTn id="11" presetID="11" presetClass="entr" presetSubtype="0" fill="hold" grpId="1" nodeType="afterEffect">
                                  <p:stCondLst>
                                    <p:cond delay="0"/>
                                  </p:stCondLst>
                                  <p:childTnLst>
                                    <p:set>
                                      <p:cBhvr>
                                        <p:cTn id="12" dur="1000">
                                          <p:stCondLst>
                                            <p:cond delay="0"/>
                                          </p:stCondLst>
                                        </p:cTn>
                                        <p:tgtEl>
                                          <p:spTgt spid="10"/>
                                        </p:tgtEl>
                                        <p:attrNameLst>
                                          <p:attrName>style.visibility</p:attrName>
                                        </p:attrNameLst>
                                      </p:cBhvr>
                                      <p:to>
                                        <p:strVal val="visible"/>
                                      </p:to>
                                    </p:set>
                                  </p:childTnLst>
                                </p:cTn>
                              </p:par>
                            </p:childTnLst>
                          </p:cTn>
                        </p:par>
                        <p:par>
                          <p:cTn id="13" fill="hold" nodeType="afterGroup">
                            <p:stCondLst>
                              <p:cond delay="1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nodeType="afterGroup">
                            <p:stCondLst>
                              <p:cond delay="2000"/>
                            </p:stCondLst>
                            <p:childTnLst>
                              <p:par>
                                <p:cTn id="20" presetID="11" presetClass="entr" presetSubtype="0" fill="hold" grpId="1" nodeType="afterEffect">
                                  <p:stCondLst>
                                    <p:cond delay="0"/>
                                  </p:stCondLst>
                                  <p:childTnLst>
                                    <p:set>
                                      <p:cBhvr>
                                        <p:cTn id="21" dur="1000">
                                          <p:stCondLst>
                                            <p:cond delay="0"/>
                                          </p:stCondLst>
                                        </p:cTn>
                                        <p:tgtEl>
                                          <p:spTgt spid="12"/>
                                        </p:tgtEl>
                                        <p:attrNameLst>
                                          <p:attrName>style.visibility</p:attrName>
                                        </p:attrNameLst>
                                      </p:cBhvr>
                                      <p:to>
                                        <p:strVal val="visible"/>
                                      </p:to>
                                    </p:set>
                                  </p:childTnLst>
                                </p:cTn>
                              </p:par>
                            </p:childTnLst>
                          </p:cTn>
                        </p:par>
                        <p:par>
                          <p:cTn id="22" fill="hold" nodeType="afterGroup">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nodeType="afterGroup">
                            <p:stCondLst>
                              <p:cond delay="3500"/>
                            </p:stCondLst>
                            <p:childTnLst>
                              <p:par>
                                <p:cTn id="29" presetID="11" presetClass="entr" presetSubtype="0" fill="hold" grpId="1" nodeType="afterEffect">
                                  <p:stCondLst>
                                    <p:cond delay="0"/>
                                  </p:stCondLst>
                                  <p:childTnLst>
                                    <p:set>
                                      <p:cBhvr>
                                        <p:cTn id="30" dur="1000">
                                          <p:stCondLst>
                                            <p:cond delay="0"/>
                                          </p:stCondLst>
                                        </p:cTn>
                                        <p:tgtEl>
                                          <p:spTgt spid="13"/>
                                        </p:tgtEl>
                                        <p:attrNameLst>
                                          <p:attrName>style.visibility</p:attrName>
                                        </p:attrNameLst>
                                      </p:cBhvr>
                                      <p:to>
                                        <p:strVal val="visible"/>
                                      </p:to>
                                    </p:set>
                                  </p:childTnLst>
                                </p:cTn>
                              </p:par>
                            </p:childTnLst>
                          </p:cTn>
                        </p:par>
                        <p:par>
                          <p:cTn id="31" fill="hold" nodeType="afterGroup">
                            <p:stCondLst>
                              <p:cond delay="45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nodeType="afterGroup">
                            <p:stCondLst>
                              <p:cond delay="5000"/>
                            </p:stCondLst>
                            <p:childTnLst>
                              <p:par>
                                <p:cTn id="38" presetID="11" presetClass="entr" presetSubtype="0" fill="hold" grpId="1" nodeType="afterEffect">
                                  <p:stCondLst>
                                    <p:cond delay="0"/>
                                  </p:stCondLst>
                                  <p:childTnLst>
                                    <p:set>
                                      <p:cBhvr>
                                        <p:cTn id="39" dur="1000">
                                          <p:stCondLst>
                                            <p:cond delay="0"/>
                                          </p:stCondLst>
                                        </p:cTn>
                                        <p:tgtEl>
                                          <p:spTgt spid="14"/>
                                        </p:tgtEl>
                                        <p:attrNameLst>
                                          <p:attrName>style.visibility</p:attrName>
                                        </p:attrNameLst>
                                      </p:cBhvr>
                                      <p:to>
                                        <p:strVal val="visible"/>
                                      </p:to>
                                    </p:set>
                                  </p:childTnLst>
                                </p:cTn>
                              </p:par>
                            </p:childTnLst>
                          </p:cTn>
                        </p:par>
                        <p:par>
                          <p:cTn id="40" fill="hold" nodeType="afterGroup">
                            <p:stCondLst>
                              <p:cond delay="6000"/>
                            </p:stCondLst>
                            <p:childTnLst>
                              <p:par>
                                <p:cTn id="41" presetID="53"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3" grpId="0" animBg="1"/>
      <p:bldP spid="13" grpId="1" animBg="1"/>
      <p:bldP spid="14" grpId="0" animBg="1"/>
      <p:bldP spid="14" grpId="1" animBg="1"/>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タイトル 1"/>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Microsoft Word 2013</a:t>
            </a:r>
            <a:r>
              <a:rPr lang="ja-JP" altLang="en-US" dirty="0">
                <a:latin typeface="ＭＳ Ｐゴシック" panose="020B0600070205080204" pitchFamily="50" charset="-128"/>
                <a:ea typeface="ＭＳ Ｐゴシック" panose="020B0600070205080204" pitchFamily="50" charset="-128"/>
              </a:rPr>
              <a:t> の場合</a:t>
            </a:r>
          </a:p>
        </p:txBody>
      </p:sp>
      <p:sp>
        <p:nvSpPr>
          <p:cNvPr id="103427" name="コンテンツ プレースホルダー 3"/>
          <p:cNvSpPr>
            <a:spLocks noGrp="1"/>
          </p:cNvSpPr>
          <p:nvPr>
            <p:ph idx="1"/>
          </p:nvPr>
        </p:nvSpPr>
        <p:spPr/>
        <p:txBody>
          <a:bodyPr/>
          <a:lstStyle/>
          <a:p>
            <a:endParaRPr lang="ja-JP" altLang="en-US" smtClean="0"/>
          </a:p>
        </p:txBody>
      </p:sp>
      <p:pic>
        <p:nvPicPr>
          <p:cNvPr id="103428" name="Picture 2" descr="C:\Users\t-uchiya\Desktop\クリップボード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5" y="1412877"/>
            <a:ext cx="4916487"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5"/>
          <p:cNvSpPr>
            <a:spLocks noChangeArrowheads="1"/>
          </p:cNvSpPr>
          <p:nvPr/>
        </p:nvSpPr>
        <p:spPr bwMode="auto">
          <a:xfrm>
            <a:off x="1263652" y="2997200"/>
            <a:ext cx="504825" cy="431800"/>
          </a:xfrm>
          <a:prstGeom prst="wedgeEllipseCallout">
            <a:avLst>
              <a:gd name="adj1" fmla="val 146167"/>
              <a:gd name="adj2" fmla="val -20766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1</a:t>
            </a:r>
            <a:endParaRPr lang="ja-JP" altLang="en-US" sz="1800" b="1">
              <a:solidFill>
                <a:srgbClr val="000000"/>
              </a:solidFill>
            </a:endParaRPr>
          </a:p>
        </p:txBody>
      </p:sp>
      <p:sp>
        <p:nvSpPr>
          <p:cNvPr id="7" name="AutoShape 5"/>
          <p:cNvSpPr>
            <a:spLocks noChangeArrowheads="1"/>
          </p:cNvSpPr>
          <p:nvPr/>
        </p:nvSpPr>
        <p:spPr bwMode="auto">
          <a:xfrm>
            <a:off x="5310190" y="1844675"/>
            <a:ext cx="504825" cy="431800"/>
          </a:xfrm>
          <a:prstGeom prst="wedgeEllipseCallout">
            <a:avLst>
              <a:gd name="adj1" fmla="val -304801"/>
              <a:gd name="adj2" fmla="val 98718"/>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2</a:t>
            </a:r>
            <a:endParaRPr lang="ja-JP" altLang="en-US" sz="1800" b="1">
              <a:solidFill>
                <a:srgbClr val="000000"/>
              </a:solidFill>
            </a:endParaRPr>
          </a:p>
        </p:txBody>
      </p:sp>
      <p:sp>
        <p:nvSpPr>
          <p:cNvPr id="8" name="AutoShape 5"/>
          <p:cNvSpPr>
            <a:spLocks noChangeArrowheads="1"/>
          </p:cNvSpPr>
          <p:nvPr/>
        </p:nvSpPr>
        <p:spPr bwMode="auto">
          <a:xfrm>
            <a:off x="6246815" y="4194175"/>
            <a:ext cx="504825" cy="431800"/>
          </a:xfrm>
          <a:prstGeom prst="wedgeEllipseCallout">
            <a:avLst>
              <a:gd name="adj1" fmla="val -239278"/>
              <a:gd name="adj2" fmla="val -99528"/>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3</a:t>
            </a:r>
            <a:endParaRPr lang="ja-JP" altLang="en-US" sz="1800" b="1">
              <a:solidFill>
                <a:srgbClr val="000000"/>
              </a:solidFill>
            </a:endParaRPr>
          </a:p>
        </p:txBody>
      </p:sp>
      <p:sp>
        <p:nvSpPr>
          <p:cNvPr id="9" name="AutoShape 8"/>
          <p:cNvSpPr>
            <a:spLocks noChangeArrowheads="1"/>
          </p:cNvSpPr>
          <p:nvPr/>
        </p:nvSpPr>
        <p:spPr bwMode="auto">
          <a:xfrm>
            <a:off x="4140202" y="5373688"/>
            <a:ext cx="3457575" cy="431800"/>
          </a:xfrm>
          <a:prstGeom prst="wedgeEllipseCallout">
            <a:avLst>
              <a:gd name="adj1" fmla="val 21579"/>
              <a:gd name="adj2" fmla="val -38602"/>
            </a:avLst>
          </a:prstGeom>
          <a:solidFill>
            <a:srgbClr val="FFFF99"/>
          </a:solidFill>
          <a:ln w="9525">
            <a:solidFill>
              <a:schemeClr val="tx1"/>
            </a:solidFill>
            <a:miter lim="800000"/>
            <a:headEnd/>
            <a:tailEnd/>
          </a:ln>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en-US" altLang="ja-JP" sz="1800" b="1">
                <a:solidFill>
                  <a:srgbClr val="000000"/>
                </a:solidFill>
              </a:rPr>
              <a:t>4</a:t>
            </a:r>
            <a:r>
              <a:rPr lang="ja-JP" altLang="en-US" sz="1800" b="1">
                <a:solidFill>
                  <a:srgbClr val="000000"/>
                </a:solidFill>
              </a:rPr>
              <a:t>：パスワード設定</a:t>
            </a:r>
          </a:p>
        </p:txBody>
      </p:sp>
    </p:spTree>
    <p:extLst>
      <p:ext uri="{BB962C8B-B14F-4D97-AF65-F5344CB8AC3E}">
        <p14:creationId xmlns:p14="http://schemas.microsoft.com/office/powerpoint/2010/main" val="155955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nodeType="afterGroup">
                            <p:stCondLst>
                              <p:cond delay="500"/>
                            </p:stCondLst>
                            <p:childTnLst>
                              <p:par>
                                <p:cTn id="11" presetID="11" presetClass="entr" presetSubtype="0" fill="hold" grpId="1" nodeType="afterEffect">
                                  <p:stCondLst>
                                    <p:cond delay="0"/>
                                  </p:stCondLst>
                                  <p:childTnLst>
                                    <p:set>
                                      <p:cBhvr>
                                        <p:cTn id="12" dur="1000">
                                          <p:stCondLst>
                                            <p:cond delay="0"/>
                                          </p:stCondLst>
                                        </p:cTn>
                                        <p:tgtEl>
                                          <p:spTgt spid="5"/>
                                        </p:tgtEl>
                                        <p:attrNameLst>
                                          <p:attrName>style.visibility</p:attrName>
                                        </p:attrNameLst>
                                      </p:cBhvr>
                                      <p:to>
                                        <p:strVal val="visible"/>
                                      </p:to>
                                    </p:set>
                                  </p:childTnLst>
                                </p:cTn>
                              </p:par>
                            </p:childTnLst>
                          </p:cTn>
                        </p:par>
                        <p:par>
                          <p:cTn id="13" fill="hold" nodeType="afterGroup">
                            <p:stCondLst>
                              <p:cond delay="1500"/>
                            </p:stCondLst>
                            <p:childTnLst>
                              <p:par>
                                <p:cTn id="14" presetID="53"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nodeType="afterGroup">
                            <p:stCondLst>
                              <p:cond delay="2000"/>
                            </p:stCondLst>
                            <p:childTnLst>
                              <p:par>
                                <p:cTn id="20" presetID="11" presetClass="entr" presetSubtype="0" fill="hold" grpId="1" nodeType="afterEffect">
                                  <p:stCondLst>
                                    <p:cond delay="0"/>
                                  </p:stCondLst>
                                  <p:childTnLst>
                                    <p:set>
                                      <p:cBhvr>
                                        <p:cTn id="21" dur="1000">
                                          <p:stCondLst>
                                            <p:cond delay="0"/>
                                          </p:stCondLst>
                                        </p:cTn>
                                        <p:tgtEl>
                                          <p:spTgt spid="7"/>
                                        </p:tgtEl>
                                        <p:attrNameLst>
                                          <p:attrName>style.visibility</p:attrName>
                                        </p:attrNameLst>
                                      </p:cBhvr>
                                      <p:to>
                                        <p:strVal val="visible"/>
                                      </p:to>
                                    </p:set>
                                  </p:childTnLst>
                                </p:cTn>
                              </p:par>
                            </p:childTnLst>
                          </p:cTn>
                        </p:par>
                        <p:par>
                          <p:cTn id="22" fill="hold" nodeType="afterGroup">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nodeType="afterGroup">
                            <p:stCondLst>
                              <p:cond delay="3500"/>
                            </p:stCondLst>
                            <p:childTnLst>
                              <p:par>
                                <p:cTn id="29" presetID="11" presetClass="entr" presetSubtype="0" fill="hold" grpId="1" nodeType="afterEffect">
                                  <p:stCondLst>
                                    <p:cond delay="0"/>
                                  </p:stCondLst>
                                  <p:childTnLst>
                                    <p:set>
                                      <p:cBhvr>
                                        <p:cTn id="30" dur="1000">
                                          <p:stCondLst>
                                            <p:cond delay="0"/>
                                          </p:stCondLst>
                                        </p:cTn>
                                        <p:tgtEl>
                                          <p:spTgt spid="8"/>
                                        </p:tgtEl>
                                        <p:attrNameLst>
                                          <p:attrName>style.visibility</p:attrName>
                                        </p:attrNameLst>
                                      </p:cBhvr>
                                      <p:to>
                                        <p:strVal val="visible"/>
                                      </p:to>
                                    </p:set>
                                  </p:childTnLst>
                                </p:cTn>
                              </p:par>
                            </p:childTnLst>
                          </p:cTn>
                        </p:par>
                        <p:par>
                          <p:cTn id="31" fill="hold" nodeType="afterGroup">
                            <p:stCondLst>
                              <p:cond delay="4500"/>
                            </p:stCondLst>
                            <p:childTnLst>
                              <p:par>
                                <p:cTn id="32" presetID="53"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バックアップは・・・</a:t>
            </a:r>
          </a:p>
        </p:txBody>
      </p:sp>
    </p:spTree>
    <p:extLst>
      <p:ext uri="{BB962C8B-B14F-4D97-AF65-F5344CB8AC3E}">
        <p14:creationId xmlns:p14="http://schemas.microsoft.com/office/powerpoint/2010/main" val="34189668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r>
              <a:rPr lang="en-US" altLang="ja-JP" dirty="0" smtClean="0">
                <a:solidFill>
                  <a:srgbClr val="000000"/>
                </a:solidFill>
              </a:rPr>
              <a:t>№20</a:t>
            </a:r>
            <a:r>
              <a:rPr lang="en-US" altLang="ja-JP" sz="4000" dirty="0">
                <a:solidFill>
                  <a:srgbClr val="000000"/>
                </a:solidFill>
              </a:rPr>
              <a:t>  </a:t>
            </a:r>
            <a:r>
              <a:rPr lang="ja-JP" altLang="en-US" dirty="0">
                <a:solidFill>
                  <a:srgbClr val="000000"/>
                </a:solidFill>
                <a:ea typeface="ＭＳ Ｐゴシック" panose="020B0600070205080204" pitchFamily="50" charset="-128"/>
              </a:rPr>
              <a:t>バックアップについて</a:t>
            </a:r>
            <a:endParaRPr lang="ja-JP" altLang="en-US" dirty="0" smtClean="0"/>
          </a:p>
        </p:txBody>
      </p:sp>
      <p:sp>
        <p:nvSpPr>
          <p:cNvPr id="105476" name="Rectangle 3"/>
          <p:cNvSpPr>
            <a:spLocks noGrp="1" noChangeArrowheads="1"/>
          </p:cNvSpPr>
          <p:nvPr>
            <p:ph idx="1"/>
          </p:nvPr>
        </p:nvSpPr>
        <p:spPr>
          <a:xfrm>
            <a:off x="628650" y="1825625"/>
            <a:ext cx="7886700" cy="3075559"/>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重要情報のバックアップを定期的に行うなどのように、故障や誤操作などに備えて重要情報が消失しないような対策をしていますか？</a:t>
            </a:r>
          </a:p>
        </p:txBody>
      </p:sp>
    </p:spTree>
    <p:extLst>
      <p:ext uri="{BB962C8B-B14F-4D97-AF65-F5344CB8AC3E}">
        <p14:creationId xmlns:p14="http://schemas.microsoft.com/office/powerpoint/2010/main" val="566634585"/>
      </p:ext>
    </p:extLst>
  </p:cSld>
  <p:clrMapOvr>
    <a:masterClrMapping/>
  </p:clrMapOvr>
  <p:transition>
    <p:cover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ja-JP" dirty="0" smtClean="0"/>
              <a:t>№20</a:t>
            </a:r>
            <a:r>
              <a:rPr lang="en-US" altLang="ja-JP" sz="4000" dirty="0"/>
              <a:t>  </a:t>
            </a:r>
            <a:r>
              <a:rPr lang="ja-JP" altLang="en-US" dirty="0">
                <a:ea typeface="ＭＳ Ｐゴシック" panose="020B0600070205080204" pitchFamily="50" charset="-128"/>
              </a:rPr>
              <a:t>バックアップについて</a:t>
            </a:r>
          </a:p>
        </p:txBody>
      </p:sp>
      <p:sp>
        <p:nvSpPr>
          <p:cNvPr id="106499" name="Rectangle 3"/>
          <p:cNvSpPr>
            <a:spLocks noGrp="1" noChangeArrowheads="1"/>
          </p:cNvSpPr>
          <p:nvPr>
            <p:ph idx="1"/>
          </p:nvPr>
        </p:nvSpPr>
        <p:spPr/>
        <p:txBody>
          <a:bodyPr/>
          <a:lstStyle/>
          <a:p>
            <a:pPr eaLnBrk="1" hangingPunct="1"/>
            <a:r>
              <a:rPr lang="ja-JP" altLang="en-US" dirty="0" smtClean="0">
                <a:ea typeface="ＭＳ Ｐゴシック" panose="020B0600070205080204" pitchFamily="50" charset="-128"/>
              </a:rPr>
              <a:t>故障や誤操作などにより、パソコンの中に保存したデータが</a:t>
            </a:r>
            <a:r>
              <a:rPr lang="en-US" altLang="ja-JP" dirty="0" smtClean="0">
                <a:ea typeface="ＭＳ Ｐゴシック" panose="020B0600070205080204" pitchFamily="50" charset="-128"/>
              </a:rPr>
              <a:t>､</a:t>
            </a:r>
            <a:r>
              <a:rPr lang="ja-JP" altLang="en-US" dirty="0" smtClean="0">
                <a:ea typeface="ＭＳ Ｐゴシック" panose="020B0600070205080204" pitchFamily="50" charset="-128"/>
              </a:rPr>
              <a:t>消えてしまうことがあります。定期的に</a:t>
            </a:r>
            <a:r>
              <a:rPr lang="ja-JP" altLang="en-US" dirty="0" smtClean="0">
                <a:solidFill>
                  <a:srgbClr val="FF0000"/>
                </a:solidFill>
                <a:ea typeface="ＭＳ Ｐゴシック" panose="020B0600070205080204" pitchFamily="50" charset="-128"/>
              </a:rPr>
              <a:t>バックアップを取得</a:t>
            </a:r>
            <a:r>
              <a:rPr lang="ja-JP" altLang="en-US" dirty="0" smtClean="0">
                <a:ea typeface="ＭＳ Ｐゴシック" panose="020B0600070205080204" pitchFamily="50" charset="-128"/>
              </a:rPr>
              <a:t>しておけば、このような不測の事態に備えることができます。</a:t>
            </a:r>
          </a:p>
        </p:txBody>
      </p:sp>
      <p:sp>
        <p:nvSpPr>
          <p:cNvPr id="106500" name="AutoShape 5"/>
          <p:cNvSpPr>
            <a:spLocks noChangeArrowheads="1"/>
          </p:cNvSpPr>
          <p:nvPr/>
        </p:nvSpPr>
        <p:spPr bwMode="auto">
          <a:xfrm>
            <a:off x="611190" y="3716338"/>
            <a:ext cx="8137525" cy="2520950"/>
          </a:xfrm>
          <a:prstGeom prst="cloudCallout">
            <a:avLst>
              <a:gd name="adj1" fmla="val -6611"/>
              <a:gd name="adj2" fmla="val 5352"/>
            </a:avLst>
          </a:pr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l" eaLnBrk="0" hangingPunct="0">
              <a:spcBef>
                <a:spcPct val="20000"/>
              </a:spcBef>
              <a:buClr>
                <a:schemeClr val="tx1"/>
              </a:buClr>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tx1"/>
              </a:buClr>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tx1"/>
              </a:buClr>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tx1"/>
              </a:buClr>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FontTx/>
              <a:buNone/>
            </a:pPr>
            <a:r>
              <a:rPr lang="ja-JP" altLang="en-US" sz="3600" dirty="0">
                <a:solidFill>
                  <a:srgbClr val="FF0000"/>
                </a:solidFill>
                <a:latin typeface="ＭＳ Ｐゴシック" panose="020B0600070205080204" pitchFamily="50" charset="-128"/>
              </a:rPr>
              <a:t>バックアップは最後の砦</a:t>
            </a:r>
            <a:r>
              <a:rPr lang="en-US" altLang="ja-JP" sz="3600" dirty="0">
                <a:solidFill>
                  <a:srgbClr val="FF0000"/>
                </a:solidFill>
                <a:latin typeface="ＭＳ Ｐゴシック" panose="020B0600070205080204" pitchFamily="50" charset="-128"/>
              </a:rPr>
              <a:t>!?</a:t>
            </a:r>
          </a:p>
          <a:p>
            <a:pPr algn="ctr" eaLnBrk="1" hangingPunct="1">
              <a:spcBef>
                <a:spcPct val="0"/>
              </a:spcBef>
              <a:buClrTx/>
              <a:buFontTx/>
              <a:buNone/>
            </a:pPr>
            <a:endParaRPr lang="en-US" altLang="ja-JP" sz="2000" dirty="0">
              <a:latin typeface="ＭＳ Ｐゴシック" panose="020B0600070205080204" pitchFamily="50" charset="-128"/>
            </a:endParaRPr>
          </a:p>
          <a:p>
            <a:pPr algn="ctr" eaLnBrk="1" hangingPunct="1">
              <a:spcBef>
                <a:spcPct val="0"/>
              </a:spcBef>
              <a:buClrTx/>
              <a:buNone/>
            </a:pPr>
            <a:r>
              <a:rPr lang="ja-JP" altLang="en-US" sz="2400" dirty="0" smtClean="0">
                <a:latin typeface="ＭＳ Ｐゴシック" panose="020B0600070205080204" pitchFamily="50" charset="-128"/>
              </a:rPr>
              <a:t>安全</a:t>
            </a:r>
            <a:r>
              <a:rPr lang="ja-JP" altLang="en-US" sz="2400" dirty="0">
                <a:latin typeface="ＭＳ Ｐゴシック" panose="020B0600070205080204" pitchFamily="50" charset="-128"/>
              </a:rPr>
              <a:t>のため、バックアップは元のデータと別に管理する</a:t>
            </a:r>
          </a:p>
        </p:txBody>
      </p:sp>
    </p:spTree>
    <p:extLst>
      <p:ext uri="{BB962C8B-B14F-4D97-AF65-F5344CB8AC3E}">
        <p14:creationId xmlns:p14="http://schemas.microsoft.com/office/powerpoint/2010/main" val="38257185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ja-JP" altLang="en-US" dirty="0" smtClean="0">
                <a:latin typeface="ＭＳ Ｐゴシック" panose="020B0600070205080204" pitchFamily="50" charset="-128"/>
                <a:ea typeface="ＭＳ Ｐゴシック" panose="020B0600070205080204" pitchFamily="50" charset="-128"/>
              </a:rPr>
              <a:t>バックアップの注意点</a:t>
            </a:r>
          </a:p>
        </p:txBody>
      </p:sp>
      <p:sp>
        <p:nvSpPr>
          <p:cNvPr id="107523" name="Rectangle 3"/>
          <p:cNvSpPr>
            <a:spLocks noGrp="1" noChangeArrowheads="1"/>
          </p:cNvSpPr>
          <p:nvPr>
            <p:ph idx="1"/>
          </p:nvPr>
        </p:nvSpPr>
        <p:spPr>
          <a:xfrm>
            <a:off x="498477" y="1412877"/>
            <a:ext cx="8321675" cy="4924425"/>
          </a:xfrm>
        </p:spPr>
        <p:txBody>
          <a:bodyPr/>
          <a:lstStyle/>
          <a:p>
            <a:pPr>
              <a:lnSpc>
                <a:spcPct val="90000"/>
              </a:lnSpc>
              <a:buFont typeface="Wingdings" panose="05000000000000000000" pitchFamily="2" charset="2"/>
              <a:buChar char="l"/>
            </a:pPr>
            <a:r>
              <a:rPr lang="ja-JP" altLang="en-US" b="1" dirty="0" smtClean="0">
                <a:latin typeface="ＭＳ Ｐゴシック" panose="020B0600070205080204" pitchFamily="50" charset="-128"/>
                <a:ea typeface="ＭＳ Ｐゴシック" panose="020B0600070205080204" pitchFamily="50" charset="-128"/>
              </a:rPr>
              <a:t>定期的なバックアップ</a:t>
            </a:r>
          </a:p>
          <a:p>
            <a:pPr>
              <a:lnSpc>
                <a:spcPct val="90000"/>
              </a:lnSpc>
              <a:buFont typeface="Wingdings" panose="05000000000000000000" pitchFamily="2" charset="2"/>
              <a:buChar char="l"/>
            </a:pPr>
            <a:r>
              <a:rPr lang="ja-JP" altLang="en-US" b="1" dirty="0" smtClean="0">
                <a:latin typeface="ＭＳ Ｐゴシック" panose="020B0600070205080204" pitchFamily="50" charset="-128"/>
                <a:ea typeface="ＭＳ Ｐゴシック" panose="020B0600070205080204" pitchFamily="50" charset="-128"/>
              </a:rPr>
              <a:t>戻せる</a:t>
            </a:r>
            <a:r>
              <a:rPr lang="en-US" altLang="ja-JP" b="1" dirty="0" smtClean="0">
                <a:latin typeface="ＭＳ Ｐゴシック" panose="020B0600070205080204" pitchFamily="50" charset="-128"/>
                <a:ea typeface="ＭＳ Ｐゴシック" panose="020B0600070205080204" pitchFamily="50" charset="-128"/>
              </a:rPr>
              <a:t>(</a:t>
            </a:r>
            <a:r>
              <a:rPr lang="ja-JP" altLang="en-US" b="1" dirty="0" smtClean="0">
                <a:latin typeface="ＭＳ Ｐゴシック" panose="020B0600070205080204" pitchFamily="50" charset="-128"/>
                <a:ea typeface="ＭＳ Ｐゴシック" panose="020B0600070205080204" pitchFamily="50" charset="-128"/>
              </a:rPr>
              <a:t>リストア</a:t>
            </a:r>
            <a:r>
              <a:rPr lang="en-US" altLang="ja-JP" b="1" dirty="0" smtClean="0">
                <a:latin typeface="ＭＳ Ｐゴシック" panose="020B0600070205080204" pitchFamily="50" charset="-128"/>
                <a:ea typeface="ＭＳ Ｐゴシック" panose="020B0600070205080204" pitchFamily="50" charset="-128"/>
              </a:rPr>
              <a:t>)</a:t>
            </a:r>
            <a:r>
              <a:rPr lang="ja-JP" altLang="en-US" b="1" dirty="0" smtClean="0">
                <a:latin typeface="ＭＳ Ｐゴシック" panose="020B0600070205080204" pitchFamily="50" charset="-128"/>
                <a:ea typeface="ＭＳ Ｐゴシック" panose="020B0600070205080204" pitchFamily="50" charset="-128"/>
              </a:rPr>
              <a:t>ことができることを確認</a:t>
            </a:r>
          </a:p>
          <a:p>
            <a:pPr>
              <a:lnSpc>
                <a:spcPct val="90000"/>
              </a:lnSpc>
              <a:buFont typeface="Wingdings" panose="05000000000000000000" pitchFamily="2" charset="2"/>
              <a:buChar char="l"/>
            </a:pPr>
            <a:r>
              <a:rPr lang="ja-JP" altLang="en-US" b="1" dirty="0" smtClean="0">
                <a:latin typeface="ＭＳ Ｐゴシック" panose="020B0600070205080204" pitchFamily="50" charset="-128"/>
                <a:ea typeface="ＭＳ Ｐゴシック" panose="020B0600070205080204" pitchFamily="50" charset="-128"/>
              </a:rPr>
              <a:t>バックアップ（外部記憶）媒体は安全に管理し、</a:t>
            </a:r>
            <a:endParaRPr lang="en-US" altLang="ja-JP" b="1" dirty="0" smtClean="0">
              <a:latin typeface="ＭＳ Ｐゴシック" panose="020B0600070205080204" pitchFamily="50" charset="-128"/>
              <a:ea typeface="ＭＳ Ｐゴシック" panose="020B0600070205080204" pitchFamily="50" charset="-128"/>
            </a:endParaRPr>
          </a:p>
          <a:p>
            <a:pPr marL="0" indent="0">
              <a:lnSpc>
                <a:spcPct val="90000"/>
              </a:lnSpc>
              <a:buNone/>
            </a:pPr>
            <a:r>
              <a:rPr lang="ja-JP" altLang="en-US" b="1" dirty="0">
                <a:latin typeface="ＭＳ Ｐゴシック" panose="020B0600070205080204" pitchFamily="50" charset="-128"/>
                <a:ea typeface="ＭＳ Ｐゴシック" panose="020B0600070205080204" pitchFamily="50" charset="-128"/>
              </a:rPr>
              <a:t>　</a:t>
            </a:r>
            <a:r>
              <a:rPr lang="ja-JP" altLang="en-US" b="1" dirty="0" smtClean="0">
                <a:latin typeface="ＭＳ Ｐゴシック" panose="020B0600070205080204" pitchFamily="50" charset="-128"/>
                <a:ea typeface="ＭＳ Ｐゴシック" panose="020B0600070205080204" pitchFamily="50" charset="-128"/>
              </a:rPr>
              <a:t>バックアップ媒体からの情報漏えい（紛失･盗難）を</a:t>
            </a:r>
            <a:endParaRPr lang="en-US" altLang="ja-JP" b="1" dirty="0" smtClean="0">
              <a:latin typeface="ＭＳ Ｐゴシック" panose="020B0600070205080204" pitchFamily="50" charset="-128"/>
              <a:ea typeface="ＭＳ Ｐゴシック" panose="020B0600070205080204" pitchFamily="50" charset="-128"/>
            </a:endParaRPr>
          </a:p>
          <a:p>
            <a:pPr marL="0" indent="0">
              <a:lnSpc>
                <a:spcPct val="90000"/>
              </a:lnSpc>
              <a:buNone/>
            </a:pPr>
            <a:r>
              <a:rPr lang="ja-JP" altLang="en-US" b="1" dirty="0" smtClean="0">
                <a:latin typeface="ＭＳ Ｐゴシック" panose="020B0600070205080204" pitchFamily="50" charset="-128"/>
                <a:ea typeface="ＭＳ Ｐゴシック" panose="020B0600070205080204" pitchFamily="50" charset="-128"/>
              </a:rPr>
              <a:t>　防ぐ</a:t>
            </a:r>
          </a:p>
          <a:p>
            <a:pPr>
              <a:lnSpc>
                <a:spcPct val="90000"/>
              </a:lnSpc>
              <a:buFont typeface="Wingdings" panose="05000000000000000000" pitchFamily="2" charset="2"/>
              <a:buChar char="l"/>
            </a:pPr>
            <a:r>
              <a:rPr lang="ja-JP" altLang="en-US" b="1" dirty="0" smtClean="0">
                <a:latin typeface="ＭＳ Ｐゴシック" panose="020B0600070205080204" pitchFamily="50" charset="-128"/>
                <a:ea typeface="ＭＳ Ｐゴシック" panose="020B0600070205080204" pitchFamily="50" charset="-128"/>
              </a:rPr>
              <a:t>不要になったら確実に消去</a:t>
            </a:r>
          </a:p>
          <a:p>
            <a:pPr>
              <a:lnSpc>
                <a:spcPct val="90000"/>
              </a:lnSpc>
            </a:pPr>
            <a:endParaRPr lang="ja-JP" altLang="en-US" dirty="0" smtClean="0"/>
          </a:p>
          <a:p>
            <a:pPr lvl="4">
              <a:lnSpc>
                <a:spcPct val="90000"/>
              </a:lnSpc>
              <a:buFont typeface="Arial" panose="020B0604020202020204" pitchFamily="34" charset="0"/>
              <a:buNone/>
            </a:pPr>
            <a:r>
              <a:rPr lang="en-US" altLang="ja-JP" dirty="0" smtClean="0"/>
              <a:t>(</a:t>
            </a:r>
            <a:r>
              <a:rPr lang="ja-JP" altLang="en-US" dirty="0" smtClean="0"/>
              <a:t>参考：マイクロソフト</a:t>
            </a:r>
            <a:r>
              <a:rPr lang="en-US" altLang="ja-JP" dirty="0" smtClean="0"/>
              <a:t>)</a:t>
            </a:r>
          </a:p>
          <a:p>
            <a:pPr marL="1828800" lvl="4" indent="0">
              <a:lnSpc>
                <a:spcPct val="90000"/>
              </a:lnSpc>
              <a:buNone/>
            </a:pPr>
            <a:r>
              <a:rPr lang="ja-JP" altLang="en-US" dirty="0" smtClean="0"/>
              <a:t>　一般的なデータのバックアップ方法と注意点</a:t>
            </a:r>
          </a:p>
          <a:p>
            <a:pPr lvl="4">
              <a:lnSpc>
                <a:spcPct val="90000"/>
              </a:lnSpc>
              <a:buFont typeface="Arial" panose="020B0604020202020204" pitchFamily="34" charset="0"/>
              <a:buNone/>
            </a:pPr>
            <a:r>
              <a:rPr lang="en-US" altLang="ja-JP" dirty="0" smtClean="0"/>
              <a:t>    </a:t>
            </a:r>
            <a:r>
              <a:rPr lang="en-US" altLang="ja-JP" dirty="0" smtClean="0">
                <a:solidFill>
                  <a:srgbClr val="0000FF"/>
                </a:solidFill>
              </a:rPr>
              <a:t>http://support.microsoft.com/kb/2666277/ja</a:t>
            </a:r>
            <a:endParaRPr lang="ja-JP" altLang="en-US" dirty="0" smtClean="0">
              <a:solidFill>
                <a:srgbClr val="0000FF"/>
              </a:solidFill>
            </a:endParaRPr>
          </a:p>
        </p:txBody>
      </p:sp>
    </p:spTree>
    <p:extLst>
      <p:ext uri="{BB962C8B-B14F-4D97-AF65-F5344CB8AC3E}">
        <p14:creationId xmlns:p14="http://schemas.microsoft.com/office/powerpoint/2010/main" val="27017773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p:txBody>
          <a:bodyPr/>
          <a:lstStyle/>
          <a:p>
            <a:pPr algn="ctr">
              <a:buFontTx/>
              <a:buNone/>
            </a:pPr>
            <a:endParaRPr lang="ja-JP" altLang="en-US" sz="2400" dirty="0"/>
          </a:p>
          <a:p>
            <a:pPr algn="ctr">
              <a:buFontTx/>
              <a:buNone/>
            </a:pPr>
            <a:r>
              <a:rPr lang="ja-JP" altLang="en-US" sz="5400" dirty="0">
                <a:latin typeface="ＭＳ Ｐゴシック" panose="020B0600070205080204" pitchFamily="50" charset="-128"/>
                <a:ea typeface="ＭＳ Ｐゴシック" panose="020B0600070205080204" pitchFamily="50" charset="-128"/>
              </a:rPr>
              <a:t>従業者･取引先は・・・</a:t>
            </a:r>
          </a:p>
        </p:txBody>
      </p:sp>
    </p:spTree>
    <p:extLst>
      <p:ext uri="{BB962C8B-B14F-4D97-AF65-F5344CB8AC3E}">
        <p14:creationId xmlns:p14="http://schemas.microsoft.com/office/powerpoint/2010/main" val="3712677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r>
              <a:rPr lang="en-US" altLang="ja-JP" dirty="0" smtClean="0">
                <a:solidFill>
                  <a:srgbClr val="000000"/>
                </a:solidFill>
              </a:rPr>
              <a:t>№21  </a:t>
            </a:r>
            <a:r>
              <a:rPr lang="ja-JP" altLang="en-US" dirty="0">
                <a:solidFill>
                  <a:srgbClr val="000000"/>
                </a:solidFill>
                <a:ea typeface="ＭＳ Ｐゴシック" panose="020B0600070205080204" pitchFamily="50" charset="-128"/>
              </a:rPr>
              <a:t>従業者</a:t>
            </a:r>
            <a:r>
              <a:rPr lang="ja-JP" altLang="en-US" dirty="0">
                <a:solidFill>
                  <a:srgbClr val="000000"/>
                </a:solidFill>
                <a:latin typeface="ＭＳ Ｐゴシック" panose="020B0600070205080204" pitchFamily="50" charset="-128"/>
                <a:ea typeface="ＭＳ Ｐゴシック" panose="020B0600070205080204" pitchFamily="50" charset="-128"/>
              </a:rPr>
              <a:t>について</a:t>
            </a:r>
            <a:endParaRPr lang="ja-JP" altLang="en-US" dirty="0" smtClean="0"/>
          </a:p>
        </p:txBody>
      </p:sp>
      <p:sp>
        <p:nvSpPr>
          <p:cNvPr id="109572" name="Rectangle 3"/>
          <p:cNvSpPr>
            <a:spLocks noGrp="1" noChangeArrowheads="1"/>
          </p:cNvSpPr>
          <p:nvPr>
            <p:ph idx="1"/>
          </p:nvPr>
        </p:nvSpPr>
        <p:spPr>
          <a:xfrm>
            <a:off x="628650" y="1825625"/>
            <a:ext cx="7886700" cy="2709799"/>
          </a:xfrm>
          <a:ln w="76200">
            <a:solidFill>
              <a:schemeClr val="accent1"/>
            </a:solidFill>
            <a:prstDash val="dashDot"/>
          </a:ln>
        </p:spPr>
        <p:txBody>
          <a:bodyPr/>
          <a:lstStyle/>
          <a:p>
            <a:pPr>
              <a:buSzPct val="150000"/>
              <a:buFontTx/>
              <a:buBlip>
                <a:blip r:embed="rId3"/>
              </a:buBlip>
            </a:pPr>
            <a:endParaRPr lang="ja-JP" altLang="en-US" dirty="0">
              <a:ea typeface="ＭＳ Ｐゴシック" panose="020B0600070205080204" pitchFamily="50" charset="-128"/>
            </a:endParaRPr>
          </a:p>
          <a:p>
            <a:pPr>
              <a:buSzPct val="100000"/>
              <a:buFont typeface="Wingdings" panose="05000000000000000000" pitchFamily="2" charset="2"/>
              <a:buChar char="u"/>
            </a:pPr>
            <a:r>
              <a:rPr lang="ja-JP" altLang="en-US" sz="4000" dirty="0">
                <a:ea typeface="ＭＳ Ｐゴシック" panose="020B0600070205080204" pitchFamily="50" charset="-128"/>
              </a:rPr>
              <a:t>採用の際に守秘義務があることを知らせるなどのように、従業者に機密を守らせていますか？</a:t>
            </a:r>
          </a:p>
        </p:txBody>
      </p:sp>
    </p:spTree>
    <p:extLst>
      <p:ext uri="{BB962C8B-B14F-4D97-AF65-F5344CB8AC3E}">
        <p14:creationId xmlns:p14="http://schemas.microsoft.com/office/powerpoint/2010/main" val="33330521"/>
      </p:ext>
    </p:extLst>
  </p:cSld>
  <p:clrMapOvr>
    <a:masterClrMapping/>
  </p:clrMapOvr>
  <p:transition>
    <p:cover dir="d"/>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5672</Words>
  <Application>Microsoft Office PowerPoint</Application>
  <PresentationFormat>画面に合わせる (4:3)</PresentationFormat>
  <Paragraphs>674</Paragraphs>
  <Slides>121</Slides>
  <Notes>118</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121</vt:i4>
      </vt:variant>
    </vt:vector>
  </HeadingPairs>
  <TitlesOfParts>
    <vt:vector size="134" baseType="lpstr">
      <vt:lpstr>HGP創英角ｺﾞｼｯｸUB</vt:lpstr>
      <vt:lpstr>HGS創英角ﾎﾟｯﾌﾟ体</vt:lpstr>
      <vt:lpstr>Monotype Sorts</vt:lpstr>
      <vt:lpstr>ＭＳ Ｐゴシック</vt:lpstr>
      <vt:lpstr>ＭＳ Ｐ明朝</vt:lpstr>
      <vt:lpstr>Arial</vt:lpstr>
      <vt:lpstr>Arial Black</vt:lpstr>
      <vt:lpstr>Calibri</vt:lpstr>
      <vt:lpstr>Cambria</vt:lpstr>
      <vt:lpstr>Tahoma</vt:lpstr>
      <vt:lpstr>Verdana</vt:lpstr>
      <vt:lpstr>Wingdings</vt:lpstr>
      <vt:lpstr>Office テーマ</vt:lpstr>
      <vt:lpstr>PowerPoint プレゼンテーション</vt:lpstr>
      <vt:lpstr>本セミナーの対象者</vt:lpstr>
      <vt:lpstr>セミナー講演内容</vt:lpstr>
      <vt:lpstr>情報セキュリティ対策は必要？</vt:lpstr>
      <vt:lpstr>情報セキュリティ対策は…</vt:lpstr>
      <vt:lpstr>情報セキュリティとは…</vt:lpstr>
      <vt:lpstr>情報セキュリティ対策の実施目的</vt:lpstr>
      <vt:lpstr>何からはじめる？</vt:lpstr>
      <vt:lpstr>PowerPoint プレゼンテーション</vt:lpstr>
      <vt:lpstr>前提：重要な情報（資産）って･･･</vt:lpstr>
      <vt:lpstr>№1  保管について</vt:lpstr>
      <vt:lpstr>№1  保管について</vt:lpstr>
      <vt:lpstr>№2  持ち出しについて </vt:lpstr>
      <vt:lpstr>№2  持ち出しについて</vt:lpstr>
      <vt:lpstr>重要な情報の持ち出し･･･</vt:lpstr>
      <vt:lpstr>持ち出しの物理的な対策</vt:lpstr>
      <vt:lpstr>と言うことで･･･持ち出しのポイント</vt:lpstr>
      <vt:lpstr>№3  廃棄について</vt:lpstr>
      <vt:lpstr>№3  廃棄について</vt:lpstr>
      <vt:lpstr>廃棄についての注意事項 その１</vt:lpstr>
      <vt:lpstr>№4  廃棄について</vt:lpstr>
      <vt:lpstr>№4  廃棄について</vt:lpstr>
      <vt:lpstr>廃棄についての注意事項 その２</vt:lpstr>
      <vt:lpstr>PowerPoint プレゼンテーション</vt:lpstr>
      <vt:lpstr>№5  事務所について </vt:lpstr>
      <vt:lpstr>№5  事務所について</vt:lpstr>
      <vt:lpstr>こんな対策が効果的・・・</vt:lpstr>
      <vt:lpstr>№6  事務所について </vt:lpstr>
      <vt:lpstr>№6  事務所について</vt:lpstr>
      <vt:lpstr>№7  事務所について </vt:lpstr>
      <vt:lpstr>鍵のかけ忘れは致命的</vt:lpstr>
      <vt:lpstr>№7  事務所について</vt:lpstr>
      <vt:lpstr>例えば、こんなチェック項目</vt:lpstr>
      <vt:lpstr>PowerPoint プレゼンテーション</vt:lpstr>
      <vt:lpstr>№8  パソコンについて </vt:lpstr>
      <vt:lpstr>№8  パソコンについて</vt:lpstr>
      <vt:lpstr>セキュリティホール（脆弱性）とは</vt:lpstr>
      <vt:lpstr>パソコンに脆弱性があると…</vt:lpstr>
      <vt:lpstr>脆弱性の解消方法</vt:lpstr>
      <vt:lpstr>脆弱性情報はこちらで… 脆弱性対策情報ポータルサイト(JVN)</vt:lpstr>
      <vt:lpstr>JVNとは</vt:lpstr>
      <vt:lpstr>MyJVNバージョンチェッカ http://jvndb.jvn.jp/apis/myjvn/vccheck.html</vt:lpstr>
      <vt:lpstr>№9  パソコンについて </vt:lpstr>
      <vt:lpstr>№9  パソコンについて</vt:lpstr>
      <vt:lpstr>社内で使うと危ないアプリケーション</vt:lpstr>
      <vt:lpstr>業務に有効なアプリケーションなら…</vt:lpstr>
      <vt:lpstr>業務に関係ないサイトの閲覧</vt:lpstr>
      <vt:lpstr>№10 パソコンについて </vt:lpstr>
      <vt:lpstr>№10 パソコンについて</vt:lpstr>
      <vt:lpstr>最近の事情(BYOD)</vt:lpstr>
      <vt:lpstr>№11  パソコンについて </vt:lpstr>
      <vt:lpstr>№11  パソコンについて</vt:lpstr>
      <vt:lpstr>コンピュータのロック機能の活用</vt:lpstr>
      <vt:lpstr>PowerPoint プレゼンテーション</vt:lpstr>
      <vt:lpstr>№12 パスワードについて</vt:lpstr>
      <vt:lpstr>№13 パスワードについて</vt:lpstr>
      <vt:lpstr>№14 パスワードについて</vt:lpstr>
      <vt:lpstr>いたるところでパスワードが必要・・・</vt:lpstr>
      <vt:lpstr>№12,13,14 パスワードについて</vt:lpstr>
      <vt:lpstr>パスワードの掟（パソコン編）</vt:lpstr>
      <vt:lpstr>パスワードの掟（インターネット編）</vt:lpstr>
      <vt:lpstr>PowerPoint プレゼンテーション</vt:lpstr>
      <vt:lpstr>№15 ウイルス対策について</vt:lpstr>
      <vt:lpstr>№16 ウイルス対策について</vt:lpstr>
      <vt:lpstr>№15,16  ウイルス対策について</vt:lpstr>
      <vt:lpstr>ウイルス対策ソフトの設定（その１）</vt:lpstr>
      <vt:lpstr>ウイルス対策ソフトの設定（その２）</vt:lpstr>
      <vt:lpstr>ウイルス対策ソフトに関する勘違い</vt:lpstr>
      <vt:lpstr>PowerPoint プレゼンテーション</vt:lpstr>
      <vt:lpstr>ウイルスの感染経路を理解して・・・</vt:lpstr>
      <vt:lpstr>メールからの感染</vt:lpstr>
      <vt:lpstr>標的型攻撃で届くメールの事例</vt:lpstr>
      <vt:lpstr>電子メールからの感染に対する予防</vt:lpstr>
      <vt:lpstr>ウェブサイトからの感染</vt:lpstr>
      <vt:lpstr>ウェブサイトからの感染に対する予防</vt:lpstr>
      <vt:lpstr>USBメモリからの感染</vt:lpstr>
      <vt:lpstr>利用者を騙す手法</vt:lpstr>
      <vt:lpstr>Windowsでファイルの拡張子を見えるようにする設定</vt:lpstr>
      <vt:lpstr>USBメモリからの感染に対する予防</vt:lpstr>
      <vt:lpstr>ウイルス対策まとめ</vt:lpstr>
      <vt:lpstr>PowerPoint プレゼンテーション</vt:lpstr>
      <vt:lpstr>№17  メールについて</vt:lpstr>
      <vt:lpstr>№17  メールについて</vt:lpstr>
      <vt:lpstr>電子メールの誤送信対策</vt:lpstr>
      <vt:lpstr>№18  メールについて</vt:lpstr>
      <vt:lpstr>№18  メールについて</vt:lpstr>
      <vt:lpstr>BCC（ブラインド・カーボン・コピー）</vt:lpstr>
      <vt:lpstr>№19  メールについて</vt:lpstr>
      <vt:lpstr>№19  メールについて</vt:lpstr>
      <vt:lpstr>ドキュメント(添付文書)の暗号化</vt:lpstr>
      <vt:lpstr>Microsoft Word 2007 の場合</vt:lpstr>
      <vt:lpstr>Microsoft Word 2010 の場合</vt:lpstr>
      <vt:lpstr>Microsoft Word 2013 の場合</vt:lpstr>
      <vt:lpstr>PowerPoint プレゼンテーション</vt:lpstr>
      <vt:lpstr>№20  バックアップについて</vt:lpstr>
      <vt:lpstr>№20  バックアップについて</vt:lpstr>
      <vt:lpstr>バックアップの注意点</vt:lpstr>
      <vt:lpstr>PowerPoint プレゼンテーション</vt:lpstr>
      <vt:lpstr>№21  従業者について</vt:lpstr>
      <vt:lpstr>№21  従業者について</vt:lpstr>
      <vt:lpstr>例えば、こんなポイント</vt:lpstr>
      <vt:lpstr>№22  従業者について</vt:lpstr>
      <vt:lpstr>№22  従業者について</vt:lpstr>
      <vt:lpstr>№23  取引先について</vt:lpstr>
      <vt:lpstr>№23  取引先について</vt:lpstr>
      <vt:lpstr>PowerPoint プレゼンテーション</vt:lpstr>
      <vt:lpstr>№24  事故対応について</vt:lpstr>
      <vt:lpstr>№24  事故対応について</vt:lpstr>
      <vt:lpstr>情報漏えいだけが事故ではありません</vt:lpstr>
      <vt:lpstr>BCP（事業継続計画）とは</vt:lpstr>
      <vt:lpstr>ＢＣＰ 参考資料</vt:lpstr>
      <vt:lpstr>情報漏えい発生時の対応ポイント集</vt:lpstr>
      <vt:lpstr>№25  ルールについて</vt:lpstr>
      <vt:lpstr>№25  ルールについて</vt:lpstr>
      <vt:lpstr>情報セキュリティ（対策）実施の成功ポイント</vt:lpstr>
      <vt:lpstr>PowerPoint プレゼンテーション</vt:lpstr>
      <vt:lpstr>IPA対策のしおり</vt:lpstr>
      <vt:lpstr>映像で知る情報セキュリティ（DVD-ROM）</vt:lpstr>
      <vt:lpstr>5分でできる!! 情報セキュリティポイント学習</vt:lpstr>
      <vt:lpstr>ここからセキュリティ！</vt:lpstr>
      <vt:lpstr>情報セキュリティ安心相談窓口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2016-07-21T07:12:47Z</dcterms:created>
  <dcterms:modified xsi:type="dcterms:W3CDTF">2016-07-21T07:13:14Z</dcterms:modified>
</cp:coreProperties>
</file>