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1634" r:id="rId2"/>
    <p:sldId id="1817" r:id="rId3"/>
    <p:sldId id="1840" r:id="rId4"/>
    <p:sldId id="1902" r:id="rId5"/>
    <p:sldId id="1967" r:id="rId6"/>
    <p:sldId id="1982" r:id="rId7"/>
    <p:sldId id="1911" r:id="rId8"/>
    <p:sldId id="1856" r:id="rId9"/>
    <p:sldId id="1921" r:id="rId10"/>
    <p:sldId id="1949" r:id="rId11"/>
    <p:sldId id="1960" r:id="rId12"/>
    <p:sldId id="1952" r:id="rId13"/>
    <p:sldId id="1961" r:id="rId14"/>
    <p:sldId id="1962" r:id="rId15"/>
    <p:sldId id="1950" r:id="rId16"/>
    <p:sldId id="1951" r:id="rId17"/>
    <p:sldId id="1632" r:id="rId18"/>
  </p:sldIdLst>
  <p:sldSz cx="12192000" cy="6858000"/>
  <p:notesSz cx="6735763" cy="98663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6CC2F-C61B-4460-A50F-F5996FD9D860}" v="1" dt="2020-06-22T08:14:19.75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27" autoAdjust="0"/>
    <p:restoredTop sz="94420" autoAdjust="0"/>
  </p:normalViewPr>
  <p:slideViewPr>
    <p:cSldViewPr snapToGrid="0">
      <p:cViewPr varScale="1">
        <p:scale>
          <a:sx n="73" d="100"/>
          <a:sy n="73" d="100"/>
        </p:scale>
        <p:origin x="307" y="8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2" d="100"/>
        <a:sy n="102" d="100"/>
      </p:scale>
      <p:origin x="0" y="-3662"/>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BF666A78-6515-471E-AF18-0942C0AA8AE0}"/>
    <pc:docChg chg="undo custSel addSld delSld modSld sldOrd">
      <pc:chgData name="Masaki Nakayama" userId="7eabd57b-b900-4e86-8622-e94bcfa04d00" providerId="ADAL" clId="{BF666A78-6515-471E-AF18-0942C0AA8AE0}" dt="2019-04-28T04:38:01.556" v="258" actId="1076"/>
      <pc:docMkLst>
        <pc:docMk/>
      </pc:docMkLst>
      <pc:sldChg chg="modSp">
        <pc:chgData name="Masaki Nakayama" userId="7eabd57b-b900-4e86-8622-e94bcfa04d00" providerId="ADAL" clId="{BF666A78-6515-471E-AF18-0942C0AA8AE0}" dt="2019-04-14T07:24:50.795" v="256" actId="20577"/>
        <pc:sldMkLst>
          <pc:docMk/>
          <pc:sldMk cId="2101191886" sldId="1634"/>
        </pc:sldMkLst>
        <pc:spChg chg="mod">
          <ac:chgData name="Masaki Nakayama" userId="7eabd57b-b900-4e86-8622-e94bcfa04d00" providerId="ADAL" clId="{BF666A78-6515-471E-AF18-0942C0AA8AE0}" dt="2019-04-14T07:24:50.795" v="256" actId="20577"/>
          <ac:spMkLst>
            <pc:docMk/>
            <pc:sldMk cId="2101191886" sldId="1634"/>
            <ac:spMk id="4" creationId="{00000000-0000-0000-0000-000000000000}"/>
          </ac:spMkLst>
        </pc:spChg>
      </pc:sldChg>
      <pc:sldChg chg="add">
        <pc:chgData name="Masaki Nakayama" userId="7eabd57b-b900-4e86-8622-e94bcfa04d00" providerId="ADAL" clId="{BF666A78-6515-471E-AF18-0942C0AA8AE0}" dt="2019-04-14T07:21:08.009" v="172"/>
        <pc:sldMkLst>
          <pc:docMk/>
          <pc:sldMk cId="1230930213" sldId="1792"/>
        </pc:sldMkLst>
      </pc:sldChg>
      <pc:sldChg chg="add">
        <pc:chgData name="Masaki Nakayama" userId="7eabd57b-b900-4e86-8622-e94bcfa04d00" providerId="ADAL" clId="{BF666A78-6515-471E-AF18-0942C0AA8AE0}" dt="2019-04-14T07:21:08.009" v="172"/>
        <pc:sldMkLst>
          <pc:docMk/>
          <pc:sldMk cId="848645741" sldId="1793"/>
        </pc:sldMkLst>
      </pc:sldChg>
      <pc:sldChg chg="add">
        <pc:chgData name="Masaki Nakayama" userId="7eabd57b-b900-4e86-8622-e94bcfa04d00" providerId="ADAL" clId="{BF666A78-6515-471E-AF18-0942C0AA8AE0}" dt="2019-04-14T07:21:08.009" v="172"/>
        <pc:sldMkLst>
          <pc:docMk/>
          <pc:sldMk cId="3605557312" sldId="1795"/>
        </pc:sldMkLst>
      </pc:sldChg>
      <pc:sldChg chg="add">
        <pc:chgData name="Masaki Nakayama" userId="7eabd57b-b900-4e86-8622-e94bcfa04d00" providerId="ADAL" clId="{BF666A78-6515-471E-AF18-0942C0AA8AE0}" dt="2019-04-14T07:21:08.009" v="172"/>
        <pc:sldMkLst>
          <pc:docMk/>
          <pc:sldMk cId="2916143957" sldId="1796"/>
        </pc:sldMkLst>
      </pc:sldChg>
      <pc:sldChg chg="add">
        <pc:chgData name="Masaki Nakayama" userId="7eabd57b-b900-4e86-8622-e94bcfa04d00" providerId="ADAL" clId="{BF666A78-6515-471E-AF18-0942C0AA8AE0}" dt="2019-04-14T07:21:08.009" v="172"/>
        <pc:sldMkLst>
          <pc:docMk/>
          <pc:sldMk cId="1391538086" sldId="1797"/>
        </pc:sldMkLst>
      </pc:sldChg>
      <pc:sldChg chg="add">
        <pc:chgData name="Masaki Nakayama" userId="7eabd57b-b900-4e86-8622-e94bcfa04d00" providerId="ADAL" clId="{BF666A78-6515-471E-AF18-0942C0AA8AE0}" dt="2019-04-14T07:21:08.009" v="172"/>
        <pc:sldMkLst>
          <pc:docMk/>
          <pc:sldMk cId="1413727672" sldId="1798"/>
        </pc:sldMkLst>
      </pc:sldChg>
      <pc:sldChg chg="modTransition">
        <pc:chgData name="Masaki Nakayama" userId="7eabd57b-b900-4e86-8622-e94bcfa04d00" providerId="ADAL" clId="{BF666A78-6515-471E-AF18-0942C0AA8AE0}" dt="2019-04-12T13:12:32.818" v="3"/>
        <pc:sldMkLst>
          <pc:docMk/>
          <pc:sldMk cId="3201365313" sldId="1823"/>
        </pc:sldMkLst>
      </pc:sldChg>
      <pc:sldChg chg="modSp">
        <pc:chgData name="Masaki Nakayama" userId="7eabd57b-b900-4e86-8622-e94bcfa04d00" providerId="ADAL" clId="{BF666A78-6515-471E-AF18-0942C0AA8AE0}" dt="2019-04-14T07:13:58.634" v="121" actId="20577"/>
        <pc:sldMkLst>
          <pc:docMk/>
          <pc:sldMk cId="1739588930" sldId="1824"/>
        </pc:sldMkLst>
        <pc:spChg chg="mod">
          <ac:chgData name="Masaki Nakayama" userId="7eabd57b-b900-4e86-8622-e94bcfa04d00" providerId="ADAL" clId="{BF666A78-6515-471E-AF18-0942C0AA8AE0}" dt="2019-04-14T07:13:44.873" v="117"/>
          <ac:spMkLst>
            <pc:docMk/>
            <pc:sldMk cId="1739588930" sldId="1824"/>
            <ac:spMk id="2" creationId="{00000000-0000-0000-0000-000000000000}"/>
          </ac:spMkLst>
        </pc:spChg>
        <pc:spChg chg="mod">
          <ac:chgData name="Masaki Nakayama" userId="7eabd57b-b900-4e86-8622-e94bcfa04d00" providerId="ADAL" clId="{BF666A78-6515-471E-AF18-0942C0AA8AE0}" dt="2019-04-14T07:13:58.634" v="121" actId="20577"/>
          <ac:spMkLst>
            <pc:docMk/>
            <pc:sldMk cId="1739588930" sldId="1824"/>
            <ac:spMk id="7" creationId="{00000000-0000-0000-0000-000000000000}"/>
          </ac:spMkLst>
        </pc:spChg>
      </pc:sldChg>
      <pc:sldChg chg="modTransition">
        <pc:chgData name="Masaki Nakayama" userId="7eabd57b-b900-4e86-8622-e94bcfa04d00" providerId="ADAL" clId="{BF666A78-6515-471E-AF18-0942C0AA8AE0}" dt="2019-04-12T11:31:07.466" v="0"/>
        <pc:sldMkLst>
          <pc:docMk/>
          <pc:sldMk cId="1476721715" sldId="1826"/>
        </pc:sldMkLst>
      </pc:sldChg>
      <pc:sldChg chg="ord">
        <pc:chgData name="Masaki Nakayama" userId="7eabd57b-b900-4e86-8622-e94bcfa04d00" providerId="ADAL" clId="{BF666A78-6515-471E-AF18-0942C0AA8AE0}" dt="2019-04-12T11:33:38.347" v="2"/>
        <pc:sldMkLst>
          <pc:docMk/>
          <pc:sldMk cId="4125294095" sldId="1827"/>
        </pc:sldMkLst>
      </pc:sldChg>
      <pc:sldChg chg="add">
        <pc:chgData name="Masaki Nakayama" userId="7eabd57b-b900-4e86-8622-e94bcfa04d00" providerId="ADAL" clId="{BF666A78-6515-471E-AF18-0942C0AA8AE0}" dt="2019-04-14T07:21:08.009" v="172"/>
        <pc:sldMkLst>
          <pc:docMk/>
          <pc:sldMk cId="804474083" sldId="1829"/>
        </pc:sldMkLst>
      </pc:sldChg>
      <pc:sldChg chg="add">
        <pc:chgData name="Masaki Nakayama" userId="7eabd57b-b900-4e86-8622-e94bcfa04d00" providerId="ADAL" clId="{BF666A78-6515-471E-AF18-0942C0AA8AE0}" dt="2019-04-14T07:21:08.009" v="172"/>
        <pc:sldMkLst>
          <pc:docMk/>
          <pc:sldMk cId="2261488112" sldId="1832"/>
        </pc:sldMkLst>
      </pc:sldChg>
      <pc:sldChg chg="add">
        <pc:chgData name="Masaki Nakayama" userId="7eabd57b-b900-4e86-8622-e94bcfa04d00" providerId="ADAL" clId="{BF666A78-6515-471E-AF18-0942C0AA8AE0}" dt="2019-04-14T07:21:08.009" v="172"/>
        <pc:sldMkLst>
          <pc:docMk/>
          <pc:sldMk cId="1538292305" sldId="1833"/>
        </pc:sldMkLst>
      </pc:sldChg>
      <pc:sldChg chg="add">
        <pc:chgData name="Masaki Nakayama" userId="7eabd57b-b900-4e86-8622-e94bcfa04d00" providerId="ADAL" clId="{BF666A78-6515-471E-AF18-0942C0AA8AE0}" dt="2019-04-14T07:21:08.009" v="172"/>
        <pc:sldMkLst>
          <pc:docMk/>
          <pc:sldMk cId="2037936197" sldId="1835"/>
        </pc:sldMkLst>
      </pc:sldChg>
      <pc:sldChg chg="add">
        <pc:chgData name="Masaki Nakayama" userId="7eabd57b-b900-4e86-8622-e94bcfa04d00" providerId="ADAL" clId="{BF666A78-6515-471E-AF18-0942C0AA8AE0}" dt="2019-04-14T07:21:08.009" v="172"/>
        <pc:sldMkLst>
          <pc:docMk/>
          <pc:sldMk cId="2579000951" sldId="1836"/>
        </pc:sldMkLst>
      </pc:sldChg>
      <pc:sldChg chg="add">
        <pc:chgData name="Masaki Nakayama" userId="7eabd57b-b900-4e86-8622-e94bcfa04d00" providerId="ADAL" clId="{BF666A78-6515-471E-AF18-0942C0AA8AE0}" dt="2019-04-14T07:21:08.009" v="172"/>
        <pc:sldMkLst>
          <pc:docMk/>
          <pc:sldMk cId="611876880" sldId="1837"/>
        </pc:sldMkLst>
      </pc:sldChg>
      <pc:sldChg chg="add">
        <pc:chgData name="Masaki Nakayama" userId="7eabd57b-b900-4e86-8622-e94bcfa04d00" providerId="ADAL" clId="{BF666A78-6515-471E-AF18-0942C0AA8AE0}" dt="2019-04-14T07:21:08.009" v="172"/>
        <pc:sldMkLst>
          <pc:docMk/>
          <pc:sldMk cId="2735405160" sldId="1838"/>
        </pc:sldMkLst>
      </pc:sldChg>
      <pc:sldChg chg="add">
        <pc:chgData name="Masaki Nakayama" userId="7eabd57b-b900-4e86-8622-e94bcfa04d00" providerId="ADAL" clId="{BF666A78-6515-471E-AF18-0942C0AA8AE0}" dt="2019-04-14T07:21:08.009" v="172"/>
        <pc:sldMkLst>
          <pc:docMk/>
          <pc:sldMk cId="3170560893" sldId="1848"/>
        </pc:sldMkLst>
      </pc:sldChg>
      <pc:sldChg chg="add">
        <pc:chgData name="Masaki Nakayama" userId="7eabd57b-b900-4e86-8622-e94bcfa04d00" providerId="ADAL" clId="{BF666A78-6515-471E-AF18-0942C0AA8AE0}" dt="2019-04-14T07:21:08.009" v="172"/>
        <pc:sldMkLst>
          <pc:docMk/>
          <pc:sldMk cId="2552261098" sldId="1849"/>
        </pc:sldMkLst>
      </pc:sldChg>
      <pc:sldChg chg="add">
        <pc:chgData name="Masaki Nakayama" userId="7eabd57b-b900-4e86-8622-e94bcfa04d00" providerId="ADAL" clId="{BF666A78-6515-471E-AF18-0942C0AA8AE0}" dt="2019-04-14T07:21:08.009" v="172"/>
        <pc:sldMkLst>
          <pc:docMk/>
          <pc:sldMk cId="3609695058" sldId="1850"/>
        </pc:sldMkLst>
      </pc:sldChg>
      <pc:sldChg chg="add">
        <pc:chgData name="Masaki Nakayama" userId="7eabd57b-b900-4e86-8622-e94bcfa04d00" providerId="ADAL" clId="{BF666A78-6515-471E-AF18-0942C0AA8AE0}" dt="2019-04-14T07:21:08.009" v="172"/>
        <pc:sldMkLst>
          <pc:docMk/>
          <pc:sldMk cId="3992354416" sldId="1851"/>
        </pc:sldMkLst>
      </pc:sldChg>
      <pc:sldChg chg="add">
        <pc:chgData name="Masaki Nakayama" userId="7eabd57b-b900-4e86-8622-e94bcfa04d00" providerId="ADAL" clId="{BF666A78-6515-471E-AF18-0942C0AA8AE0}" dt="2019-04-12T11:32:25.677" v="1"/>
        <pc:sldMkLst>
          <pc:docMk/>
          <pc:sldMk cId="4013876566" sldId="1855"/>
        </pc:sldMkLst>
      </pc:sldChg>
      <pc:sldChg chg="add">
        <pc:chgData name="Masaki Nakayama" userId="7eabd57b-b900-4e86-8622-e94bcfa04d00" providerId="ADAL" clId="{BF666A78-6515-471E-AF18-0942C0AA8AE0}" dt="2019-04-12T11:32:25.677" v="1"/>
        <pc:sldMkLst>
          <pc:docMk/>
          <pc:sldMk cId="3993866945" sldId="1857"/>
        </pc:sldMkLst>
      </pc:sldChg>
      <pc:sldChg chg="add">
        <pc:chgData name="Masaki Nakayama" userId="7eabd57b-b900-4e86-8622-e94bcfa04d00" providerId="ADAL" clId="{BF666A78-6515-471E-AF18-0942C0AA8AE0}" dt="2019-04-14T07:21:08.009" v="172"/>
        <pc:sldMkLst>
          <pc:docMk/>
          <pc:sldMk cId="1411963871" sldId="1858"/>
        </pc:sldMkLst>
      </pc:sldChg>
      <pc:sldChg chg="add">
        <pc:chgData name="Masaki Nakayama" userId="7eabd57b-b900-4e86-8622-e94bcfa04d00" providerId="ADAL" clId="{BF666A78-6515-471E-AF18-0942C0AA8AE0}" dt="2019-04-14T07:21:08.009" v="172"/>
        <pc:sldMkLst>
          <pc:docMk/>
          <pc:sldMk cId="613782110" sldId="1859"/>
        </pc:sldMkLst>
      </pc:sldChg>
      <pc:sldChg chg="add">
        <pc:chgData name="Masaki Nakayama" userId="7eabd57b-b900-4e86-8622-e94bcfa04d00" providerId="ADAL" clId="{BF666A78-6515-471E-AF18-0942C0AA8AE0}" dt="2019-04-14T07:21:08.009" v="172"/>
        <pc:sldMkLst>
          <pc:docMk/>
          <pc:sldMk cId="1682218731" sldId="1860"/>
        </pc:sldMkLst>
      </pc:sldChg>
      <pc:sldChg chg="add">
        <pc:chgData name="Masaki Nakayama" userId="7eabd57b-b900-4e86-8622-e94bcfa04d00" providerId="ADAL" clId="{BF666A78-6515-471E-AF18-0942C0AA8AE0}" dt="2019-04-14T07:21:08.009" v="172"/>
        <pc:sldMkLst>
          <pc:docMk/>
          <pc:sldMk cId="2859250077" sldId="1861"/>
        </pc:sldMkLst>
      </pc:sldChg>
      <pc:sldChg chg="add">
        <pc:chgData name="Masaki Nakayama" userId="7eabd57b-b900-4e86-8622-e94bcfa04d00" providerId="ADAL" clId="{BF666A78-6515-471E-AF18-0942C0AA8AE0}" dt="2019-04-14T07:21:08.009" v="172"/>
        <pc:sldMkLst>
          <pc:docMk/>
          <pc:sldMk cId="2649248756" sldId="1862"/>
        </pc:sldMkLst>
      </pc:sldChg>
      <pc:sldChg chg="modSp add">
        <pc:chgData name="Masaki Nakayama" userId="7eabd57b-b900-4e86-8622-e94bcfa04d00" providerId="ADAL" clId="{BF666A78-6515-471E-AF18-0942C0AA8AE0}" dt="2019-04-28T04:38:01.556" v="258" actId="1076"/>
        <pc:sldMkLst>
          <pc:docMk/>
          <pc:sldMk cId="1936515190" sldId="1863"/>
        </pc:sldMkLst>
        <pc:picChg chg="mod">
          <ac:chgData name="Masaki Nakayama" userId="7eabd57b-b900-4e86-8622-e94bcfa04d00" providerId="ADAL" clId="{BF666A78-6515-471E-AF18-0942C0AA8AE0}" dt="2019-04-28T04:38:01.556" v="258" actId="1076"/>
          <ac:picMkLst>
            <pc:docMk/>
            <pc:sldMk cId="1936515190" sldId="1863"/>
            <ac:picMk id="5" creationId="{00000000-0000-0000-0000-000000000000}"/>
          </ac:picMkLst>
        </pc:picChg>
      </pc:sldChg>
      <pc:sldChg chg="add">
        <pc:chgData name="Masaki Nakayama" userId="7eabd57b-b900-4e86-8622-e94bcfa04d00" providerId="ADAL" clId="{BF666A78-6515-471E-AF18-0942C0AA8AE0}" dt="2019-04-14T07:21:08.009" v="172"/>
        <pc:sldMkLst>
          <pc:docMk/>
          <pc:sldMk cId="1326144733" sldId="1864"/>
        </pc:sldMkLst>
      </pc:sldChg>
      <pc:sldChg chg="add">
        <pc:chgData name="Masaki Nakayama" userId="7eabd57b-b900-4e86-8622-e94bcfa04d00" providerId="ADAL" clId="{BF666A78-6515-471E-AF18-0942C0AA8AE0}" dt="2019-04-14T07:21:08.009" v="172"/>
        <pc:sldMkLst>
          <pc:docMk/>
          <pc:sldMk cId="2481909588" sldId="1865"/>
        </pc:sldMkLst>
      </pc:sldChg>
      <pc:sldChg chg="add">
        <pc:chgData name="Masaki Nakayama" userId="7eabd57b-b900-4e86-8622-e94bcfa04d00" providerId="ADAL" clId="{BF666A78-6515-471E-AF18-0942C0AA8AE0}" dt="2019-04-14T07:21:08.009" v="172"/>
        <pc:sldMkLst>
          <pc:docMk/>
          <pc:sldMk cId="1595749079" sldId="1879"/>
        </pc:sldMkLst>
      </pc:sldChg>
      <pc:sldChg chg="add">
        <pc:chgData name="Masaki Nakayama" userId="7eabd57b-b900-4e86-8622-e94bcfa04d00" providerId="ADAL" clId="{BF666A78-6515-471E-AF18-0942C0AA8AE0}" dt="2019-04-14T07:21:08.009" v="172"/>
        <pc:sldMkLst>
          <pc:docMk/>
          <pc:sldMk cId="855115238" sldId="1880"/>
        </pc:sldMkLst>
      </pc:sldChg>
      <pc:sldChg chg="add">
        <pc:chgData name="Masaki Nakayama" userId="7eabd57b-b900-4e86-8622-e94bcfa04d00" providerId="ADAL" clId="{BF666A78-6515-471E-AF18-0942C0AA8AE0}" dt="2019-04-14T07:21:08.009" v="172"/>
        <pc:sldMkLst>
          <pc:docMk/>
          <pc:sldMk cId="781459955" sldId="1881"/>
        </pc:sldMkLst>
      </pc:sldChg>
      <pc:sldChg chg="add">
        <pc:chgData name="Masaki Nakayama" userId="7eabd57b-b900-4e86-8622-e94bcfa04d00" providerId="ADAL" clId="{BF666A78-6515-471E-AF18-0942C0AA8AE0}" dt="2019-04-14T07:21:08.009" v="172"/>
        <pc:sldMkLst>
          <pc:docMk/>
          <pc:sldMk cId="1877953811" sldId="1882"/>
        </pc:sldMkLst>
      </pc:sldChg>
      <pc:sldChg chg="add">
        <pc:chgData name="Masaki Nakayama" userId="7eabd57b-b900-4e86-8622-e94bcfa04d00" providerId="ADAL" clId="{BF666A78-6515-471E-AF18-0942C0AA8AE0}" dt="2019-04-14T07:21:08.009" v="172"/>
        <pc:sldMkLst>
          <pc:docMk/>
          <pc:sldMk cId="4240836029" sldId="1883"/>
        </pc:sldMkLst>
      </pc:sldChg>
      <pc:sldChg chg="add">
        <pc:chgData name="Masaki Nakayama" userId="7eabd57b-b900-4e86-8622-e94bcfa04d00" providerId="ADAL" clId="{BF666A78-6515-471E-AF18-0942C0AA8AE0}" dt="2019-04-14T07:21:08.009" v="172"/>
        <pc:sldMkLst>
          <pc:docMk/>
          <pc:sldMk cId="3387640223" sldId="1884"/>
        </pc:sldMkLst>
      </pc:sldChg>
      <pc:sldChg chg="add">
        <pc:chgData name="Masaki Nakayama" userId="7eabd57b-b900-4e86-8622-e94bcfa04d00" providerId="ADAL" clId="{BF666A78-6515-471E-AF18-0942C0AA8AE0}" dt="2019-04-14T07:21:08.009" v="172"/>
        <pc:sldMkLst>
          <pc:docMk/>
          <pc:sldMk cId="741554776" sldId="1885"/>
        </pc:sldMkLst>
      </pc:sldChg>
      <pc:sldChg chg="add">
        <pc:chgData name="Masaki Nakayama" userId="7eabd57b-b900-4e86-8622-e94bcfa04d00" providerId="ADAL" clId="{BF666A78-6515-471E-AF18-0942C0AA8AE0}" dt="2019-04-14T07:21:08.009" v="172"/>
        <pc:sldMkLst>
          <pc:docMk/>
          <pc:sldMk cId="766977753" sldId="1886"/>
        </pc:sldMkLst>
      </pc:sldChg>
      <pc:sldChg chg="add">
        <pc:chgData name="Masaki Nakayama" userId="7eabd57b-b900-4e86-8622-e94bcfa04d00" providerId="ADAL" clId="{BF666A78-6515-471E-AF18-0942C0AA8AE0}" dt="2019-04-14T07:21:08.009" v="172"/>
        <pc:sldMkLst>
          <pc:docMk/>
          <pc:sldMk cId="1405212602" sldId="1887"/>
        </pc:sldMkLst>
      </pc:sldChg>
      <pc:sldChg chg="add">
        <pc:chgData name="Masaki Nakayama" userId="7eabd57b-b900-4e86-8622-e94bcfa04d00" providerId="ADAL" clId="{BF666A78-6515-471E-AF18-0942C0AA8AE0}" dt="2019-04-14T07:21:08.009" v="172"/>
        <pc:sldMkLst>
          <pc:docMk/>
          <pc:sldMk cId="1264305608" sldId="1888"/>
        </pc:sldMkLst>
      </pc:sldChg>
      <pc:sldChg chg="add">
        <pc:chgData name="Masaki Nakayama" userId="7eabd57b-b900-4e86-8622-e94bcfa04d00" providerId="ADAL" clId="{BF666A78-6515-471E-AF18-0942C0AA8AE0}" dt="2019-04-14T07:21:08.009" v="172"/>
        <pc:sldMkLst>
          <pc:docMk/>
          <pc:sldMk cId="843735262" sldId="1889"/>
        </pc:sldMkLst>
      </pc:sldChg>
      <pc:sldChg chg="add">
        <pc:chgData name="Masaki Nakayama" userId="7eabd57b-b900-4e86-8622-e94bcfa04d00" providerId="ADAL" clId="{BF666A78-6515-471E-AF18-0942C0AA8AE0}" dt="2019-04-14T07:21:08.009" v="172"/>
        <pc:sldMkLst>
          <pc:docMk/>
          <pc:sldMk cId="201490229" sldId="1890"/>
        </pc:sldMkLst>
      </pc:sldChg>
      <pc:sldChg chg="add">
        <pc:chgData name="Masaki Nakayama" userId="7eabd57b-b900-4e86-8622-e94bcfa04d00" providerId="ADAL" clId="{BF666A78-6515-471E-AF18-0942C0AA8AE0}" dt="2019-04-14T07:21:08.009" v="172"/>
        <pc:sldMkLst>
          <pc:docMk/>
          <pc:sldMk cId="1573632783" sldId="1891"/>
        </pc:sldMkLst>
      </pc:sldChg>
      <pc:sldChg chg="add">
        <pc:chgData name="Masaki Nakayama" userId="7eabd57b-b900-4e86-8622-e94bcfa04d00" providerId="ADAL" clId="{BF666A78-6515-471E-AF18-0942C0AA8AE0}" dt="2019-04-14T07:21:08.009" v="172"/>
        <pc:sldMkLst>
          <pc:docMk/>
          <pc:sldMk cId="3651253492" sldId="1892"/>
        </pc:sldMkLst>
      </pc:sldChg>
      <pc:sldChg chg="add">
        <pc:chgData name="Masaki Nakayama" userId="7eabd57b-b900-4e86-8622-e94bcfa04d00" providerId="ADAL" clId="{BF666A78-6515-471E-AF18-0942C0AA8AE0}" dt="2019-04-14T07:21:08.009" v="172"/>
        <pc:sldMkLst>
          <pc:docMk/>
          <pc:sldMk cId="3075392506" sldId="1893"/>
        </pc:sldMkLst>
      </pc:sldChg>
      <pc:sldChg chg="add">
        <pc:chgData name="Masaki Nakayama" userId="7eabd57b-b900-4e86-8622-e94bcfa04d00" providerId="ADAL" clId="{BF666A78-6515-471E-AF18-0942C0AA8AE0}" dt="2019-04-14T07:21:08.009" v="172"/>
        <pc:sldMkLst>
          <pc:docMk/>
          <pc:sldMk cId="222798518" sldId="1894"/>
        </pc:sldMkLst>
      </pc:sldChg>
      <pc:sldChg chg="add">
        <pc:chgData name="Masaki Nakayama" userId="7eabd57b-b900-4e86-8622-e94bcfa04d00" providerId="ADAL" clId="{BF666A78-6515-471E-AF18-0942C0AA8AE0}" dt="2019-04-14T07:21:08.009" v="172"/>
        <pc:sldMkLst>
          <pc:docMk/>
          <pc:sldMk cId="2953111954" sldId="1895"/>
        </pc:sldMkLst>
      </pc:sldChg>
      <pc:sldChg chg="add">
        <pc:chgData name="Masaki Nakayama" userId="7eabd57b-b900-4e86-8622-e94bcfa04d00" providerId="ADAL" clId="{BF666A78-6515-471E-AF18-0942C0AA8AE0}" dt="2019-04-14T07:21:08.009" v="172"/>
        <pc:sldMkLst>
          <pc:docMk/>
          <pc:sldMk cId="4143128235" sldId="1896"/>
        </pc:sldMkLst>
      </pc:sldChg>
      <pc:sldChg chg="add">
        <pc:chgData name="Masaki Nakayama" userId="7eabd57b-b900-4e86-8622-e94bcfa04d00" providerId="ADAL" clId="{BF666A78-6515-471E-AF18-0942C0AA8AE0}" dt="2019-04-14T07:21:08.009" v="172"/>
        <pc:sldMkLst>
          <pc:docMk/>
          <pc:sldMk cId="3457692751" sldId="1924"/>
        </pc:sldMkLst>
      </pc:sldChg>
      <pc:sldChg chg="add">
        <pc:chgData name="Masaki Nakayama" userId="7eabd57b-b900-4e86-8622-e94bcfa04d00" providerId="ADAL" clId="{BF666A78-6515-471E-AF18-0942C0AA8AE0}" dt="2019-04-14T07:21:08.009" v="172"/>
        <pc:sldMkLst>
          <pc:docMk/>
          <pc:sldMk cId="2672456141" sldId="1925"/>
        </pc:sldMkLst>
      </pc:sldChg>
      <pc:sldChg chg="add">
        <pc:chgData name="Masaki Nakayama" userId="7eabd57b-b900-4e86-8622-e94bcfa04d00" providerId="ADAL" clId="{BF666A78-6515-471E-AF18-0942C0AA8AE0}" dt="2019-04-14T07:21:08.009" v="172"/>
        <pc:sldMkLst>
          <pc:docMk/>
          <pc:sldMk cId="1841110364" sldId="1928"/>
        </pc:sldMkLst>
      </pc:sldChg>
      <pc:sldChg chg="modTransition">
        <pc:chgData name="Masaki Nakayama" userId="7eabd57b-b900-4e86-8622-e94bcfa04d00" providerId="ADAL" clId="{BF666A78-6515-471E-AF18-0942C0AA8AE0}" dt="2019-04-14T07:12:53.338" v="104"/>
        <pc:sldMkLst>
          <pc:docMk/>
          <pc:sldMk cId="1019950728" sldId="1931"/>
        </pc:sldMkLst>
      </pc:sldChg>
      <pc:sldChg chg="modSp">
        <pc:chgData name="Masaki Nakayama" userId="7eabd57b-b900-4e86-8622-e94bcfa04d00" providerId="ADAL" clId="{BF666A78-6515-471E-AF18-0942C0AA8AE0}" dt="2019-04-12T13:39:38.671" v="99"/>
        <pc:sldMkLst>
          <pc:docMk/>
          <pc:sldMk cId="1816678261" sldId="1937"/>
        </pc:sldMkLst>
        <pc:spChg chg="mod">
          <ac:chgData name="Masaki Nakayama" userId="7eabd57b-b900-4e86-8622-e94bcfa04d00" providerId="ADAL" clId="{BF666A78-6515-471E-AF18-0942C0AA8AE0}" dt="2019-04-12T13:39:38.671" v="99"/>
          <ac:spMkLst>
            <pc:docMk/>
            <pc:sldMk cId="1816678261" sldId="1937"/>
            <ac:spMk id="5" creationId="{00000000-0000-0000-0000-000000000000}"/>
          </ac:spMkLst>
        </pc:spChg>
      </pc:sldChg>
      <pc:sldChg chg="modSp">
        <pc:chgData name="Masaki Nakayama" userId="7eabd57b-b900-4e86-8622-e94bcfa04d00" providerId="ADAL" clId="{BF666A78-6515-471E-AF18-0942C0AA8AE0}" dt="2019-04-12T13:39:17.697" v="85"/>
        <pc:sldMkLst>
          <pc:docMk/>
          <pc:sldMk cId="3920018094" sldId="1938"/>
        </pc:sldMkLst>
        <pc:spChg chg="mod">
          <ac:chgData name="Masaki Nakayama" userId="7eabd57b-b900-4e86-8622-e94bcfa04d00" providerId="ADAL" clId="{BF666A78-6515-471E-AF18-0942C0AA8AE0}" dt="2019-04-12T13:39:17.697" v="85"/>
          <ac:spMkLst>
            <pc:docMk/>
            <pc:sldMk cId="3920018094" sldId="1938"/>
            <ac:spMk id="4" creationId="{00000000-0000-0000-0000-000000000000}"/>
          </ac:spMkLst>
        </pc:spChg>
      </pc:sldChg>
      <pc:sldChg chg="add">
        <pc:chgData name="Masaki Nakayama" userId="7eabd57b-b900-4e86-8622-e94bcfa04d00" providerId="ADAL" clId="{BF666A78-6515-471E-AF18-0942C0AA8AE0}" dt="2019-04-14T07:21:08.009" v="172"/>
        <pc:sldMkLst>
          <pc:docMk/>
          <pc:sldMk cId="3542688945" sldId="1939"/>
        </pc:sldMkLst>
      </pc:sldChg>
      <pc:sldChg chg="add">
        <pc:chgData name="Masaki Nakayama" userId="7eabd57b-b900-4e86-8622-e94bcfa04d00" providerId="ADAL" clId="{BF666A78-6515-471E-AF18-0942C0AA8AE0}" dt="2019-04-14T07:21:08.009" v="172"/>
        <pc:sldMkLst>
          <pc:docMk/>
          <pc:sldMk cId="504647405" sldId="1953"/>
        </pc:sldMkLst>
      </pc:sldChg>
      <pc:sldChg chg="modTransition">
        <pc:chgData name="Masaki Nakayama" userId="7eabd57b-b900-4e86-8622-e94bcfa04d00" providerId="ADAL" clId="{BF666A78-6515-471E-AF18-0942C0AA8AE0}" dt="2019-04-14T07:12:53.338" v="104"/>
        <pc:sldMkLst>
          <pc:docMk/>
          <pc:sldMk cId="366913899" sldId="1955"/>
        </pc:sldMkLst>
      </pc:sldChg>
      <pc:sldChg chg="modTransition">
        <pc:chgData name="Masaki Nakayama" userId="7eabd57b-b900-4e86-8622-e94bcfa04d00" providerId="ADAL" clId="{BF666A78-6515-471E-AF18-0942C0AA8AE0}" dt="2019-04-14T07:12:53.338" v="104"/>
        <pc:sldMkLst>
          <pc:docMk/>
          <pc:sldMk cId="2350528700" sldId="1956"/>
        </pc:sldMkLst>
      </pc:sldChg>
      <pc:sldChg chg="modTransition">
        <pc:chgData name="Masaki Nakayama" userId="7eabd57b-b900-4e86-8622-e94bcfa04d00" providerId="ADAL" clId="{BF666A78-6515-471E-AF18-0942C0AA8AE0}" dt="2019-04-14T07:12:53.338" v="104"/>
        <pc:sldMkLst>
          <pc:docMk/>
          <pc:sldMk cId="645363916" sldId="1957"/>
        </pc:sldMkLst>
      </pc:sldChg>
      <pc:sldChg chg="modTransition">
        <pc:chgData name="Masaki Nakayama" userId="7eabd57b-b900-4e86-8622-e94bcfa04d00" providerId="ADAL" clId="{BF666A78-6515-471E-AF18-0942C0AA8AE0}" dt="2019-04-14T07:12:53.338" v="104"/>
        <pc:sldMkLst>
          <pc:docMk/>
          <pc:sldMk cId="1168253317" sldId="1958"/>
        </pc:sldMkLst>
      </pc:sldChg>
      <pc:sldChg chg="modTransition">
        <pc:chgData name="Masaki Nakayama" userId="7eabd57b-b900-4e86-8622-e94bcfa04d00" providerId="ADAL" clId="{BF666A78-6515-471E-AF18-0942C0AA8AE0}" dt="2019-04-14T07:12:53.338" v="104"/>
        <pc:sldMkLst>
          <pc:docMk/>
          <pc:sldMk cId="728319630" sldId="1986"/>
        </pc:sldMkLst>
      </pc:sldChg>
      <pc:sldChg chg="addSp delSp modSp modTransition">
        <pc:chgData name="Masaki Nakayama" userId="7eabd57b-b900-4e86-8622-e94bcfa04d00" providerId="ADAL" clId="{BF666A78-6515-471E-AF18-0942C0AA8AE0}" dt="2019-04-12T13:39:06.434" v="80"/>
        <pc:sldMkLst>
          <pc:docMk/>
          <pc:sldMk cId="2738490032" sldId="1987"/>
        </pc:sldMkLst>
        <pc:spChg chg="mod">
          <ac:chgData name="Masaki Nakayama" userId="7eabd57b-b900-4e86-8622-e94bcfa04d00" providerId="ADAL" clId="{BF666A78-6515-471E-AF18-0942C0AA8AE0}" dt="2019-04-12T13:38:15.779" v="51"/>
          <ac:spMkLst>
            <pc:docMk/>
            <pc:sldMk cId="2738490032" sldId="1987"/>
            <ac:spMk id="4" creationId="{00000000-0000-0000-0000-000000000000}"/>
          </ac:spMkLst>
        </pc:spChg>
        <pc:spChg chg="add del mod">
          <ac:chgData name="Masaki Nakayama" userId="7eabd57b-b900-4e86-8622-e94bcfa04d00" providerId="ADAL" clId="{BF666A78-6515-471E-AF18-0942C0AA8AE0}" dt="2019-04-12T13:39:06.434" v="80"/>
          <ac:spMkLst>
            <pc:docMk/>
            <pc:sldMk cId="2738490032" sldId="1987"/>
            <ac:spMk id="5" creationId="{00000000-0000-0000-0000-000000000000}"/>
          </ac:spMkLst>
        </pc:spChg>
        <pc:spChg chg="add del mod">
          <ac:chgData name="Masaki Nakayama" userId="7eabd57b-b900-4e86-8622-e94bcfa04d00" providerId="ADAL" clId="{BF666A78-6515-471E-AF18-0942C0AA8AE0}" dt="2019-04-12T13:38:26.244" v="53" actId="478"/>
          <ac:spMkLst>
            <pc:docMk/>
            <pc:sldMk cId="2738490032" sldId="1987"/>
            <ac:spMk id="6" creationId="{E5CFCFBD-CC50-47F6-A8A7-5BB6E3A7316D}"/>
          </ac:spMkLst>
        </pc:spChg>
      </pc:sldChg>
      <pc:sldChg chg="modSp modTransition">
        <pc:chgData name="Masaki Nakayama" userId="7eabd57b-b900-4e86-8622-e94bcfa04d00" providerId="ADAL" clId="{BF666A78-6515-471E-AF18-0942C0AA8AE0}" dt="2019-04-12T13:38:00.062" v="44" actId="20577"/>
        <pc:sldMkLst>
          <pc:docMk/>
          <pc:sldMk cId="663196912" sldId="1990"/>
        </pc:sldMkLst>
        <pc:spChg chg="mod">
          <ac:chgData name="Masaki Nakayama" userId="7eabd57b-b900-4e86-8622-e94bcfa04d00" providerId="ADAL" clId="{BF666A78-6515-471E-AF18-0942C0AA8AE0}" dt="2019-04-12T13:38:00.062" v="44" actId="20577"/>
          <ac:spMkLst>
            <pc:docMk/>
            <pc:sldMk cId="663196912" sldId="1990"/>
            <ac:spMk id="4" creationId="{00000000-0000-0000-0000-000000000000}"/>
          </ac:spMkLst>
        </pc:spChg>
      </pc:sldChg>
      <pc:sldChg chg="modTransition">
        <pc:chgData name="Masaki Nakayama" userId="7eabd57b-b900-4e86-8622-e94bcfa04d00" providerId="ADAL" clId="{BF666A78-6515-471E-AF18-0942C0AA8AE0}" dt="2019-04-14T07:12:53.338" v="104"/>
        <pc:sldMkLst>
          <pc:docMk/>
          <pc:sldMk cId="596305873" sldId="1991"/>
        </pc:sldMkLst>
      </pc:sldChg>
      <pc:sldChg chg="add">
        <pc:chgData name="Masaki Nakayama" userId="7eabd57b-b900-4e86-8622-e94bcfa04d00" providerId="ADAL" clId="{BF666A78-6515-471E-AF18-0942C0AA8AE0}" dt="2019-04-14T07:21:08.009" v="172"/>
        <pc:sldMkLst>
          <pc:docMk/>
          <pc:sldMk cId="2780101954" sldId="1993"/>
        </pc:sldMkLst>
      </pc:sldChg>
      <pc:sldChg chg="add">
        <pc:chgData name="Masaki Nakayama" userId="7eabd57b-b900-4e86-8622-e94bcfa04d00" providerId="ADAL" clId="{BF666A78-6515-471E-AF18-0942C0AA8AE0}" dt="2019-04-14T07:21:08.009" v="172"/>
        <pc:sldMkLst>
          <pc:docMk/>
          <pc:sldMk cId="3911344269" sldId="1994"/>
        </pc:sldMkLst>
      </pc:sldChg>
      <pc:sldChg chg="modTransition">
        <pc:chgData name="Masaki Nakayama" userId="7eabd57b-b900-4e86-8622-e94bcfa04d00" providerId="ADAL" clId="{BF666A78-6515-471E-AF18-0942C0AA8AE0}" dt="2019-04-14T07:11:52.704" v="100"/>
        <pc:sldMkLst>
          <pc:docMk/>
          <pc:sldMk cId="2020582946" sldId="1995"/>
        </pc:sldMkLst>
      </pc:sldChg>
      <pc:sldChg chg="modTransition">
        <pc:chgData name="Masaki Nakayama" userId="7eabd57b-b900-4e86-8622-e94bcfa04d00" providerId="ADAL" clId="{BF666A78-6515-471E-AF18-0942C0AA8AE0}" dt="2019-04-14T07:11:57.251" v="101"/>
        <pc:sldMkLst>
          <pc:docMk/>
          <pc:sldMk cId="1070865556" sldId="1996"/>
        </pc:sldMkLst>
      </pc:sldChg>
      <pc:sldChg chg="modTransition">
        <pc:chgData name="Masaki Nakayama" userId="7eabd57b-b900-4e86-8622-e94bcfa04d00" providerId="ADAL" clId="{BF666A78-6515-471E-AF18-0942C0AA8AE0}" dt="2019-04-14T07:12:06.977" v="103"/>
        <pc:sldMkLst>
          <pc:docMk/>
          <pc:sldMk cId="509043364" sldId="1997"/>
        </pc:sldMkLst>
      </pc:sldChg>
      <pc:sldChg chg="modTransition">
        <pc:chgData name="Masaki Nakayama" userId="7eabd57b-b900-4e86-8622-e94bcfa04d00" providerId="ADAL" clId="{BF666A78-6515-471E-AF18-0942C0AA8AE0}" dt="2019-04-14T07:12:01.432" v="102"/>
        <pc:sldMkLst>
          <pc:docMk/>
          <pc:sldMk cId="3045575900" sldId="1998"/>
        </pc:sldMkLst>
      </pc:sldChg>
    </pc:docChg>
  </pc:docChgLst>
  <pc:docChgLst>
    <pc:chgData name="正樹" userId="7eabd57b-b900-4e86-8622-e94bcfa04d00" providerId="ADAL" clId="{3B113F11-3BCE-475C-B503-83BDE6F53EA7}"/>
    <pc:docChg chg="undo custSel addSld delSld modSld sldOrd">
      <pc:chgData name="正樹" userId="7eabd57b-b900-4e86-8622-e94bcfa04d00" providerId="ADAL" clId="{3B113F11-3BCE-475C-B503-83BDE6F53EA7}" dt="2020-06-22T07:00:17.502" v="173" actId="20577"/>
      <pc:docMkLst>
        <pc:docMk/>
      </pc:docMkLst>
      <pc:sldChg chg="addSp modSp mod">
        <pc:chgData name="正樹" userId="7eabd57b-b900-4e86-8622-e94bcfa04d00" providerId="ADAL" clId="{3B113F11-3BCE-475C-B503-83BDE6F53EA7}" dt="2020-06-22T07:00:17.502" v="173" actId="20577"/>
        <pc:sldMkLst>
          <pc:docMk/>
          <pc:sldMk cId="2101191886" sldId="1634"/>
        </pc:sldMkLst>
        <pc:spChg chg="mod">
          <ac:chgData name="正樹" userId="7eabd57b-b900-4e86-8622-e94bcfa04d00" providerId="ADAL" clId="{3B113F11-3BCE-475C-B503-83BDE6F53EA7}" dt="2020-06-22T07:00:17.502" v="173" actId="20577"/>
          <ac:spMkLst>
            <pc:docMk/>
            <pc:sldMk cId="2101191886" sldId="1634"/>
            <ac:spMk id="2" creationId="{00000000-0000-0000-0000-000000000000}"/>
          </ac:spMkLst>
        </pc:spChg>
        <pc:spChg chg="add mod">
          <ac:chgData name="正樹" userId="7eabd57b-b900-4e86-8622-e94bcfa04d00" providerId="ADAL" clId="{3B113F11-3BCE-475C-B503-83BDE6F53EA7}" dt="2020-06-22T06:58:54.768" v="88" actId="2711"/>
          <ac:spMkLst>
            <pc:docMk/>
            <pc:sldMk cId="2101191886" sldId="1634"/>
            <ac:spMk id="3" creationId="{36C4DDE4-8212-408B-8437-1AF32BD7BFD5}"/>
          </ac:spMkLst>
        </pc:spChg>
        <pc:spChg chg="mod">
          <ac:chgData name="正樹" userId="7eabd57b-b900-4e86-8622-e94bcfa04d00" providerId="ADAL" clId="{3B113F11-3BCE-475C-B503-83BDE6F53EA7}" dt="2020-06-22T06:59:41.110" v="113" actId="20577"/>
          <ac:spMkLst>
            <pc:docMk/>
            <pc:sldMk cId="2101191886" sldId="1634"/>
            <ac:spMk id="4" creationId="{00000000-0000-0000-0000-000000000000}"/>
          </ac:spMkLst>
        </pc:spChg>
        <pc:spChg chg="mod">
          <ac:chgData name="正樹" userId="7eabd57b-b900-4e86-8622-e94bcfa04d00" providerId="ADAL" clId="{3B113F11-3BCE-475C-B503-83BDE6F53EA7}" dt="2020-06-22T06:56:06.550" v="70" actId="1076"/>
          <ac:spMkLst>
            <pc:docMk/>
            <pc:sldMk cId="2101191886" sldId="1634"/>
            <ac:spMk id="6" creationId="{00000000-0000-0000-0000-000000000000}"/>
          </ac:spMkLst>
        </pc:spChg>
      </pc:sldChg>
      <pc:sldChg chg="del">
        <pc:chgData name="正樹" userId="7eabd57b-b900-4e86-8622-e94bcfa04d00" providerId="ADAL" clId="{3B113F11-3BCE-475C-B503-83BDE6F53EA7}" dt="2020-06-22T06:43:41.752" v="0" actId="47"/>
        <pc:sldMkLst>
          <pc:docMk/>
          <pc:sldMk cId="2869192121" sldId="1791"/>
        </pc:sldMkLst>
      </pc:sldChg>
      <pc:sldChg chg="del">
        <pc:chgData name="正樹" userId="7eabd57b-b900-4e86-8622-e94bcfa04d00" providerId="ADAL" clId="{3B113F11-3BCE-475C-B503-83BDE6F53EA7}" dt="2020-06-22T06:50:03.547" v="8" actId="47"/>
        <pc:sldMkLst>
          <pc:docMk/>
          <pc:sldMk cId="1230930213" sldId="1792"/>
        </pc:sldMkLst>
      </pc:sldChg>
      <pc:sldChg chg="del">
        <pc:chgData name="正樹" userId="7eabd57b-b900-4e86-8622-e94bcfa04d00" providerId="ADAL" clId="{3B113F11-3BCE-475C-B503-83BDE6F53EA7}" dt="2020-06-22T06:50:03.547" v="8" actId="47"/>
        <pc:sldMkLst>
          <pc:docMk/>
          <pc:sldMk cId="848645741" sldId="1793"/>
        </pc:sldMkLst>
      </pc:sldChg>
      <pc:sldChg chg="del">
        <pc:chgData name="正樹" userId="7eabd57b-b900-4e86-8622-e94bcfa04d00" providerId="ADAL" clId="{3B113F11-3BCE-475C-B503-83BDE6F53EA7}" dt="2020-06-22T06:50:03.547" v="8" actId="47"/>
        <pc:sldMkLst>
          <pc:docMk/>
          <pc:sldMk cId="3605557312" sldId="1795"/>
        </pc:sldMkLst>
      </pc:sldChg>
      <pc:sldChg chg="del">
        <pc:chgData name="正樹" userId="7eabd57b-b900-4e86-8622-e94bcfa04d00" providerId="ADAL" clId="{3B113F11-3BCE-475C-B503-83BDE6F53EA7}" dt="2020-06-22T06:50:03.547" v="8" actId="47"/>
        <pc:sldMkLst>
          <pc:docMk/>
          <pc:sldMk cId="2916143957" sldId="1796"/>
        </pc:sldMkLst>
      </pc:sldChg>
      <pc:sldChg chg="del">
        <pc:chgData name="正樹" userId="7eabd57b-b900-4e86-8622-e94bcfa04d00" providerId="ADAL" clId="{3B113F11-3BCE-475C-B503-83BDE6F53EA7}" dt="2020-06-22T06:50:03.547" v="8" actId="47"/>
        <pc:sldMkLst>
          <pc:docMk/>
          <pc:sldMk cId="1391538086" sldId="1797"/>
        </pc:sldMkLst>
      </pc:sldChg>
      <pc:sldChg chg="del">
        <pc:chgData name="正樹" userId="7eabd57b-b900-4e86-8622-e94bcfa04d00" providerId="ADAL" clId="{3B113F11-3BCE-475C-B503-83BDE6F53EA7}" dt="2020-06-22T06:50:03.547" v="8" actId="47"/>
        <pc:sldMkLst>
          <pc:docMk/>
          <pc:sldMk cId="1413727672" sldId="1798"/>
        </pc:sldMkLst>
      </pc:sldChg>
      <pc:sldChg chg="del">
        <pc:chgData name="正樹" userId="7eabd57b-b900-4e86-8622-e94bcfa04d00" providerId="ADAL" clId="{3B113F11-3BCE-475C-B503-83BDE6F53EA7}" dt="2020-06-22T06:43:50.043" v="1" actId="47"/>
        <pc:sldMkLst>
          <pc:docMk/>
          <pc:sldMk cId="3517318943" sldId="1801"/>
        </pc:sldMkLst>
      </pc:sldChg>
      <pc:sldChg chg="del">
        <pc:chgData name="正樹" userId="7eabd57b-b900-4e86-8622-e94bcfa04d00" providerId="ADAL" clId="{3B113F11-3BCE-475C-B503-83BDE6F53EA7}" dt="2020-06-22T06:44:34.480" v="3" actId="47"/>
        <pc:sldMkLst>
          <pc:docMk/>
          <pc:sldMk cId="546829619" sldId="1803"/>
        </pc:sldMkLst>
      </pc:sldChg>
      <pc:sldChg chg="del">
        <pc:chgData name="正樹" userId="7eabd57b-b900-4e86-8622-e94bcfa04d00" providerId="ADAL" clId="{3B113F11-3BCE-475C-B503-83BDE6F53EA7}" dt="2020-06-22T06:48:11.982" v="4" actId="47"/>
        <pc:sldMkLst>
          <pc:docMk/>
          <pc:sldMk cId="3785743186" sldId="1805"/>
        </pc:sldMkLst>
      </pc:sldChg>
      <pc:sldChg chg="del">
        <pc:chgData name="正樹" userId="7eabd57b-b900-4e86-8622-e94bcfa04d00" providerId="ADAL" clId="{3B113F11-3BCE-475C-B503-83BDE6F53EA7}" dt="2020-06-22T06:48:11.982" v="4" actId="47"/>
        <pc:sldMkLst>
          <pc:docMk/>
          <pc:sldMk cId="626767112" sldId="1807"/>
        </pc:sldMkLst>
      </pc:sldChg>
      <pc:sldChg chg="del">
        <pc:chgData name="正樹" userId="7eabd57b-b900-4e86-8622-e94bcfa04d00" providerId="ADAL" clId="{3B113F11-3BCE-475C-B503-83BDE6F53EA7}" dt="2020-06-22T06:50:03.547" v="8" actId="47"/>
        <pc:sldMkLst>
          <pc:docMk/>
          <pc:sldMk cId="55651728" sldId="1814"/>
        </pc:sldMkLst>
      </pc:sldChg>
      <pc:sldChg chg="del">
        <pc:chgData name="正樹" userId="7eabd57b-b900-4e86-8622-e94bcfa04d00" providerId="ADAL" clId="{3B113F11-3BCE-475C-B503-83BDE6F53EA7}" dt="2020-06-22T06:44:21.246" v="2" actId="47"/>
        <pc:sldMkLst>
          <pc:docMk/>
          <pc:sldMk cId="752025188" sldId="1818"/>
        </pc:sldMkLst>
      </pc:sldChg>
      <pc:sldChg chg="del">
        <pc:chgData name="正樹" userId="7eabd57b-b900-4e86-8622-e94bcfa04d00" providerId="ADAL" clId="{3B113F11-3BCE-475C-B503-83BDE6F53EA7}" dt="2020-06-22T06:44:21.246" v="2" actId="47"/>
        <pc:sldMkLst>
          <pc:docMk/>
          <pc:sldMk cId="3425577301" sldId="1819"/>
        </pc:sldMkLst>
      </pc:sldChg>
      <pc:sldChg chg="del">
        <pc:chgData name="正樹" userId="7eabd57b-b900-4e86-8622-e94bcfa04d00" providerId="ADAL" clId="{3B113F11-3BCE-475C-B503-83BDE6F53EA7}" dt="2020-06-22T06:43:41.752" v="0" actId="47"/>
        <pc:sldMkLst>
          <pc:docMk/>
          <pc:sldMk cId="903385456" sldId="1822"/>
        </pc:sldMkLst>
      </pc:sldChg>
      <pc:sldChg chg="del">
        <pc:chgData name="正樹" userId="7eabd57b-b900-4e86-8622-e94bcfa04d00" providerId="ADAL" clId="{3B113F11-3BCE-475C-B503-83BDE6F53EA7}" dt="2020-06-22T06:43:41.752" v="0" actId="47"/>
        <pc:sldMkLst>
          <pc:docMk/>
          <pc:sldMk cId="3201365313" sldId="1823"/>
        </pc:sldMkLst>
      </pc:sldChg>
      <pc:sldChg chg="del">
        <pc:chgData name="正樹" userId="7eabd57b-b900-4e86-8622-e94bcfa04d00" providerId="ADAL" clId="{3B113F11-3BCE-475C-B503-83BDE6F53EA7}" dt="2020-06-22T06:43:41.752" v="0" actId="47"/>
        <pc:sldMkLst>
          <pc:docMk/>
          <pc:sldMk cId="1739588930" sldId="1824"/>
        </pc:sldMkLst>
      </pc:sldChg>
      <pc:sldChg chg="del">
        <pc:chgData name="正樹" userId="7eabd57b-b900-4e86-8622-e94bcfa04d00" providerId="ADAL" clId="{3B113F11-3BCE-475C-B503-83BDE6F53EA7}" dt="2020-06-22T06:43:41.752" v="0" actId="47"/>
        <pc:sldMkLst>
          <pc:docMk/>
          <pc:sldMk cId="3376218194" sldId="1825"/>
        </pc:sldMkLst>
      </pc:sldChg>
      <pc:sldChg chg="del">
        <pc:chgData name="正樹" userId="7eabd57b-b900-4e86-8622-e94bcfa04d00" providerId="ADAL" clId="{3B113F11-3BCE-475C-B503-83BDE6F53EA7}" dt="2020-06-22T06:51:09.948" v="15" actId="47"/>
        <pc:sldMkLst>
          <pc:docMk/>
          <pc:sldMk cId="1476721715" sldId="1826"/>
        </pc:sldMkLst>
      </pc:sldChg>
      <pc:sldChg chg="del">
        <pc:chgData name="正樹" userId="7eabd57b-b900-4e86-8622-e94bcfa04d00" providerId="ADAL" clId="{3B113F11-3BCE-475C-B503-83BDE6F53EA7}" dt="2020-06-22T06:51:03.330" v="14" actId="47"/>
        <pc:sldMkLst>
          <pc:docMk/>
          <pc:sldMk cId="4125294095" sldId="1827"/>
        </pc:sldMkLst>
      </pc:sldChg>
      <pc:sldChg chg="del">
        <pc:chgData name="正樹" userId="7eabd57b-b900-4e86-8622-e94bcfa04d00" providerId="ADAL" clId="{3B113F11-3BCE-475C-B503-83BDE6F53EA7}" dt="2020-06-22T06:50:03.547" v="8" actId="47"/>
        <pc:sldMkLst>
          <pc:docMk/>
          <pc:sldMk cId="804474083" sldId="1829"/>
        </pc:sldMkLst>
      </pc:sldChg>
      <pc:sldChg chg="del">
        <pc:chgData name="正樹" userId="7eabd57b-b900-4e86-8622-e94bcfa04d00" providerId="ADAL" clId="{3B113F11-3BCE-475C-B503-83BDE6F53EA7}" dt="2020-06-22T06:50:03.547" v="8" actId="47"/>
        <pc:sldMkLst>
          <pc:docMk/>
          <pc:sldMk cId="2261488112" sldId="1832"/>
        </pc:sldMkLst>
      </pc:sldChg>
      <pc:sldChg chg="del">
        <pc:chgData name="正樹" userId="7eabd57b-b900-4e86-8622-e94bcfa04d00" providerId="ADAL" clId="{3B113F11-3BCE-475C-B503-83BDE6F53EA7}" dt="2020-06-22T06:50:03.547" v="8" actId="47"/>
        <pc:sldMkLst>
          <pc:docMk/>
          <pc:sldMk cId="1538292305" sldId="1833"/>
        </pc:sldMkLst>
      </pc:sldChg>
      <pc:sldChg chg="del">
        <pc:chgData name="正樹" userId="7eabd57b-b900-4e86-8622-e94bcfa04d00" providerId="ADAL" clId="{3B113F11-3BCE-475C-B503-83BDE6F53EA7}" dt="2020-06-22T06:50:03.547" v="8" actId="47"/>
        <pc:sldMkLst>
          <pc:docMk/>
          <pc:sldMk cId="2037936197" sldId="1835"/>
        </pc:sldMkLst>
      </pc:sldChg>
      <pc:sldChg chg="del">
        <pc:chgData name="正樹" userId="7eabd57b-b900-4e86-8622-e94bcfa04d00" providerId="ADAL" clId="{3B113F11-3BCE-475C-B503-83BDE6F53EA7}" dt="2020-06-22T06:50:03.547" v="8" actId="47"/>
        <pc:sldMkLst>
          <pc:docMk/>
          <pc:sldMk cId="2579000951" sldId="1836"/>
        </pc:sldMkLst>
      </pc:sldChg>
      <pc:sldChg chg="del">
        <pc:chgData name="正樹" userId="7eabd57b-b900-4e86-8622-e94bcfa04d00" providerId="ADAL" clId="{3B113F11-3BCE-475C-B503-83BDE6F53EA7}" dt="2020-06-22T06:50:03.547" v="8" actId="47"/>
        <pc:sldMkLst>
          <pc:docMk/>
          <pc:sldMk cId="611876880" sldId="1837"/>
        </pc:sldMkLst>
      </pc:sldChg>
      <pc:sldChg chg="del">
        <pc:chgData name="正樹" userId="7eabd57b-b900-4e86-8622-e94bcfa04d00" providerId="ADAL" clId="{3B113F11-3BCE-475C-B503-83BDE6F53EA7}" dt="2020-06-22T06:50:03.547" v="8" actId="47"/>
        <pc:sldMkLst>
          <pc:docMk/>
          <pc:sldMk cId="2735405160" sldId="1838"/>
        </pc:sldMkLst>
      </pc:sldChg>
      <pc:sldChg chg="del">
        <pc:chgData name="正樹" userId="7eabd57b-b900-4e86-8622-e94bcfa04d00" providerId="ADAL" clId="{3B113F11-3BCE-475C-B503-83BDE6F53EA7}" dt="2020-06-22T06:50:54.013" v="13" actId="47"/>
        <pc:sldMkLst>
          <pc:docMk/>
          <pc:sldMk cId="3958873666" sldId="1841"/>
        </pc:sldMkLst>
      </pc:sldChg>
      <pc:sldChg chg="del">
        <pc:chgData name="正樹" userId="7eabd57b-b900-4e86-8622-e94bcfa04d00" providerId="ADAL" clId="{3B113F11-3BCE-475C-B503-83BDE6F53EA7}" dt="2020-06-22T06:44:34.480" v="3" actId="47"/>
        <pc:sldMkLst>
          <pc:docMk/>
          <pc:sldMk cId="1101070143" sldId="1842"/>
        </pc:sldMkLst>
      </pc:sldChg>
      <pc:sldChg chg="del">
        <pc:chgData name="正樹" userId="7eabd57b-b900-4e86-8622-e94bcfa04d00" providerId="ADAL" clId="{3B113F11-3BCE-475C-B503-83BDE6F53EA7}" dt="2020-06-22T06:48:11.982" v="4" actId="47"/>
        <pc:sldMkLst>
          <pc:docMk/>
          <pc:sldMk cId="972628787" sldId="1843"/>
        </pc:sldMkLst>
      </pc:sldChg>
      <pc:sldChg chg="del">
        <pc:chgData name="正樹" userId="7eabd57b-b900-4e86-8622-e94bcfa04d00" providerId="ADAL" clId="{3B113F11-3BCE-475C-B503-83BDE6F53EA7}" dt="2020-06-22T06:48:11.982" v="4" actId="47"/>
        <pc:sldMkLst>
          <pc:docMk/>
          <pc:sldMk cId="3400400083" sldId="1844"/>
        </pc:sldMkLst>
      </pc:sldChg>
      <pc:sldChg chg="del">
        <pc:chgData name="正樹" userId="7eabd57b-b900-4e86-8622-e94bcfa04d00" providerId="ADAL" clId="{3B113F11-3BCE-475C-B503-83BDE6F53EA7}" dt="2020-06-22T06:48:11.982" v="4" actId="47"/>
        <pc:sldMkLst>
          <pc:docMk/>
          <pc:sldMk cId="1216506195" sldId="1845"/>
        </pc:sldMkLst>
      </pc:sldChg>
      <pc:sldChg chg="del">
        <pc:chgData name="正樹" userId="7eabd57b-b900-4e86-8622-e94bcfa04d00" providerId="ADAL" clId="{3B113F11-3BCE-475C-B503-83BDE6F53EA7}" dt="2020-06-22T06:52:48.753" v="21" actId="47"/>
        <pc:sldMkLst>
          <pc:docMk/>
          <pc:sldMk cId="2063800810" sldId="1846"/>
        </pc:sldMkLst>
      </pc:sldChg>
      <pc:sldChg chg="del">
        <pc:chgData name="正樹" userId="7eabd57b-b900-4e86-8622-e94bcfa04d00" providerId="ADAL" clId="{3B113F11-3BCE-475C-B503-83BDE6F53EA7}" dt="2020-06-22T06:50:03.547" v="8" actId="47"/>
        <pc:sldMkLst>
          <pc:docMk/>
          <pc:sldMk cId="3170560893" sldId="1848"/>
        </pc:sldMkLst>
      </pc:sldChg>
      <pc:sldChg chg="del">
        <pc:chgData name="正樹" userId="7eabd57b-b900-4e86-8622-e94bcfa04d00" providerId="ADAL" clId="{3B113F11-3BCE-475C-B503-83BDE6F53EA7}" dt="2020-06-22T06:50:03.547" v="8" actId="47"/>
        <pc:sldMkLst>
          <pc:docMk/>
          <pc:sldMk cId="2552261098" sldId="1849"/>
        </pc:sldMkLst>
      </pc:sldChg>
      <pc:sldChg chg="del">
        <pc:chgData name="正樹" userId="7eabd57b-b900-4e86-8622-e94bcfa04d00" providerId="ADAL" clId="{3B113F11-3BCE-475C-B503-83BDE6F53EA7}" dt="2020-06-22T06:50:03.547" v="8" actId="47"/>
        <pc:sldMkLst>
          <pc:docMk/>
          <pc:sldMk cId="3609695058" sldId="1850"/>
        </pc:sldMkLst>
      </pc:sldChg>
      <pc:sldChg chg="del">
        <pc:chgData name="正樹" userId="7eabd57b-b900-4e86-8622-e94bcfa04d00" providerId="ADAL" clId="{3B113F11-3BCE-475C-B503-83BDE6F53EA7}" dt="2020-06-22T06:50:03.547" v="8" actId="47"/>
        <pc:sldMkLst>
          <pc:docMk/>
          <pc:sldMk cId="3992354416" sldId="1851"/>
        </pc:sldMkLst>
      </pc:sldChg>
      <pc:sldChg chg="del">
        <pc:chgData name="正樹" userId="7eabd57b-b900-4e86-8622-e94bcfa04d00" providerId="ADAL" clId="{3B113F11-3BCE-475C-B503-83BDE6F53EA7}" dt="2020-06-22T06:51:13.404" v="16" actId="47"/>
        <pc:sldMkLst>
          <pc:docMk/>
          <pc:sldMk cId="4013876566" sldId="1855"/>
        </pc:sldMkLst>
      </pc:sldChg>
      <pc:sldChg chg="del">
        <pc:chgData name="正樹" userId="7eabd57b-b900-4e86-8622-e94bcfa04d00" providerId="ADAL" clId="{3B113F11-3BCE-475C-B503-83BDE6F53EA7}" dt="2020-06-22T06:51:13.404" v="16" actId="47"/>
        <pc:sldMkLst>
          <pc:docMk/>
          <pc:sldMk cId="3993866945" sldId="1857"/>
        </pc:sldMkLst>
      </pc:sldChg>
      <pc:sldChg chg="del">
        <pc:chgData name="正樹" userId="7eabd57b-b900-4e86-8622-e94bcfa04d00" providerId="ADAL" clId="{3B113F11-3BCE-475C-B503-83BDE6F53EA7}" dt="2020-06-22T06:50:03.547" v="8" actId="47"/>
        <pc:sldMkLst>
          <pc:docMk/>
          <pc:sldMk cId="1411963871" sldId="1858"/>
        </pc:sldMkLst>
      </pc:sldChg>
      <pc:sldChg chg="del">
        <pc:chgData name="正樹" userId="7eabd57b-b900-4e86-8622-e94bcfa04d00" providerId="ADAL" clId="{3B113F11-3BCE-475C-B503-83BDE6F53EA7}" dt="2020-06-22T06:50:03.547" v="8" actId="47"/>
        <pc:sldMkLst>
          <pc:docMk/>
          <pc:sldMk cId="613782110" sldId="1859"/>
        </pc:sldMkLst>
      </pc:sldChg>
      <pc:sldChg chg="del">
        <pc:chgData name="正樹" userId="7eabd57b-b900-4e86-8622-e94bcfa04d00" providerId="ADAL" clId="{3B113F11-3BCE-475C-B503-83BDE6F53EA7}" dt="2020-06-22T06:50:03.547" v="8" actId="47"/>
        <pc:sldMkLst>
          <pc:docMk/>
          <pc:sldMk cId="1682218731" sldId="1860"/>
        </pc:sldMkLst>
      </pc:sldChg>
      <pc:sldChg chg="del">
        <pc:chgData name="正樹" userId="7eabd57b-b900-4e86-8622-e94bcfa04d00" providerId="ADAL" clId="{3B113F11-3BCE-475C-B503-83BDE6F53EA7}" dt="2020-06-22T06:50:03.547" v="8" actId="47"/>
        <pc:sldMkLst>
          <pc:docMk/>
          <pc:sldMk cId="2859250077" sldId="1861"/>
        </pc:sldMkLst>
      </pc:sldChg>
      <pc:sldChg chg="del">
        <pc:chgData name="正樹" userId="7eabd57b-b900-4e86-8622-e94bcfa04d00" providerId="ADAL" clId="{3B113F11-3BCE-475C-B503-83BDE6F53EA7}" dt="2020-06-22T06:50:03.547" v="8" actId="47"/>
        <pc:sldMkLst>
          <pc:docMk/>
          <pc:sldMk cId="2649248756" sldId="1862"/>
        </pc:sldMkLst>
      </pc:sldChg>
      <pc:sldChg chg="del">
        <pc:chgData name="正樹" userId="7eabd57b-b900-4e86-8622-e94bcfa04d00" providerId="ADAL" clId="{3B113F11-3BCE-475C-B503-83BDE6F53EA7}" dt="2020-06-22T06:50:03.547" v="8" actId="47"/>
        <pc:sldMkLst>
          <pc:docMk/>
          <pc:sldMk cId="1936515190" sldId="1863"/>
        </pc:sldMkLst>
      </pc:sldChg>
      <pc:sldChg chg="del">
        <pc:chgData name="正樹" userId="7eabd57b-b900-4e86-8622-e94bcfa04d00" providerId="ADAL" clId="{3B113F11-3BCE-475C-B503-83BDE6F53EA7}" dt="2020-06-22T06:50:03.547" v="8" actId="47"/>
        <pc:sldMkLst>
          <pc:docMk/>
          <pc:sldMk cId="1326144733" sldId="1864"/>
        </pc:sldMkLst>
      </pc:sldChg>
      <pc:sldChg chg="del">
        <pc:chgData name="正樹" userId="7eabd57b-b900-4e86-8622-e94bcfa04d00" providerId="ADAL" clId="{3B113F11-3BCE-475C-B503-83BDE6F53EA7}" dt="2020-06-22T06:50:03.547" v="8" actId="47"/>
        <pc:sldMkLst>
          <pc:docMk/>
          <pc:sldMk cId="2481909588" sldId="1865"/>
        </pc:sldMkLst>
      </pc:sldChg>
      <pc:sldChg chg="del">
        <pc:chgData name="正樹" userId="7eabd57b-b900-4e86-8622-e94bcfa04d00" providerId="ADAL" clId="{3B113F11-3BCE-475C-B503-83BDE6F53EA7}" dt="2020-06-22T06:50:03.547" v="8" actId="47"/>
        <pc:sldMkLst>
          <pc:docMk/>
          <pc:sldMk cId="278150864" sldId="1873"/>
        </pc:sldMkLst>
      </pc:sldChg>
      <pc:sldChg chg="del">
        <pc:chgData name="正樹" userId="7eabd57b-b900-4e86-8622-e94bcfa04d00" providerId="ADAL" clId="{3B113F11-3BCE-475C-B503-83BDE6F53EA7}" dt="2020-06-22T06:50:03.547" v="8" actId="47"/>
        <pc:sldMkLst>
          <pc:docMk/>
          <pc:sldMk cId="1188250034" sldId="1874"/>
        </pc:sldMkLst>
      </pc:sldChg>
      <pc:sldChg chg="del">
        <pc:chgData name="正樹" userId="7eabd57b-b900-4e86-8622-e94bcfa04d00" providerId="ADAL" clId="{3B113F11-3BCE-475C-B503-83BDE6F53EA7}" dt="2020-06-22T06:50:03.547" v="8" actId="47"/>
        <pc:sldMkLst>
          <pc:docMk/>
          <pc:sldMk cId="846393418" sldId="1876"/>
        </pc:sldMkLst>
      </pc:sldChg>
      <pc:sldChg chg="del">
        <pc:chgData name="正樹" userId="7eabd57b-b900-4e86-8622-e94bcfa04d00" providerId="ADAL" clId="{3B113F11-3BCE-475C-B503-83BDE6F53EA7}" dt="2020-06-22T06:50:03.547" v="8" actId="47"/>
        <pc:sldMkLst>
          <pc:docMk/>
          <pc:sldMk cId="3179797900" sldId="1877"/>
        </pc:sldMkLst>
      </pc:sldChg>
      <pc:sldChg chg="del">
        <pc:chgData name="正樹" userId="7eabd57b-b900-4e86-8622-e94bcfa04d00" providerId="ADAL" clId="{3B113F11-3BCE-475C-B503-83BDE6F53EA7}" dt="2020-06-22T06:50:03.547" v="8" actId="47"/>
        <pc:sldMkLst>
          <pc:docMk/>
          <pc:sldMk cId="526789112" sldId="1878"/>
        </pc:sldMkLst>
      </pc:sldChg>
      <pc:sldChg chg="del">
        <pc:chgData name="正樹" userId="7eabd57b-b900-4e86-8622-e94bcfa04d00" providerId="ADAL" clId="{3B113F11-3BCE-475C-B503-83BDE6F53EA7}" dt="2020-06-22T06:50:03.547" v="8" actId="47"/>
        <pc:sldMkLst>
          <pc:docMk/>
          <pc:sldMk cId="1595749079" sldId="1879"/>
        </pc:sldMkLst>
      </pc:sldChg>
      <pc:sldChg chg="del">
        <pc:chgData name="正樹" userId="7eabd57b-b900-4e86-8622-e94bcfa04d00" providerId="ADAL" clId="{3B113F11-3BCE-475C-B503-83BDE6F53EA7}" dt="2020-06-22T06:50:03.547" v="8" actId="47"/>
        <pc:sldMkLst>
          <pc:docMk/>
          <pc:sldMk cId="855115238" sldId="1880"/>
        </pc:sldMkLst>
      </pc:sldChg>
      <pc:sldChg chg="del">
        <pc:chgData name="正樹" userId="7eabd57b-b900-4e86-8622-e94bcfa04d00" providerId="ADAL" clId="{3B113F11-3BCE-475C-B503-83BDE6F53EA7}" dt="2020-06-22T06:50:03.547" v="8" actId="47"/>
        <pc:sldMkLst>
          <pc:docMk/>
          <pc:sldMk cId="781459955" sldId="1881"/>
        </pc:sldMkLst>
      </pc:sldChg>
      <pc:sldChg chg="del">
        <pc:chgData name="正樹" userId="7eabd57b-b900-4e86-8622-e94bcfa04d00" providerId="ADAL" clId="{3B113F11-3BCE-475C-B503-83BDE6F53EA7}" dt="2020-06-22T06:50:03.547" v="8" actId="47"/>
        <pc:sldMkLst>
          <pc:docMk/>
          <pc:sldMk cId="1877953811" sldId="1882"/>
        </pc:sldMkLst>
      </pc:sldChg>
      <pc:sldChg chg="del">
        <pc:chgData name="正樹" userId="7eabd57b-b900-4e86-8622-e94bcfa04d00" providerId="ADAL" clId="{3B113F11-3BCE-475C-B503-83BDE6F53EA7}" dt="2020-06-22T06:50:03.547" v="8" actId="47"/>
        <pc:sldMkLst>
          <pc:docMk/>
          <pc:sldMk cId="4240836029" sldId="1883"/>
        </pc:sldMkLst>
      </pc:sldChg>
      <pc:sldChg chg="del">
        <pc:chgData name="正樹" userId="7eabd57b-b900-4e86-8622-e94bcfa04d00" providerId="ADAL" clId="{3B113F11-3BCE-475C-B503-83BDE6F53EA7}" dt="2020-06-22T06:50:03.547" v="8" actId="47"/>
        <pc:sldMkLst>
          <pc:docMk/>
          <pc:sldMk cId="3387640223" sldId="1884"/>
        </pc:sldMkLst>
      </pc:sldChg>
      <pc:sldChg chg="del">
        <pc:chgData name="正樹" userId="7eabd57b-b900-4e86-8622-e94bcfa04d00" providerId="ADAL" clId="{3B113F11-3BCE-475C-B503-83BDE6F53EA7}" dt="2020-06-22T06:50:03.547" v="8" actId="47"/>
        <pc:sldMkLst>
          <pc:docMk/>
          <pc:sldMk cId="741554776" sldId="1885"/>
        </pc:sldMkLst>
      </pc:sldChg>
      <pc:sldChg chg="del">
        <pc:chgData name="正樹" userId="7eabd57b-b900-4e86-8622-e94bcfa04d00" providerId="ADAL" clId="{3B113F11-3BCE-475C-B503-83BDE6F53EA7}" dt="2020-06-22T06:50:03.547" v="8" actId="47"/>
        <pc:sldMkLst>
          <pc:docMk/>
          <pc:sldMk cId="766977753" sldId="1886"/>
        </pc:sldMkLst>
      </pc:sldChg>
      <pc:sldChg chg="del">
        <pc:chgData name="正樹" userId="7eabd57b-b900-4e86-8622-e94bcfa04d00" providerId="ADAL" clId="{3B113F11-3BCE-475C-B503-83BDE6F53EA7}" dt="2020-06-22T06:50:03.547" v="8" actId="47"/>
        <pc:sldMkLst>
          <pc:docMk/>
          <pc:sldMk cId="1405212602" sldId="1887"/>
        </pc:sldMkLst>
      </pc:sldChg>
      <pc:sldChg chg="del">
        <pc:chgData name="正樹" userId="7eabd57b-b900-4e86-8622-e94bcfa04d00" providerId="ADAL" clId="{3B113F11-3BCE-475C-B503-83BDE6F53EA7}" dt="2020-06-22T06:50:03.547" v="8" actId="47"/>
        <pc:sldMkLst>
          <pc:docMk/>
          <pc:sldMk cId="1264305608" sldId="1888"/>
        </pc:sldMkLst>
      </pc:sldChg>
      <pc:sldChg chg="del">
        <pc:chgData name="正樹" userId="7eabd57b-b900-4e86-8622-e94bcfa04d00" providerId="ADAL" clId="{3B113F11-3BCE-475C-B503-83BDE6F53EA7}" dt="2020-06-22T06:50:03.547" v="8" actId="47"/>
        <pc:sldMkLst>
          <pc:docMk/>
          <pc:sldMk cId="843735262" sldId="1889"/>
        </pc:sldMkLst>
      </pc:sldChg>
      <pc:sldChg chg="del">
        <pc:chgData name="正樹" userId="7eabd57b-b900-4e86-8622-e94bcfa04d00" providerId="ADAL" clId="{3B113F11-3BCE-475C-B503-83BDE6F53EA7}" dt="2020-06-22T06:50:03.547" v="8" actId="47"/>
        <pc:sldMkLst>
          <pc:docMk/>
          <pc:sldMk cId="201490229" sldId="1890"/>
        </pc:sldMkLst>
      </pc:sldChg>
      <pc:sldChg chg="del">
        <pc:chgData name="正樹" userId="7eabd57b-b900-4e86-8622-e94bcfa04d00" providerId="ADAL" clId="{3B113F11-3BCE-475C-B503-83BDE6F53EA7}" dt="2020-06-22T06:50:03.547" v="8" actId="47"/>
        <pc:sldMkLst>
          <pc:docMk/>
          <pc:sldMk cId="1573632783" sldId="1891"/>
        </pc:sldMkLst>
      </pc:sldChg>
      <pc:sldChg chg="del">
        <pc:chgData name="正樹" userId="7eabd57b-b900-4e86-8622-e94bcfa04d00" providerId="ADAL" clId="{3B113F11-3BCE-475C-B503-83BDE6F53EA7}" dt="2020-06-22T06:50:03.547" v="8" actId="47"/>
        <pc:sldMkLst>
          <pc:docMk/>
          <pc:sldMk cId="3651253492" sldId="1892"/>
        </pc:sldMkLst>
      </pc:sldChg>
      <pc:sldChg chg="del">
        <pc:chgData name="正樹" userId="7eabd57b-b900-4e86-8622-e94bcfa04d00" providerId="ADAL" clId="{3B113F11-3BCE-475C-B503-83BDE6F53EA7}" dt="2020-06-22T06:50:03.547" v="8" actId="47"/>
        <pc:sldMkLst>
          <pc:docMk/>
          <pc:sldMk cId="3075392506" sldId="1893"/>
        </pc:sldMkLst>
      </pc:sldChg>
      <pc:sldChg chg="del">
        <pc:chgData name="正樹" userId="7eabd57b-b900-4e86-8622-e94bcfa04d00" providerId="ADAL" clId="{3B113F11-3BCE-475C-B503-83BDE6F53EA7}" dt="2020-06-22T06:50:03.547" v="8" actId="47"/>
        <pc:sldMkLst>
          <pc:docMk/>
          <pc:sldMk cId="222798518" sldId="1894"/>
        </pc:sldMkLst>
      </pc:sldChg>
      <pc:sldChg chg="del">
        <pc:chgData name="正樹" userId="7eabd57b-b900-4e86-8622-e94bcfa04d00" providerId="ADAL" clId="{3B113F11-3BCE-475C-B503-83BDE6F53EA7}" dt="2020-06-22T06:50:03.547" v="8" actId="47"/>
        <pc:sldMkLst>
          <pc:docMk/>
          <pc:sldMk cId="2953111954" sldId="1895"/>
        </pc:sldMkLst>
      </pc:sldChg>
      <pc:sldChg chg="del">
        <pc:chgData name="正樹" userId="7eabd57b-b900-4e86-8622-e94bcfa04d00" providerId="ADAL" clId="{3B113F11-3BCE-475C-B503-83BDE6F53EA7}" dt="2020-06-22T06:50:03.547" v="8" actId="47"/>
        <pc:sldMkLst>
          <pc:docMk/>
          <pc:sldMk cId="4143128235" sldId="1896"/>
        </pc:sldMkLst>
      </pc:sldChg>
      <pc:sldChg chg="del">
        <pc:chgData name="正樹" userId="7eabd57b-b900-4e86-8622-e94bcfa04d00" providerId="ADAL" clId="{3B113F11-3BCE-475C-B503-83BDE6F53EA7}" dt="2020-06-22T06:44:21.246" v="2" actId="47"/>
        <pc:sldMkLst>
          <pc:docMk/>
          <pc:sldMk cId="2596919517" sldId="1897"/>
        </pc:sldMkLst>
      </pc:sldChg>
      <pc:sldChg chg="del">
        <pc:chgData name="正樹" userId="7eabd57b-b900-4e86-8622-e94bcfa04d00" providerId="ADAL" clId="{3B113F11-3BCE-475C-B503-83BDE6F53EA7}" dt="2020-06-22T06:44:21.246" v="2" actId="47"/>
        <pc:sldMkLst>
          <pc:docMk/>
          <pc:sldMk cId="593145388" sldId="1898"/>
        </pc:sldMkLst>
      </pc:sldChg>
      <pc:sldChg chg="del">
        <pc:chgData name="正樹" userId="7eabd57b-b900-4e86-8622-e94bcfa04d00" providerId="ADAL" clId="{3B113F11-3BCE-475C-B503-83BDE6F53EA7}" dt="2020-06-22T06:44:34.480" v="3" actId="47"/>
        <pc:sldMkLst>
          <pc:docMk/>
          <pc:sldMk cId="2947172996" sldId="1899"/>
        </pc:sldMkLst>
      </pc:sldChg>
      <pc:sldChg chg="del">
        <pc:chgData name="正樹" userId="7eabd57b-b900-4e86-8622-e94bcfa04d00" providerId="ADAL" clId="{3B113F11-3BCE-475C-B503-83BDE6F53EA7}" dt="2020-06-22T06:48:11.982" v="4" actId="47"/>
        <pc:sldMkLst>
          <pc:docMk/>
          <pc:sldMk cId="2739212732" sldId="1900"/>
        </pc:sldMkLst>
      </pc:sldChg>
      <pc:sldChg chg="del">
        <pc:chgData name="正樹" userId="7eabd57b-b900-4e86-8622-e94bcfa04d00" providerId="ADAL" clId="{3B113F11-3BCE-475C-B503-83BDE6F53EA7}" dt="2020-06-22T06:48:11.982" v="4" actId="47"/>
        <pc:sldMkLst>
          <pc:docMk/>
          <pc:sldMk cId="1721496496" sldId="1901"/>
        </pc:sldMkLst>
      </pc:sldChg>
      <pc:sldChg chg="del">
        <pc:chgData name="正樹" userId="7eabd57b-b900-4e86-8622-e94bcfa04d00" providerId="ADAL" clId="{3B113F11-3BCE-475C-B503-83BDE6F53EA7}" dt="2020-06-22T06:50:03.547" v="8" actId="47"/>
        <pc:sldMkLst>
          <pc:docMk/>
          <pc:sldMk cId="3068678206" sldId="1903"/>
        </pc:sldMkLst>
      </pc:sldChg>
      <pc:sldChg chg="del">
        <pc:chgData name="正樹" userId="7eabd57b-b900-4e86-8622-e94bcfa04d00" providerId="ADAL" clId="{3B113F11-3BCE-475C-B503-83BDE6F53EA7}" dt="2020-06-22T06:48:11.982" v="4" actId="47"/>
        <pc:sldMkLst>
          <pc:docMk/>
          <pc:sldMk cId="74211909" sldId="1904"/>
        </pc:sldMkLst>
      </pc:sldChg>
      <pc:sldChg chg="del">
        <pc:chgData name="正樹" userId="7eabd57b-b900-4e86-8622-e94bcfa04d00" providerId="ADAL" clId="{3B113F11-3BCE-475C-B503-83BDE6F53EA7}" dt="2020-06-22T06:48:11.982" v="4" actId="47"/>
        <pc:sldMkLst>
          <pc:docMk/>
          <pc:sldMk cId="1811045083" sldId="1905"/>
        </pc:sldMkLst>
      </pc:sldChg>
      <pc:sldChg chg="del">
        <pc:chgData name="正樹" userId="7eabd57b-b900-4e86-8622-e94bcfa04d00" providerId="ADAL" clId="{3B113F11-3BCE-475C-B503-83BDE6F53EA7}" dt="2020-06-22T06:51:59.260" v="18" actId="47"/>
        <pc:sldMkLst>
          <pc:docMk/>
          <pc:sldMk cId="2053584902" sldId="1906"/>
        </pc:sldMkLst>
      </pc:sldChg>
      <pc:sldChg chg="del">
        <pc:chgData name="正樹" userId="7eabd57b-b900-4e86-8622-e94bcfa04d00" providerId="ADAL" clId="{3B113F11-3BCE-475C-B503-83BDE6F53EA7}" dt="2020-06-22T06:48:42.263" v="5" actId="47"/>
        <pc:sldMkLst>
          <pc:docMk/>
          <pc:sldMk cId="97283504" sldId="1908"/>
        </pc:sldMkLst>
      </pc:sldChg>
      <pc:sldChg chg="del">
        <pc:chgData name="正樹" userId="7eabd57b-b900-4e86-8622-e94bcfa04d00" providerId="ADAL" clId="{3B113F11-3BCE-475C-B503-83BDE6F53EA7}" dt="2020-06-22T06:50:03.547" v="8" actId="47"/>
        <pc:sldMkLst>
          <pc:docMk/>
          <pc:sldMk cId="3535215470" sldId="1909"/>
        </pc:sldMkLst>
      </pc:sldChg>
      <pc:sldChg chg="ord">
        <pc:chgData name="正樹" userId="7eabd57b-b900-4e86-8622-e94bcfa04d00" providerId="ADAL" clId="{3B113F11-3BCE-475C-B503-83BDE6F53EA7}" dt="2020-06-22T06:52:10.725" v="20"/>
        <pc:sldMkLst>
          <pc:docMk/>
          <pc:sldMk cId="2206326954" sldId="1911"/>
        </pc:sldMkLst>
      </pc:sldChg>
      <pc:sldChg chg="del">
        <pc:chgData name="正樹" userId="7eabd57b-b900-4e86-8622-e94bcfa04d00" providerId="ADAL" clId="{3B113F11-3BCE-475C-B503-83BDE6F53EA7}" dt="2020-06-22T06:53:01.740" v="23" actId="47"/>
        <pc:sldMkLst>
          <pc:docMk/>
          <pc:sldMk cId="4136813519" sldId="1912"/>
        </pc:sldMkLst>
      </pc:sldChg>
      <pc:sldChg chg="del">
        <pc:chgData name="正樹" userId="7eabd57b-b900-4e86-8622-e94bcfa04d00" providerId="ADAL" clId="{3B113F11-3BCE-475C-B503-83BDE6F53EA7}" dt="2020-06-22T06:50:03.547" v="8" actId="47"/>
        <pc:sldMkLst>
          <pc:docMk/>
          <pc:sldMk cId="755993498" sldId="1913"/>
        </pc:sldMkLst>
      </pc:sldChg>
      <pc:sldChg chg="del">
        <pc:chgData name="正樹" userId="7eabd57b-b900-4e86-8622-e94bcfa04d00" providerId="ADAL" clId="{3B113F11-3BCE-475C-B503-83BDE6F53EA7}" dt="2020-06-22T06:50:03.547" v="8" actId="47"/>
        <pc:sldMkLst>
          <pc:docMk/>
          <pc:sldMk cId="900549633" sldId="1914"/>
        </pc:sldMkLst>
      </pc:sldChg>
      <pc:sldChg chg="del">
        <pc:chgData name="正樹" userId="7eabd57b-b900-4e86-8622-e94bcfa04d00" providerId="ADAL" clId="{3B113F11-3BCE-475C-B503-83BDE6F53EA7}" dt="2020-06-22T06:50:03.547" v="8" actId="47"/>
        <pc:sldMkLst>
          <pc:docMk/>
          <pc:sldMk cId="1653274730" sldId="1915"/>
        </pc:sldMkLst>
      </pc:sldChg>
      <pc:sldChg chg="del">
        <pc:chgData name="正樹" userId="7eabd57b-b900-4e86-8622-e94bcfa04d00" providerId="ADAL" clId="{3B113F11-3BCE-475C-B503-83BDE6F53EA7}" dt="2020-06-22T06:50:03.547" v="8" actId="47"/>
        <pc:sldMkLst>
          <pc:docMk/>
          <pc:sldMk cId="3082517441" sldId="1916"/>
        </pc:sldMkLst>
      </pc:sldChg>
      <pc:sldChg chg="del">
        <pc:chgData name="正樹" userId="7eabd57b-b900-4e86-8622-e94bcfa04d00" providerId="ADAL" clId="{3B113F11-3BCE-475C-B503-83BDE6F53EA7}" dt="2020-06-22T06:50:03.547" v="8" actId="47"/>
        <pc:sldMkLst>
          <pc:docMk/>
          <pc:sldMk cId="3808176743" sldId="1917"/>
        </pc:sldMkLst>
      </pc:sldChg>
      <pc:sldChg chg="del">
        <pc:chgData name="正樹" userId="7eabd57b-b900-4e86-8622-e94bcfa04d00" providerId="ADAL" clId="{3B113F11-3BCE-475C-B503-83BDE6F53EA7}" dt="2020-06-22T06:50:03.547" v="8" actId="47"/>
        <pc:sldMkLst>
          <pc:docMk/>
          <pc:sldMk cId="3270773351" sldId="1918"/>
        </pc:sldMkLst>
      </pc:sldChg>
      <pc:sldChg chg="del">
        <pc:chgData name="正樹" userId="7eabd57b-b900-4e86-8622-e94bcfa04d00" providerId="ADAL" clId="{3B113F11-3BCE-475C-B503-83BDE6F53EA7}" dt="2020-06-22T06:52:57.844" v="22" actId="47"/>
        <pc:sldMkLst>
          <pc:docMk/>
          <pc:sldMk cId="19308727" sldId="1919"/>
        </pc:sldMkLst>
      </pc:sldChg>
      <pc:sldChg chg="add del">
        <pc:chgData name="正樹" userId="7eabd57b-b900-4e86-8622-e94bcfa04d00" providerId="ADAL" clId="{3B113F11-3BCE-475C-B503-83BDE6F53EA7}" dt="2020-06-22T06:52:48.753" v="21" actId="47"/>
        <pc:sldMkLst>
          <pc:docMk/>
          <pc:sldMk cId="2665551703" sldId="1920"/>
        </pc:sldMkLst>
      </pc:sldChg>
      <pc:sldChg chg="del">
        <pc:chgData name="正樹" userId="7eabd57b-b900-4e86-8622-e94bcfa04d00" providerId="ADAL" clId="{3B113F11-3BCE-475C-B503-83BDE6F53EA7}" dt="2020-06-22T06:50:03.547" v="8" actId="47"/>
        <pc:sldMkLst>
          <pc:docMk/>
          <pc:sldMk cId="3457692751" sldId="1924"/>
        </pc:sldMkLst>
      </pc:sldChg>
      <pc:sldChg chg="del">
        <pc:chgData name="正樹" userId="7eabd57b-b900-4e86-8622-e94bcfa04d00" providerId="ADAL" clId="{3B113F11-3BCE-475C-B503-83BDE6F53EA7}" dt="2020-06-22T06:50:03.547" v="8" actId="47"/>
        <pc:sldMkLst>
          <pc:docMk/>
          <pc:sldMk cId="2672456141" sldId="1925"/>
        </pc:sldMkLst>
      </pc:sldChg>
      <pc:sldChg chg="del">
        <pc:chgData name="正樹" userId="7eabd57b-b900-4e86-8622-e94bcfa04d00" providerId="ADAL" clId="{3B113F11-3BCE-475C-B503-83BDE6F53EA7}" dt="2020-06-22T06:50:03.547" v="8" actId="47"/>
        <pc:sldMkLst>
          <pc:docMk/>
          <pc:sldMk cId="1841110364" sldId="1928"/>
        </pc:sldMkLst>
      </pc:sldChg>
      <pc:sldChg chg="del">
        <pc:chgData name="正樹" userId="7eabd57b-b900-4e86-8622-e94bcfa04d00" providerId="ADAL" clId="{3B113F11-3BCE-475C-B503-83BDE6F53EA7}" dt="2020-06-22T06:50:03.547" v="8" actId="47"/>
        <pc:sldMkLst>
          <pc:docMk/>
          <pc:sldMk cId="3897728262" sldId="1929"/>
        </pc:sldMkLst>
      </pc:sldChg>
      <pc:sldChg chg="del">
        <pc:chgData name="正樹" userId="7eabd57b-b900-4e86-8622-e94bcfa04d00" providerId="ADAL" clId="{3B113F11-3BCE-475C-B503-83BDE6F53EA7}" dt="2020-06-22T06:50:24.397" v="10" actId="47"/>
        <pc:sldMkLst>
          <pc:docMk/>
          <pc:sldMk cId="1019950728" sldId="1931"/>
        </pc:sldMkLst>
      </pc:sldChg>
      <pc:sldChg chg="del">
        <pc:chgData name="正樹" userId="7eabd57b-b900-4e86-8622-e94bcfa04d00" providerId="ADAL" clId="{3B113F11-3BCE-475C-B503-83BDE6F53EA7}" dt="2020-06-22T06:51:50.047" v="17" actId="47"/>
        <pc:sldMkLst>
          <pc:docMk/>
          <pc:sldMk cId="3742824566" sldId="1932"/>
        </pc:sldMkLst>
      </pc:sldChg>
      <pc:sldChg chg="del">
        <pc:chgData name="正樹" userId="7eabd57b-b900-4e86-8622-e94bcfa04d00" providerId="ADAL" clId="{3B113F11-3BCE-475C-B503-83BDE6F53EA7}" dt="2020-06-22T06:50:03.547" v="8" actId="47"/>
        <pc:sldMkLst>
          <pc:docMk/>
          <pc:sldMk cId="1809038192" sldId="1933"/>
        </pc:sldMkLst>
      </pc:sldChg>
      <pc:sldChg chg="del">
        <pc:chgData name="正樹" userId="7eabd57b-b900-4e86-8622-e94bcfa04d00" providerId="ADAL" clId="{3B113F11-3BCE-475C-B503-83BDE6F53EA7}" dt="2020-06-22T06:50:03.547" v="8" actId="47"/>
        <pc:sldMkLst>
          <pc:docMk/>
          <pc:sldMk cId="824483113" sldId="1934"/>
        </pc:sldMkLst>
      </pc:sldChg>
      <pc:sldChg chg="del">
        <pc:chgData name="正樹" userId="7eabd57b-b900-4e86-8622-e94bcfa04d00" providerId="ADAL" clId="{3B113F11-3BCE-475C-B503-83BDE6F53EA7}" dt="2020-06-22T06:50:03.547" v="8" actId="47"/>
        <pc:sldMkLst>
          <pc:docMk/>
          <pc:sldMk cId="3532917668" sldId="1935"/>
        </pc:sldMkLst>
      </pc:sldChg>
      <pc:sldChg chg="del">
        <pc:chgData name="正樹" userId="7eabd57b-b900-4e86-8622-e94bcfa04d00" providerId="ADAL" clId="{3B113F11-3BCE-475C-B503-83BDE6F53EA7}" dt="2020-06-22T06:50:03.547" v="8" actId="47"/>
        <pc:sldMkLst>
          <pc:docMk/>
          <pc:sldMk cId="3354453900" sldId="1936"/>
        </pc:sldMkLst>
      </pc:sldChg>
      <pc:sldChg chg="del">
        <pc:chgData name="正樹" userId="7eabd57b-b900-4e86-8622-e94bcfa04d00" providerId="ADAL" clId="{3B113F11-3BCE-475C-B503-83BDE6F53EA7}" dt="2020-06-22T06:43:50.043" v="1" actId="47"/>
        <pc:sldMkLst>
          <pc:docMk/>
          <pc:sldMk cId="1816678261" sldId="1937"/>
        </pc:sldMkLst>
      </pc:sldChg>
      <pc:sldChg chg="del">
        <pc:chgData name="正樹" userId="7eabd57b-b900-4e86-8622-e94bcfa04d00" providerId="ADAL" clId="{3B113F11-3BCE-475C-B503-83BDE6F53EA7}" dt="2020-06-22T06:43:50.043" v="1" actId="47"/>
        <pc:sldMkLst>
          <pc:docMk/>
          <pc:sldMk cId="3920018094" sldId="1938"/>
        </pc:sldMkLst>
      </pc:sldChg>
      <pc:sldChg chg="del">
        <pc:chgData name="正樹" userId="7eabd57b-b900-4e86-8622-e94bcfa04d00" providerId="ADAL" clId="{3B113F11-3BCE-475C-B503-83BDE6F53EA7}" dt="2020-06-22T06:50:03.547" v="8" actId="47"/>
        <pc:sldMkLst>
          <pc:docMk/>
          <pc:sldMk cId="3542688945" sldId="1939"/>
        </pc:sldMkLst>
      </pc:sldChg>
      <pc:sldChg chg="del">
        <pc:chgData name="正樹" userId="7eabd57b-b900-4e86-8622-e94bcfa04d00" providerId="ADAL" clId="{3B113F11-3BCE-475C-B503-83BDE6F53EA7}" dt="2020-06-22T06:48:11.982" v="4" actId="47"/>
        <pc:sldMkLst>
          <pc:docMk/>
          <pc:sldMk cId="2442365503" sldId="1940"/>
        </pc:sldMkLst>
      </pc:sldChg>
      <pc:sldChg chg="del">
        <pc:chgData name="正樹" userId="7eabd57b-b900-4e86-8622-e94bcfa04d00" providerId="ADAL" clId="{3B113F11-3BCE-475C-B503-83BDE6F53EA7}" dt="2020-06-22T06:48:11.982" v="4" actId="47"/>
        <pc:sldMkLst>
          <pc:docMk/>
          <pc:sldMk cId="1753588093" sldId="1941"/>
        </pc:sldMkLst>
      </pc:sldChg>
      <pc:sldChg chg="del">
        <pc:chgData name="正樹" userId="7eabd57b-b900-4e86-8622-e94bcfa04d00" providerId="ADAL" clId="{3B113F11-3BCE-475C-B503-83BDE6F53EA7}" dt="2020-06-22T06:48:11.982" v="4" actId="47"/>
        <pc:sldMkLst>
          <pc:docMk/>
          <pc:sldMk cId="3872769017" sldId="1942"/>
        </pc:sldMkLst>
      </pc:sldChg>
      <pc:sldChg chg="del">
        <pc:chgData name="正樹" userId="7eabd57b-b900-4e86-8622-e94bcfa04d00" providerId="ADAL" clId="{3B113F11-3BCE-475C-B503-83BDE6F53EA7}" dt="2020-06-22T06:48:11.982" v="4" actId="47"/>
        <pc:sldMkLst>
          <pc:docMk/>
          <pc:sldMk cId="398508630" sldId="1943"/>
        </pc:sldMkLst>
      </pc:sldChg>
      <pc:sldChg chg="del">
        <pc:chgData name="正樹" userId="7eabd57b-b900-4e86-8622-e94bcfa04d00" providerId="ADAL" clId="{3B113F11-3BCE-475C-B503-83BDE6F53EA7}" dt="2020-06-22T06:48:11.982" v="4" actId="47"/>
        <pc:sldMkLst>
          <pc:docMk/>
          <pc:sldMk cId="3739149465" sldId="1944"/>
        </pc:sldMkLst>
      </pc:sldChg>
      <pc:sldChg chg="del">
        <pc:chgData name="正樹" userId="7eabd57b-b900-4e86-8622-e94bcfa04d00" providerId="ADAL" clId="{3B113F11-3BCE-475C-B503-83BDE6F53EA7}" dt="2020-06-22T06:48:11.982" v="4" actId="47"/>
        <pc:sldMkLst>
          <pc:docMk/>
          <pc:sldMk cId="3893838132" sldId="1945"/>
        </pc:sldMkLst>
      </pc:sldChg>
      <pc:sldChg chg="del">
        <pc:chgData name="正樹" userId="7eabd57b-b900-4e86-8622-e94bcfa04d00" providerId="ADAL" clId="{3B113F11-3BCE-475C-B503-83BDE6F53EA7}" dt="2020-06-22T06:48:11.982" v="4" actId="47"/>
        <pc:sldMkLst>
          <pc:docMk/>
          <pc:sldMk cId="803138121" sldId="1946"/>
        </pc:sldMkLst>
      </pc:sldChg>
      <pc:sldChg chg="del">
        <pc:chgData name="正樹" userId="7eabd57b-b900-4e86-8622-e94bcfa04d00" providerId="ADAL" clId="{3B113F11-3BCE-475C-B503-83BDE6F53EA7}" dt="2020-06-22T06:48:11.982" v="4" actId="47"/>
        <pc:sldMkLst>
          <pc:docMk/>
          <pc:sldMk cId="1568869927" sldId="1947"/>
        </pc:sldMkLst>
      </pc:sldChg>
      <pc:sldChg chg="del">
        <pc:chgData name="正樹" userId="7eabd57b-b900-4e86-8622-e94bcfa04d00" providerId="ADAL" clId="{3B113F11-3BCE-475C-B503-83BDE6F53EA7}" dt="2020-06-22T06:48:11.982" v="4" actId="47"/>
        <pc:sldMkLst>
          <pc:docMk/>
          <pc:sldMk cId="559685080" sldId="1948"/>
        </pc:sldMkLst>
      </pc:sldChg>
      <pc:sldChg chg="del">
        <pc:chgData name="正樹" userId="7eabd57b-b900-4e86-8622-e94bcfa04d00" providerId="ADAL" clId="{3B113F11-3BCE-475C-B503-83BDE6F53EA7}" dt="2020-06-22T06:50:03.547" v="8" actId="47"/>
        <pc:sldMkLst>
          <pc:docMk/>
          <pc:sldMk cId="504647405" sldId="1953"/>
        </pc:sldMkLst>
      </pc:sldChg>
      <pc:sldChg chg="del">
        <pc:chgData name="正樹" userId="7eabd57b-b900-4e86-8622-e94bcfa04d00" providerId="ADAL" clId="{3B113F11-3BCE-475C-B503-83BDE6F53EA7}" dt="2020-06-22T06:50:24.397" v="10" actId="47"/>
        <pc:sldMkLst>
          <pc:docMk/>
          <pc:sldMk cId="3243800813" sldId="1954"/>
        </pc:sldMkLst>
      </pc:sldChg>
      <pc:sldChg chg="del">
        <pc:chgData name="正樹" userId="7eabd57b-b900-4e86-8622-e94bcfa04d00" providerId="ADAL" clId="{3B113F11-3BCE-475C-B503-83BDE6F53EA7}" dt="2020-06-22T06:50:24.397" v="10" actId="47"/>
        <pc:sldMkLst>
          <pc:docMk/>
          <pc:sldMk cId="366913899" sldId="1955"/>
        </pc:sldMkLst>
      </pc:sldChg>
      <pc:sldChg chg="del">
        <pc:chgData name="正樹" userId="7eabd57b-b900-4e86-8622-e94bcfa04d00" providerId="ADAL" clId="{3B113F11-3BCE-475C-B503-83BDE6F53EA7}" dt="2020-06-22T06:50:24.397" v="10" actId="47"/>
        <pc:sldMkLst>
          <pc:docMk/>
          <pc:sldMk cId="2350528700" sldId="1956"/>
        </pc:sldMkLst>
      </pc:sldChg>
      <pc:sldChg chg="del">
        <pc:chgData name="正樹" userId="7eabd57b-b900-4e86-8622-e94bcfa04d00" providerId="ADAL" clId="{3B113F11-3BCE-475C-B503-83BDE6F53EA7}" dt="2020-06-22T06:50:24.397" v="10" actId="47"/>
        <pc:sldMkLst>
          <pc:docMk/>
          <pc:sldMk cId="645363916" sldId="1957"/>
        </pc:sldMkLst>
      </pc:sldChg>
      <pc:sldChg chg="del">
        <pc:chgData name="正樹" userId="7eabd57b-b900-4e86-8622-e94bcfa04d00" providerId="ADAL" clId="{3B113F11-3BCE-475C-B503-83BDE6F53EA7}" dt="2020-06-22T06:50:24.397" v="10" actId="47"/>
        <pc:sldMkLst>
          <pc:docMk/>
          <pc:sldMk cId="1168253317" sldId="1958"/>
        </pc:sldMkLst>
      </pc:sldChg>
      <pc:sldChg chg="del">
        <pc:chgData name="正樹" userId="7eabd57b-b900-4e86-8622-e94bcfa04d00" providerId="ADAL" clId="{3B113F11-3BCE-475C-B503-83BDE6F53EA7}" dt="2020-06-22T06:44:34.480" v="3" actId="47"/>
        <pc:sldMkLst>
          <pc:docMk/>
          <pc:sldMk cId="910715384" sldId="1959"/>
        </pc:sldMkLst>
      </pc:sldChg>
      <pc:sldChg chg="del">
        <pc:chgData name="正樹" userId="7eabd57b-b900-4e86-8622-e94bcfa04d00" providerId="ADAL" clId="{3B113F11-3BCE-475C-B503-83BDE6F53EA7}" dt="2020-06-22T06:44:21.246" v="2" actId="47"/>
        <pc:sldMkLst>
          <pc:docMk/>
          <pc:sldMk cId="3077100319" sldId="1963"/>
        </pc:sldMkLst>
      </pc:sldChg>
      <pc:sldChg chg="del">
        <pc:chgData name="正樹" userId="7eabd57b-b900-4e86-8622-e94bcfa04d00" providerId="ADAL" clId="{3B113F11-3BCE-475C-B503-83BDE6F53EA7}" dt="2020-06-22T06:44:34.480" v="3" actId="47"/>
        <pc:sldMkLst>
          <pc:docMk/>
          <pc:sldMk cId="92551879" sldId="1964"/>
        </pc:sldMkLst>
      </pc:sldChg>
      <pc:sldChg chg="del">
        <pc:chgData name="正樹" userId="7eabd57b-b900-4e86-8622-e94bcfa04d00" providerId="ADAL" clId="{3B113F11-3BCE-475C-B503-83BDE6F53EA7}" dt="2020-06-22T06:44:34.480" v="3" actId="47"/>
        <pc:sldMkLst>
          <pc:docMk/>
          <pc:sldMk cId="966429581" sldId="1965"/>
        </pc:sldMkLst>
      </pc:sldChg>
      <pc:sldChg chg="del">
        <pc:chgData name="正樹" userId="7eabd57b-b900-4e86-8622-e94bcfa04d00" providerId="ADAL" clId="{3B113F11-3BCE-475C-B503-83BDE6F53EA7}" dt="2020-06-22T06:44:21.246" v="2" actId="47"/>
        <pc:sldMkLst>
          <pc:docMk/>
          <pc:sldMk cId="4255535078" sldId="1966"/>
        </pc:sldMkLst>
      </pc:sldChg>
      <pc:sldChg chg="del">
        <pc:chgData name="正樹" userId="7eabd57b-b900-4e86-8622-e94bcfa04d00" providerId="ADAL" clId="{3B113F11-3BCE-475C-B503-83BDE6F53EA7}" dt="2020-06-22T06:44:34.480" v="3" actId="47"/>
        <pc:sldMkLst>
          <pc:docMk/>
          <pc:sldMk cId="3714209949" sldId="1968"/>
        </pc:sldMkLst>
      </pc:sldChg>
      <pc:sldChg chg="del">
        <pc:chgData name="正樹" userId="7eabd57b-b900-4e86-8622-e94bcfa04d00" providerId="ADAL" clId="{3B113F11-3BCE-475C-B503-83BDE6F53EA7}" dt="2020-06-22T06:48:11.982" v="4" actId="47"/>
        <pc:sldMkLst>
          <pc:docMk/>
          <pc:sldMk cId="3922429692" sldId="1969"/>
        </pc:sldMkLst>
      </pc:sldChg>
      <pc:sldChg chg="del">
        <pc:chgData name="正樹" userId="7eabd57b-b900-4e86-8622-e94bcfa04d00" providerId="ADAL" clId="{3B113F11-3BCE-475C-B503-83BDE6F53EA7}" dt="2020-06-22T06:48:42.263" v="5" actId="47"/>
        <pc:sldMkLst>
          <pc:docMk/>
          <pc:sldMk cId="2061717159" sldId="1970"/>
        </pc:sldMkLst>
      </pc:sldChg>
      <pc:sldChg chg="del">
        <pc:chgData name="正樹" userId="7eabd57b-b900-4e86-8622-e94bcfa04d00" providerId="ADAL" clId="{3B113F11-3BCE-475C-B503-83BDE6F53EA7}" dt="2020-06-22T06:48:42.263" v="5" actId="47"/>
        <pc:sldMkLst>
          <pc:docMk/>
          <pc:sldMk cId="49717753" sldId="1971"/>
        </pc:sldMkLst>
      </pc:sldChg>
      <pc:sldChg chg="del">
        <pc:chgData name="正樹" userId="7eabd57b-b900-4e86-8622-e94bcfa04d00" providerId="ADAL" clId="{3B113F11-3BCE-475C-B503-83BDE6F53EA7}" dt="2020-06-22T06:48:11.982" v="4" actId="47"/>
        <pc:sldMkLst>
          <pc:docMk/>
          <pc:sldMk cId="1012141257" sldId="1972"/>
        </pc:sldMkLst>
      </pc:sldChg>
      <pc:sldChg chg="del">
        <pc:chgData name="正樹" userId="7eabd57b-b900-4e86-8622-e94bcfa04d00" providerId="ADAL" clId="{3B113F11-3BCE-475C-B503-83BDE6F53EA7}" dt="2020-06-22T06:50:03.547" v="8" actId="47"/>
        <pc:sldMkLst>
          <pc:docMk/>
          <pc:sldMk cId="3584592147" sldId="1973"/>
        </pc:sldMkLst>
      </pc:sldChg>
      <pc:sldChg chg="del">
        <pc:chgData name="正樹" userId="7eabd57b-b900-4e86-8622-e94bcfa04d00" providerId="ADAL" clId="{3B113F11-3BCE-475C-B503-83BDE6F53EA7}" dt="2020-06-22T06:50:03.547" v="8" actId="47"/>
        <pc:sldMkLst>
          <pc:docMk/>
          <pc:sldMk cId="3284139996" sldId="1974"/>
        </pc:sldMkLst>
      </pc:sldChg>
      <pc:sldChg chg="del">
        <pc:chgData name="正樹" userId="7eabd57b-b900-4e86-8622-e94bcfa04d00" providerId="ADAL" clId="{3B113F11-3BCE-475C-B503-83BDE6F53EA7}" dt="2020-06-22T06:50:03.547" v="8" actId="47"/>
        <pc:sldMkLst>
          <pc:docMk/>
          <pc:sldMk cId="1335454049" sldId="1975"/>
        </pc:sldMkLst>
      </pc:sldChg>
      <pc:sldChg chg="del">
        <pc:chgData name="正樹" userId="7eabd57b-b900-4e86-8622-e94bcfa04d00" providerId="ADAL" clId="{3B113F11-3BCE-475C-B503-83BDE6F53EA7}" dt="2020-06-22T06:53:27.700" v="24" actId="47"/>
        <pc:sldMkLst>
          <pc:docMk/>
          <pc:sldMk cId="3125397199" sldId="1976"/>
        </pc:sldMkLst>
      </pc:sldChg>
      <pc:sldChg chg="del">
        <pc:chgData name="正樹" userId="7eabd57b-b900-4e86-8622-e94bcfa04d00" providerId="ADAL" clId="{3B113F11-3BCE-475C-B503-83BDE6F53EA7}" dt="2020-06-22T06:53:27.700" v="24" actId="47"/>
        <pc:sldMkLst>
          <pc:docMk/>
          <pc:sldMk cId="4141394973" sldId="1977"/>
        </pc:sldMkLst>
      </pc:sldChg>
      <pc:sldChg chg="del">
        <pc:chgData name="正樹" userId="7eabd57b-b900-4e86-8622-e94bcfa04d00" providerId="ADAL" clId="{3B113F11-3BCE-475C-B503-83BDE6F53EA7}" dt="2020-06-22T06:50:17.452" v="9" actId="47"/>
        <pc:sldMkLst>
          <pc:docMk/>
          <pc:sldMk cId="3674276285" sldId="1978"/>
        </pc:sldMkLst>
      </pc:sldChg>
      <pc:sldChg chg="del">
        <pc:chgData name="正樹" userId="7eabd57b-b900-4e86-8622-e94bcfa04d00" providerId="ADAL" clId="{3B113F11-3BCE-475C-B503-83BDE6F53EA7}" dt="2020-06-22T06:50:17.452" v="9" actId="47"/>
        <pc:sldMkLst>
          <pc:docMk/>
          <pc:sldMk cId="3218509323" sldId="1979"/>
        </pc:sldMkLst>
      </pc:sldChg>
      <pc:sldChg chg="del">
        <pc:chgData name="正樹" userId="7eabd57b-b900-4e86-8622-e94bcfa04d00" providerId="ADAL" clId="{3B113F11-3BCE-475C-B503-83BDE6F53EA7}" dt="2020-06-22T06:50:24.397" v="10" actId="47"/>
        <pc:sldMkLst>
          <pc:docMk/>
          <pc:sldMk cId="2838214520" sldId="1981"/>
        </pc:sldMkLst>
      </pc:sldChg>
      <pc:sldChg chg="ord">
        <pc:chgData name="正樹" userId="7eabd57b-b900-4e86-8622-e94bcfa04d00" providerId="ADAL" clId="{3B113F11-3BCE-475C-B503-83BDE6F53EA7}" dt="2020-06-22T06:50:50.454" v="12"/>
        <pc:sldMkLst>
          <pc:docMk/>
          <pc:sldMk cId="2260304524" sldId="1982"/>
        </pc:sldMkLst>
      </pc:sldChg>
      <pc:sldChg chg="del">
        <pc:chgData name="正樹" userId="7eabd57b-b900-4e86-8622-e94bcfa04d00" providerId="ADAL" clId="{3B113F11-3BCE-475C-B503-83BDE6F53EA7}" dt="2020-06-22T06:50:17.452" v="9" actId="47"/>
        <pc:sldMkLst>
          <pc:docMk/>
          <pc:sldMk cId="88077080" sldId="1983"/>
        </pc:sldMkLst>
      </pc:sldChg>
      <pc:sldChg chg="del">
        <pc:chgData name="正樹" userId="7eabd57b-b900-4e86-8622-e94bcfa04d00" providerId="ADAL" clId="{3B113F11-3BCE-475C-B503-83BDE6F53EA7}" dt="2020-06-22T06:50:03.547" v="8" actId="47"/>
        <pc:sldMkLst>
          <pc:docMk/>
          <pc:sldMk cId="3572503525" sldId="1984"/>
        </pc:sldMkLst>
      </pc:sldChg>
      <pc:sldChg chg="del">
        <pc:chgData name="正樹" userId="7eabd57b-b900-4e86-8622-e94bcfa04d00" providerId="ADAL" clId="{3B113F11-3BCE-475C-B503-83BDE6F53EA7}" dt="2020-06-22T06:53:27.700" v="24" actId="47"/>
        <pc:sldMkLst>
          <pc:docMk/>
          <pc:sldMk cId="1534444985" sldId="1985"/>
        </pc:sldMkLst>
      </pc:sldChg>
      <pc:sldChg chg="del">
        <pc:chgData name="正樹" userId="7eabd57b-b900-4e86-8622-e94bcfa04d00" providerId="ADAL" clId="{3B113F11-3BCE-475C-B503-83BDE6F53EA7}" dt="2020-06-22T06:50:24.397" v="10" actId="47"/>
        <pc:sldMkLst>
          <pc:docMk/>
          <pc:sldMk cId="728319630" sldId="1986"/>
        </pc:sldMkLst>
      </pc:sldChg>
      <pc:sldChg chg="del">
        <pc:chgData name="正樹" userId="7eabd57b-b900-4e86-8622-e94bcfa04d00" providerId="ADAL" clId="{3B113F11-3BCE-475C-B503-83BDE6F53EA7}" dt="2020-06-22T06:43:50.043" v="1" actId="47"/>
        <pc:sldMkLst>
          <pc:docMk/>
          <pc:sldMk cId="2738490032" sldId="1987"/>
        </pc:sldMkLst>
      </pc:sldChg>
      <pc:sldChg chg="del">
        <pc:chgData name="正樹" userId="7eabd57b-b900-4e86-8622-e94bcfa04d00" providerId="ADAL" clId="{3B113F11-3BCE-475C-B503-83BDE6F53EA7}" dt="2020-06-22T06:50:03.547" v="8" actId="47"/>
        <pc:sldMkLst>
          <pc:docMk/>
          <pc:sldMk cId="1248281893" sldId="1989"/>
        </pc:sldMkLst>
      </pc:sldChg>
      <pc:sldChg chg="del">
        <pc:chgData name="正樹" userId="7eabd57b-b900-4e86-8622-e94bcfa04d00" providerId="ADAL" clId="{3B113F11-3BCE-475C-B503-83BDE6F53EA7}" dt="2020-06-22T06:43:50.043" v="1" actId="47"/>
        <pc:sldMkLst>
          <pc:docMk/>
          <pc:sldMk cId="663196912" sldId="1990"/>
        </pc:sldMkLst>
      </pc:sldChg>
      <pc:sldChg chg="del">
        <pc:chgData name="正樹" userId="7eabd57b-b900-4e86-8622-e94bcfa04d00" providerId="ADAL" clId="{3B113F11-3BCE-475C-B503-83BDE6F53EA7}" dt="2020-06-22T06:50:24.397" v="10" actId="47"/>
        <pc:sldMkLst>
          <pc:docMk/>
          <pc:sldMk cId="596305873" sldId="1991"/>
        </pc:sldMkLst>
      </pc:sldChg>
      <pc:sldChg chg="del">
        <pc:chgData name="正樹" userId="7eabd57b-b900-4e86-8622-e94bcfa04d00" providerId="ADAL" clId="{3B113F11-3BCE-475C-B503-83BDE6F53EA7}" dt="2020-06-22T06:53:27.700" v="24" actId="47"/>
        <pc:sldMkLst>
          <pc:docMk/>
          <pc:sldMk cId="705764555" sldId="1992"/>
        </pc:sldMkLst>
      </pc:sldChg>
      <pc:sldChg chg="del">
        <pc:chgData name="正樹" userId="7eabd57b-b900-4e86-8622-e94bcfa04d00" providerId="ADAL" clId="{3B113F11-3BCE-475C-B503-83BDE6F53EA7}" dt="2020-06-22T06:50:03.547" v="8" actId="47"/>
        <pc:sldMkLst>
          <pc:docMk/>
          <pc:sldMk cId="2780101954" sldId="1993"/>
        </pc:sldMkLst>
      </pc:sldChg>
      <pc:sldChg chg="del">
        <pc:chgData name="正樹" userId="7eabd57b-b900-4e86-8622-e94bcfa04d00" providerId="ADAL" clId="{3B113F11-3BCE-475C-B503-83BDE6F53EA7}" dt="2020-06-22T06:50:03.547" v="8" actId="47"/>
        <pc:sldMkLst>
          <pc:docMk/>
          <pc:sldMk cId="3911344269" sldId="1994"/>
        </pc:sldMkLst>
      </pc:sldChg>
      <pc:sldChg chg="del">
        <pc:chgData name="正樹" userId="7eabd57b-b900-4e86-8622-e94bcfa04d00" providerId="ADAL" clId="{3B113F11-3BCE-475C-B503-83BDE6F53EA7}" dt="2020-06-22T06:50:24.397" v="10" actId="47"/>
        <pc:sldMkLst>
          <pc:docMk/>
          <pc:sldMk cId="2020582946" sldId="1995"/>
        </pc:sldMkLst>
      </pc:sldChg>
      <pc:sldChg chg="del">
        <pc:chgData name="正樹" userId="7eabd57b-b900-4e86-8622-e94bcfa04d00" providerId="ADAL" clId="{3B113F11-3BCE-475C-B503-83BDE6F53EA7}" dt="2020-06-22T06:50:24.397" v="10" actId="47"/>
        <pc:sldMkLst>
          <pc:docMk/>
          <pc:sldMk cId="1070865556" sldId="1996"/>
        </pc:sldMkLst>
      </pc:sldChg>
      <pc:sldChg chg="del">
        <pc:chgData name="正樹" userId="7eabd57b-b900-4e86-8622-e94bcfa04d00" providerId="ADAL" clId="{3B113F11-3BCE-475C-B503-83BDE6F53EA7}" dt="2020-06-22T06:50:24.397" v="10" actId="47"/>
        <pc:sldMkLst>
          <pc:docMk/>
          <pc:sldMk cId="509043364" sldId="1997"/>
        </pc:sldMkLst>
      </pc:sldChg>
      <pc:sldChg chg="del">
        <pc:chgData name="正樹" userId="7eabd57b-b900-4e86-8622-e94bcfa04d00" providerId="ADAL" clId="{3B113F11-3BCE-475C-B503-83BDE6F53EA7}" dt="2020-06-22T06:50:24.397" v="10" actId="47"/>
        <pc:sldMkLst>
          <pc:docMk/>
          <pc:sldMk cId="3045575900" sldId="1998"/>
        </pc:sldMkLst>
      </pc:sldChg>
    </pc:docChg>
  </pc:docChgLst>
  <pc:docChgLst>
    <pc:chgData name="正樹" userId="7eabd57b-b900-4e86-8622-e94bcfa04d00" providerId="ADAL" clId="{D1B6CC2F-C61B-4460-A50F-F5996FD9D860}"/>
    <pc:docChg chg="modSld sldOrd">
      <pc:chgData name="正樹" userId="7eabd57b-b900-4e86-8622-e94bcfa04d00" providerId="ADAL" clId="{D1B6CC2F-C61B-4460-A50F-F5996FD9D860}" dt="2020-06-27T02:22:41.366" v="29"/>
      <pc:docMkLst>
        <pc:docMk/>
      </pc:docMkLst>
      <pc:sldChg chg="modSp mod">
        <pc:chgData name="正樹" userId="7eabd57b-b900-4e86-8622-e94bcfa04d00" providerId="ADAL" clId="{D1B6CC2F-C61B-4460-A50F-F5996FD9D860}" dt="2020-06-22T08:14:45.920" v="27" actId="1076"/>
        <pc:sldMkLst>
          <pc:docMk/>
          <pc:sldMk cId="2101191886" sldId="1634"/>
        </pc:sldMkLst>
        <pc:spChg chg="mod">
          <ac:chgData name="正樹" userId="7eabd57b-b900-4e86-8622-e94bcfa04d00" providerId="ADAL" clId="{D1B6CC2F-C61B-4460-A50F-F5996FD9D860}" dt="2020-06-22T08:14:45.920" v="27" actId="1076"/>
          <ac:spMkLst>
            <pc:docMk/>
            <pc:sldMk cId="2101191886" sldId="1634"/>
            <ac:spMk id="3" creationId="{36C4DDE4-8212-408B-8437-1AF32BD7BFD5}"/>
          </ac:spMkLst>
        </pc:spChg>
        <pc:spChg chg="mod">
          <ac:chgData name="正樹" userId="7eabd57b-b900-4e86-8622-e94bcfa04d00" providerId="ADAL" clId="{D1B6CC2F-C61B-4460-A50F-F5996FD9D860}" dt="2020-06-22T08:14:19.747" v="0" actId="207"/>
          <ac:spMkLst>
            <pc:docMk/>
            <pc:sldMk cId="2101191886" sldId="1634"/>
            <ac:spMk id="4" creationId="{00000000-0000-0000-0000-000000000000}"/>
          </ac:spMkLst>
        </pc:spChg>
      </pc:sldChg>
      <pc:sldChg chg="ord">
        <pc:chgData name="正樹" userId="7eabd57b-b900-4e86-8622-e94bcfa04d00" providerId="ADAL" clId="{D1B6CC2F-C61B-4460-A50F-F5996FD9D860}" dt="2020-06-27T02:22:41.366" v="29"/>
        <pc:sldMkLst>
          <pc:docMk/>
          <pc:sldMk cId="1909443918" sldId="19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87056025-FDE9-4CFE-86A3-9910B45EEA82}">
      <dgm:prSet custT="1"/>
      <dgm:spPr/>
      <dgm:t>
        <a:bodyPr/>
        <a:lstStyle/>
        <a:p>
          <a:pPr rtl="0"/>
          <a:r>
            <a:rPr kumimoji="1" lang="en-US" altLang="ja-JP" sz="1400" dirty="0">
              <a:latin typeface="Meiryo UI" panose="020B0604030504040204" pitchFamily="50" charset="-128"/>
              <a:ea typeface="Meiryo UI" panose="020B0604030504040204" pitchFamily="50" charset="-128"/>
            </a:rPr>
            <a:t>1994</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2002FY</a:t>
          </a:r>
          <a:endParaRPr kumimoji="1" lang="en-US" sz="1400" dirty="0">
            <a:latin typeface="Meiryo UI" panose="020B0604030504040204" pitchFamily="50" charset="-128"/>
            <a:ea typeface="Meiryo UI" panose="020B0604030504040204" pitchFamily="50" charset="-128"/>
          </a:endParaRPr>
        </a:p>
      </dgm:t>
    </dgm:pt>
    <dgm:pt modelId="{8D84653D-3F9A-4760-B26B-7EFBA8B2A2D0}" type="parTrans" cxnId="{18159E05-EC29-46A2-A93F-ECE2DC398F67}">
      <dgm:prSet/>
      <dgm:spPr/>
      <dgm:t>
        <a:bodyPr/>
        <a:lstStyle/>
        <a:p>
          <a:endParaRPr kumimoji="1" lang="ja-JP" altLang="en-US"/>
        </a:p>
      </dgm:t>
    </dgm:pt>
    <dgm:pt modelId="{AA3FCB3D-D0C3-451B-B27F-425E6EB0D068}" type="sibTrans" cxnId="{18159E05-EC29-46A2-A93F-ECE2DC398F67}">
      <dgm:prSet/>
      <dgm:spPr/>
      <dgm:t>
        <a:bodyPr/>
        <a:lstStyle/>
        <a:p>
          <a:endParaRPr kumimoji="1" lang="ja-JP" altLang="en-US"/>
        </a:p>
      </dgm:t>
    </dgm:pt>
    <dgm:pt modelId="{671ADDFB-22E4-4DC6-80EE-19004C1F3C26}">
      <dgm:prSet custT="1"/>
      <dgm:spPr/>
      <dgm:t>
        <a:bodyPr/>
        <a:lstStyle/>
        <a:p>
          <a:pPr rtl="0"/>
          <a:r>
            <a:rPr kumimoji="1" lang="ja-JP" altLang="en-US" sz="1400" dirty="0">
              <a:latin typeface="Meiryo UI" panose="020B0604030504040204" pitchFamily="50" charset="-128"/>
              <a:ea typeface="Meiryo UI" panose="020B0604030504040204" pitchFamily="50" charset="-128"/>
            </a:rPr>
            <a:t>パイロット電子図書館実証実験プロジェクト</a:t>
          </a:r>
          <a:endParaRPr kumimoji="1" lang="en-US" sz="1400" dirty="0">
            <a:latin typeface="Meiryo UI" panose="020B0604030504040204" pitchFamily="50" charset="-128"/>
            <a:ea typeface="Meiryo UI" panose="020B0604030504040204" pitchFamily="50" charset="-128"/>
          </a:endParaRPr>
        </a:p>
      </dgm:t>
    </dgm:pt>
    <dgm:pt modelId="{41FD1E44-F246-457C-921A-F3ECD2D42E0B}" type="parTrans" cxnId="{27D4E8BE-65ED-467E-BF50-C94D8C7190A6}">
      <dgm:prSet/>
      <dgm:spPr/>
      <dgm:t>
        <a:bodyPr/>
        <a:lstStyle/>
        <a:p>
          <a:endParaRPr kumimoji="1" lang="ja-JP" altLang="en-US"/>
        </a:p>
      </dgm:t>
    </dgm:pt>
    <dgm:pt modelId="{ACB06428-6EF1-4613-924C-66BF527BE7FC}" type="sibTrans" cxnId="{27D4E8BE-65ED-467E-BF50-C94D8C7190A6}">
      <dgm:prSet/>
      <dgm:spPr/>
      <dgm:t>
        <a:bodyPr/>
        <a:lstStyle/>
        <a:p>
          <a:endParaRPr kumimoji="1" lang="ja-JP" altLang="en-US"/>
        </a:p>
      </dgm:t>
    </dgm:pt>
    <dgm:pt modelId="{142F56AE-3998-42A6-BE35-BB5F2B29F8F6}">
      <dgm:prSet custT="1"/>
      <dgm:spPr/>
      <dgm:t>
        <a:bodyPr/>
        <a:lstStyle/>
        <a:p>
          <a:pPr rtl="0"/>
          <a:r>
            <a:rPr kumimoji="1" lang="en-US" altLang="ja-JP" sz="1400" dirty="0">
              <a:latin typeface="Meiryo UI" panose="020B0604030504040204" pitchFamily="50" charset="-128"/>
              <a:ea typeface="Meiryo UI" panose="020B0604030504040204" pitchFamily="50" charset="-128"/>
            </a:rPr>
            <a:t>2002〜2007FY</a:t>
          </a:r>
          <a:endParaRPr kumimoji="1" lang="en-US" sz="1400" dirty="0">
            <a:latin typeface="Meiryo UI" panose="020B0604030504040204" pitchFamily="50" charset="-128"/>
            <a:ea typeface="Meiryo UI" panose="020B0604030504040204" pitchFamily="50" charset="-128"/>
          </a:endParaRPr>
        </a:p>
      </dgm:t>
    </dgm:pt>
    <dgm:pt modelId="{DF85B295-35A4-48D1-8693-558E57B1495C}" type="parTrans" cxnId="{11C79C74-A38B-44C1-9FA4-63A76A4AAC1C}">
      <dgm:prSet/>
      <dgm:spPr/>
      <dgm:t>
        <a:bodyPr/>
        <a:lstStyle/>
        <a:p>
          <a:endParaRPr kumimoji="1" lang="ja-JP" altLang="en-US"/>
        </a:p>
      </dgm:t>
    </dgm:pt>
    <dgm:pt modelId="{3AC08496-2929-446B-87EB-06B61C51339C}" type="sibTrans" cxnId="{11C79C74-A38B-44C1-9FA4-63A76A4AAC1C}">
      <dgm:prSet/>
      <dgm:spPr/>
      <dgm:t>
        <a:bodyPr/>
        <a:lstStyle/>
        <a:p>
          <a:endParaRPr kumimoji="1" lang="ja-JP" altLang="en-US"/>
        </a:p>
      </dgm:t>
    </dgm:pt>
    <dgm:pt modelId="{8587C3FF-0B00-4433-AF03-FD891DFA15D6}">
      <dgm:prSet custT="1"/>
      <dgm:spPr/>
      <dgm:t>
        <a:bodyPr/>
        <a:lstStyle/>
        <a:p>
          <a:pPr rtl="0"/>
          <a:r>
            <a:rPr kumimoji="1" lang="en-US" sz="1400" dirty="0">
              <a:latin typeface="Meiryo UI" panose="020B0604030504040204" pitchFamily="50" charset="-128"/>
              <a:ea typeface="Meiryo UI" panose="020B0604030504040204" pitchFamily="50" charset="-128"/>
            </a:rPr>
            <a:t>2008</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2012FY</a:t>
          </a:r>
          <a:endParaRPr kumimoji="1" lang="en-US" sz="1400" dirty="0">
            <a:latin typeface="Meiryo UI" panose="020B0604030504040204" pitchFamily="50" charset="-128"/>
            <a:ea typeface="Meiryo UI" panose="020B0604030504040204" pitchFamily="50" charset="-128"/>
          </a:endParaRPr>
        </a:p>
      </dgm:t>
    </dgm:pt>
    <dgm:pt modelId="{3683412B-4A30-4E1C-823D-615FFC270250}" type="parTrans" cxnId="{89C3495D-2F77-4E9A-A2F1-2CA7FBA75ADE}">
      <dgm:prSet/>
      <dgm:spPr/>
      <dgm:t>
        <a:bodyPr/>
        <a:lstStyle/>
        <a:p>
          <a:endParaRPr kumimoji="1" lang="ja-JP" altLang="en-US"/>
        </a:p>
      </dgm:t>
    </dgm:pt>
    <dgm:pt modelId="{6312CFF8-272D-41E2-8E4E-96B38C744DC2}" type="sibTrans" cxnId="{89C3495D-2F77-4E9A-A2F1-2CA7FBA75ADE}">
      <dgm:prSet/>
      <dgm:spPr/>
      <dgm:t>
        <a:bodyPr/>
        <a:lstStyle/>
        <a:p>
          <a:endParaRPr kumimoji="1" lang="ja-JP" altLang="en-US"/>
        </a:p>
      </dgm:t>
    </dgm:pt>
    <dgm:pt modelId="{9F4F7B7A-9BA4-4BDB-837C-49A380487250}">
      <dgm:prSet custT="1"/>
      <dgm:spPr/>
      <dgm:t>
        <a:bodyPr/>
        <a:lstStyle/>
        <a:p>
          <a:pPr rtl="0"/>
          <a:r>
            <a:rPr kumimoji="1" lang="en-US" altLang="ja-JP" sz="1400" dirty="0">
              <a:latin typeface="Meiryo UI" panose="020B0604030504040204" pitchFamily="50" charset="-128"/>
              <a:ea typeface="Meiryo UI" panose="020B0604030504040204" pitchFamily="50" charset="-128"/>
            </a:rPr>
            <a:t>2016FY</a:t>
          </a:r>
          <a:r>
            <a:rPr kumimoji="1" lang="ja-JP" altLang="en-US" sz="1400" dirty="0">
              <a:latin typeface="Meiryo UI" panose="020B0604030504040204" pitchFamily="50" charset="-128"/>
              <a:ea typeface="Meiryo UI" panose="020B0604030504040204" pitchFamily="50" charset="-128"/>
            </a:rPr>
            <a:t>～</a:t>
          </a:r>
          <a:endParaRPr kumimoji="1" lang="en-US" sz="1400" dirty="0">
            <a:latin typeface="Meiryo UI" panose="020B0604030504040204" pitchFamily="50" charset="-128"/>
            <a:ea typeface="Meiryo UI" panose="020B0604030504040204" pitchFamily="50" charset="-128"/>
          </a:endParaRPr>
        </a:p>
      </dgm:t>
    </dgm:pt>
    <dgm:pt modelId="{1A095D61-0AF4-4209-A98C-FB10F099D2FB}" type="parTrans" cxnId="{34436B94-A5AC-4D1C-8332-9F736B903EBD}">
      <dgm:prSet/>
      <dgm:spPr/>
      <dgm:t>
        <a:bodyPr/>
        <a:lstStyle/>
        <a:p>
          <a:endParaRPr kumimoji="1" lang="ja-JP" altLang="en-US"/>
        </a:p>
      </dgm:t>
    </dgm:pt>
    <dgm:pt modelId="{B5B5255A-A796-4E8D-9BEC-76B4AD433429}" type="sibTrans" cxnId="{34436B94-A5AC-4D1C-8332-9F736B903EBD}">
      <dgm:prSet/>
      <dgm:spPr/>
      <dgm:t>
        <a:bodyPr/>
        <a:lstStyle/>
        <a:p>
          <a:endParaRPr kumimoji="1" lang="ja-JP" altLang="en-US"/>
        </a:p>
      </dgm:t>
    </dgm:pt>
    <dgm:pt modelId="{22E05018-9763-4A60-8187-6CDFBF262EE7}">
      <dgm:prSet custT="1"/>
      <dgm:spPr/>
      <dgm:t>
        <a:bodyPr/>
        <a:lstStyle/>
        <a:p>
          <a:pPr rtl="0"/>
          <a:r>
            <a:rPr kumimoji="1" lang="zh-TW" altLang="en-US" sz="1400" dirty="0">
              <a:latin typeface="Meiryo UI" panose="020B0604030504040204" pitchFamily="50" charset="-128"/>
              <a:ea typeface="Meiryo UI" panose="020B0604030504040204" pitchFamily="50" charset="-128"/>
            </a:rPr>
            <a:t>電子図書館中期計画</a:t>
          </a:r>
          <a:r>
            <a:rPr kumimoji="1" lang="en-US" altLang="zh-TW" sz="1400" dirty="0">
              <a:latin typeface="Meiryo UI" panose="020B0604030504040204" pitchFamily="50" charset="-128"/>
              <a:ea typeface="Meiryo UI" panose="020B0604030504040204" pitchFamily="50" charset="-128"/>
            </a:rPr>
            <a:t>2004</a:t>
          </a:r>
          <a:r>
            <a:rPr kumimoji="1" lang="zh-TW" altLang="en-US" sz="1400" dirty="0">
              <a:latin typeface="Meiryo UI" panose="020B0604030504040204" pitchFamily="50" charset="-128"/>
              <a:ea typeface="Meiryo UI" panose="020B0604030504040204" pitchFamily="50" charset="-128"/>
            </a:rPr>
            <a:t>策定</a:t>
          </a:r>
          <a:endParaRPr kumimoji="1" lang="en-US" sz="1400" dirty="0">
            <a:latin typeface="Meiryo UI" panose="020B0604030504040204" pitchFamily="50" charset="-128"/>
            <a:ea typeface="Meiryo UI" panose="020B0604030504040204" pitchFamily="50" charset="-128"/>
          </a:endParaRPr>
        </a:p>
      </dgm:t>
    </dgm:pt>
    <dgm:pt modelId="{F432F35A-2A7E-41A2-BE6C-E5DADA8F658D}" type="sibTrans" cxnId="{0CE4E693-FCA1-48E1-BF31-05477B1E59E3}">
      <dgm:prSet/>
      <dgm:spPr/>
      <dgm:t>
        <a:bodyPr/>
        <a:lstStyle/>
        <a:p>
          <a:endParaRPr kumimoji="1" lang="ja-JP" altLang="en-US"/>
        </a:p>
      </dgm:t>
    </dgm:pt>
    <dgm:pt modelId="{F05783C4-E354-407D-A877-3312662B4C00}" type="parTrans" cxnId="{0CE4E693-FCA1-48E1-BF31-05477B1E59E3}">
      <dgm:prSet/>
      <dgm:spPr/>
      <dgm:t>
        <a:bodyPr/>
        <a:lstStyle/>
        <a:p>
          <a:endParaRPr kumimoji="1" lang="ja-JP" altLang="en-US"/>
        </a:p>
      </dgm:t>
    </dgm:pt>
    <dgm:pt modelId="{B0BB6382-0024-4C80-AA7F-4179B83910A0}">
      <dgm:prSet custT="1"/>
      <dgm:spPr/>
      <dgm:t>
        <a:bodyPr/>
        <a:lstStyle/>
        <a:p>
          <a:pPr rtl="0"/>
          <a:r>
            <a:rPr kumimoji="1" lang="ja-JP" altLang="en-US" sz="1400" dirty="0">
              <a:latin typeface="Meiryo UI" panose="020B0604030504040204" pitchFamily="50" charset="-128"/>
              <a:ea typeface="Meiryo UI" panose="020B0604030504040204" pitchFamily="50" charset="-128"/>
            </a:rPr>
            <a:t>大規模デジタル化</a:t>
          </a:r>
          <a:endParaRPr kumimoji="1" lang="en-US" sz="1400" dirty="0">
            <a:latin typeface="Meiryo UI" panose="020B0604030504040204" pitchFamily="50" charset="-128"/>
            <a:ea typeface="Meiryo UI" panose="020B0604030504040204" pitchFamily="50" charset="-128"/>
          </a:endParaRPr>
        </a:p>
      </dgm:t>
    </dgm:pt>
    <dgm:pt modelId="{DAAABBD3-C8B4-43C9-B56E-143B1CF70BBB}" type="sibTrans" cxnId="{3E5CE5BC-7F06-492A-AF0B-2A36759F96F8}">
      <dgm:prSet/>
      <dgm:spPr/>
      <dgm:t>
        <a:bodyPr/>
        <a:lstStyle/>
        <a:p>
          <a:endParaRPr kumimoji="1" lang="ja-JP" altLang="en-US"/>
        </a:p>
      </dgm:t>
    </dgm:pt>
    <dgm:pt modelId="{4ADEFFBB-DC97-4DCB-89E6-3BFF5B52E99F}" type="parTrans" cxnId="{3E5CE5BC-7F06-492A-AF0B-2A36759F96F8}">
      <dgm:prSet/>
      <dgm:spPr/>
      <dgm:t>
        <a:bodyPr/>
        <a:lstStyle/>
        <a:p>
          <a:endParaRPr kumimoji="1" lang="ja-JP" altLang="en-US"/>
        </a:p>
      </dgm:t>
    </dgm:pt>
    <dgm:pt modelId="{EEA78220-BDA6-469C-B8DC-748AA9E073E9}">
      <dgm:prSet custT="1"/>
      <dgm:spPr/>
      <dgm:t>
        <a:bodyPr/>
        <a:lstStyle/>
        <a:p>
          <a:pPr rtl="0"/>
          <a:r>
            <a:rPr kumimoji="1" lang="ja-JP" altLang="en-US" sz="1400" dirty="0">
              <a:latin typeface="Meiryo UI" panose="020B0604030504040204" pitchFamily="50" charset="-128"/>
              <a:ea typeface="Meiryo UI" panose="020B0604030504040204" pitchFamily="50" charset="-128"/>
            </a:rPr>
            <a:t>知識インフラの実現</a:t>
          </a:r>
          <a:endParaRPr kumimoji="1" lang="en-US" sz="1400" dirty="0">
            <a:latin typeface="Meiryo UI" panose="020B0604030504040204" pitchFamily="50" charset="-128"/>
            <a:ea typeface="Meiryo UI" panose="020B0604030504040204" pitchFamily="50" charset="-128"/>
          </a:endParaRPr>
        </a:p>
      </dgm:t>
    </dgm:pt>
    <dgm:pt modelId="{3E7676A8-819E-43AF-B505-34BD7929A930}" type="sibTrans" cxnId="{046221B3-B13B-4F67-B2B2-309FA375DBF0}">
      <dgm:prSet/>
      <dgm:spPr/>
      <dgm:t>
        <a:bodyPr/>
        <a:lstStyle/>
        <a:p>
          <a:endParaRPr kumimoji="1" lang="ja-JP" altLang="en-US"/>
        </a:p>
      </dgm:t>
    </dgm:pt>
    <dgm:pt modelId="{27BBC35A-1409-43BA-8C9C-59CEEE989D36}" type="parTrans" cxnId="{046221B3-B13B-4F67-B2B2-309FA375DBF0}">
      <dgm:prSet/>
      <dgm:spPr/>
      <dgm:t>
        <a:bodyPr/>
        <a:lstStyle/>
        <a:p>
          <a:endParaRPr kumimoji="1" lang="ja-JP" altLang="en-US"/>
        </a:p>
      </dgm:t>
    </dgm:pt>
    <dgm:pt modelId="{6AD3BF7A-5B46-4BCE-8133-11823F5B24F5}">
      <dgm:prSet custT="1"/>
      <dgm:spPr/>
      <dgm:t>
        <a:bodyPr/>
        <a:lstStyle/>
        <a:p>
          <a:pPr rtl="0"/>
          <a:r>
            <a:rPr kumimoji="1" lang="ja-JP" altLang="en-US" sz="1400" dirty="0">
              <a:latin typeface="Meiryo UI" panose="020B0604030504040204" pitchFamily="50" charset="-128"/>
              <a:ea typeface="Meiryo UI" panose="020B0604030504040204" pitchFamily="50" charset="-128"/>
            </a:rPr>
            <a:t>電子書籍に関するナショナルアーカイブの実現</a:t>
          </a:r>
          <a:endParaRPr kumimoji="1" lang="en-US" sz="1400" dirty="0">
            <a:latin typeface="Meiryo UI" panose="020B0604030504040204" pitchFamily="50" charset="-128"/>
            <a:ea typeface="Meiryo UI" panose="020B0604030504040204" pitchFamily="50" charset="-128"/>
          </a:endParaRPr>
        </a:p>
      </dgm:t>
    </dgm:pt>
    <dgm:pt modelId="{8E5C8AE3-C331-47DD-8EC1-267DF0890708}" type="parTrans" cxnId="{87B15662-F5AC-47F9-A5FF-AFDD773981E3}">
      <dgm:prSet/>
      <dgm:spPr/>
      <dgm:t>
        <a:bodyPr/>
        <a:lstStyle/>
        <a:p>
          <a:endParaRPr kumimoji="1" lang="ja-JP" altLang="en-US"/>
        </a:p>
      </dgm:t>
    </dgm:pt>
    <dgm:pt modelId="{0ECF3D3C-7A69-41C1-BC13-7292D413EE01}" type="sibTrans" cxnId="{87B15662-F5AC-47F9-A5FF-AFDD773981E3}">
      <dgm:prSet/>
      <dgm:spPr/>
      <dgm:t>
        <a:bodyPr/>
        <a:lstStyle/>
        <a:p>
          <a:endParaRPr kumimoji="1" lang="ja-JP" altLang="en-US"/>
        </a:p>
      </dgm:t>
    </dgm:pt>
    <dgm:pt modelId="{F2F6D72A-BA2A-4065-BDE0-C832394A0C0E}">
      <dgm:prSet custT="1"/>
      <dgm:spPr/>
      <dgm:t>
        <a:bodyPr/>
        <a:lstStyle/>
        <a:p>
          <a:pPr rtl="0"/>
          <a:r>
            <a:rPr kumimoji="1" lang="en-US" altLang="ja-JP" sz="1400" dirty="0" err="1">
              <a:latin typeface="Meiryo UI" panose="020B0604030504040204" pitchFamily="50" charset="-128"/>
              <a:ea typeface="Meiryo UI" panose="020B0604030504040204" pitchFamily="50" charset="-128"/>
            </a:rPr>
            <a:t>NDLSerach</a:t>
          </a:r>
          <a:r>
            <a:rPr kumimoji="1" lang="ja-JP" altLang="en-US" sz="1400" dirty="0">
              <a:latin typeface="Meiryo UI" panose="020B0604030504040204" pitchFamily="50" charset="-128"/>
              <a:ea typeface="Meiryo UI" panose="020B0604030504040204" pitchFamily="50" charset="-128"/>
            </a:rPr>
            <a:t>を拡張</a:t>
          </a:r>
          <a:endParaRPr kumimoji="1" lang="en-US" sz="1400" dirty="0">
            <a:latin typeface="Meiryo UI" panose="020B0604030504040204" pitchFamily="50" charset="-128"/>
            <a:ea typeface="Meiryo UI" panose="020B0604030504040204" pitchFamily="50" charset="-128"/>
          </a:endParaRPr>
        </a:p>
      </dgm:t>
    </dgm:pt>
    <dgm:pt modelId="{77072446-5D26-4DB4-BF0F-FF5A0A1DBE49}" type="parTrans" cxnId="{70678701-8273-4F12-BF8E-B2135689F09C}">
      <dgm:prSet/>
      <dgm:spPr/>
      <dgm:t>
        <a:bodyPr/>
        <a:lstStyle/>
        <a:p>
          <a:endParaRPr kumimoji="1" lang="ja-JP" altLang="en-US"/>
        </a:p>
      </dgm:t>
    </dgm:pt>
    <dgm:pt modelId="{2A2FB8A4-0D32-419E-89A5-F1635BD798B9}" type="sibTrans" cxnId="{70678701-8273-4F12-BF8E-B2135689F09C}">
      <dgm:prSet/>
      <dgm:spPr/>
      <dgm:t>
        <a:bodyPr/>
        <a:lstStyle/>
        <a:p>
          <a:endParaRPr kumimoji="1" lang="ja-JP" altLang="en-US"/>
        </a:p>
      </dgm:t>
    </dgm:pt>
    <dgm:pt modelId="{74EC0453-B5E5-4D2E-85F8-2F899FE3B6BA}">
      <dgm:prSet custT="1"/>
      <dgm:spPr/>
      <dgm:t>
        <a:bodyPr/>
        <a:lstStyle/>
        <a:p>
          <a:pPr rtl="0"/>
          <a:r>
            <a:rPr kumimoji="1" lang="ja-JP" altLang="ja-JP" sz="1400" dirty="0">
              <a:latin typeface="Meiryo UI" panose="020B0604030504040204" pitchFamily="50" charset="-128"/>
              <a:ea typeface="Meiryo UI" panose="020B0604030504040204" pitchFamily="50" charset="-128"/>
            </a:rPr>
            <a:t>国等のインターネット資料の制度収集開始</a:t>
          </a:r>
          <a:endParaRPr kumimoji="1" lang="en-US" sz="1400" dirty="0">
            <a:latin typeface="Meiryo UI" panose="020B0604030504040204" pitchFamily="50" charset="-128"/>
            <a:ea typeface="Meiryo UI" panose="020B0604030504040204" pitchFamily="50" charset="-128"/>
          </a:endParaRPr>
        </a:p>
      </dgm:t>
    </dgm:pt>
    <dgm:pt modelId="{53A3E60B-6F9F-45D5-ADFC-1F4C989FBA86}" type="parTrans" cxnId="{16A8A5B7-7777-4A9B-B397-E74D67CF5AD4}">
      <dgm:prSet/>
      <dgm:spPr/>
      <dgm:t>
        <a:bodyPr/>
        <a:lstStyle/>
        <a:p>
          <a:endParaRPr kumimoji="1" lang="ja-JP" altLang="en-US"/>
        </a:p>
      </dgm:t>
    </dgm:pt>
    <dgm:pt modelId="{6194DF4F-2406-4914-B4A3-D6EE6AAC87A2}" type="sibTrans" cxnId="{16A8A5B7-7777-4A9B-B397-E74D67CF5AD4}">
      <dgm:prSet/>
      <dgm:spPr/>
      <dgm:t>
        <a:bodyPr/>
        <a:lstStyle/>
        <a:p>
          <a:endParaRPr kumimoji="1" lang="ja-JP" altLang="en-US"/>
        </a:p>
      </dgm:t>
    </dgm:pt>
    <dgm:pt modelId="{3A5E65F0-D3E0-474E-86D7-884DD5C68C99}">
      <dgm:prSet custT="1"/>
      <dgm:spPr/>
      <dgm:t>
        <a:bodyPr/>
        <a:lstStyle/>
        <a:p>
          <a:pPr rtl="0"/>
          <a:r>
            <a:rPr kumimoji="1" lang="ja-JP" altLang="en-US" sz="1400" dirty="0">
              <a:latin typeface="Meiryo UI" panose="020B0604030504040204" pitchFamily="50" charset="-128"/>
              <a:ea typeface="Meiryo UI" panose="020B0604030504040204" pitchFamily="50" charset="-128"/>
            </a:rPr>
            <a:t>東日本大震災アーカイブ開発開始</a:t>
          </a:r>
          <a:endParaRPr kumimoji="1" lang="en-US" sz="1400" dirty="0">
            <a:latin typeface="Meiryo UI" panose="020B0604030504040204" pitchFamily="50" charset="-128"/>
            <a:ea typeface="Meiryo UI" panose="020B0604030504040204" pitchFamily="50" charset="-128"/>
          </a:endParaRPr>
        </a:p>
      </dgm:t>
    </dgm:pt>
    <dgm:pt modelId="{0D032BF9-B2D4-4836-A3E6-BE9A59DAE838}" type="parTrans" cxnId="{9C3712CC-4270-49DC-8D9A-1A4FCD186185}">
      <dgm:prSet/>
      <dgm:spPr/>
      <dgm:t>
        <a:bodyPr/>
        <a:lstStyle/>
        <a:p>
          <a:endParaRPr kumimoji="1" lang="ja-JP" altLang="en-US"/>
        </a:p>
      </dgm:t>
    </dgm:pt>
    <dgm:pt modelId="{D8499B6E-BF97-49AA-9D0D-98A4C809BDA3}" type="sibTrans" cxnId="{9C3712CC-4270-49DC-8D9A-1A4FCD186185}">
      <dgm:prSet/>
      <dgm:spPr/>
      <dgm:t>
        <a:bodyPr/>
        <a:lstStyle/>
        <a:p>
          <a:endParaRPr kumimoji="1" lang="ja-JP" altLang="en-US"/>
        </a:p>
      </dgm:t>
    </dgm:pt>
    <dgm:pt modelId="{1CCB0860-3E64-43DC-9554-313D54468EB6}">
      <dgm:prSet custT="1"/>
      <dgm:spPr/>
      <dgm:t>
        <a:bodyPr/>
        <a:lstStyle/>
        <a:p>
          <a:pPr rtl="0"/>
          <a:r>
            <a:rPr kumimoji="1" lang="en-US" sz="1400" dirty="0">
              <a:latin typeface="Meiryo UI" panose="020B0604030504040204" pitchFamily="50" charset="-128"/>
              <a:ea typeface="Meiryo UI" panose="020B0604030504040204" pitchFamily="50" charset="-128"/>
            </a:rPr>
            <a:t>NDL</a:t>
          </a:r>
          <a:r>
            <a:rPr kumimoji="1" lang="ja-JP" altLang="en-US" sz="1400" dirty="0">
              <a:latin typeface="Meiryo UI" panose="020B0604030504040204" pitchFamily="50" charset="-128"/>
              <a:ea typeface="Meiryo UI" panose="020B0604030504040204" pitchFamily="50" charset="-128"/>
            </a:rPr>
            <a:t>デジタルアーカイブ、</a:t>
          </a:r>
          <a:r>
            <a:rPr kumimoji="1" lang="en-US" altLang="ja-JP" sz="1400" dirty="0">
              <a:latin typeface="Meiryo UI" panose="020B0604030504040204" pitchFamily="50" charset="-128"/>
              <a:ea typeface="Meiryo UI" panose="020B0604030504040204" pitchFamily="50" charset="-128"/>
            </a:rPr>
            <a:t>PORTA</a:t>
          </a:r>
          <a:r>
            <a:rPr kumimoji="1" lang="ja-JP" altLang="en-US" sz="1400" dirty="0">
              <a:latin typeface="Meiryo UI" panose="020B0604030504040204" pitchFamily="50" charset="-128"/>
              <a:ea typeface="Meiryo UI" panose="020B0604030504040204" pitchFamily="50" charset="-128"/>
            </a:rPr>
            <a:t>構築・運用</a:t>
          </a:r>
          <a:endParaRPr kumimoji="1" lang="en-US" sz="1400" dirty="0">
            <a:latin typeface="Meiryo UI" panose="020B0604030504040204" pitchFamily="50" charset="-128"/>
            <a:ea typeface="Meiryo UI" panose="020B0604030504040204" pitchFamily="50" charset="-128"/>
          </a:endParaRPr>
        </a:p>
      </dgm:t>
    </dgm:pt>
    <dgm:pt modelId="{73678317-505B-4314-A817-01337E06C183}" type="parTrans" cxnId="{4682E6D1-7A59-40C3-9EE5-50AC3ADDE81C}">
      <dgm:prSet/>
      <dgm:spPr/>
      <dgm:t>
        <a:bodyPr/>
        <a:lstStyle/>
        <a:p>
          <a:endParaRPr kumimoji="1" lang="ja-JP" altLang="en-US"/>
        </a:p>
      </dgm:t>
    </dgm:pt>
    <dgm:pt modelId="{09C39314-58EE-4576-A331-2D38D2B33C73}" type="sibTrans" cxnId="{4682E6D1-7A59-40C3-9EE5-50AC3ADDE81C}">
      <dgm:prSet/>
      <dgm:spPr/>
      <dgm:t>
        <a:bodyPr/>
        <a:lstStyle/>
        <a:p>
          <a:endParaRPr kumimoji="1" lang="ja-JP" altLang="en-US"/>
        </a:p>
      </dgm:t>
    </dgm:pt>
    <dgm:pt modelId="{7E49FB92-014B-4109-A4DD-199AB0785FB6}">
      <dgm:prSet custT="1"/>
      <dgm:spPr/>
      <dgm:t>
        <a:bodyPr/>
        <a:lstStyle/>
        <a:p>
          <a:pPr rtl="0"/>
          <a:r>
            <a:rPr kumimoji="1" lang="zh-TW" altLang="en-US" sz="1400" dirty="0">
              <a:latin typeface="Meiryo UI" panose="020B0604030504040204" pitchFamily="50" charset="-128"/>
              <a:ea typeface="Meiryo UI" panose="020B0604030504040204" pitchFamily="50" charset="-128"/>
            </a:rPr>
            <a:t>国立国会図書館電子図書館構想</a:t>
          </a:r>
          <a:endParaRPr kumimoji="1" lang="en-US" sz="1400" dirty="0">
            <a:latin typeface="Meiryo UI" panose="020B0604030504040204" pitchFamily="50" charset="-128"/>
            <a:ea typeface="Meiryo UI" panose="020B0604030504040204" pitchFamily="50" charset="-128"/>
          </a:endParaRPr>
        </a:p>
      </dgm:t>
    </dgm:pt>
    <dgm:pt modelId="{D21C3A30-6A31-4DC7-A7F5-103AE3E950E2}" type="parTrans" cxnId="{BA8F8F75-6E87-4BC4-8AC9-B3BE53F26DE4}">
      <dgm:prSet/>
      <dgm:spPr/>
      <dgm:t>
        <a:bodyPr/>
        <a:lstStyle/>
        <a:p>
          <a:endParaRPr kumimoji="1" lang="ja-JP" altLang="en-US"/>
        </a:p>
      </dgm:t>
    </dgm:pt>
    <dgm:pt modelId="{BF8246FC-ED4A-45F8-AD2B-951DD3981C70}" type="sibTrans" cxnId="{BA8F8F75-6E87-4BC4-8AC9-B3BE53F26DE4}">
      <dgm:prSet/>
      <dgm:spPr/>
      <dgm:t>
        <a:bodyPr/>
        <a:lstStyle/>
        <a:p>
          <a:endParaRPr kumimoji="1" lang="ja-JP" altLang="en-US"/>
        </a:p>
      </dgm:t>
    </dgm:pt>
    <dgm:pt modelId="{6174E030-2578-4835-BA38-44E8A2E3BDFD}">
      <dgm:prSet custT="1"/>
      <dgm:spPr/>
      <dgm:t>
        <a:bodyPr/>
        <a:lstStyle/>
        <a:p>
          <a:pPr rtl="0"/>
          <a:r>
            <a:rPr kumimoji="1" lang="ja-JP" altLang="en-US" sz="1400" dirty="0">
              <a:latin typeface="Meiryo UI" panose="020B0604030504040204" pitchFamily="50" charset="-128"/>
              <a:ea typeface="Meiryo UI" panose="020B0604030504040204" pitchFamily="50" charset="-128"/>
            </a:rPr>
            <a:t>知識インフラ構想</a:t>
          </a:r>
          <a:endParaRPr kumimoji="1" lang="en-US" sz="1400" dirty="0">
            <a:latin typeface="Meiryo UI" panose="020B0604030504040204" pitchFamily="50" charset="-128"/>
            <a:ea typeface="Meiryo UI" panose="020B0604030504040204" pitchFamily="50" charset="-128"/>
          </a:endParaRPr>
        </a:p>
      </dgm:t>
    </dgm:pt>
    <dgm:pt modelId="{5981F9AA-2CA5-4200-AA2C-C98C3CF75D11}" type="parTrans" cxnId="{3067827D-2C39-4170-B56B-1DA010EA787C}">
      <dgm:prSet/>
      <dgm:spPr/>
      <dgm:t>
        <a:bodyPr/>
        <a:lstStyle/>
        <a:p>
          <a:endParaRPr kumimoji="1" lang="ja-JP" altLang="en-US"/>
        </a:p>
      </dgm:t>
    </dgm:pt>
    <dgm:pt modelId="{7BF6D630-8F3A-4C7D-A95D-C507C5556C63}" type="sibTrans" cxnId="{3067827D-2C39-4170-B56B-1DA010EA787C}">
      <dgm:prSet/>
      <dgm:spPr/>
      <dgm:t>
        <a:bodyPr/>
        <a:lstStyle/>
        <a:p>
          <a:endParaRPr kumimoji="1" lang="ja-JP" altLang="en-US"/>
        </a:p>
      </dgm:t>
    </dgm:pt>
    <dgm:pt modelId="{7F8C2316-40C6-46C7-9781-A0B8C9A3512F}">
      <dgm:prSet custT="1"/>
      <dgm:spPr/>
      <dgm:t>
        <a:bodyPr/>
        <a:lstStyle/>
        <a:p>
          <a:pPr rtl="0"/>
          <a:r>
            <a:rPr kumimoji="1" lang="en-US" altLang="ja-JP" sz="1400" dirty="0" err="1">
              <a:latin typeface="Meiryo UI" panose="020B0604030504040204" pitchFamily="50" charset="-128"/>
              <a:ea typeface="Meiryo UI" panose="020B0604030504040204" pitchFamily="50" charset="-128"/>
            </a:rPr>
            <a:t>NDLSearch</a:t>
          </a:r>
          <a:r>
            <a:rPr kumimoji="1" lang="ja-JP" altLang="ja-JP" sz="1400" dirty="0" err="1">
              <a:latin typeface="Meiryo UI" panose="020B0604030504040204" pitchFamily="50" charset="-128"/>
              <a:ea typeface="Meiryo UI" panose="020B0604030504040204" pitchFamily="50" charset="-128"/>
            </a:rPr>
            <a:t>、</a:t>
          </a:r>
          <a:r>
            <a:rPr kumimoji="1" lang="ja-JP" altLang="ja-JP" sz="1400" dirty="0">
              <a:latin typeface="Meiryo UI" panose="020B0604030504040204" pitchFamily="50" charset="-128"/>
              <a:ea typeface="Meiryo UI" panose="020B0604030504040204" pitchFamily="50" charset="-128"/>
            </a:rPr>
            <a:t>新</a:t>
          </a:r>
          <a:r>
            <a:rPr kumimoji="1" lang="en-US" altLang="ja-JP" sz="1400" dirty="0">
              <a:latin typeface="Meiryo UI" panose="020B0604030504040204" pitchFamily="50" charset="-128"/>
              <a:ea typeface="Meiryo UI" panose="020B0604030504040204" pitchFamily="50" charset="-128"/>
            </a:rPr>
            <a:t>NDL-OPAC</a:t>
          </a:r>
          <a:r>
            <a:rPr kumimoji="1" lang="ja-JP" altLang="ja-JP" sz="1400" dirty="0" err="1">
              <a:latin typeface="Meiryo UI" panose="020B0604030504040204" pitchFamily="50" charset="-128"/>
              <a:ea typeface="Meiryo UI" panose="020B0604030504040204" pitchFamily="50" charset="-128"/>
            </a:rPr>
            <a:t>、</a:t>
          </a:r>
          <a:r>
            <a:rPr kumimoji="1" lang="ja-JP" altLang="ja-JP" sz="1400" dirty="0">
              <a:latin typeface="Meiryo UI" panose="020B0604030504040204" pitchFamily="50" charset="-128"/>
              <a:ea typeface="Meiryo UI" panose="020B0604030504040204" pitchFamily="50" charset="-128"/>
            </a:rPr>
            <a:t>来館者システム等、全面リニューアル公開</a:t>
          </a:r>
          <a:endParaRPr kumimoji="1" lang="en-US" sz="1400" dirty="0">
            <a:latin typeface="Meiryo UI" panose="020B0604030504040204" pitchFamily="50" charset="-128"/>
            <a:ea typeface="Meiryo UI" panose="020B0604030504040204" pitchFamily="50" charset="-128"/>
          </a:endParaRPr>
        </a:p>
      </dgm:t>
    </dgm:pt>
    <dgm:pt modelId="{CE279ECB-2338-4F3F-8C61-00D164F7E8AA}" type="parTrans" cxnId="{2EC99A8B-140E-4D2F-A354-8DD59E2C3423}">
      <dgm:prSet/>
      <dgm:spPr/>
      <dgm:t>
        <a:bodyPr/>
        <a:lstStyle/>
        <a:p>
          <a:endParaRPr kumimoji="1" lang="ja-JP" altLang="en-US"/>
        </a:p>
      </dgm:t>
    </dgm:pt>
    <dgm:pt modelId="{82126C23-9B9A-48C4-A409-140E00EC9C40}" type="sibTrans" cxnId="{2EC99A8B-140E-4D2F-A354-8DD59E2C3423}">
      <dgm:prSet/>
      <dgm:spPr/>
      <dgm:t>
        <a:bodyPr/>
        <a:lstStyle/>
        <a:p>
          <a:endParaRPr kumimoji="1" lang="ja-JP" altLang="en-US"/>
        </a:p>
      </dgm:t>
    </dgm:pt>
    <dgm:pt modelId="{3A0385D0-2682-4A03-9A69-C43DD0D6AC19}">
      <dgm:prSet custT="1"/>
      <dgm:spPr/>
      <dgm:t>
        <a:bodyPr/>
        <a:lstStyle/>
        <a:p>
          <a:pPr rtl="0"/>
          <a:r>
            <a:rPr kumimoji="1" lang="en-US" sz="1400" dirty="0">
              <a:latin typeface="Meiryo UI" panose="020B0604030504040204" pitchFamily="50" charset="-128"/>
              <a:ea typeface="Meiryo UI" panose="020B0604030504040204" pitchFamily="50" charset="-128"/>
            </a:rPr>
            <a:t>2012</a:t>
          </a:r>
          <a:r>
            <a:rPr kumimoji="1" lang="en-US" altLang="ja-JP" sz="1400" dirty="0">
              <a:latin typeface="Meiryo UI" panose="020B0604030504040204" pitchFamily="50" charset="-128"/>
              <a:ea typeface="Meiryo UI" panose="020B0604030504040204" pitchFamily="50" charset="-128"/>
            </a:rPr>
            <a:t>〜2015FY</a:t>
          </a:r>
          <a:endParaRPr kumimoji="1" lang="en-US" sz="1400" dirty="0">
            <a:latin typeface="Meiryo UI" panose="020B0604030504040204" pitchFamily="50" charset="-128"/>
            <a:ea typeface="Meiryo UI" panose="020B0604030504040204" pitchFamily="50" charset="-128"/>
          </a:endParaRPr>
        </a:p>
      </dgm:t>
    </dgm:pt>
    <dgm:pt modelId="{7C01570E-9216-446E-8BB2-18CE8A558F17}" type="parTrans" cxnId="{9A783534-551D-441E-BAC2-1CEE2A5E3E6A}">
      <dgm:prSet/>
      <dgm:spPr/>
      <dgm:t>
        <a:bodyPr/>
        <a:lstStyle/>
        <a:p>
          <a:endParaRPr kumimoji="1" lang="ja-JP" altLang="en-US"/>
        </a:p>
      </dgm:t>
    </dgm:pt>
    <dgm:pt modelId="{44A8C4B6-8250-41E8-BAA1-3AC5F19C8E5E}" type="sibTrans" cxnId="{9A783534-551D-441E-BAC2-1CEE2A5E3E6A}">
      <dgm:prSet/>
      <dgm:spPr/>
      <dgm:t>
        <a:bodyPr/>
        <a:lstStyle/>
        <a:p>
          <a:endParaRPr kumimoji="1" lang="ja-JP" altLang="en-US"/>
        </a:p>
      </dgm:t>
    </dgm:pt>
    <dgm:pt modelId="{427AFFE7-DB95-462C-8F12-EC5B0CD57A3C}">
      <dgm:prSet custT="1"/>
      <dgm:spPr/>
      <dgm:t>
        <a:bodyPr/>
        <a:lstStyle/>
        <a:p>
          <a:pPr rtl="0"/>
          <a:r>
            <a:rPr kumimoji="1" lang="ja-JP" altLang="en-US" sz="1400" dirty="0">
              <a:latin typeface="Meiryo UI" panose="020B0604030504040204" pitchFamily="50" charset="-128"/>
              <a:ea typeface="Meiryo UI" panose="020B0604030504040204" pitchFamily="50" charset="-128"/>
            </a:rPr>
            <a:t>総括と再始動期、見直し</a:t>
          </a:r>
          <a:endParaRPr kumimoji="1" lang="en-US" sz="1400" dirty="0">
            <a:latin typeface="Meiryo UI" panose="020B0604030504040204" pitchFamily="50" charset="-128"/>
            <a:ea typeface="Meiryo UI" panose="020B0604030504040204" pitchFamily="50" charset="-128"/>
          </a:endParaRPr>
        </a:p>
      </dgm:t>
    </dgm:pt>
    <dgm:pt modelId="{0FE29F62-CF51-463A-9699-372071C2649B}" type="parTrans" cxnId="{F06050A3-EE75-4FFA-B9A4-60CA6CFD113E}">
      <dgm:prSet/>
      <dgm:spPr/>
      <dgm:t>
        <a:bodyPr/>
        <a:lstStyle/>
        <a:p>
          <a:endParaRPr kumimoji="1" lang="ja-JP" altLang="en-US"/>
        </a:p>
      </dgm:t>
    </dgm:pt>
    <dgm:pt modelId="{C592AEE4-7688-45D5-8F7F-D220D3E05772}" type="sibTrans" cxnId="{F06050A3-EE75-4FFA-B9A4-60CA6CFD113E}">
      <dgm:prSet/>
      <dgm:spPr/>
      <dgm:t>
        <a:bodyPr/>
        <a:lstStyle/>
        <a:p>
          <a:endParaRPr kumimoji="1" lang="ja-JP" altLang="en-US"/>
        </a:p>
      </dgm:t>
    </dgm:pt>
    <dgm:pt modelId="{B5AD7B61-7D12-44A5-A943-AAB8CFC88A44}">
      <dgm:prSet custT="1"/>
      <dgm:spPr/>
      <dgm:t>
        <a:bodyPr/>
        <a:lstStyle/>
        <a:p>
          <a:pPr rtl="0"/>
          <a:r>
            <a:rPr lang="ja-JP" altLang="en-US" sz="1400" dirty="0"/>
            <a:t>東日本大震災アーカイブ（</a:t>
          </a:r>
          <a:r>
            <a:rPr lang="ja-JP" altLang="ja-JP" sz="1400" dirty="0"/>
            <a:t>ひなぎく</a:t>
          </a:r>
          <a:r>
            <a:rPr lang="ja-JP" altLang="en-US" sz="1400" dirty="0"/>
            <a:t>）</a:t>
          </a:r>
          <a:r>
            <a:rPr lang="ja-JP" altLang="ja-JP" sz="1400" dirty="0"/>
            <a:t>公開</a:t>
          </a:r>
          <a:endParaRPr kumimoji="1" lang="en-US" sz="1400" dirty="0">
            <a:latin typeface="Meiryo UI" panose="020B0604030504040204" pitchFamily="50" charset="-128"/>
            <a:ea typeface="Meiryo UI" panose="020B0604030504040204" pitchFamily="50" charset="-128"/>
          </a:endParaRPr>
        </a:p>
      </dgm:t>
    </dgm:pt>
    <dgm:pt modelId="{BE81BDC3-01B7-4501-926D-D958BF1EBAED}" type="parTrans" cxnId="{6E727B16-8077-4182-8834-F9A94AD73ACC}">
      <dgm:prSet/>
      <dgm:spPr/>
      <dgm:t>
        <a:bodyPr/>
        <a:lstStyle/>
        <a:p>
          <a:endParaRPr kumimoji="1" lang="ja-JP" altLang="en-US"/>
        </a:p>
      </dgm:t>
    </dgm:pt>
    <dgm:pt modelId="{5D259312-8365-4611-AB37-1CC28DC9FA9D}" type="sibTrans" cxnId="{6E727B16-8077-4182-8834-F9A94AD73ACC}">
      <dgm:prSet/>
      <dgm:spPr/>
      <dgm:t>
        <a:bodyPr/>
        <a:lstStyle/>
        <a:p>
          <a:endParaRPr kumimoji="1" lang="ja-JP" altLang="en-US"/>
        </a:p>
      </dgm:t>
    </dgm:pt>
    <dgm:pt modelId="{09CAFDC4-02A3-4EE7-B630-BB2EF81CB4E6}">
      <dgm:prSet custT="1"/>
      <dgm:spPr/>
      <dgm:t>
        <a:bodyPr/>
        <a:lstStyle/>
        <a:p>
          <a:pPr rtl="0"/>
          <a:r>
            <a:rPr lang="ja-JP" altLang="ja-JP" sz="1400" dirty="0"/>
            <a:t>民間オンライン資料制度収集開始</a:t>
          </a:r>
          <a:endParaRPr kumimoji="1" lang="en-US" sz="1400" dirty="0">
            <a:latin typeface="Meiryo UI" panose="020B0604030504040204" pitchFamily="50" charset="-128"/>
            <a:ea typeface="Meiryo UI" panose="020B0604030504040204" pitchFamily="50" charset="-128"/>
          </a:endParaRPr>
        </a:p>
      </dgm:t>
    </dgm:pt>
    <dgm:pt modelId="{3E3AC31E-4669-45E7-9C4F-6D61A306D4B8}" type="parTrans" cxnId="{A775B649-DDC6-4225-9D71-4FBCA64DB2A8}">
      <dgm:prSet/>
      <dgm:spPr/>
      <dgm:t>
        <a:bodyPr/>
        <a:lstStyle/>
        <a:p>
          <a:endParaRPr kumimoji="1" lang="ja-JP" altLang="en-US"/>
        </a:p>
      </dgm:t>
    </dgm:pt>
    <dgm:pt modelId="{C24B0AC0-8D97-45C4-8A5B-A90F3DAC70BF}" type="sibTrans" cxnId="{A775B649-DDC6-4225-9D71-4FBCA64DB2A8}">
      <dgm:prSet/>
      <dgm:spPr/>
      <dgm:t>
        <a:bodyPr/>
        <a:lstStyle/>
        <a:p>
          <a:endParaRPr kumimoji="1" lang="ja-JP" altLang="en-US"/>
        </a:p>
      </dgm:t>
    </dgm:pt>
    <dgm:pt modelId="{3BE03EC3-3A51-4384-92B9-1DF4BD315CF7}">
      <dgm:prSet custT="1"/>
      <dgm:spPr/>
      <dgm:t>
        <a:bodyPr/>
        <a:lstStyle/>
        <a:p>
          <a:pPr rtl="0"/>
          <a:r>
            <a:rPr lang="ja-JP" altLang="ja-JP" sz="1400"/>
            <a:t>図書館向けデジタル化資料送信サービス開始</a:t>
          </a:r>
          <a:endParaRPr kumimoji="1" lang="en-US" sz="1400" dirty="0">
            <a:latin typeface="Meiryo UI" panose="020B0604030504040204" pitchFamily="50" charset="-128"/>
            <a:ea typeface="Meiryo UI" panose="020B0604030504040204" pitchFamily="50" charset="-128"/>
          </a:endParaRPr>
        </a:p>
      </dgm:t>
    </dgm:pt>
    <dgm:pt modelId="{DA636099-56E3-421D-800B-995E21F8343E}" type="parTrans" cxnId="{3C35C5FC-84F9-41ED-927A-6B751589C714}">
      <dgm:prSet/>
      <dgm:spPr/>
      <dgm:t>
        <a:bodyPr/>
        <a:lstStyle/>
        <a:p>
          <a:endParaRPr kumimoji="1" lang="ja-JP" altLang="en-US"/>
        </a:p>
      </dgm:t>
    </dgm:pt>
    <dgm:pt modelId="{2D054BC9-95F2-4F32-AB10-3CDFBABFD72F}" type="sibTrans" cxnId="{3C35C5FC-84F9-41ED-927A-6B751589C714}">
      <dgm:prSet/>
      <dgm:spPr/>
      <dgm:t>
        <a:bodyPr/>
        <a:lstStyle/>
        <a:p>
          <a:endParaRPr kumimoji="1" lang="ja-JP" altLang="en-US"/>
        </a:p>
      </dgm:t>
    </dgm:pt>
    <dgm:pt modelId="{7EA8558E-9E9A-4200-96BF-FA39627BEACF}">
      <dgm:prSet custT="1"/>
      <dgm:spPr/>
      <dgm:t>
        <a:bodyPr/>
        <a:lstStyle/>
        <a:p>
          <a:pPr rtl="0"/>
          <a:r>
            <a:rPr lang="ja-JP" altLang="en-US" sz="1400" dirty="0"/>
            <a:t>揺籃期・始動期</a:t>
          </a:r>
          <a:endParaRPr kumimoji="1" lang="en-US" sz="1400" dirty="0">
            <a:latin typeface="Meiryo UI" panose="020B0604030504040204" pitchFamily="50" charset="-128"/>
            <a:ea typeface="Meiryo UI" panose="020B0604030504040204" pitchFamily="50" charset="-128"/>
          </a:endParaRPr>
        </a:p>
      </dgm:t>
    </dgm:pt>
    <dgm:pt modelId="{5D20E967-B728-4811-954A-AE1EC274B91E}" type="parTrans" cxnId="{264DA39A-A94C-4B40-896E-01C50AFE932A}">
      <dgm:prSet/>
      <dgm:spPr/>
      <dgm:t>
        <a:bodyPr/>
        <a:lstStyle/>
        <a:p>
          <a:endParaRPr kumimoji="1" lang="ja-JP" altLang="en-US"/>
        </a:p>
      </dgm:t>
    </dgm:pt>
    <dgm:pt modelId="{FC2E480A-ADEE-4B88-A714-EE53F96B9096}" type="sibTrans" cxnId="{264DA39A-A94C-4B40-896E-01C50AFE932A}">
      <dgm:prSet/>
      <dgm:spPr/>
      <dgm:t>
        <a:bodyPr/>
        <a:lstStyle/>
        <a:p>
          <a:endParaRPr kumimoji="1" lang="ja-JP" altLang="en-US"/>
        </a:p>
      </dgm:t>
    </dgm:pt>
    <dgm:pt modelId="{80B3A49E-D6AB-44DC-A035-84BB53D54CBB}">
      <dgm:prSet custT="1"/>
      <dgm:spPr/>
      <dgm:t>
        <a:bodyPr/>
        <a:lstStyle/>
        <a:p>
          <a:pPr rtl="0"/>
          <a:r>
            <a:rPr lang="ja-JP" altLang="en-US" sz="1400" dirty="0"/>
            <a:t>サービス離陸期</a:t>
          </a:r>
          <a:endParaRPr kumimoji="1" lang="en-US" sz="1400" dirty="0">
            <a:latin typeface="Meiryo UI" panose="020B0604030504040204" pitchFamily="50" charset="-128"/>
            <a:ea typeface="Meiryo UI" panose="020B0604030504040204" pitchFamily="50" charset="-128"/>
          </a:endParaRPr>
        </a:p>
      </dgm:t>
    </dgm:pt>
    <dgm:pt modelId="{99D0CE36-8987-44B2-A2B4-C3A0B04BFD95}" type="parTrans" cxnId="{80A591A2-F45C-4DD6-AD22-C3DF9026838D}">
      <dgm:prSet/>
      <dgm:spPr/>
      <dgm:t>
        <a:bodyPr/>
        <a:lstStyle/>
        <a:p>
          <a:endParaRPr kumimoji="1" lang="ja-JP" altLang="en-US"/>
        </a:p>
      </dgm:t>
    </dgm:pt>
    <dgm:pt modelId="{BA990205-1877-442B-8608-63F02A8BED9C}" type="sibTrans" cxnId="{80A591A2-F45C-4DD6-AD22-C3DF9026838D}">
      <dgm:prSet/>
      <dgm:spPr/>
      <dgm:t>
        <a:bodyPr/>
        <a:lstStyle/>
        <a:p>
          <a:endParaRPr kumimoji="1" lang="ja-JP" altLang="en-US"/>
        </a:p>
      </dgm:t>
    </dgm:pt>
    <dgm:pt modelId="{8C274CE9-8A68-4A1D-9AF8-3DABF664B590}">
      <dgm:prSet custT="1"/>
      <dgm:spPr/>
      <dgm:t>
        <a:bodyPr/>
        <a:lstStyle/>
        <a:p>
          <a:pPr rtl="0"/>
          <a:r>
            <a:rPr lang="ja-JP" altLang="en-US" sz="1400" dirty="0"/>
            <a:t>サービス発展期</a:t>
          </a:r>
          <a:endParaRPr kumimoji="1" lang="en-US" sz="1400" dirty="0">
            <a:latin typeface="Meiryo UI" panose="020B0604030504040204" pitchFamily="50" charset="-128"/>
            <a:ea typeface="Meiryo UI" panose="020B0604030504040204" pitchFamily="50" charset="-128"/>
          </a:endParaRPr>
        </a:p>
      </dgm:t>
    </dgm:pt>
    <dgm:pt modelId="{85F3DD06-26EC-4B4A-AD8B-B50E5A5061FE}" type="parTrans" cxnId="{CCB35BCE-EF41-4287-B4CC-BCD2D570EB34}">
      <dgm:prSet/>
      <dgm:spPr/>
      <dgm:t>
        <a:bodyPr/>
        <a:lstStyle/>
        <a:p>
          <a:endParaRPr kumimoji="1" lang="ja-JP" altLang="en-US"/>
        </a:p>
      </dgm:t>
    </dgm:pt>
    <dgm:pt modelId="{19984F48-C68B-4243-A753-D509BED957A1}" type="sibTrans" cxnId="{CCB35BCE-EF41-4287-B4CC-BCD2D570EB34}">
      <dgm:prSet/>
      <dgm:spPr/>
      <dgm:t>
        <a:bodyPr/>
        <a:lstStyle/>
        <a:p>
          <a:endParaRPr kumimoji="1" lang="ja-JP" altLang="en-US"/>
        </a:p>
      </dgm:t>
    </dgm:pt>
    <dgm:pt modelId="{1D2AC055-5689-46F0-9C8C-730D2F97A3B9}">
      <dgm:prSet custT="1"/>
      <dgm:spPr/>
      <dgm:t>
        <a:bodyPr/>
        <a:lstStyle/>
        <a:p>
          <a:pPr rtl="0"/>
          <a:r>
            <a:rPr kumimoji="1" lang="ja-JP" altLang="en-US" sz="1400" dirty="0">
              <a:latin typeface="Meiryo UI" panose="020B0604030504040204" pitchFamily="50" charset="-128"/>
              <a:ea typeface="Meiryo UI" panose="020B0604030504040204" pitchFamily="50" charset="-128"/>
            </a:rPr>
            <a:t>サービスイノベーション期</a:t>
          </a:r>
          <a:endParaRPr kumimoji="1" lang="en-US" sz="1400" dirty="0">
            <a:latin typeface="Meiryo UI" panose="020B0604030504040204" pitchFamily="50" charset="-128"/>
            <a:ea typeface="Meiryo UI" panose="020B0604030504040204" pitchFamily="50" charset="-128"/>
          </a:endParaRPr>
        </a:p>
      </dgm:t>
    </dgm:pt>
    <dgm:pt modelId="{528E3B7F-CFCB-41BF-9C8C-C0045FD981C4}" type="parTrans" cxnId="{22FC30EF-3505-45ED-9748-26371C066171}">
      <dgm:prSet/>
      <dgm:spPr/>
      <dgm:t>
        <a:bodyPr/>
        <a:lstStyle/>
        <a:p>
          <a:endParaRPr kumimoji="1" lang="ja-JP" altLang="en-US"/>
        </a:p>
      </dgm:t>
    </dgm:pt>
    <dgm:pt modelId="{60DD408D-C292-45B6-BD24-4E6A7E31A011}" type="sibTrans" cxnId="{22FC30EF-3505-45ED-9748-26371C066171}">
      <dgm:prSet/>
      <dgm:spPr/>
      <dgm:t>
        <a:bodyPr/>
        <a:lstStyle/>
        <a:p>
          <a:endParaRPr kumimoji="1" lang="ja-JP" altLang="en-US"/>
        </a:p>
      </dgm:t>
    </dgm:pt>
    <dgm:pt modelId="{C5476E70-61E7-4A32-B7A5-9B68C3EECEA8}">
      <dgm:prSet custT="1"/>
      <dgm:spPr/>
      <dgm:t>
        <a:bodyPr/>
        <a:lstStyle/>
        <a:p>
          <a:pPr rtl="0"/>
          <a:r>
            <a:rPr kumimoji="1" lang="ja-JP" altLang="en-US" sz="1400" dirty="0">
              <a:latin typeface="Meiryo UI" panose="020B0604030504040204" pitchFamily="50" charset="-128"/>
              <a:ea typeface="Meiryo UI" panose="020B0604030504040204" pitchFamily="50" charset="-128"/>
            </a:rPr>
            <a:t>文化資産全体のナショナルアーカイブの実現</a:t>
          </a:r>
          <a:endParaRPr kumimoji="1" lang="en-US" sz="1400" dirty="0">
            <a:latin typeface="Meiryo UI" panose="020B0604030504040204" pitchFamily="50" charset="-128"/>
            <a:ea typeface="Meiryo UI" panose="020B0604030504040204" pitchFamily="50" charset="-128"/>
          </a:endParaRPr>
        </a:p>
      </dgm:t>
    </dgm:pt>
    <dgm:pt modelId="{550CDE49-FF11-46E4-AFA2-57BABB7F3BEA}" type="parTrans" cxnId="{0788DF88-EE5E-49BB-8A3E-CE86455642E0}">
      <dgm:prSet/>
      <dgm:spPr/>
      <dgm:t>
        <a:bodyPr/>
        <a:lstStyle/>
        <a:p>
          <a:endParaRPr kumimoji="1" lang="ja-JP" altLang="en-US"/>
        </a:p>
      </dgm:t>
    </dgm:pt>
    <dgm:pt modelId="{9BE1DAD1-D136-4B6A-AE6C-A920B13CE9DD}" type="sibTrans" cxnId="{0788DF88-EE5E-49BB-8A3E-CE86455642E0}">
      <dgm:prSet/>
      <dgm:spPr/>
      <dgm:t>
        <a:bodyPr/>
        <a:lstStyle/>
        <a:p>
          <a:endParaRPr kumimoji="1" lang="ja-JP" altLang="en-US"/>
        </a:p>
      </dgm:t>
    </dgm:pt>
    <dgm:pt modelId="{FB7AF221-86A8-4A65-B689-16D57C838460}" type="pres">
      <dgm:prSet presAssocID="{2E2439F4-AFB1-432E-97DD-51B17B07EE14}" presName="arrowDiagram" presStyleCnt="0">
        <dgm:presLayoutVars>
          <dgm:chMax val="5"/>
          <dgm:dir/>
          <dgm:resizeHandles val="exact"/>
        </dgm:presLayoutVars>
      </dgm:prSet>
      <dgm:spPr/>
    </dgm:pt>
    <dgm:pt modelId="{B81CAE3C-C9BE-42EB-B99E-B84F425E6ED3}" type="pres">
      <dgm:prSet presAssocID="{2E2439F4-AFB1-432E-97DD-51B17B07EE14}" presName="arrow" presStyleLbl="bgShp" presStyleIdx="0" presStyleCnt="1" custLinFactNeighborX="1674" custLinFactNeighborY="-3348"/>
      <dgm:spPr/>
    </dgm:pt>
    <dgm:pt modelId="{E18ACE37-B47D-48E1-AD9A-B255FD5E7A65}" type="pres">
      <dgm:prSet presAssocID="{2E2439F4-AFB1-432E-97DD-51B17B07EE14}" presName="arrowDiagram5" presStyleCnt="0"/>
      <dgm:spPr/>
    </dgm:pt>
    <dgm:pt modelId="{E6C95092-277A-4635-B2BC-1B0609D8FEF9}" type="pres">
      <dgm:prSet presAssocID="{87056025-FDE9-4CFE-86A3-9910B45EEA82}" presName="bullet5a" presStyleLbl="node1" presStyleIdx="0" presStyleCnt="5"/>
      <dgm:spPr/>
    </dgm:pt>
    <dgm:pt modelId="{C2959311-0C96-4434-B7CE-373CE1AD8840}" type="pres">
      <dgm:prSet presAssocID="{87056025-FDE9-4CFE-86A3-9910B45EEA82}" presName="textBox5a" presStyleLbl="revTx" presStyleIdx="0" presStyleCnt="5">
        <dgm:presLayoutVars>
          <dgm:bulletEnabled val="1"/>
        </dgm:presLayoutVars>
      </dgm:prSet>
      <dgm:spPr/>
    </dgm:pt>
    <dgm:pt modelId="{8EAB8E08-CBFC-4B47-A574-DEEC7215AD69}" type="pres">
      <dgm:prSet presAssocID="{142F56AE-3998-42A6-BE35-BB5F2B29F8F6}" presName="bullet5b" presStyleLbl="node1" presStyleIdx="1" presStyleCnt="5"/>
      <dgm:spPr/>
    </dgm:pt>
    <dgm:pt modelId="{665853B0-DCFD-4FE4-BE53-347BABFD08E8}" type="pres">
      <dgm:prSet presAssocID="{142F56AE-3998-42A6-BE35-BB5F2B29F8F6}" presName="textBox5b" presStyleLbl="revTx" presStyleIdx="1" presStyleCnt="5">
        <dgm:presLayoutVars>
          <dgm:bulletEnabled val="1"/>
        </dgm:presLayoutVars>
      </dgm:prSet>
      <dgm:spPr/>
    </dgm:pt>
    <dgm:pt modelId="{47A6B15E-3DC8-45E9-A58D-23D8BD94C1C4}" type="pres">
      <dgm:prSet presAssocID="{8587C3FF-0B00-4433-AF03-FD891DFA15D6}" presName="bullet5c" presStyleLbl="node1" presStyleIdx="2" presStyleCnt="5"/>
      <dgm:spPr/>
    </dgm:pt>
    <dgm:pt modelId="{C772702D-540E-45CE-BF8C-4B4C86A470CD}" type="pres">
      <dgm:prSet presAssocID="{8587C3FF-0B00-4433-AF03-FD891DFA15D6}" presName="textBox5c" presStyleLbl="revTx" presStyleIdx="2" presStyleCnt="5">
        <dgm:presLayoutVars>
          <dgm:bulletEnabled val="1"/>
        </dgm:presLayoutVars>
      </dgm:prSet>
      <dgm:spPr/>
    </dgm:pt>
    <dgm:pt modelId="{CC633684-2521-4467-900E-217C04878725}" type="pres">
      <dgm:prSet presAssocID="{3A0385D0-2682-4A03-9A69-C43DD0D6AC19}" presName="bullet5d" presStyleLbl="node1" presStyleIdx="3" presStyleCnt="5"/>
      <dgm:spPr/>
    </dgm:pt>
    <dgm:pt modelId="{32BC3DCB-0AC2-4FB0-82B0-96243F26A401}" type="pres">
      <dgm:prSet presAssocID="{3A0385D0-2682-4A03-9A69-C43DD0D6AC19}" presName="textBox5d" presStyleLbl="revTx" presStyleIdx="3" presStyleCnt="5">
        <dgm:presLayoutVars>
          <dgm:bulletEnabled val="1"/>
        </dgm:presLayoutVars>
      </dgm:prSet>
      <dgm:spPr/>
    </dgm:pt>
    <dgm:pt modelId="{FDCA3D7B-7E3F-45C6-8B74-17B1D17E0602}" type="pres">
      <dgm:prSet presAssocID="{9F4F7B7A-9BA4-4BDB-837C-49A380487250}" presName="bullet5e" presStyleLbl="node1" presStyleIdx="4" presStyleCnt="5"/>
      <dgm:spPr/>
    </dgm:pt>
    <dgm:pt modelId="{E4DE3DC0-1933-4B5A-86B0-09D312681FD4}" type="pres">
      <dgm:prSet presAssocID="{9F4F7B7A-9BA4-4BDB-837C-49A380487250}" presName="textBox5e" presStyleLbl="revTx" presStyleIdx="4" presStyleCnt="5">
        <dgm:presLayoutVars>
          <dgm:bulletEnabled val="1"/>
        </dgm:presLayoutVars>
      </dgm:prSet>
      <dgm:spPr/>
    </dgm:pt>
  </dgm:ptLst>
  <dgm:cxnLst>
    <dgm:cxn modelId="{70678701-8273-4F12-BF8E-B2135689F09C}" srcId="{B0BB6382-0024-4C80-AA7F-4179B83910A0}" destId="{F2F6D72A-BA2A-4065-BDE0-C832394A0C0E}" srcOrd="0" destOrd="0" parTransId="{77072446-5D26-4DB4-BF0F-FF5A0A1DBE49}" sibTransId="{2A2FB8A4-0D32-419E-89A5-F1635BD798B9}"/>
    <dgm:cxn modelId="{18159E05-EC29-46A2-A93F-ECE2DC398F67}" srcId="{2E2439F4-AFB1-432E-97DD-51B17B07EE14}" destId="{87056025-FDE9-4CFE-86A3-9910B45EEA82}" srcOrd="0" destOrd="0" parTransId="{8D84653D-3F9A-4760-B26B-7EFBA8B2A2D0}" sibTransId="{AA3FCB3D-D0C3-451B-B27F-425E6EB0D068}"/>
    <dgm:cxn modelId="{2A23DA06-A6C1-4A23-8587-E76F98A11A4C}" type="presOf" srcId="{F2F6D72A-BA2A-4065-BDE0-C832394A0C0E}" destId="{C772702D-540E-45CE-BF8C-4B4C86A470CD}" srcOrd="0" destOrd="3" presId="urn:microsoft.com/office/officeart/2005/8/layout/arrow2"/>
    <dgm:cxn modelId="{FB40BA0E-2781-43CB-B32C-FFB32346FA16}" type="presOf" srcId="{6174E030-2578-4835-BA38-44E8A2E3BDFD}" destId="{665853B0-DCFD-4FE4-BE53-347BABFD08E8}" srcOrd="0" destOrd="4" presId="urn:microsoft.com/office/officeart/2005/8/layout/arrow2"/>
    <dgm:cxn modelId="{54A91B11-514F-46A4-9737-20484A7021F1}" type="presOf" srcId="{1CCB0860-3E64-43DC-9554-313D54468EB6}" destId="{665853B0-DCFD-4FE4-BE53-347BABFD08E8}" srcOrd="0" destOrd="3" presId="urn:microsoft.com/office/officeart/2005/8/layout/arrow2"/>
    <dgm:cxn modelId="{6E727B16-8077-4182-8834-F9A94AD73ACC}" srcId="{3A0385D0-2682-4A03-9A69-C43DD0D6AC19}" destId="{B5AD7B61-7D12-44A5-A943-AAB8CFC88A44}" srcOrd="1" destOrd="0" parTransId="{BE81BDC3-01B7-4501-926D-D958BF1EBAED}" sibTransId="{5D259312-8365-4611-AB37-1CC28DC9FA9D}"/>
    <dgm:cxn modelId="{5AB7C220-14F8-4088-9296-54C583C10F85}" type="presOf" srcId="{8C274CE9-8A68-4A1D-9AF8-3DABF664B590}" destId="{C772702D-540E-45CE-BF8C-4B4C86A470CD}" srcOrd="0" destOrd="1" presId="urn:microsoft.com/office/officeart/2005/8/layout/arrow2"/>
    <dgm:cxn modelId="{75345B22-2604-445B-8481-9BB42F96D494}" type="presOf" srcId="{671ADDFB-22E4-4DC6-80EE-19004C1F3C26}" destId="{C2959311-0C96-4434-B7CE-373CE1AD8840}" srcOrd="0" destOrd="2" presId="urn:microsoft.com/office/officeart/2005/8/layout/arrow2"/>
    <dgm:cxn modelId="{D14BC724-A3A5-4D83-A6EC-B89BDD488C62}" type="presOf" srcId="{3A5E65F0-D3E0-474E-86D7-884DD5C68C99}" destId="{C772702D-540E-45CE-BF8C-4B4C86A470CD}" srcOrd="0" destOrd="6" presId="urn:microsoft.com/office/officeart/2005/8/layout/arrow2"/>
    <dgm:cxn modelId="{57A79C27-DE47-4CCE-8AE9-E38A8E4AD8C2}" type="presOf" srcId="{7F8C2316-40C6-46C7-9781-A0B8C9A3512F}" destId="{C772702D-540E-45CE-BF8C-4B4C86A470CD}" srcOrd="0" destOrd="5" presId="urn:microsoft.com/office/officeart/2005/8/layout/arrow2"/>
    <dgm:cxn modelId="{75BA3528-9C55-4B0E-B37C-96B7F6E6DA24}" type="presOf" srcId="{87056025-FDE9-4CFE-86A3-9910B45EEA82}" destId="{C2959311-0C96-4434-B7CE-373CE1AD8840}" srcOrd="0" destOrd="0" presId="urn:microsoft.com/office/officeart/2005/8/layout/arrow2"/>
    <dgm:cxn modelId="{9A783534-551D-441E-BAC2-1CEE2A5E3E6A}" srcId="{2E2439F4-AFB1-432E-97DD-51B17B07EE14}" destId="{3A0385D0-2682-4A03-9A69-C43DD0D6AC19}" srcOrd="3" destOrd="0" parTransId="{7C01570E-9216-446E-8BB2-18CE8A558F17}" sibTransId="{44A8C4B6-8250-41E8-BAA1-3AC5F19C8E5E}"/>
    <dgm:cxn modelId="{7BE15C34-3A50-4A24-AC38-2D25141709F2}" type="presOf" srcId="{8587C3FF-0B00-4433-AF03-FD891DFA15D6}" destId="{C772702D-540E-45CE-BF8C-4B4C86A470CD}" srcOrd="0" destOrd="0" presId="urn:microsoft.com/office/officeart/2005/8/layout/arrow2"/>
    <dgm:cxn modelId="{89C3495D-2F77-4E9A-A2F1-2CA7FBA75ADE}" srcId="{2E2439F4-AFB1-432E-97DD-51B17B07EE14}" destId="{8587C3FF-0B00-4433-AF03-FD891DFA15D6}" srcOrd="2" destOrd="0" parTransId="{3683412B-4A30-4E1C-823D-615FFC270250}" sibTransId="{6312CFF8-272D-41E2-8E4E-96B38C744DC2}"/>
    <dgm:cxn modelId="{63A8715F-8D95-4F45-B7FD-17273CC44773}" type="presOf" srcId="{3BE03EC3-3A51-4384-92B9-1DF4BD315CF7}" destId="{32BC3DCB-0AC2-4FB0-82B0-96243F26A401}" srcOrd="0" destOrd="4" presId="urn:microsoft.com/office/officeart/2005/8/layout/arrow2"/>
    <dgm:cxn modelId="{25CA7861-4A6C-4402-AE79-47087FA42055}" type="presOf" srcId="{3A0385D0-2682-4A03-9A69-C43DD0D6AC19}" destId="{32BC3DCB-0AC2-4FB0-82B0-96243F26A401}" srcOrd="0" destOrd="0" presId="urn:microsoft.com/office/officeart/2005/8/layout/arrow2"/>
    <dgm:cxn modelId="{87B15662-F5AC-47F9-A5FF-AFDD773981E3}" srcId="{EEA78220-BDA6-469C-B8DC-748AA9E073E9}" destId="{6AD3BF7A-5B46-4BCE-8133-11823F5B24F5}" srcOrd="0" destOrd="0" parTransId="{8E5C8AE3-C331-47DD-8EC1-267DF0890708}" sibTransId="{0ECF3D3C-7A69-41C1-BC13-7292D413EE01}"/>
    <dgm:cxn modelId="{A775B649-DDC6-4225-9D71-4FBCA64DB2A8}" srcId="{3A0385D0-2682-4A03-9A69-C43DD0D6AC19}" destId="{09CAFDC4-02A3-4EE7-B630-BB2EF81CB4E6}" srcOrd="2" destOrd="0" parTransId="{3E3AC31E-4669-45E7-9C4F-6D61A306D4B8}" sibTransId="{C24B0AC0-8D97-45C4-8A5B-A90F3DAC70BF}"/>
    <dgm:cxn modelId="{5DAC1D4B-F414-4B08-B999-3DC3E1B3548A}" type="presOf" srcId="{427AFFE7-DB95-462C-8F12-EC5B0CD57A3C}" destId="{32BC3DCB-0AC2-4FB0-82B0-96243F26A401}" srcOrd="0" destOrd="1" presId="urn:microsoft.com/office/officeart/2005/8/layout/arrow2"/>
    <dgm:cxn modelId="{78DD696F-467B-4C4D-A4DF-B0340B5AAEB0}" type="presOf" srcId="{80B3A49E-D6AB-44DC-A035-84BB53D54CBB}" destId="{665853B0-DCFD-4FE4-BE53-347BABFD08E8}" srcOrd="0" destOrd="1" presId="urn:microsoft.com/office/officeart/2005/8/layout/arrow2"/>
    <dgm:cxn modelId="{DCA90A71-9618-425C-AC60-FE97F73A3974}" type="presOf" srcId="{22E05018-9763-4A60-8187-6CDFBF262EE7}" destId="{665853B0-DCFD-4FE4-BE53-347BABFD08E8}" srcOrd="0" destOrd="2" presId="urn:microsoft.com/office/officeart/2005/8/layout/arrow2"/>
    <dgm:cxn modelId="{11C79C74-A38B-44C1-9FA4-63A76A4AAC1C}" srcId="{2E2439F4-AFB1-432E-97DD-51B17B07EE14}" destId="{142F56AE-3998-42A6-BE35-BB5F2B29F8F6}" srcOrd="1" destOrd="0" parTransId="{DF85B295-35A4-48D1-8693-558E57B1495C}" sibTransId="{3AC08496-2929-446B-87EB-06B61C51339C}"/>
    <dgm:cxn modelId="{BA8F8F75-6E87-4BC4-8AC9-B3BE53F26DE4}" srcId="{87056025-FDE9-4CFE-86A3-9910B45EEA82}" destId="{7E49FB92-014B-4109-A4DD-199AB0785FB6}" srcOrd="2" destOrd="0" parTransId="{D21C3A30-6A31-4DC7-A7F5-103AE3E950E2}" sibTransId="{BF8246FC-ED4A-45F8-AD2B-951DD3981C70}"/>
    <dgm:cxn modelId="{3067827D-2C39-4170-B56B-1DA010EA787C}" srcId="{142F56AE-3998-42A6-BE35-BB5F2B29F8F6}" destId="{6174E030-2578-4835-BA38-44E8A2E3BDFD}" srcOrd="3" destOrd="0" parTransId="{5981F9AA-2CA5-4200-AA2C-C98C3CF75D11}" sibTransId="{7BF6D630-8F3A-4C7D-A95D-C507C5556C63}"/>
    <dgm:cxn modelId="{1B2E8A84-4BEE-4EC5-8B86-D3E5E829441B}" type="presOf" srcId="{EEA78220-BDA6-469C-B8DC-748AA9E073E9}" destId="{E4DE3DC0-1933-4B5A-86B0-09D312681FD4}" srcOrd="0" destOrd="2" presId="urn:microsoft.com/office/officeart/2005/8/layout/arrow2"/>
    <dgm:cxn modelId="{0788DF88-EE5E-49BB-8A3E-CE86455642E0}" srcId="{EEA78220-BDA6-469C-B8DC-748AA9E073E9}" destId="{C5476E70-61E7-4A32-B7A5-9B68C3EECEA8}" srcOrd="1" destOrd="0" parTransId="{550CDE49-FF11-46E4-AFA2-57BABB7F3BEA}" sibTransId="{9BE1DAD1-D136-4B6A-AE6C-A920B13CE9DD}"/>
    <dgm:cxn modelId="{2EC99A8B-140E-4D2F-A354-8DD59E2C3423}" srcId="{B0BB6382-0024-4C80-AA7F-4179B83910A0}" destId="{7F8C2316-40C6-46C7-9781-A0B8C9A3512F}" srcOrd="2" destOrd="0" parTransId="{CE279ECB-2338-4F3F-8C61-00D164F7E8AA}" sibTransId="{82126C23-9B9A-48C4-A409-140E00EC9C40}"/>
    <dgm:cxn modelId="{0CE4E693-FCA1-48E1-BF31-05477B1E59E3}" srcId="{142F56AE-3998-42A6-BE35-BB5F2B29F8F6}" destId="{22E05018-9763-4A60-8187-6CDFBF262EE7}" srcOrd="1" destOrd="0" parTransId="{F05783C4-E354-407D-A877-3312662B4C00}" sibTransId="{F432F35A-2A7E-41A2-BE6C-E5DADA8F658D}"/>
    <dgm:cxn modelId="{34436B94-A5AC-4D1C-8332-9F736B903EBD}" srcId="{2E2439F4-AFB1-432E-97DD-51B17B07EE14}" destId="{9F4F7B7A-9BA4-4BDB-837C-49A380487250}" srcOrd="4" destOrd="0" parTransId="{1A095D61-0AF4-4209-A98C-FB10F099D2FB}" sibTransId="{B5B5255A-A796-4E8D-9BEC-76B4AD433429}"/>
    <dgm:cxn modelId="{264DA39A-A94C-4B40-896E-01C50AFE932A}" srcId="{87056025-FDE9-4CFE-86A3-9910B45EEA82}" destId="{7EA8558E-9E9A-4200-96BF-FA39627BEACF}" srcOrd="0" destOrd="0" parTransId="{5D20E967-B728-4811-954A-AE1EC274B91E}" sibTransId="{FC2E480A-ADEE-4B88-A714-EE53F96B9096}"/>
    <dgm:cxn modelId="{4BE3F69D-BB67-4DFB-BD3B-D747BA88F6CA}" type="presOf" srcId="{09CAFDC4-02A3-4EE7-B630-BB2EF81CB4E6}" destId="{32BC3DCB-0AC2-4FB0-82B0-96243F26A401}" srcOrd="0" destOrd="3" presId="urn:microsoft.com/office/officeart/2005/8/layout/arrow2"/>
    <dgm:cxn modelId="{12E03AA0-F3BD-4059-A928-6F63D3FA8168}" type="presOf" srcId="{B0BB6382-0024-4C80-AA7F-4179B83910A0}" destId="{C772702D-540E-45CE-BF8C-4B4C86A470CD}" srcOrd="0" destOrd="2" presId="urn:microsoft.com/office/officeart/2005/8/layout/arrow2"/>
    <dgm:cxn modelId="{80A591A2-F45C-4DD6-AD22-C3DF9026838D}" srcId="{142F56AE-3998-42A6-BE35-BB5F2B29F8F6}" destId="{80B3A49E-D6AB-44DC-A035-84BB53D54CBB}" srcOrd="0" destOrd="0" parTransId="{99D0CE36-8987-44B2-A2B4-C3A0B04BFD95}" sibTransId="{BA990205-1877-442B-8608-63F02A8BED9C}"/>
    <dgm:cxn modelId="{F06050A3-EE75-4FFA-B9A4-60CA6CFD113E}" srcId="{3A0385D0-2682-4A03-9A69-C43DD0D6AC19}" destId="{427AFFE7-DB95-462C-8F12-EC5B0CD57A3C}" srcOrd="0" destOrd="0" parTransId="{0FE29F62-CF51-463A-9699-372071C2649B}" sibTransId="{C592AEE4-7688-45D5-8F7F-D220D3E05772}"/>
    <dgm:cxn modelId="{01D2A1AD-C2E2-445B-A1E4-A7DEB1A3567C}" type="presOf" srcId="{142F56AE-3998-42A6-BE35-BB5F2B29F8F6}" destId="{665853B0-DCFD-4FE4-BE53-347BABFD08E8}" srcOrd="0" destOrd="0" presId="urn:microsoft.com/office/officeart/2005/8/layout/arrow2"/>
    <dgm:cxn modelId="{5A11E2AD-700F-447E-92EE-51AE40B7AA70}" type="presOf" srcId="{1D2AC055-5689-46F0-9C8C-730D2F97A3B9}" destId="{E4DE3DC0-1933-4B5A-86B0-09D312681FD4}" srcOrd="0" destOrd="1" presId="urn:microsoft.com/office/officeart/2005/8/layout/arrow2"/>
    <dgm:cxn modelId="{046221B3-B13B-4F67-B2B2-309FA375DBF0}" srcId="{9F4F7B7A-9BA4-4BDB-837C-49A380487250}" destId="{EEA78220-BDA6-469C-B8DC-748AA9E073E9}" srcOrd="1" destOrd="0" parTransId="{27BBC35A-1409-43BA-8C9C-59CEEE989D36}" sibTransId="{3E7676A8-819E-43AF-B505-34BD7929A930}"/>
    <dgm:cxn modelId="{16A8A5B7-7777-4A9B-B397-E74D67CF5AD4}" srcId="{B0BB6382-0024-4C80-AA7F-4179B83910A0}" destId="{74EC0453-B5E5-4D2E-85F8-2F899FE3B6BA}" srcOrd="1" destOrd="0" parTransId="{53A3E60B-6F9F-45D5-ADFC-1F4C989FBA86}" sibTransId="{6194DF4F-2406-4914-B4A3-D6EE6AAC87A2}"/>
    <dgm:cxn modelId="{3E5CE5BC-7F06-492A-AF0B-2A36759F96F8}" srcId="{8587C3FF-0B00-4433-AF03-FD891DFA15D6}" destId="{B0BB6382-0024-4C80-AA7F-4179B83910A0}" srcOrd="1" destOrd="0" parTransId="{4ADEFFBB-DC97-4DCB-89E6-3BFF5B52E99F}" sibTransId="{DAAABBD3-C8B4-43C9-B56E-143B1CF70BBB}"/>
    <dgm:cxn modelId="{27D4E8BE-65ED-467E-BF50-C94D8C7190A6}" srcId="{87056025-FDE9-4CFE-86A3-9910B45EEA82}" destId="{671ADDFB-22E4-4DC6-80EE-19004C1F3C26}" srcOrd="1" destOrd="0" parTransId="{41FD1E44-F246-457C-921A-F3ECD2D42E0B}" sibTransId="{ACB06428-6EF1-4613-924C-66BF527BE7FC}"/>
    <dgm:cxn modelId="{F9881CCB-8C71-4A06-96A5-AAAB1506CA6D}" type="presOf" srcId="{7E49FB92-014B-4109-A4DD-199AB0785FB6}" destId="{C2959311-0C96-4434-B7CE-373CE1AD8840}" srcOrd="0" destOrd="3" presId="urn:microsoft.com/office/officeart/2005/8/layout/arrow2"/>
    <dgm:cxn modelId="{285CD1CB-F842-4267-A370-132E54AE9671}" type="presOf" srcId="{2E2439F4-AFB1-432E-97DD-51B17B07EE14}" destId="{FB7AF221-86A8-4A65-B689-16D57C838460}" srcOrd="0" destOrd="0" presId="urn:microsoft.com/office/officeart/2005/8/layout/arrow2"/>
    <dgm:cxn modelId="{9C3712CC-4270-49DC-8D9A-1A4FCD186185}" srcId="{8587C3FF-0B00-4433-AF03-FD891DFA15D6}" destId="{3A5E65F0-D3E0-474E-86D7-884DD5C68C99}" srcOrd="2" destOrd="0" parTransId="{0D032BF9-B2D4-4836-A3E6-BE9A59DAE838}" sibTransId="{D8499B6E-BF97-49AA-9D0D-98A4C809BDA3}"/>
    <dgm:cxn modelId="{CCB35BCE-EF41-4287-B4CC-BCD2D570EB34}" srcId="{8587C3FF-0B00-4433-AF03-FD891DFA15D6}" destId="{8C274CE9-8A68-4A1D-9AF8-3DABF664B590}" srcOrd="0" destOrd="0" parTransId="{85F3DD06-26EC-4B4A-AD8B-B50E5A5061FE}" sibTransId="{19984F48-C68B-4243-A753-D509BED957A1}"/>
    <dgm:cxn modelId="{D9157FCF-5FC8-491C-B857-243B5034496B}" type="presOf" srcId="{74EC0453-B5E5-4D2E-85F8-2F899FE3B6BA}" destId="{C772702D-540E-45CE-BF8C-4B4C86A470CD}" srcOrd="0" destOrd="4" presId="urn:microsoft.com/office/officeart/2005/8/layout/arrow2"/>
    <dgm:cxn modelId="{4682E6D1-7A59-40C3-9EE5-50AC3ADDE81C}" srcId="{142F56AE-3998-42A6-BE35-BB5F2B29F8F6}" destId="{1CCB0860-3E64-43DC-9554-313D54468EB6}" srcOrd="2" destOrd="0" parTransId="{73678317-505B-4314-A817-01337E06C183}" sibTransId="{09C39314-58EE-4576-A331-2D38D2B33C73}"/>
    <dgm:cxn modelId="{27F362D7-4F46-4DC1-94F1-002F62988E6C}" type="presOf" srcId="{C5476E70-61E7-4A32-B7A5-9B68C3EECEA8}" destId="{E4DE3DC0-1933-4B5A-86B0-09D312681FD4}" srcOrd="0" destOrd="4" presId="urn:microsoft.com/office/officeart/2005/8/layout/arrow2"/>
    <dgm:cxn modelId="{470F51E5-26AE-4904-9099-ABC840182C03}" type="presOf" srcId="{B5AD7B61-7D12-44A5-A943-AAB8CFC88A44}" destId="{32BC3DCB-0AC2-4FB0-82B0-96243F26A401}" srcOrd="0" destOrd="2" presId="urn:microsoft.com/office/officeart/2005/8/layout/arrow2"/>
    <dgm:cxn modelId="{E7324FE8-7DAB-4369-B204-D3FDE2E7A312}" type="presOf" srcId="{9F4F7B7A-9BA4-4BDB-837C-49A380487250}" destId="{E4DE3DC0-1933-4B5A-86B0-09D312681FD4}" srcOrd="0" destOrd="0" presId="urn:microsoft.com/office/officeart/2005/8/layout/arrow2"/>
    <dgm:cxn modelId="{DAE7A2EB-CCB5-4BFC-968F-CE24ECB6C879}" type="presOf" srcId="{7EA8558E-9E9A-4200-96BF-FA39627BEACF}" destId="{C2959311-0C96-4434-B7CE-373CE1AD8840}" srcOrd="0" destOrd="1" presId="urn:microsoft.com/office/officeart/2005/8/layout/arrow2"/>
    <dgm:cxn modelId="{09F74AEE-7625-4DD8-AB16-760B64062454}" type="presOf" srcId="{6AD3BF7A-5B46-4BCE-8133-11823F5B24F5}" destId="{E4DE3DC0-1933-4B5A-86B0-09D312681FD4}" srcOrd="0" destOrd="3" presId="urn:microsoft.com/office/officeart/2005/8/layout/arrow2"/>
    <dgm:cxn modelId="{22FC30EF-3505-45ED-9748-26371C066171}" srcId="{9F4F7B7A-9BA4-4BDB-837C-49A380487250}" destId="{1D2AC055-5689-46F0-9C8C-730D2F97A3B9}" srcOrd="0" destOrd="0" parTransId="{528E3B7F-CFCB-41BF-9C8C-C0045FD981C4}" sibTransId="{60DD408D-C292-45B6-BD24-4E6A7E31A011}"/>
    <dgm:cxn modelId="{3C35C5FC-84F9-41ED-927A-6B751589C714}" srcId="{3A0385D0-2682-4A03-9A69-C43DD0D6AC19}" destId="{3BE03EC3-3A51-4384-92B9-1DF4BD315CF7}" srcOrd="3" destOrd="0" parTransId="{DA636099-56E3-421D-800B-995E21F8343E}" sibTransId="{2D054BC9-95F2-4F32-AB10-3CDFBABFD72F}"/>
    <dgm:cxn modelId="{C367FC3B-9FE1-40E7-9437-51A0958889D2}" type="presParOf" srcId="{FB7AF221-86A8-4A65-B689-16D57C838460}" destId="{B81CAE3C-C9BE-42EB-B99E-B84F425E6ED3}" srcOrd="0" destOrd="0" presId="urn:microsoft.com/office/officeart/2005/8/layout/arrow2"/>
    <dgm:cxn modelId="{4A456300-320B-4BEF-A201-C9B1B244A993}" type="presParOf" srcId="{FB7AF221-86A8-4A65-B689-16D57C838460}" destId="{E18ACE37-B47D-48E1-AD9A-B255FD5E7A65}" srcOrd="1" destOrd="0" presId="urn:microsoft.com/office/officeart/2005/8/layout/arrow2"/>
    <dgm:cxn modelId="{DE963A8B-0EBF-45E5-B106-1D05E27C32C2}" type="presParOf" srcId="{E18ACE37-B47D-48E1-AD9A-B255FD5E7A65}" destId="{E6C95092-277A-4635-B2BC-1B0609D8FEF9}" srcOrd="0" destOrd="0" presId="urn:microsoft.com/office/officeart/2005/8/layout/arrow2"/>
    <dgm:cxn modelId="{E3A676B6-EC19-449D-A480-7BF93297F0A7}" type="presParOf" srcId="{E18ACE37-B47D-48E1-AD9A-B255FD5E7A65}" destId="{C2959311-0C96-4434-B7CE-373CE1AD8840}" srcOrd="1" destOrd="0" presId="urn:microsoft.com/office/officeart/2005/8/layout/arrow2"/>
    <dgm:cxn modelId="{44049C0F-235F-4EAF-B1F1-A146940281C5}" type="presParOf" srcId="{E18ACE37-B47D-48E1-AD9A-B255FD5E7A65}" destId="{8EAB8E08-CBFC-4B47-A574-DEEC7215AD69}" srcOrd="2" destOrd="0" presId="urn:microsoft.com/office/officeart/2005/8/layout/arrow2"/>
    <dgm:cxn modelId="{90BC4802-846A-4AB5-902A-24213DE40D6B}" type="presParOf" srcId="{E18ACE37-B47D-48E1-AD9A-B255FD5E7A65}" destId="{665853B0-DCFD-4FE4-BE53-347BABFD08E8}" srcOrd="3" destOrd="0" presId="urn:microsoft.com/office/officeart/2005/8/layout/arrow2"/>
    <dgm:cxn modelId="{7D31071B-6E79-43B6-BF10-1C0F50257333}" type="presParOf" srcId="{E18ACE37-B47D-48E1-AD9A-B255FD5E7A65}" destId="{47A6B15E-3DC8-45E9-A58D-23D8BD94C1C4}" srcOrd="4" destOrd="0" presId="urn:microsoft.com/office/officeart/2005/8/layout/arrow2"/>
    <dgm:cxn modelId="{09F5A95D-D804-456F-9CB2-DE90718C9A97}" type="presParOf" srcId="{E18ACE37-B47D-48E1-AD9A-B255FD5E7A65}" destId="{C772702D-540E-45CE-BF8C-4B4C86A470CD}" srcOrd="5" destOrd="0" presId="urn:microsoft.com/office/officeart/2005/8/layout/arrow2"/>
    <dgm:cxn modelId="{DB5092C0-B016-44FE-AD65-24768D6861B1}" type="presParOf" srcId="{E18ACE37-B47D-48E1-AD9A-B255FD5E7A65}" destId="{CC633684-2521-4467-900E-217C04878725}" srcOrd="6" destOrd="0" presId="urn:microsoft.com/office/officeart/2005/8/layout/arrow2"/>
    <dgm:cxn modelId="{E49C38CF-3B51-44AB-BF9D-876C8B4C5B16}" type="presParOf" srcId="{E18ACE37-B47D-48E1-AD9A-B255FD5E7A65}" destId="{32BC3DCB-0AC2-4FB0-82B0-96243F26A401}" srcOrd="7" destOrd="0" presId="urn:microsoft.com/office/officeart/2005/8/layout/arrow2"/>
    <dgm:cxn modelId="{A9434E18-C74B-470E-A912-0C7F01DE1B86}" type="presParOf" srcId="{E18ACE37-B47D-48E1-AD9A-B255FD5E7A65}" destId="{FDCA3D7B-7E3F-45C6-8B74-17B1D17E0602}" srcOrd="8" destOrd="0" presId="urn:microsoft.com/office/officeart/2005/8/layout/arrow2"/>
    <dgm:cxn modelId="{487DB55D-24F2-4FC0-9F25-EA5721B57324}" type="presParOf" srcId="{E18ACE37-B47D-48E1-AD9A-B255FD5E7A65}" destId="{E4DE3DC0-1933-4B5A-86B0-09D312681FD4}"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78B9E-79DE-4DEE-AFE5-C31B8941EFFF}"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kumimoji="1" lang="ja-JP" altLang="en-US"/>
        </a:p>
      </dgm:t>
    </dgm:pt>
    <dgm:pt modelId="{7DBEFFCB-E290-4C29-A4C0-51305A75AD63}">
      <dgm:prSet custT="1"/>
      <dgm:spPr/>
      <dgm:t>
        <a:bodyPr/>
        <a:lstStyle/>
        <a:p>
          <a:pPr rtl="0"/>
          <a:r>
            <a:rPr kumimoji="1" lang="ja-JP" altLang="en-US" sz="1200" dirty="0">
              <a:latin typeface="Meiryo UI" panose="020B0604030504040204" pitchFamily="50" charset="-128"/>
              <a:ea typeface="Meiryo UI" panose="020B0604030504040204" pitchFamily="50" charset="-128"/>
            </a:rPr>
            <a:t>電子図書館構想</a:t>
          </a:r>
          <a:endParaRPr kumimoji="1" lang="en-US" sz="1200" dirty="0">
            <a:latin typeface="Meiryo UI" panose="020B0604030504040204" pitchFamily="50" charset="-128"/>
            <a:ea typeface="Meiryo UI" panose="020B0604030504040204" pitchFamily="50" charset="-128"/>
          </a:endParaRPr>
        </a:p>
      </dgm:t>
    </dgm:pt>
    <dgm:pt modelId="{A31C53BD-F97E-484C-A1C7-6D6418E90ED1}" type="parTrans" cxnId="{B5FFC061-4455-4194-A01D-19FF19B9D21D}">
      <dgm:prSet/>
      <dgm:spPr/>
      <dgm:t>
        <a:bodyPr/>
        <a:lstStyle/>
        <a:p>
          <a:endParaRPr kumimoji="1" lang="ja-JP" altLang="en-US"/>
        </a:p>
      </dgm:t>
    </dgm:pt>
    <dgm:pt modelId="{DB00AE2A-3A4F-4C58-A57C-97B983C0AFB1}" type="sibTrans" cxnId="{B5FFC061-4455-4194-A01D-19FF19B9D21D}">
      <dgm:prSet/>
      <dgm:spPr/>
      <dgm:t>
        <a:bodyPr/>
        <a:lstStyle/>
        <a:p>
          <a:endParaRPr kumimoji="1" lang="ja-JP" altLang="en-US"/>
        </a:p>
      </dgm:t>
    </dgm:pt>
    <dgm:pt modelId="{75775F5F-F8C0-451C-B244-4299713CD7BF}">
      <dgm:prSet custT="1"/>
      <dgm:spPr/>
      <dgm:t>
        <a:bodyPr/>
        <a:lstStyle/>
        <a:p>
          <a:pPr rtl="0"/>
          <a:r>
            <a:rPr kumimoji="1" lang="ja-JP" altLang="en-US" sz="1200" dirty="0">
              <a:latin typeface="Meiryo UI" panose="020B0604030504040204" pitchFamily="50" charset="-128"/>
              <a:ea typeface="Meiryo UI" panose="020B0604030504040204" pitchFamily="50" charset="-128"/>
            </a:rPr>
            <a:t>知識インフラ構想</a:t>
          </a:r>
          <a:endParaRPr kumimoji="1" lang="en-US" sz="1200" dirty="0">
            <a:latin typeface="Meiryo UI" panose="020B0604030504040204" pitchFamily="50" charset="-128"/>
            <a:ea typeface="Meiryo UI" panose="020B0604030504040204" pitchFamily="50" charset="-128"/>
          </a:endParaRPr>
        </a:p>
      </dgm:t>
    </dgm:pt>
    <dgm:pt modelId="{795A9657-15E7-4EBF-921F-0F6060807D16}" type="parTrans" cxnId="{CE531872-B5E3-4B66-9AE6-00C25EECC46D}">
      <dgm:prSet/>
      <dgm:spPr/>
      <dgm:t>
        <a:bodyPr/>
        <a:lstStyle/>
        <a:p>
          <a:endParaRPr kumimoji="1" lang="ja-JP" altLang="en-US"/>
        </a:p>
      </dgm:t>
    </dgm:pt>
    <dgm:pt modelId="{DFBEECA7-AA26-4BA2-AB41-6676543CE4B6}" type="sibTrans" cxnId="{CE531872-B5E3-4B66-9AE6-00C25EECC46D}">
      <dgm:prSet/>
      <dgm:spPr/>
      <dgm:t>
        <a:bodyPr/>
        <a:lstStyle/>
        <a:p>
          <a:endParaRPr kumimoji="1" lang="ja-JP" altLang="en-US"/>
        </a:p>
      </dgm:t>
    </dgm:pt>
    <dgm:pt modelId="{DAA89151-2F0C-4125-9659-AEDD07EC6D2E}">
      <dgm:prSet custT="1"/>
      <dgm:spPr/>
      <dgm:t>
        <a:bodyPr/>
        <a:lstStyle/>
        <a:p>
          <a:pPr rtl="0"/>
          <a:r>
            <a:rPr kumimoji="1" lang="ja-JP" altLang="en-US" sz="1400" dirty="0">
              <a:solidFill>
                <a:schemeClr val="tx1"/>
              </a:solidFill>
              <a:latin typeface="Meiryo UI" panose="020B0604030504040204" pitchFamily="50" charset="-128"/>
              <a:ea typeface="Meiryo UI" panose="020B0604030504040204" pitchFamily="50" charset="-128"/>
            </a:rPr>
            <a:t>東日本大震災アーカイブ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30655684-DC94-44E0-9B41-2EE56F448AD9}" type="parTrans" cxnId="{78C7B2D0-D6C0-411D-A71F-096E2900233A}">
      <dgm:prSet/>
      <dgm:spPr/>
      <dgm:t>
        <a:bodyPr/>
        <a:lstStyle/>
        <a:p>
          <a:endParaRPr kumimoji="1" lang="ja-JP" altLang="en-US"/>
        </a:p>
      </dgm:t>
    </dgm:pt>
    <dgm:pt modelId="{7C9FBB56-CD75-4698-8493-CBEC7C74C09C}" type="sibTrans" cxnId="{78C7B2D0-D6C0-411D-A71F-096E2900233A}">
      <dgm:prSet/>
      <dgm:spPr/>
      <dgm:t>
        <a:bodyPr/>
        <a:lstStyle/>
        <a:p>
          <a:endParaRPr kumimoji="1" lang="ja-JP" altLang="en-US"/>
        </a:p>
      </dgm:t>
    </dgm:pt>
    <dgm:pt modelId="{E3CF8727-EBD0-4B50-B2F4-400E19E72E9C}">
      <dgm:prSet custT="1"/>
      <dgm:spPr/>
      <dgm:t>
        <a:bodyPr/>
        <a:lstStyle/>
        <a:p>
          <a:pPr rtl="0"/>
          <a:r>
            <a:rPr kumimoji="1" lang="ja-JP" altLang="en-US" sz="1400" dirty="0">
              <a:latin typeface="Meiryo UI" panose="020B0604030504040204" pitchFamily="50" charset="-128"/>
              <a:ea typeface="Meiryo UI" panose="020B0604030504040204" pitchFamily="50" charset="-128"/>
            </a:rPr>
            <a:t>パイロット電子図書館実証実験プロジェクト</a:t>
          </a:r>
          <a:endParaRPr kumimoji="1" lang="en-US" sz="1400" dirty="0">
            <a:latin typeface="Meiryo UI" panose="020B0604030504040204" pitchFamily="50" charset="-128"/>
            <a:ea typeface="Meiryo UI" panose="020B0604030504040204" pitchFamily="50" charset="-128"/>
          </a:endParaRPr>
        </a:p>
      </dgm:t>
    </dgm:pt>
    <dgm:pt modelId="{3DEE0D0D-49EB-4870-B7C2-87D19C556CFF}" type="parTrans" cxnId="{D6691D6D-1900-4343-9A5C-CE43C49AF25E}">
      <dgm:prSet/>
      <dgm:spPr/>
      <dgm:t>
        <a:bodyPr/>
        <a:lstStyle/>
        <a:p>
          <a:endParaRPr kumimoji="1" lang="ja-JP" altLang="en-US"/>
        </a:p>
      </dgm:t>
    </dgm:pt>
    <dgm:pt modelId="{224EF675-79A1-4A81-AA56-3C779A51CBD0}" type="sibTrans" cxnId="{D6691D6D-1900-4343-9A5C-CE43C49AF25E}">
      <dgm:prSet/>
      <dgm:spPr/>
      <dgm:t>
        <a:bodyPr/>
        <a:lstStyle/>
        <a:p>
          <a:endParaRPr kumimoji="1" lang="ja-JP" altLang="en-US"/>
        </a:p>
      </dgm:t>
    </dgm:pt>
    <dgm:pt modelId="{A876689A-EEFF-4AAE-84C6-C7D07870A17F}">
      <dgm:prSet custT="1"/>
      <dgm:spPr/>
      <dgm:t>
        <a:bodyPr/>
        <a:lstStyle/>
        <a:p>
          <a:pPr rtl="0"/>
          <a:r>
            <a:rPr kumimoji="1" lang="ja-JP" altLang="en-US" sz="1400" dirty="0">
              <a:solidFill>
                <a:schemeClr val="tx1"/>
              </a:solidFill>
              <a:latin typeface="Meiryo UI" panose="020B0604030504040204" pitchFamily="50" charset="-128"/>
              <a:ea typeface="Meiryo UI" panose="020B0604030504040204" pitchFamily="50" charset="-128"/>
            </a:rPr>
            <a:t>書籍分野のナショナルアーカイブ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87B86B89-B05B-47E4-A343-750D4AA0D7FA}" type="parTrans" cxnId="{16DC3050-EC98-494A-B339-D65884F55B38}">
      <dgm:prSet/>
      <dgm:spPr/>
      <dgm:t>
        <a:bodyPr/>
        <a:lstStyle/>
        <a:p>
          <a:endParaRPr kumimoji="1" lang="ja-JP" altLang="en-US"/>
        </a:p>
      </dgm:t>
    </dgm:pt>
    <dgm:pt modelId="{DD27E797-19C7-4E2E-9C89-4EA74CC4C66C}" type="sibTrans" cxnId="{16DC3050-EC98-494A-B339-D65884F55B38}">
      <dgm:prSet/>
      <dgm:spPr/>
      <dgm:t>
        <a:bodyPr/>
        <a:lstStyle/>
        <a:p>
          <a:endParaRPr kumimoji="1" lang="ja-JP" altLang="en-US"/>
        </a:p>
      </dgm:t>
    </dgm:pt>
    <dgm:pt modelId="{7D61B7D8-92C0-47BC-AC2F-EA8CE84A1BA0}">
      <dgm:prSet custT="1"/>
      <dgm:spPr/>
      <dgm:t>
        <a:bodyPr/>
        <a:lstStyle/>
        <a:p>
          <a:pPr rtl="0"/>
          <a:r>
            <a:rPr kumimoji="1" lang="ja-JP" altLang="en-US" sz="1400" dirty="0">
              <a:solidFill>
                <a:schemeClr val="tx1"/>
              </a:solidFill>
              <a:latin typeface="Meiryo UI" panose="020B0604030504040204" pitchFamily="50" charset="-128"/>
              <a:ea typeface="Meiryo UI" panose="020B0604030504040204" pitchFamily="50" charset="-128"/>
            </a:rPr>
            <a:t>文化資産ナショナルアーカイブ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1C803DB0-39D8-472B-91C3-41F0F5426077}" type="parTrans" cxnId="{65B69B57-0DD2-428D-8E1C-EB49AC2FE06E}">
      <dgm:prSet/>
      <dgm:spPr/>
      <dgm:t>
        <a:bodyPr/>
        <a:lstStyle/>
        <a:p>
          <a:endParaRPr kumimoji="1" lang="ja-JP" altLang="en-US"/>
        </a:p>
      </dgm:t>
    </dgm:pt>
    <dgm:pt modelId="{C6C29056-8F08-41B5-B97A-0BD93733C224}" type="sibTrans" cxnId="{65B69B57-0DD2-428D-8E1C-EB49AC2FE06E}">
      <dgm:prSet/>
      <dgm:spPr/>
      <dgm:t>
        <a:bodyPr/>
        <a:lstStyle/>
        <a:p>
          <a:endParaRPr kumimoji="1" lang="ja-JP" altLang="en-US"/>
        </a:p>
      </dgm:t>
    </dgm:pt>
    <dgm:pt modelId="{C0E998C3-485B-4DE6-A763-E1519D5ED7B5}">
      <dgm:prSet custT="1"/>
      <dgm:spPr/>
      <dgm:t>
        <a:bodyPr/>
        <a:lstStyle/>
        <a:p>
          <a:pPr rtl="0"/>
          <a:r>
            <a:rPr kumimoji="1" lang="en-US" altLang="ja-JP" sz="1400" dirty="0">
              <a:latin typeface="Meiryo UI" panose="020B0604030504040204" pitchFamily="50" charset="-128"/>
              <a:ea typeface="Meiryo UI" panose="020B0604030504040204" pitchFamily="50" charset="-128"/>
            </a:rPr>
            <a:t>NDL</a:t>
          </a:r>
          <a:r>
            <a:rPr kumimoji="1" lang="ja-JP" altLang="en-US" sz="1400" dirty="0">
              <a:latin typeface="Meiryo UI" panose="020B0604030504040204" pitchFamily="50" charset="-128"/>
              <a:ea typeface="Meiryo UI" panose="020B0604030504040204" pitchFamily="50" charset="-128"/>
            </a:rPr>
            <a:t>デジタルコレクション</a:t>
          </a:r>
          <a:endParaRPr kumimoji="1" lang="en-US" sz="1400" dirty="0">
            <a:latin typeface="Meiryo UI" panose="020B0604030504040204" pitchFamily="50" charset="-128"/>
            <a:ea typeface="Meiryo UI" panose="020B0604030504040204" pitchFamily="50" charset="-128"/>
          </a:endParaRPr>
        </a:p>
      </dgm:t>
    </dgm:pt>
    <dgm:pt modelId="{8AD669F3-6D4D-4284-B5B9-FDED2B408A6A}" type="parTrans" cxnId="{A91C6CAB-FCBA-4C64-BDAF-6767FE9DC6FD}">
      <dgm:prSet/>
      <dgm:spPr/>
      <dgm:t>
        <a:bodyPr/>
        <a:lstStyle/>
        <a:p>
          <a:endParaRPr kumimoji="1" lang="ja-JP" altLang="en-US"/>
        </a:p>
      </dgm:t>
    </dgm:pt>
    <dgm:pt modelId="{5DAE3483-613E-4933-A886-FD13FDCA1E79}" type="sibTrans" cxnId="{A91C6CAB-FCBA-4C64-BDAF-6767FE9DC6FD}">
      <dgm:prSet/>
      <dgm:spPr/>
      <dgm:t>
        <a:bodyPr/>
        <a:lstStyle/>
        <a:p>
          <a:endParaRPr kumimoji="1" lang="ja-JP" altLang="en-US"/>
        </a:p>
      </dgm:t>
    </dgm:pt>
    <dgm:pt modelId="{2A2B17E9-AA49-4C23-ABE3-6CADE529AE7C}">
      <dgm:prSet custT="1"/>
      <dgm:spPr/>
      <dgm:t>
        <a:bodyPr/>
        <a:lstStyle/>
        <a:p>
          <a:pPr rtl="0"/>
          <a:r>
            <a:rPr kumimoji="1" lang="en-US" altLang="ja-JP" sz="1400" dirty="0">
              <a:latin typeface="Meiryo UI" panose="020B0604030504040204" pitchFamily="50" charset="-128"/>
              <a:ea typeface="Meiryo UI" panose="020B0604030504040204" pitchFamily="50" charset="-128"/>
            </a:rPr>
            <a:t>NDL</a:t>
          </a:r>
          <a:r>
            <a:rPr kumimoji="1" lang="ja-JP" altLang="en-US" sz="1400" dirty="0">
              <a:latin typeface="Meiryo UI" panose="020B0604030504040204" pitchFamily="50" charset="-128"/>
              <a:ea typeface="Meiryo UI" panose="020B0604030504040204" pitchFamily="50" charset="-128"/>
            </a:rPr>
            <a:t>サーチ</a:t>
          </a:r>
          <a:endParaRPr kumimoji="1" lang="en-US" sz="1400" dirty="0">
            <a:latin typeface="Meiryo UI" panose="020B0604030504040204" pitchFamily="50" charset="-128"/>
            <a:ea typeface="Meiryo UI" panose="020B0604030504040204" pitchFamily="50" charset="-128"/>
          </a:endParaRPr>
        </a:p>
      </dgm:t>
    </dgm:pt>
    <dgm:pt modelId="{64DE23DC-C0E9-4106-A94F-08BF82E431FC}" type="parTrans" cxnId="{C6453A7F-00DA-4E6A-9EC4-3AE69482FFEF}">
      <dgm:prSet/>
      <dgm:spPr/>
      <dgm:t>
        <a:bodyPr/>
        <a:lstStyle/>
        <a:p>
          <a:endParaRPr kumimoji="1" lang="ja-JP" altLang="en-US"/>
        </a:p>
      </dgm:t>
    </dgm:pt>
    <dgm:pt modelId="{6C76CA06-9126-4B38-B771-A5679CC497A3}" type="sibTrans" cxnId="{C6453A7F-00DA-4E6A-9EC4-3AE69482FFEF}">
      <dgm:prSet/>
      <dgm:spPr/>
      <dgm:t>
        <a:bodyPr/>
        <a:lstStyle/>
        <a:p>
          <a:endParaRPr kumimoji="1" lang="ja-JP" altLang="en-US"/>
        </a:p>
      </dgm:t>
    </dgm:pt>
    <dgm:pt modelId="{9FF595DC-549F-45B0-8479-4B67797CF17C}">
      <dgm:prSet custT="1"/>
      <dgm:spPr/>
      <dgm:t>
        <a:bodyPr/>
        <a:lstStyle/>
        <a:p>
          <a:pPr rtl="0"/>
          <a:r>
            <a:rPr kumimoji="1" lang="ja-JP" altLang="en-US" sz="1400" dirty="0">
              <a:latin typeface="Meiryo UI" panose="020B0604030504040204" pitchFamily="50" charset="-128"/>
              <a:ea typeface="Meiryo UI" panose="020B0604030504040204" pitchFamily="50" charset="-128"/>
            </a:rPr>
            <a:t>リサーチナビ</a:t>
          </a:r>
          <a:endParaRPr kumimoji="1" lang="en-US" sz="1400" dirty="0">
            <a:latin typeface="Meiryo UI" panose="020B0604030504040204" pitchFamily="50" charset="-128"/>
            <a:ea typeface="Meiryo UI" panose="020B0604030504040204" pitchFamily="50" charset="-128"/>
          </a:endParaRPr>
        </a:p>
      </dgm:t>
    </dgm:pt>
    <dgm:pt modelId="{73111EB1-4916-4203-855A-49603FFBEF90}" type="parTrans" cxnId="{8FC9DCCC-B3A7-4FA0-928A-DD9FD466709C}">
      <dgm:prSet/>
      <dgm:spPr/>
      <dgm:t>
        <a:bodyPr/>
        <a:lstStyle/>
        <a:p>
          <a:endParaRPr kumimoji="1" lang="ja-JP" altLang="en-US"/>
        </a:p>
      </dgm:t>
    </dgm:pt>
    <dgm:pt modelId="{1B3FCE7C-0AA1-4E74-ADDD-BB284EDB7FC3}" type="sibTrans" cxnId="{8FC9DCCC-B3A7-4FA0-928A-DD9FD466709C}">
      <dgm:prSet/>
      <dgm:spPr/>
      <dgm:t>
        <a:bodyPr/>
        <a:lstStyle/>
        <a:p>
          <a:endParaRPr kumimoji="1" lang="ja-JP" altLang="en-US"/>
        </a:p>
      </dgm:t>
    </dgm:pt>
    <dgm:pt modelId="{588411AC-E5F3-475E-8D94-1B922E14310D}">
      <dgm:prSet custT="1"/>
      <dgm:spPr/>
      <dgm:t>
        <a:bodyPr/>
        <a:lstStyle/>
        <a:p>
          <a:pPr rtl="0"/>
          <a:r>
            <a:rPr kumimoji="1" lang="ja-JP" altLang="en-US" sz="1400" dirty="0">
              <a:solidFill>
                <a:schemeClr val="tx1"/>
              </a:solidFill>
              <a:latin typeface="Meiryo UI" panose="020B0604030504040204" pitchFamily="50" charset="-128"/>
              <a:ea typeface="Meiryo UI" panose="020B0604030504040204" pitchFamily="50" charset="-128"/>
            </a:rPr>
            <a:t>あらゆる文化的情報資源</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C0F8F0AB-2C44-4A83-A939-4FF30A7CCF67}" type="parTrans" cxnId="{5364B86D-3704-4CC6-9DA5-C5BA1B8F6B79}">
      <dgm:prSet/>
      <dgm:spPr/>
      <dgm:t>
        <a:bodyPr/>
        <a:lstStyle/>
        <a:p>
          <a:endParaRPr kumimoji="1" lang="ja-JP" altLang="en-US"/>
        </a:p>
      </dgm:t>
    </dgm:pt>
    <dgm:pt modelId="{C85372DD-1A5D-4DC8-A5A0-42D6CF0ABF76}" type="sibTrans" cxnId="{5364B86D-3704-4CC6-9DA5-C5BA1B8F6B79}">
      <dgm:prSet/>
      <dgm:spPr/>
      <dgm:t>
        <a:bodyPr/>
        <a:lstStyle/>
        <a:p>
          <a:endParaRPr kumimoji="1" lang="ja-JP" altLang="en-US"/>
        </a:p>
      </dgm:t>
    </dgm:pt>
    <dgm:pt modelId="{59959EF9-C4F0-4584-A6F4-03131BC2554A}" type="pres">
      <dgm:prSet presAssocID="{C6678B9E-79DE-4DEE-AFE5-C31B8941EFFF}" presName="linearFlow" presStyleCnt="0">
        <dgm:presLayoutVars>
          <dgm:dir/>
          <dgm:animLvl val="lvl"/>
          <dgm:resizeHandles val="exact"/>
        </dgm:presLayoutVars>
      </dgm:prSet>
      <dgm:spPr/>
    </dgm:pt>
    <dgm:pt modelId="{7851C664-D3B9-414E-888D-6DEF60A138CB}" type="pres">
      <dgm:prSet presAssocID="{7DBEFFCB-E290-4C29-A4C0-51305A75AD63}" presName="composite" presStyleCnt="0"/>
      <dgm:spPr/>
    </dgm:pt>
    <dgm:pt modelId="{08854722-FA22-4F26-A1AE-4B5991B09DD7}" type="pres">
      <dgm:prSet presAssocID="{7DBEFFCB-E290-4C29-A4C0-51305A75AD63}" presName="parentText" presStyleLbl="alignNode1" presStyleIdx="0" presStyleCnt="2" custScaleX="81537">
        <dgm:presLayoutVars>
          <dgm:chMax val="1"/>
          <dgm:bulletEnabled val="1"/>
        </dgm:presLayoutVars>
      </dgm:prSet>
      <dgm:spPr/>
    </dgm:pt>
    <dgm:pt modelId="{6F8FEBA5-6DBE-4821-ABF8-491DEFA851F2}" type="pres">
      <dgm:prSet presAssocID="{7DBEFFCB-E290-4C29-A4C0-51305A75AD63}" presName="descendantText" presStyleLbl="alignAcc1" presStyleIdx="0" presStyleCnt="2" custScaleY="139697" custLinFactNeighborX="-1103" custLinFactNeighborY="-9439">
        <dgm:presLayoutVars>
          <dgm:bulletEnabled val="1"/>
        </dgm:presLayoutVars>
      </dgm:prSet>
      <dgm:spPr/>
    </dgm:pt>
    <dgm:pt modelId="{F460460D-0F7B-4B6A-93E6-E7E24339D1A0}" type="pres">
      <dgm:prSet presAssocID="{DB00AE2A-3A4F-4C58-A57C-97B983C0AFB1}" presName="sp" presStyleCnt="0"/>
      <dgm:spPr/>
    </dgm:pt>
    <dgm:pt modelId="{3CC28171-E9B1-4DC1-9E9A-0539EBBBC63C}" type="pres">
      <dgm:prSet presAssocID="{75775F5F-F8C0-451C-B244-4299713CD7BF}" presName="composite" presStyleCnt="0"/>
      <dgm:spPr/>
    </dgm:pt>
    <dgm:pt modelId="{88175BEF-E694-4EAE-A95A-EA92A383F9DA}" type="pres">
      <dgm:prSet presAssocID="{75775F5F-F8C0-451C-B244-4299713CD7BF}" presName="parentText" presStyleLbl="alignNode1" presStyleIdx="1" presStyleCnt="2" custScaleX="81538">
        <dgm:presLayoutVars>
          <dgm:chMax val="1"/>
          <dgm:bulletEnabled val="1"/>
        </dgm:presLayoutVars>
      </dgm:prSet>
      <dgm:spPr/>
    </dgm:pt>
    <dgm:pt modelId="{21D4D578-5B67-4624-A75E-87D6AE305493}" type="pres">
      <dgm:prSet presAssocID="{75775F5F-F8C0-451C-B244-4299713CD7BF}" presName="descendantText" presStyleLbl="alignAcc1" presStyleIdx="1" presStyleCnt="2" custScaleX="102703" custLinFactNeighborX="2716">
        <dgm:presLayoutVars>
          <dgm:bulletEnabled val="1"/>
        </dgm:presLayoutVars>
      </dgm:prSet>
      <dgm:spPr/>
    </dgm:pt>
  </dgm:ptLst>
  <dgm:cxnLst>
    <dgm:cxn modelId="{86F8B700-6470-4950-BBA2-6D1CDA8F3F7D}" type="presOf" srcId="{E3CF8727-EBD0-4B50-B2F4-400E19E72E9C}" destId="{6F8FEBA5-6DBE-4821-ABF8-491DEFA851F2}" srcOrd="0" destOrd="0" presId="urn:microsoft.com/office/officeart/2005/8/layout/chevron2"/>
    <dgm:cxn modelId="{B73D7B01-397B-4CDD-B366-D08267A8D337}" type="presOf" srcId="{A876689A-EEFF-4AAE-84C6-C7D07870A17F}" destId="{21D4D578-5B67-4624-A75E-87D6AE305493}" srcOrd="0" destOrd="1" presId="urn:microsoft.com/office/officeart/2005/8/layout/chevron2"/>
    <dgm:cxn modelId="{B5FFC061-4455-4194-A01D-19FF19B9D21D}" srcId="{C6678B9E-79DE-4DEE-AFE5-C31B8941EFFF}" destId="{7DBEFFCB-E290-4C29-A4C0-51305A75AD63}" srcOrd="0" destOrd="0" parTransId="{A31C53BD-F97E-484C-A1C7-6D6418E90ED1}" sibTransId="{DB00AE2A-3A4F-4C58-A57C-97B983C0AFB1}"/>
    <dgm:cxn modelId="{16A41A66-3B56-450D-999E-B370E9A41493}" type="presOf" srcId="{C6678B9E-79DE-4DEE-AFE5-C31B8941EFFF}" destId="{59959EF9-C4F0-4584-A6F4-03131BC2554A}" srcOrd="0" destOrd="0" presId="urn:microsoft.com/office/officeart/2005/8/layout/chevron2"/>
    <dgm:cxn modelId="{D6691D6D-1900-4343-9A5C-CE43C49AF25E}" srcId="{7DBEFFCB-E290-4C29-A4C0-51305A75AD63}" destId="{E3CF8727-EBD0-4B50-B2F4-400E19E72E9C}" srcOrd="0" destOrd="0" parTransId="{3DEE0D0D-49EB-4870-B7C2-87D19C556CFF}" sibTransId="{224EF675-79A1-4A81-AA56-3C779A51CBD0}"/>
    <dgm:cxn modelId="{5364B86D-3704-4CC6-9DA5-C5BA1B8F6B79}" srcId="{7D61B7D8-92C0-47BC-AC2F-EA8CE84A1BA0}" destId="{588411AC-E5F3-475E-8D94-1B922E14310D}" srcOrd="0" destOrd="0" parTransId="{C0F8F0AB-2C44-4A83-A939-4FF30A7CCF67}" sibTransId="{C85372DD-1A5D-4DC8-A5A0-42D6CF0ABF76}"/>
    <dgm:cxn modelId="{16DC3050-EC98-494A-B339-D65884F55B38}" srcId="{75775F5F-F8C0-451C-B244-4299713CD7BF}" destId="{A876689A-EEFF-4AAE-84C6-C7D07870A17F}" srcOrd="1" destOrd="0" parTransId="{87B86B89-B05B-47E4-A343-750D4AA0D7FA}" sibTransId="{DD27E797-19C7-4E2E-9C89-4EA74CC4C66C}"/>
    <dgm:cxn modelId="{CE531872-B5E3-4B66-9AE6-00C25EECC46D}" srcId="{C6678B9E-79DE-4DEE-AFE5-C31B8941EFFF}" destId="{75775F5F-F8C0-451C-B244-4299713CD7BF}" srcOrd="1" destOrd="0" parTransId="{795A9657-15E7-4EBF-921F-0F6060807D16}" sibTransId="{DFBEECA7-AA26-4BA2-AB41-6676543CE4B6}"/>
    <dgm:cxn modelId="{65B69B57-0DD2-428D-8E1C-EB49AC2FE06E}" srcId="{75775F5F-F8C0-451C-B244-4299713CD7BF}" destId="{7D61B7D8-92C0-47BC-AC2F-EA8CE84A1BA0}" srcOrd="2" destOrd="0" parTransId="{1C803DB0-39D8-472B-91C3-41F0F5426077}" sibTransId="{C6C29056-8F08-41B5-B97A-0BD93733C224}"/>
    <dgm:cxn modelId="{C6453A7F-00DA-4E6A-9EC4-3AE69482FFEF}" srcId="{7DBEFFCB-E290-4C29-A4C0-51305A75AD63}" destId="{2A2B17E9-AA49-4C23-ABE3-6CADE529AE7C}" srcOrd="2" destOrd="0" parTransId="{64DE23DC-C0E9-4106-A94F-08BF82E431FC}" sibTransId="{6C76CA06-9126-4B38-B771-A5679CC497A3}"/>
    <dgm:cxn modelId="{54B07581-89AF-4763-8E9E-1ACA91F17879}" type="presOf" srcId="{7D61B7D8-92C0-47BC-AC2F-EA8CE84A1BA0}" destId="{21D4D578-5B67-4624-A75E-87D6AE305493}" srcOrd="0" destOrd="2" presId="urn:microsoft.com/office/officeart/2005/8/layout/chevron2"/>
    <dgm:cxn modelId="{CD18C394-50A7-4FE8-B2F1-1CAFE5B44D48}" type="presOf" srcId="{588411AC-E5F3-475E-8D94-1B922E14310D}" destId="{21D4D578-5B67-4624-A75E-87D6AE305493}" srcOrd="0" destOrd="3" presId="urn:microsoft.com/office/officeart/2005/8/layout/chevron2"/>
    <dgm:cxn modelId="{9F786F9A-B3C9-46C0-9D78-D31CDA3C6226}" type="presOf" srcId="{7DBEFFCB-E290-4C29-A4C0-51305A75AD63}" destId="{08854722-FA22-4F26-A1AE-4B5991B09DD7}" srcOrd="0" destOrd="0" presId="urn:microsoft.com/office/officeart/2005/8/layout/chevron2"/>
    <dgm:cxn modelId="{A91C6CAB-FCBA-4C64-BDAF-6767FE9DC6FD}" srcId="{7DBEFFCB-E290-4C29-A4C0-51305A75AD63}" destId="{C0E998C3-485B-4DE6-A763-E1519D5ED7B5}" srcOrd="1" destOrd="0" parTransId="{8AD669F3-6D4D-4284-B5B9-FDED2B408A6A}" sibTransId="{5DAE3483-613E-4933-A886-FD13FDCA1E79}"/>
    <dgm:cxn modelId="{8FC9DCCC-B3A7-4FA0-928A-DD9FD466709C}" srcId="{7DBEFFCB-E290-4C29-A4C0-51305A75AD63}" destId="{9FF595DC-549F-45B0-8479-4B67797CF17C}" srcOrd="3" destOrd="0" parTransId="{73111EB1-4916-4203-855A-49603FFBEF90}" sibTransId="{1B3FCE7C-0AA1-4E74-ADDD-BB284EDB7FC3}"/>
    <dgm:cxn modelId="{78C7B2D0-D6C0-411D-A71F-096E2900233A}" srcId="{75775F5F-F8C0-451C-B244-4299713CD7BF}" destId="{DAA89151-2F0C-4125-9659-AEDD07EC6D2E}" srcOrd="0" destOrd="0" parTransId="{30655684-DC94-44E0-9B41-2EE56F448AD9}" sibTransId="{7C9FBB56-CD75-4698-8493-CBEC7C74C09C}"/>
    <dgm:cxn modelId="{53E459D1-DD62-4FD9-B68F-E1B7B79BA228}" type="presOf" srcId="{DAA89151-2F0C-4125-9659-AEDD07EC6D2E}" destId="{21D4D578-5B67-4624-A75E-87D6AE305493}" srcOrd="0" destOrd="0" presId="urn:microsoft.com/office/officeart/2005/8/layout/chevron2"/>
    <dgm:cxn modelId="{229DD8D4-C954-4B26-97B6-2E5F4C112BD8}" type="presOf" srcId="{9FF595DC-549F-45B0-8479-4B67797CF17C}" destId="{6F8FEBA5-6DBE-4821-ABF8-491DEFA851F2}" srcOrd="0" destOrd="3" presId="urn:microsoft.com/office/officeart/2005/8/layout/chevron2"/>
    <dgm:cxn modelId="{627791DA-CC79-4443-B166-8A2EE211ED0C}" type="presOf" srcId="{C0E998C3-485B-4DE6-A763-E1519D5ED7B5}" destId="{6F8FEBA5-6DBE-4821-ABF8-491DEFA851F2}" srcOrd="0" destOrd="1" presId="urn:microsoft.com/office/officeart/2005/8/layout/chevron2"/>
    <dgm:cxn modelId="{9E323AF0-00D7-4702-8483-8B8985E7036B}" type="presOf" srcId="{2A2B17E9-AA49-4C23-ABE3-6CADE529AE7C}" destId="{6F8FEBA5-6DBE-4821-ABF8-491DEFA851F2}" srcOrd="0" destOrd="2" presId="urn:microsoft.com/office/officeart/2005/8/layout/chevron2"/>
    <dgm:cxn modelId="{3B52D3FC-E54E-4E49-84EE-860DE48CDD4C}" type="presOf" srcId="{75775F5F-F8C0-451C-B244-4299713CD7BF}" destId="{88175BEF-E694-4EAE-A95A-EA92A383F9DA}" srcOrd="0" destOrd="0" presId="urn:microsoft.com/office/officeart/2005/8/layout/chevron2"/>
    <dgm:cxn modelId="{78BCE114-36B7-44AF-8622-1016F2581279}" type="presParOf" srcId="{59959EF9-C4F0-4584-A6F4-03131BC2554A}" destId="{7851C664-D3B9-414E-888D-6DEF60A138CB}" srcOrd="0" destOrd="0" presId="urn:microsoft.com/office/officeart/2005/8/layout/chevron2"/>
    <dgm:cxn modelId="{184EF503-CF32-48F0-A35F-9C6316DDF13A}" type="presParOf" srcId="{7851C664-D3B9-414E-888D-6DEF60A138CB}" destId="{08854722-FA22-4F26-A1AE-4B5991B09DD7}" srcOrd="0" destOrd="0" presId="urn:microsoft.com/office/officeart/2005/8/layout/chevron2"/>
    <dgm:cxn modelId="{846561D3-7D0F-44E4-BABE-AB9EA1480720}" type="presParOf" srcId="{7851C664-D3B9-414E-888D-6DEF60A138CB}" destId="{6F8FEBA5-6DBE-4821-ABF8-491DEFA851F2}" srcOrd="1" destOrd="0" presId="urn:microsoft.com/office/officeart/2005/8/layout/chevron2"/>
    <dgm:cxn modelId="{D4710CF9-7F73-4133-8D57-DFB5B6ED530E}" type="presParOf" srcId="{59959EF9-C4F0-4584-A6F4-03131BC2554A}" destId="{F460460D-0F7B-4B6A-93E6-E7E24339D1A0}" srcOrd="1" destOrd="0" presId="urn:microsoft.com/office/officeart/2005/8/layout/chevron2"/>
    <dgm:cxn modelId="{A6CF727C-97AF-4748-B4DD-6010559E0EA1}" type="presParOf" srcId="{59959EF9-C4F0-4584-A6F4-03131BC2554A}" destId="{3CC28171-E9B1-4DC1-9E9A-0539EBBBC63C}" srcOrd="2" destOrd="0" presId="urn:microsoft.com/office/officeart/2005/8/layout/chevron2"/>
    <dgm:cxn modelId="{BC703C8A-81A6-41A2-B0E4-7D9CFD506659}" type="presParOf" srcId="{3CC28171-E9B1-4DC1-9E9A-0539EBBBC63C}" destId="{88175BEF-E694-4EAE-A95A-EA92A383F9DA}" srcOrd="0" destOrd="0" presId="urn:microsoft.com/office/officeart/2005/8/layout/chevron2"/>
    <dgm:cxn modelId="{19847303-3C2C-4294-B4A7-E99B2CD6EFA1}" type="presParOf" srcId="{3CC28171-E9B1-4DC1-9E9A-0539EBBBC63C}" destId="{21D4D578-5B67-4624-A75E-87D6AE30549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CAE3C-C9BE-42EB-B99E-B84F425E6ED3}">
      <dsp:nvSpPr>
        <dsp:cNvPr id="0" name=""/>
        <dsp:cNvSpPr/>
      </dsp:nvSpPr>
      <dsp:spPr>
        <a:xfrm>
          <a:off x="1813126" y="0"/>
          <a:ext cx="9867665" cy="6167290"/>
        </a:xfrm>
        <a:prstGeom prst="swooshArrow">
          <a:avLst>
            <a:gd name="adj1" fmla="val 25000"/>
            <a:gd name="adj2" fmla="val 25000"/>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E6C95092-277A-4635-B2BC-1B0609D8FEF9}">
      <dsp:nvSpPr>
        <dsp:cNvPr id="0" name=""/>
        <dsp:cNvSpPr/>
      </dsp:nvSpPr>
      <dsp:spPr>
        <a:xfrm>
          <a:off x="2619907" y="4585997"/>
          <a:ext cx="226956" cy="226956"/>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2959311-0C96-4434-B7CE-373CE1AD8840}">
      <dsp:nvSpPr>
        <dsp:cNvPr id="0" name=""/>
        <dsp:cNvSpPr/>
      </dsp:nvSpPr>
      <dsp:spPr>
        <a:xfrm>
          <a:off x="2733385" y="4699475"/>
          <a:ext cx="1292664" cy="1467815"/>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0259" tIns="0" rIns="0" bIns="0" numCol="1" spcCol="1270" anchor="t" anchorCtr="0">
          <a:noAutofit/>
        </a:bodyPr>
        <a:lstStyle/>
        <a:p>
          <a:pPr marL="0" lvl="0" indent="0" algn="l" defTabSz="622300" rtl="0">
            <a:lnSpc>
              <a:spcPct val="90000"/>
            </a:lnSpc>
            <a:spcBef>
              <a:spcPct val="0"/>
            </a:spcBef>
            <a:spcAft>
              <a:spcPct val="35000"/>
            </a:spcAft>
            <a:buNone/>
          </a:pPr>
          <a:r>
            <a:rPr kumimoji="1" lang="en-US" altLang="ja-JP" sz="1400" kern="1200" dirty="0">
              <a:latin typeface="Meiryo UI" panose="020B0604030504040204" pitchFamily="50" charset="-128"/>
              <a:ea typeface="Meiryo UI" panose="020B0604030504040204" pitchFamily="50" charset="-128"/>
            </a:rPr>
            <a:t>1994</a:t>
          </a:r>
          <a:r>
            <a:rPr kumimoji="1" lang="ja-JP" altLang="en-US" sz="1400" kern="1200" dirty="0">
              <a:latin typeface="Meiryo UI" panose="020B0604030504040204" pitchFamily="50" charset="-128"/>
              <a:ea typeface="Meiryo UI" panose="020B0604030504040204" pitchFamily="50" charset="-128"/>
            </a:rPr>
            <a:t>～</a:t>
          </a:r>
          <a:r>
            <a:rPr kumimoji="1" lang="en-US" altLang="ja-JP" sz="1400" kern="1200" dirty="0">
              <a:latin typeface="Meiryo UI" panose="020B0604030504040204" pitchFamily="50" charset="-128"/>
              <a:ea typeface="Meiryo UI" panose="020B0604030504040204" pitchFamily="50" charset="-128"/>
            </a:rPr>
            <a:t>2002FY</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en-US" sz="1400" kern="1200" dirty="0"/>
            <a:t>揺籃期・始動期</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パイロット電子図書館実証実験プロジェクト</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zh-TW" altLang="en-US" sz="1400" kern="1200" dirty="0">
              <a:latin typeface="Meiryo UI" panose="020B0604030504040204" pitchFamily="50" charset="-128"/>
              <a:ea typeface="Meiryo UI" panose="020B0604030504040204" pitchFamily="50" charset="-128"/>
            </a:rPr>
            <a:t>国立国会図書館電子図書館構想</a:t>
          </a:r>
          <a:endParaRPr kumimoji="1" lang="en-US" sz="1400" kern="1200" dirty="0">
            <a:latin typeface="Meiryo UI" panose="020B0604030504040204" pitchFamily="50" charset="-128"/>
            <a:ea typeface="Meiryo UI" panose="020B0604030504040204" pitchFamily="50" charset="-128"/>
          </a:endParaRPr>
        </a:p>
      </dsp:txBody>
      <dsp:txXfrm>
        <a:off x="2733385" y="4699475"/>
        <a:ext cx="1292664" cy="1467815"/>
      </dsp:txXfrm>
    </dsp:sp>
    <dsp:sp modelId="{8EAB8E08-CBFC-4B47-A574-DEEC7215AD69}">
      <dsp:nvSpPr>
        <dsp:cNvPr id="0" name=""/>
        <dsp:cNvSpPr/>
      </dsp:nvSpPr>
      <dsp:spPr>
        <a:xfrm>
          <a:off x="3848431" y="3405578"/>
          <a:ext cx="355235" cy="355235"/>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665853B0-DCFD-4FE4-BE53-347BABFD08E8}">
      <dsp:nvSpPr>
        <dsp:cNvPr id="0" name=""/>
        <dsp:cNvSpPr/>
      </dsp:nvSpPr>
      <dsp:spPr>
        <a:xfrm>
          <a:off x="4026049" y="3583196"/>
          <a:ext cx="1638032" cy="258409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8232" tIns="0" rIns="0" bIns="0" numCol="1" spcCol="1270" anchor="t" anchorCtr="0">
          <a:noAutofit/>
        </a:bodyPr>
        <a:lstStyle/>
        <a:p>
          <a:pPr marL="0" lvl="0" indent="0" algn="l" defTabSz="622300" rtl="0">
            <a:lnSpc>
              <a:spcPct val="90000"/>
            </a:lnSpc>
            <a:spcBef>
              <a:spcPct val="0"/>
            </a:spcBef>
            <a:spcAft>
              <a:spcPct val="35000"/>
            </a:spcAft>
            <a:buNone/>
          </a:pPr>
          <a:r>
            <a:rPr kumimoji="1" lang="en-US" altLang="ja-JP" sz="1400" kern="1200" dirty="0">
              <a:latin typeface="Meiryo UI" panose="020B0604030504040204" pitchFamily="50" charset="-128"/>
              <a:ea typeface="Meiryo UI" panose="020B0604030504040204" pitchFamily="50" charset="-128"/>
            </a:rPr>
            <a:t>2002〜2007FY</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en-US" sz="1400" kern="1200" dirty="0"/>
            <a:t>サービス離陸期</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zh-TW" altLang="en-US" sz="1400" kern="1200" dirty="0">
              <a:latin typeface="Meiryo UI" panose="020B0604030504040204" pitchFamily="50" charset="-128"/>
              <a:ea typeface="Meiryo UI" panose="020B0604030504040204" pitchFamily="50" charset="-128"/>
            </a:rPr>
            <a:t>電子図書館中期計画</a:t>
          </a:r>
          <a:r>
            <a:rPr kumimoji="1" lang="en-US" altLang="zh-TW" sz="1400" kern="1200" dirty="0">
              <a:latin typeface="Meiryo UI" panose="020B0604030504040204" pitchFamily="50" charset="-128"/>
              <a:ea typeface="Meiryo UI" panose="020B0604030504040204" pitchFamily="50" charset="-128"/>
            </a:rPr>
            <a:t>2004</a:t>
          </a:r>
          <a:r>
            <a:rPr kumimoji="1" lang="zh-TW" altLang="en-US" sz="1400" kern="1200" dirty="0">
              <a:latin typeface="Meiryo UI" panose="020B0604030504040204" pitchFamily="50" charset="-128"/>
              <a:ea typeface="Meiryo UI" panose="020B0604030504040204" pitchFamily="50" charset="-128"/>
            </a:rPr>
            <a:t>策定</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en-US" sz="1400" kern="1200" dirty="0">
              <a:latin typeface="Meiryo UI" panose="020B0604030504040204" pitchFamily="50" charset="-128"/>
              <a:ea typeface="Meiryo UI" panose="020B0604030504040204" pitchFamily="50" charset="-128"/>
            </a:rPr>
            <a:t>NDL</a:t>
          </a:r>
          <a:r>
            <a:rPr kumimoji="1" lang="ja-JP" altLang="en-US" sz="1400" kern="1200" dirty="0">
              <a:latin typeface="Meiryo UI" panose="020B0604030504040204" pitchFamily="50" charset="-128"/>
              <a:ea typeface="Meiryo UI" panose="020B0604030504040204" pitchFamily="50" charset="-128"/>
            </a:rPr>
            <a:t>デジタルアーカイブ、</a:t>
          </a:r>
          <a:r>
            <a:rPr kumimoji="1" lang="en-US" altLang="ja-JP" sz="1400" kern="1200" dirty="0">
              <a:latin typeface="Meiryo UI" panose="020B0604030504040204" pitchFamily="50" charset="-128"/>
              <a:ea typeface="Meiryo UI" panose="020B0604030504040204" pitchFamily="50" charset="-128"/>
            </a:rPr>
            <a:t>PORTA</a:t>
          </a:r>
          <a:r>
            <a:rPr kumimoji="1" lang="ja-JP" altLang="en-US" sz="1400" kern="1200" dirty="0">
              <a:latin typeface="Meiryo UI" panose="020B0604030504040204" pitchFamily="50" charset="-128"/>
              <a:ea typeface="Meiryo UI" panose="020B0604030504040204" pitchFamily="50" charset="-128"/>
            </a:rPr>
            <a:t>構築・運用</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知識インフラ構想</a:t>
          </a:r>
          <a:endParaRPr kumimoji="1" lang="en-US" sz="1400" kern="1200" dirty="0">
            <a:latin typeface="Meiryo UI" panose="020B0604030504040204" pitchFamily="50" charset="-128"/>
            <a:ea typeface="Meiryo UI" panose="020B0604030504040204" pitchFamily="50" charset="-128"/>
          </a:endParaRPr>
        </a:p>
      </dsp:txBody>
      <dsp:txXfrm>
        <a:off x="4026049" y="3583196"/>
        <a:ext cx="1638032" cy="2584094"/>
      </dsp:txXfrm>
    </dsp:sp>
    <dsp:sp modelId="{47A6B15E-3DC8-45E9-A58D-23D8BD94C1C4}">
      <dsp:nvSpPr>
        <dsp:cNvPr id="0" name=""/>
        <dsp:cNvSpPr/>
      </dsp:nvSpPr>
      <dsp:spPr>
        <a:xfrm>
          <a:off x="5427258" y="2464449"/>
          <a:ext cx="473647" cy="473647"/>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772702D-540E-45CE-BF8C-4B4C86A470CD}">
      <dsp:nvSpPr>
        <dsp:cNvPr id="0" name=""/>
        <dsp:cNvSpPr/>
      </dsp:nvSpPr>
      <dsp:spPr>
        <a:xfrm>
          <a:off x="5664082" y="2701273"/>
          <a:ext cx="1904459" cy="3466017"/>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50976" tIns="0" rIns="0" bIns="0" numCol="1" spcCol="1270" anchor="t" anchorCtr="0">
          <a:noAutofit/>
        </a:bodyPr>
        <a:lstStyle/>
        <a:p>
          <a:pPr marL="0" lvl="0" indent="0" algn="l" defTabSz="622300" rtl="0">
            <a:lnSpc>
              <a:spcPct val="90000"/>
            </a:lnSpc>
            <a:spcBef>
              <a:spcPct val="0"/>
            </a:spcBef>
            <a:spcAft>
              <a:spcPct val="35000"/>
            </a:spcAft>
            <a:buNone/>
          </a:pPr>
          <a:r>
            <a:rPr kumimoji="1" lang="en-US" sz="1400" kern="1200" dirty="0">
              <a:latin typeface="Meiryo UI" panose="020B0604030504040204" pitchFamily="50" charset="-128"/>
              <a:ea typeface="Meiryo UI" panose="020B0604030504040204" pitchFamily="50" charset="-128"/>
            </a:rPr>
            <a:t>2008</a:t>
          </a:r>
          <a:r>
            <a:rPr kumimoji="1" lang="ja-JP" altLang="en-US" sz="1400" kern="1200" dirty="0">
              <a:latin typeface="Meiryo UI" panose="020B0604030504040204" pitchFamily="50" charset="-128"/>
              <a:ea typeface="Meiryo UI" panose="020B0604030504040204" pitchFamily="50" charset="-128"/>
            </a:rPr>
            <a:t>～</a:t>
          </a:r>
          <a:r>
            <a:rPr kumimoji="1" lang="en-US" altLang="ja-JP" sz="1400" kern="1200" dirty="0">
              <a:latin typeface="Meiryo UI" panose="020B0604030504040204" pitchFamily="50" charset="-128"/>
              <a:ea typeface="Meiryo UI" panose="020B0604030504040204" pitchFamily="50" charset="-128"/>
            </a:rPr>
            <a:t>2012FY</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en-US" sz="1400" kern="1200" dirty="0"/>
            <a:t>サービス発展期</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大規模デジタル化</a:t>
          </a:r>
          <a:endParaRPr kumimoji="1" lang="en-US" sz="1400" kern="1200" dirty="0">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en-US" altLang="ja-JP" sz="1400" kern="1200" dirty="0" err="1">
              <a:latin typeface="Meiryo UI" panose="020B0604030504040204" pitchFamily="50" charset="-128"/>
              <a:ea typeface="Meiryo UI" panose="020B0604030504040204" pitchFamily="50" charset="-128"/>
            </a:rPr>
            <a:t>NDLSerach</a:t>
          </a:r>
          <a:r>
            <a:rPr kumimoji="1" lang="ja-JP" altLang="en-US" sz="1400" kern="1200" dirty="0">
              <a:latin typeface="Meiryo UI" panose="020B0604030504040204" pitchFamily="50" charset="-128"/>
              <a:ea typeface="Meiryo UI" panose="020B0604030504040204" pitchFamily="50" charset="-128"/>
            </a:rPr>
            <a:t>を拡張</a:t>
          </a:r>
          <a:endParaRPr kumimoji="1" lang="en-US" sz="1400" kern="1200" dirty="0">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ja-JP" altLang="ja-JP" sz="1400" kern="1200" dirty="0">
              <a:latin typeface="Meiryo UI" panose="020B0604030504040204" pitchFamily="50" charset="-128"/>
              <a:ea typeface="Meiryo UI" panose="020B0604030504040204" pitchFamily="50" charset="-128"/>
            </a:rPr>
            <a:t>国等のインターネット資料の制度収集開始</a:t>
          </a:r>
          <a:endParaRPr kumimoji="1" lang="en-US" sz="1400" kern="1200" dirty="0">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en-US" altLang="ja-JP" sz="1400" kern="1200" dirty="0" err="1">
              <a:latin typeface="Meiryo UI" panose="020B0604030504040204" pitchFamily="50" charset="-128"/>
              <a:ea typeface="Meiryo UI" panose="020B0604030504040204" pitchFamily="50" charset="-128"/>
            </a:rPr>
            <a:t>NDLSearch</a:t>
          </a:r>
          <a:r>
            <a:rPr kumimoji="1" lang="ja-JP" altLang="ja-JP" sz="1400" kern="1200" dirty="0" err="1">
              <a:latin typeface="Meiryo UI" panose="020B0604030504040204" pitchFamily="50" charset="-128"/>
              <a:ea typeface="Meiryo UI" panose="020B0604030504040204" pitchFamily="50" charset="-128"/>
            </a:rPr>
            <a:t>、</a:t>
          </a:r>
          <a:r>
            <a:rPr kumimoji="1" lang="ja-JP" altLang="ja-JP" sz="1400" kern="1200" dirty="0">
              <a:latin typeface="Meiryo UI" panose="020B0604030504040204" pitchFamily="50" charset="-128"/>
              <a:ea typeface="Meiryo UI" panose="020B0604030504040204" pitchFamily="50" charset="-128"/>
            </a:rPr>
            <a:t>新</a:t>
          </a:r>
          <a:r>
            <a:rPr kumimoji="1" lang="en-US" altLang="ja-JP" sz="1400" kern="1200" dirty="0">
              <a:latin typeface="Meiryo UI" panose="020B0604030504040204" pitchFamily="50" charset="-128"/>
              <a:ea typeface="Meiryo UI" panose="020B0604030504040204" pitchFamily="50" charset="-128"/>
            </a:rPr>
            <a:t>NDL-OPAC</a:t>
          </a:r>
          <a:r>
            <a:rPr kumimoji="1" lang="ja-JP" altLang="ja-JP" sz="1400" kern="1200" dirty="0" err="1">
              <a:latin typeface="Meiryo UI" panose="020B0604030504040204" pitchFamily="50" charset="-128"/>
              <a:ea typeface="Meiryo UI" panose="020B0604030504040204" pitchFamily="50" charset="-128"/>
            </a:rPr>
            <a:t>、</a:t>
          </a:r>
          <a:r>
            <a:rPr kumimoji="1" lang="ja-JP" altLang="ja-JP" sz="1400" kern="1200" dirty="0">
              <a:latin typeface="Meiryo UI" panose="020B0604030504040204" pitchFamily="50" charset="-128"/>
              <a:ea typeface="Meiryo UI" panose="020B0604030504040204" pitchFamily="50" charset="-128"/>
            </a:rPr>
            <a:t>来館者システム等、全面リニューアル公開</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東日本大震災アーカイブ開発開始</a:t>
          </a:r>
          <a:endParaRPr kumimoji="1" lang="en-US" sz="1400" kern="1200" dirty="0">
            <a:latin typeface="Meiryo UI" panose="020B0604030504040204" pitchFamily="50" charset="-128"/>
            <a:ea typeface="Meiryo UI" panose="020B0604030504040204" pitchFamily="50" charset="-128"/>
          </a:endParaRPr>
        </a:p>
      </dsp:txBody>
      <dsp:txXfrm>
        <a:off x="5664082" y="2701273"/>
        <a:ext cx="1904459" cy="3466017"/>
      </dsp:txXfrm>
    </dsp:sp>
    <dsp:sp modelId="{CC633684-2521-4467-900E-217C04878725}">
      <dsp:nvSpPr>
        <dsp:cNvPr id="0" name=""/>
        <dsp:cNvSpPr/>
      </dsp:nvSpPr>
      <dsp:spPr>
        <a:xfrm>
          <a:off x="7262643" y="1729308"/>
          <a:ext cx="611795" cy="611795"/>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32BC3DCB-0AC2-4FB0-82B0-96243F26A401}">
      <dsp:nvSpPr>
        <dsp:cNvPr id="0" name=""/>
        <dsp:cNvSpPr/>
      </dsp:nvSpPr>
      <dsp:spPr>
        <a:xfrm>
          <a:off x="7568541" y="2035206"/>
          <a:ext cx="1973533" cy="4132084"/>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4178" tIns="0" rIns="0" bIns="0" numCol="1" spcCol="1270" anchor="t" anchorCtr="0">
          <a:noAutofit/>
        </a:bodyPr>
        <a:lstStyle/>
        <a:p>
          <a:pPr marL="0" lvl="0" indent="0" algn="l" defTabSz="622300" rtl="0">
            <a:lnSpc>
              <a:spcPct val="90000"/>
            </a:lnSpc>
            <a:spcBef>
              <a:spcPct val="0"/>
            </a:spcBef>
            <a:spcAft>
              <a:spcPct val="35000"/>
            </a:spcAft>
            <a:buNone/>
          </a:pPr>
          <a:r>
            <a:rPr kumimoji="1" lang="en-US" sz="1400" kern="1200" dirty="0">
              <a:latin typeface="Meiryo UI" panose="020B0604030504040204" pitchFamily="50" charset="-128"/>
              <a:ea typeface="Meiryo UI" panose="020B0604030504040204" pitchFamily="50" charset="-128"/>
            </a:rPr>
            <a:t>2012</a:t>
          </a:r>
          <a:r>
            <a:rPr kumimoji="1" lang="en-US" altLang="ja-JP" sz="1400" kern="1200" dirty="0">
              <a:latin typeface="Meiryo UI" panose="020B0604030504040204" pitchFamily="50" charset="-128"/>
              <a:ea typeface="Meiryo UI" panose="020B0604030504040204" pitchFamily="50" charset="-128"/>
            </a:rPr>
            <a:t>〜2015FY</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総括と再始動期、見直し</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en-US" sz="1400" kern="1200" dirty="0"/>
            <a:t>東日本大震災アーカイブ（</a:t>
          </a:r>
          <a:r>
            <a:rPr lang="ja-JP" altLang="ja-JP" sz="1400" kern="1200" dirty="0"/>
            <a:t>ひなぎく</a:t>
          </a:r>
          <a:r>
            <a:rPr lang="ja-JP" altLang="en-US" sz="1400" kern="1200" dirty="0"/>
            <a:t>）</a:t>
          </a:r>
          <a:r>
            <a:rPr lang="ja-JP" altLang="ja-JP" sz="1400" kern="1200" dirty="0"/>
            <a:t>公開</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ja-JP" sz="1400" kern="1200" dirty="0"/>
            <a:t>民間オンライン資料制度収集開始</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lang="ja-JP" altLang="ja-JP" sz="1400" kern="1200"/>
            <a:t>図書館向けデジタル化資料送信サービス開始</a:t>
          </a:r>
          <a:endParaRPr kumimoji="1" lang="en-US" sz="1400" kern="1200" dirty="0">
            <a:latin typeface="Meiryo UI" panose="020B0604030504040204" pitchFamily="50" charset="-128"/>
            <a:ea typeface="Meiryo UI" panose="020B0604030504040204" pitchFamily="50" charset="-128"/>
          </a:endParaRPr>
        </a:p>
      </dsp:txBody>
      <dsp:txXfrm>
        <a:off x="7568541" y="2035206"/>
        <a:ext cx="1973533" cy="4132084"/>
      </dsp:txXfrm>
    </dsp:sp>
    <dsp:sp modelId="{FDCA3D7B-7E3F-45C6-8B74-17B1D17E0602}">
      <dsp:nvSpPr>
        <dsp:cNvPr id="0" name=""/>
        <dsp:cNvSpPr/>
      </dsp:nvSpPr>
      <dsp:spPr>
        <a:xfrm>
          <a:off x="9152301" y="1238392"/>
          <a:ext cx="779545" cy="779545"/>
        </a:xfrm>
        <a:prstGeom prst="ellipse">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E4DE3DC0-1933-4B5A-86B0-09D312681FD4}">
      <dsp:nvSpPr>
        <dsp:cNvPr id="0" name=""/>
        <dsp:cNvSpPr/>
      </dsp:nvSpPr>
      <dsp:spPr>
        <a:xfrm>
          <a:off x="9542074" y="1628164"/>
          <a:ext cx="1973533" cy="45391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3065" tIns="0" rIns="0" bIns="0" numCol="1" spcCol="1270" anchor="t" anchorCtr="0">
          <a:noAutofit/>
        </a:bodyPr>
        <a:lstStyle/>
        <a:p>
          <a:pPr marL="0" lvl="0" indent="0" algn="l" defTabSz="622300" rtl="0">
            <a:lnSpc>
              <a:spcPct val="90000"/>
            </a:lnSpc>
            <a:spcBef>
              <a:spcPct val="0"/>
            </a:spcBef>
            <a:spcAft>
              <a:spcPct val="35000"/>
            </a:spcAft>
            <a:buNone/>
          </a:pPr>
          <a:r>
            <a:rPr kumimoji="1" lang="en-US" altLang="ja-JP" sz="1400" kern="1200" dirty="0">
              <a:latin typeface="Meiryo UI" panose="020B0604030504040204" pitchFamily="50" charset="-128"/>
              <a:ea typeface="Meiryo UI" panose="020B0604030504040204" pitchFamily="50" charset="-128"/>
            </a:rPr>
            <a:t>2016FY</a:t>
          </a:r>
          <a:r>
            <a:rPr kumimoji="1" lang="ja-JP" altLang="en-US" sz="1400" kern="1200" dirty="0">
              <a:latin typeface="Meiryo UI" panose="020B0604030504040204" pitchFamily="50" charset="-128"/>
              <a:ea typeface="Meiryo UI" panose="020B0604030504040204" pitchFamily="50" charset="-128"/>
            </a:rPr>
            <a:t>～</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サービスイノベーション期</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知識インフラの実現</a:t>
          </a:r>
          <a:endParaRPr kumimoji="1" lang="en-US" sz="1400" kern="1200" dirty="0">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電子書籍に関するナショナルアーカイブの実現</a:t>
          </a:r>
          <a:endParaRPr kumimoji="1" lang="en-US" sz="1400" kern="1200" dirty="0">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文化資産全体のナショナルアーカイブの実現</a:t>
          </a:r>
          <a:endParaRPr kumimoji="1" lang="en-US" sz="1400" kern="1200" dirty="0">
            <a:latin typeface="Meiryo UI" panose="020B0604030504040204" pitchFamily="50" charset="-128"/>
            <a:ea typeface="Meiryo UI" panose="020B0604030504040204" pitchFamily="50" charset="-128"/>
          </a:endParaRPr>
        </a:p>
      </dsp:txBody>
      <dsp:txXfrm>
        <a:off x="9542074" y="1628164"/>
        <a:ext cx="1973533" cy="4539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54722-FA22-4F26-A1AE-4B5991B09DD7}">
      <dsp:nvSpPr>
        <dsp:cNvPr id="0" name=""/>
        <dsp:cNvSpPr/>
      </dsp:nvSpPr>
      <dsp:spPr>
        <a:xfrm rot="5400000">
          <a:off x="-441677" y="725885"/>
          <a:ext cx="1760830" cy="82025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kumimoji="1" lang="ja-JP" altLang="en-US" sz="1200" kern="1200" dirty="0">
              <a:latin typeface="Meiryo UI" panose="020B0604030504040204" pitchFamily="50" charset="-128"/>
              <a:ea typeface="Meiryo UI" panose="020B0604030504040204" pitchFamily="50" charset="-128"/>
            </a:rPr>
            <a:t>電子図書館構想</a:t>
          </a:r>
          <a:endParaRPr kumimoji="1" lang="en-US" sz="1200" kern="1200" dirty="0">
            <a:latin typeface="Meiryo UI" panose="020B0604030504040204" pitchFamily="50" charset="-128"/>
            <a:ea typeface="Meiryo UI" panose="020B0604030504040204" pitchFamily="50" charset="-128"/>
          </a:endParaRPr>
        </a:p>
      </dsp:txBody>
      <dsp:txXfrm rot="-5400000">
        <a:off x="28610" y="665726"/>
        <a:ext cx="820256" cy="940574"/>
      </dsp:txXfrm>
    </dsp:sp>
    <dsp:sp modelId="{6F8FEBA5-6DBE-4821-ABF8-491DEFA851F2}">
      <dsp:nvSpPr>
        <dsp:cNvPr id="0" name=""/>
        <dsp:cNvSpPr/>
      </dsp:nvSpPr>
      <dsp:spPr>
        <a:xfrm rot="5400000">
          <a:off x="1431075" y="-518431"/>
          <a:ext cx="1600451" cy="263731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パイロット電子図書館実証実験プロジェクト</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en-US" altLang="ja-JP" sz="1400" kern="1200" dirty="0">
              <a:latin typeface="Meiryo UI" panose="020B0604030504040204" pitchFamily="50" charset="-128"/>
              <a:ea typeface="Meiryo UI" panose="020B0604030504040204" pitchFamily="50" charset="-128"/>
            </a:rPr>
            <a:t>NDL</a:t>
          </a:r>
          <a:r>
            <a:rPr kumimoji="1" lang="ja-JP" altLang="en-US" sz="1400" kern="1200" dirty="0">
              <a:latin typeface="Meiryo UI" panose="020B0604030504040204" pitchFamily="50" charset="-128"/>
              <a:ea typeface="Meiryo UI" panose="020B0604030504040204" pitchFamily="50" charset="-128"/>
            </a:rPr>
            <a:t>デジタルコレクション</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en-US" altLang="ja-JP" sz="1400" kern="1200" dirty="0">
              <a:latin typeface="Meiryo UI" panose="020B0604030504040204" pitchFamily="50" charset="-128"/>
              <a:ea typeface="Meiryo UI" panose="020B0604030504040204" pitchFamily="50" charset="-128"/>
            </a:rPr>
            <a:t>NDL</a:t>
          </a:r>
          <a:r>
            <a:rPr kumimoji="1" lang="ja-JP" altLang="en-US" sz="1400" kern="1200" dirty="0">
              <a:latin typeface="Meiryo UI" panose="020B0604030504040204" pitchFamily="50" charset="-128"/>
              <a:ea typeface="Meiryo UI" panose="020B0604030504040204" pitchFamily="50" charset="-128"/>
            </a:rPr>
            <a:t>サーチ</a:t>
          </a:r>
          <a:endParaRPr kumimoji="1" lang="en-US" sz="1400" kern="1200" dirty="0">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latin typeface="Meiryo UI" panose="020B0604030504040204" pitchFamily="50" charset="-128"/>
              <a:ea typeface="Meiryo UI" panose="020B0604030504040204" pitchFamily="50" charset="-128"/>
            </a:rPr>
            <a:t>リサーチナビ</a:t>
          </a:r>
          <a:endParaRPr kumimoji="1" lang="en-US" sz="1400" kern="1200" dirty="0">
            <a:latin typeface="Meiryo UI" panose="020B0604030504040204" pitchFamily="50" charset="-128"/>
            <a:ea typeface="Meiryo UI" panose="020B0604030504040204" pitchFamily="50" charset="-128"/>
          </a:endParaRPr>
        </a:p>
      </dsp:txBody>
      <dsp:txXfrm rot="-5400000">
        <a:off x="912644" y="78128"/>
        <a:ext cx="2559185" cy="1444195"/>
      </dsp:txXfrm>
    </dsp:sp>
    <dsp:sp modelId="{88175BEF-E694-4EAE-A95A-EA92A383F9DA}">
      <dsp:nvSpPr>
        <dsp:cNvPr id="0" name=""/>
        <dsp:cNvSpPr/>
      </dsp:nvSpPr>
      <dsp:spPr>
        <a:xfrm rot="5400000">
          <a:off x="-441672" y="2220177"/>
          <a:ext cx="1760830" cy="82026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kumimoji="1" lang="ja-JP" altLang="en-US" sz="1200" kern="1200" dirty="0">
              <a:latin typeface="Meiryo UI" panose="020B0604030504040204" pitchFamily="50" charset="-128"/>
              <a:ea typeface="Meiryo UI" panose="020B0604030504040204" pitchFamily="50" charset="-128"/>
            </a:rPr>
            <a:t>知識インフラ構想</a:t>
          </a:r>
          <a:endParaRPr kumimoji="1" lang="en-US" sz="1200" kern="1200" dirty="0">
            <a:latin typeface="Meiryo UI" panose="020B0604030504040204" pitchFamily="50" charset="-128"/>
            <a:ea typeface="Meiryo UI" panose="020B0604030504040204" pitchFamily="50" charset="-128"/>
          </a:endParaRPr>
        </a:p>
      </dsp:txBody>
      <dsp:txXfrm rot="-5400000">
        <a:off x="28610" y="2160028"/>
        <a:ext cx="820266" cy="940564"/>
      </dsp:txXfrm>
    </dsp:sp>
    <dsp:sp modelId="{21D4D578-5B67-4624-A75E-87D6AE305493}">
      <dsp:nvSpPr>
        <dsp:cNvPr id="0" name=""/>
        <dsp:cNvSpPr/>
      </dsp:nvSpPr>
      <dsp:spPr>
        <a:xfrm rot="5400000">
          <a:off x="1716176" y="968424"/>
          <a:ext cx="1145658" cy="270860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kumimoji="1" lang="ja-JP" altLang="en-US" sz="1400" kern="1200" dirty="0">
              <a:solidFill>
                <a:schemeClr val="tx1"/>
              </a:solidFill>
              <a:latin typeface="Meiryo UI" panose="020B0604030504040204" pitchFamily="50" charset="-128"/>
              <a:ea typeface="Meiryo UI" panose="020B0604030504040204" pitchFamily="50" charset="-128"/>
            </a:rPr>
            <a:t>東日本大震災アーカイブ</a:t>
          </a:r>
          <a:endParaRPr kumimoji="1" lang="en-US" sz="1400" kern="1200" dirty="0">
            <a:solidFill>
              <a:schemeClr val="tx1"/>
            </a:solidFill>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solidFill>
                <a:schemeClr val="tx1"/>
              </a:solidFill>
              <a:latin typeface="Meiryo UI" panose="020B0604030504040204" pitchFamily="50" charset="-128"/>
              <a:ea typeface="Meiryo UI" panose="020B0604030504040204" pitchFamily="50" charset="-128"/>
            </a:rPr>
            <a:t>書籍分野のナショナルアーカイブ</a:t>
          </a:r>
          <a:endParaRPr kumimoji="1" lang="en-US" sz="1400" kern="1200" dirty="0">
            <a:solidFill>
              <a:schemeClr val="tx1"/>
            </a:solidFill>
            <a:latin typeface="Meiryo UI" panose="020B0604030504040204" pitchFamily="50" charset="-128"/>
            <a:ea typeface="Meiryo UI" panose="020B0604030504040204" pitchFamily="50" charset="-128"/>
          </a:endParaRPr>
        </a:p>
        <a:p>
          <a:pPr marL="114300" lvl="1" indent="-114300" algn="l" defTabSz="622300" rtl="0">
            <a:lnSpc>
              <a:spcPct val="90000"/>
            </a:lnSpc>
            <a:spcBef>
              <a:spcPct val="0"/>
            </a:spcBef>
            <a:spcAft>
              <a:spcPct val="15000"/>
            </a:spcAft>
            <a:buChar char="•"/>
          </a:pPr>
          <a:r>
            <a:rPr kumimoji="1" lang="ja-JP" altLang="en-US" sz="1400" kern="1200" dirty="0">
              <a:solidFill>
                <a:schemeClr val="tx1"/>
              </a:solidFill>
              <a:latin typeface="Meiryo UI" panose="020B0604030504040204" pitchFamily="50" charset="-128"/>
              <a:ea typeface="Meiryo UI" panose="020B0604030504040204" pitchFamily="50" charset="-128"/>
            </a:rPr>
            <a:t>文化資産ナショナルアーカイブ</a:t>
          </a:r>
          <a:endParaRPr kumimoji="1" lang="en-US" sz="1400" kern="1200" dirty="0">
            <a:solidFill>
              <a:schemeClr val="tx1"/>
            </a:solidFill>
            <a:latin typeface="Meiryo UI" panose="020B0604030504040204" pitchFamily="50" charset="-128"/>
            <a:ea typeface="Meiryo UI" panose="020B0604030504040204" pitchFamily="50" charset="-128"/>
          </a:endParaRPr>
        </a:p>
        <a:p>
          <a:pPr marL="228600" lvl="2" indent="-114300" algn="l" defTabSz="622300" rtl="0">
            <a:lnSpc>
              <a:spcPct val="90000"/>
            </a:lnSpc>
            <a:spcBef>
              <a:spcPct val="0"/>
            </a:spcBef>
            <a:spcAft>
              <a:spcPct val="15000"/>
            </a:spcAft>
            <a:buChar char="•"/>
          </a:pPr>
          <a:r>
            <a:rPr kumimoji="1" lang="ja-JP" altLang="en-US" sz="1400" kern="1200" dirty="0">
              <a:solidFill>
                <a:schemeClr val="tx1"/>
              </a:solidFill>
              <a:latin typeface="Meiryo UI" panose="020B0604030504040204" pitchFamily="50" charset="-128"/>
              <a:ea typeface="Meiryo UI" panose="020B0604030504040204" pitchFamily="50" charset="-128"/>
            </a:rPr>
            <a:t>あらゆる文化的情報資源</a:t>
          </a:r>
          <a:endParaRPr kumimoji="1" lang="en-US" sz="1400" kern="1200" dirty="0">
            <a:solidFill>
              <a:schemeClr val="tx1"/>
            </a:solidFill>
            <a:latin typeface="Meiryo UI" panose="020B0604030504040204" pitchFamily="50" charset="-128"/>
            <a:ea typeface="Meiryo UI" panose="020B0604030504040204" pitchFamily="50" charset="-128"/>
          </a:endParaRPr>
        </a:p>
      </dsp:txBody>
      <dsp:txXfrm rot="-5400000">
        <a:off x="934705" y="1805821"/>
        <a:ext cx="2652674" cy="103380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E7D302CD-0C70-4D6E-82D3-235F25526846}" type="datetimeFigureOut">
              <a:rPr kumimoji="1" lang="ja-JP" altLang="en-US" smtClean="0"/>
              <a:t>2020/6/27</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0F7BC34-E0F4-4F5A-A350-02C511233BD5}" type="slidenum">
              <a:rPr kumimoji="1" lang="ja-JP" altLang="en-US" smtClean="0"/>
              <a:t>‹#›</a:t>
            </a:fld>
            <a:endParaRPr kumimoji="1" lang="ja-JP" altLang="en-US"/>
          </a:p>
        </p:txBody>
      </p:sp>
    </p:spTree>
    <p:extLst>
      <p:ext uri="{BB962C8B-B14F-4D97-AF65-F5344CB8AC3E}">
        <p14:creationId xmlns:p14="http://schemas.microsoft.com/office/powerpoint/2010/main" val="1900087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4859" tIns="47430" rIns="94859" bIns="4743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4859" tIns="47430" rIns="94859" bIns="47430" rtlCol="0"/>
          <a:lstStyle>
            <a:lvl1pPr algn="r">
              <a:defRPr sz="1300"/>
            </a:lvl1pPr>
          </a:lstStyle>
          <a:p>
            <a:fld id="{B377335C-6462-4247-BEFA-CD97B67177F9}" type="datetimeFigureOut">
              <a:rPr kumimoji="1" lang="ja-JP" altLang="en-US" smtClean="0"/>
              <a:t>2020/6/27</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9" tIns="47430" rIns="94859" bIns="47430"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1"/>
          </a:xfrm>
          <a:prstGeom prst="rect">
            <a:avLst/>
          </a:prstGeom>
        </p:spPr>
        <p:txBody>
          <a:bodyPr vert="horz" lIns="94859" tIns="47430" rIns="94859" bIns="4743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9"/>
            <a:ext cx="2918831" cy="495028"/>
          </a:xfrm>
          <a:prstGeom prst="rect">
            <a:avLst/>
          </a:prstGeom>
        </p:spPr>
        <p:txBody>
          <a:bodyPr vert="horz" lIns="94859" tIns="47430" rIns="94859" bIns="4743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15373" y="9371289"/>
            <a:ext cx="2918831" cy="495028"/>
          </a:xfrm>
          <a:prstGeom prst="rect">
            <a:avLst/>
          </a:prstGeom>
        </p:spPr>
        <p:txBody>
          <a:bodyPr vert="horz" lIns="94859" tIns="47430" rIns="94859" bIns="47430"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endParaRPr kumimoji="1" lang="ja-JP" altLang="en-US" dirty="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2020/6/27</a:t>
            </a:fld>
            <a:endParaRPr kumimoji="1" lang="ja-JP" altLang="en-US" dirty="0"/>
          </a:p>
        </p:txBody>
      </p:sp>
    </p:spTree>
    <p:extLst>
      <p:ext uri="{BB962C8B-B14F-4D97-AF65-F5344CB8AC3E}">
        <p14:creationId xmlns:p14="http://schemas.microsoft.com/office/powerpoint/2010/main" val="66234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pPr defTabSz="948519">
              <a:defRPr/>
            </a:pPr>
            <a:r>
              <a:rPr lang="ja-JP" altLang="en-US" dirty="0">
                <a:latin typeface="Meiryo UI" panose="020B0604030504040204" pitchFamily="50" charset="-128"/>
                <a:ea typeface="Meiryo UI" panose="020B0604030504040204" pitchFamily="50" charset="-128"/>
              </a:rPr>
              <a:t>様々な機関が提供するデータベースを効率的に利活用するために</a:t>
            </a:r>
          </a:p>
          <a:p>
            <a:endParaRPr lang="en-US" altLang="ja-JP" dirty="0"/>
          </a:p>
          <a:p>
            <a:r>
              <a:rPr lang="ja-JP" altLang="en-US" dirty="0"/>
              <a:t>的確な情報を提供したい</a:t>
            </a:r>
            <a:endParaRPr lang="en-US" altLang="ja-JP" dirty="0"/>
          </a:p>
          <a:p>
            <a:r>
              <a:rPr kumimoji="1" lang="ja-JP" altLang="en-US" dirty="0"/>
              <a:t>情報の網羅性の確保が必要</a:t>
            </a:r>
            <a:endParaRPr kumimoji="1" lang="en-US" altLang="ja-JP" dirty="0"/>
          </a:p>
          <a:p>
            <a:pPr lvl="1"/>
            <a:r>
              <a:rPr kumimoji="1" lang="en-US" altLang="ja-JP" dirty="0"/>
              <a:t>1</a:t>
            </a:r>
            <a:r>
              <a:rPr kumimoji="1" lang="ja-JP" altLang="en-US" dirty="0" err="1"/>
              <a:t>つの</a:t>
            </a:r>
            <a:r>
              <a:rPr kumimoji="1" lang="ja-JP" altLang="en-US" dirty="0"/>
              <a:t>機関が全てを保有していない</a:t>
            </a:r>
            <a:endParaRPr kumimoji="1" lang="en-US" altLang="ja-JP" dirty="0"/>
          </a:p>
          <a:p>
            <a:pPr lvl="1"/>
            <a:r>
              <a:rPr lang="ja-JP" altLang="en-US" dirty="0"/>
              <a:t>様々な機関が保有している情報を一元的に活用したい</a:t>
            </a:r>
            <a:endParaRPr lang="en-US" altLang="ja-JP" dirty="0"/>
          </a:p>
          <a:p>
            <a:r>
              <a:rPr kumimoji="1" lang="ja-JP" altLang="en-US" dirty="0"/>
              <a:t>個々の情報の共通化が必要</a:t>
            </a:r>
            <a:endParaRPr kumimoji="1" lang="en-US" altLang="ja-JP" dirty="0"/>
          </a:p>
          <a:p>
            <a:pPr lvl="1"/>
            <a:r>
              <a:rPr kumimoji="1" lang="ja-JP" altLang="en-US" dirty="0"/>
              <a:t>一元的に利用できるようにするには、仕様が統一されていることが効率的</a:t>
            </a:r>
            <a:endParaRPr kumimoji="1" lang="en-US" altLang="ja-JP" dirty="0"/>
          </a:p>
          <a:p>
            <a:r>
              <a:rPr lang="ja-JP" altLang="en-US" dirty="0"/>
              <a:t>共通仕様の普及活動</a:t>
            </a:r>
            <a:endParaRPr lang="en-US" altLang="ja-JP" dirty="0"/>
          </a:p>
          <a:p>
            <a:pPr lvl="1"/>
            <a:r>
              <a:rPr lang="ja-JP" altLang="en-US" dirty="0"/>
              <a:t>共通仕様を提示して、関係機関に適用を働きかける</a:t>
            </a:r>
            <a:endParaRPr kumimoji="1" lang="en-US" altLang="ja-JP" dirty="0"/>
          </a:p>
          <a:p>
            <a:r>
              <a:rPr lang="ja-JP" altLang="en-US" dirty="0"/>
              <a:t>メタデータ記述要素・記述規則</a:t>
            </a:r>
            <a:endParaRPr lang="en-US" altLang="ja-JP" dirty="0"/>
          </a:p>
          <a:p>
            <a:pPr lvl="1"/>
            <a:r>
              <a:rPr lang="ja-JP" altLang="en-US" dirty="0"/>
              <a:t>個々の書誌情報</a:t>
            </a:r>
            <a:endParaRPr lang="en-US" altLang="ja-JP" dirty="0"/>
          </a:p>
          <a:p>
            <a:pPr lvl="1"/>
            <a:r>
              <a:rPr lang="ja-JP" altLang="en-US" dirty="0"/>
              <a:t>個々の情報の永続的識別子</a:t>
            </a:r>
            <a:endParaRPr lang="en-US" altLang="ja-JP" dirty="0"/>
          </a:p>
          <a:p>
            <a:pPr lvl="1"/>
            <a:r>
              <a:rPr lang="ja-JP" altLang="en-US" dirty="0"/>
              <a:t>同義語辞書、シソーラス</a:t>
            </a:r>
            <a:endParaRPr lang="en-US" altLang="ja-JP" dirty="0"/>
          </a:p>
          <a:p>
            <a:r>
              <a:rPr lang="ja-JP" altLang="en-US" dirty="0"/>
              <a:t>メタデータ交換通信規約</a:t>
            </a:r>
            <a:endParaRPr lang="en-US" altLang="ja-JP" dirty="0"/>
          </a:p>
          <a:p>
            <a:pPr lvl="1"/>
            <a:r>
              <a:rPr lang="ja-JP" altLang="en-US" dirty="0"/>
              <a:t>収集（ハーベスト）</a:t>
            </a:r>
            <a:endParaRPr lang="en-US" altLang="ja-JP" dirty="0"/>
          </a:p>
          <a:p>
            <a:pPr lvl="1"/>
            <a:r>
              <a:rPr lang="ja-JP" altLang="en-US" dirty="0"/>
              <a:t>横断検索</a:t>
            </a:r>
            <a:endParaRPr lang="en-US" altLang="ja-JP" dirty="0"/>
          </a:p>
          <a:p>
            <a:pPr lvl="1"/>
            <a:r>
              <a:rPr lang="ja-JP" altLang="en-US" dirty="0"/>
              <a:t>格納・保存</a:t>
            </a:r>
            <a:endParaRPr lang="en-US" altLang="ja-JP" dirty="0"/>
          </a:p>
          <a:p>
            <a:pPr lvl="1"/>
            <a:r>
              <a:rPr lang="ja-JP" altLang="en-US" dirty="0"/>
              <a:t>提供</a:t>
            </a:r>
            <a:endParaRPr lang="en-US" altLang="ja-JP" dirty="0"/>
          </a:p>
          <a:p>
            <a:r>
              <a:rPr kumimoji="1" lang="ja-JP" altLang="en-US" dirty="0"/>
              <a:t>デジタルコンテンツ仕様</a:t>
            </a:r>
            <a:endParaRPr kumimoji="1" lang="en-US" altLang="ja-JP" dirty="0"/>
          </a:p>
          <a:p>
            <a:pPr lvl="1"/>
            <a:r>
              <a:rPr lang="ja-JP" altLang="en-US" dirty="0"/>
              <a:t>画像、音声、動画、電子書籍</a:t>
            </a:r>
            <a:endParaRPr kumimoji="1" lang="en-US" altLang="ja-JP" dirty="0"/>
          </a:p>
          <a:p>
            <a:r>
              <a:rPr lang="ja-JP" altLang="en-US" dirty="0"/>
              <a:t>デジタルコンテンツ交換仕様</a:t>
            </a:r>
            <a:endParaRPr kumimoji="1" lang="en-US" altLang="ja-JP" dirty="0"/>
          </a:p>
          <a:p>
            <a:pPr lvl="1"/>
            <a:endParaRPr kumimoji="1" lang="ja-JP" altLang="en-US" dirty="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2020/6/27</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47762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endParaRPr lang="en-US" altLang="ja-JP">
              <a:solidFill>
                <a:srgbClr val="000000"/>
              </a:solidFill>
            </a:endParaRPr>
          </a:p>
        </p:txBody>
      </p:sp>
      <p:sp>
        <p:nvSpPr>
          <p:cNvPr id="7" name="Rectangle 7"/>
          <p:cNvSpPr>
            <a:spLocks noGrp="1" noChangeArrowheads="1"/>
          </p:cNvSpPr>
          <p:nvPr>
            <p:ph type="sldNum" sz="quarter" idx="5"/>
          </p:nvPr>
        </p:nvSpPr>
        <p:spPr>
          <a:ln/>
        </p:spPr>
        <p:txBody>
          <a:bodyPr/>
          <a:lstStyle/>
          <a:p>
            <a:fld id="{B374A02C-EC55-4D91-A392-1C0AFD6F6725}" type="slidenum">
              <a:rPr lang="en-US" altLang="ja-JP">
                <a:solidFill>
                  <a:srgbClr val="000000"/>
                </a:solidFill>
              </a:rPr>
              <a:pPr/>
              <a:t>12</a:t>
            </a:fld>
            <a:endParaRPr lang="en-US" altLang="ja-JP">
              <a:solidFill>
                <a:srgbClr val="000000"/>
              </a:solidFill>
            </a:endParaRPr>
          </a:p>
        </p:txBody>
      </p:sp>
      <p:sp>
        <p:nvSpPr>
          <p:cNvPr id="791554" name="Rectangle 2"/>
          <p:cNvSpPr>
            <a:spLocks noGrp="1" noRot="1" noChangeAspect="1" noChangeArrowheads="1" noTextEdit="1"/>
          </p:cNvSpPr>
          <p:nvPr>
            <p:ph type="sldImg"/>
          </p:nvPr>
        </p:nvSpPr>
        <p:spPr>
          <a:xfrm>
            <a:off x="-188913" y="793750"/>
            <a:ext cx="7061201" cy="3973513"/>
          </a:xfrm>
          <a:ln/>
        </p:spPr>
      </p:sp>
      <p:sp>
        <p:nvSpPr>
          <p:cNvPr id="791555" name="Rectangle 3"/>
          <p:cNvSpPr>
            <a:spLocks noGrp="1" noChangeArrowheads="1"/>
          </p:cNvSpPr>
          <p:nvPr>
            <p:ph type="body" idx="1"/>
          </p:nvPr>
        </p:nvSpPr>
        <p:spPr>
          <a:xfrm>
            <a:off x="666972" y="5031510"/>
            <a:ext cx="5340476" cy="4767404"/>
          </a:xfrm>
        </p:spPr>
        <p:txBody>
          <a:bodyPr/>
          <a:lstStyle/>
          <a:p>
            <a:r>
              <a:rPr lang="ja-JP" altLang="en-US" b="1" dirty="0"/>
              <a:t>これは参考です</a:t>
            </a:r>
            <a:r>
              <a:rPr lang="en-US" altLang="ja-JP" dirty="0"/>
              <a:t>'</a:t>
            </a:r>
            <a:r>
              <a:rPr lang="ja-JP" altLang="en-US" b="1" i="1" dirty="0" err="1"/>
              <a:t>。</a:t>
            </a:r>
            <a:r>
              <a:rPr lang="en-US" altLang="ja-JP" b="1" i="1" dirty="0"/>
              <a:t>PORTA</a:t>
            </a:r>
            <a:r>
              <a:rPr lang="ja-JP" altLang="en-US" b="1" i="1" dirty="0"/>
              <a:t>において、</a:t>
            </a:r>
            <a:r>
              <a:rPr lang="en-US" altLang="ja-JP" b="1" i="1" dirty="0"/>
              <a:t>'</a:t>
            </a:r>
            <a:r>
              <a:rPr lang="ja-JP" altLang="en-US" dirty="0"/>
              <a:t>メタデータのハーベスト、横断検索のためと、</a:t>
            </a:r>
            <a:r>
              <a:rPr lang="en-US" altLang="ja-JP" dirty="0"/>
              <a:t>PORTA</a:t>
            </a:r>
            <a:r>
              <a:rPr lang="ja-JP" altLang="en-US" dirty="0"/>
              <a:t>の機能を他システムが利用するための</a:t>
            </a:r>
            <a:r>
              <a:rPr lang="ja-JP" altLang="en-US" i="1" u="sng" dirty="0"/>
              <a:t>「</a:t>
            </a:r>
            <a:r>
              <a:rPr lang="ja-JP" altLang="en-US" b="1" i="1" u="sng" dirty="0"/>
              <a:t>共通仕様」として、メタデータの記述要素と通信プロトコルを提示</a:t>
            </a:r>
            <a:r>
              <a:rPr lang="en-US" altLang="ja-JP" i="1" dirty="0"/>
              <a:t>'</a:t>
            </a:r>
            <a:r>
              <a:rPr lang="ja-JP" altLang="en-US" b="1" dirty="0"/>
              <a:t>しています。</a:t>
            </a:r>
            <a:br>
              <a:rPr lang="ja-JP" altLang="en-US" b="1" dirty="0"/>
            </a:br>
            <a:endParaRPr lang="ja-JP" altLang="en-US" dirty="0"/>
          </a:p>
          <a:p>
            <a:r>
              <a:rPr lang="ja-JP" altLang="en-US" dirty="0"/>
              <a:t>一つ一つ説明はしませんが、このように、 </a:t>
            </a:r>
          </a:p>
          <a:p>
            <a:r>
              <a:rPr lang="ja-JP" altLang="en-US" b="1" u="sng" dirty="0"/>
              <a:t>市場で広く普及している、もしくは、普及が見込まれる複数の仕様を可能な限り受け入れられるようにしています。</a:t>
            </a:r>
          </a:p>
        </p:txBody>
      </p:sp>
    </p:spTree>
    <p:extLst>
      <p:ext uri="{BB962C8B-B14F-4D97-AF65-F5344CB8AC3E}">
        <p14:creationId xmlns:p14="http://schemas.microsoft.com/office/powerpoint/2010/main" val="46781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a:solidFill>
                  <a:srgbClr val="FF0000"/>
                </a:solidFill>
              </a:rPr>
              <a:t>電子書籍のフォーマット及び書誌データには、様々な形態がある。</a:t>
            </a:r>
            <a:endParaRPr lang="en-US" altLang="ja-JP" dirty="0">
              <a:solidFill>
                <a:srgbClr val="FF0000"/>
              </a:solidFill>
            </a:endParaRPr>
          </a:p>
          <a:p>
            <a:r>
              <a:rPr lang="ja-JP" altLang="en-US" dirty="0">
                <a:solidFill>
                  <a:srgbClr val="FF0000"/>
                </a:solidFill>
              </a:rPr>
              <a:t>これは</a:t>
            </a:r>
            <a:r>
              <a:rPr lang="en-US" altLang="ja-JP" dirty="0">
                <a:solidFill>
                  <a:srgbClr val="FF0000"/>
                </a:solidFill>
              </a:rPr>
              <a:t>FRBR</a:t>
            </a:r>
            <a:r>
              <a:rPr lang="ja-JP" altLang="en-US" dirty="0">
                <a:solidFill>
                  <a:srgbClr val="FF0000"/>
                </a:solidFill>
              </a:rPr>
              <a:t>の概念の上にマッピングしてみたもの。</a:t>
            </a:r>
            <a:endParaRPr lang="en-US" altLang="ja-JP" dirty="0">
              <a:solidFill>
                <a:srgbClr val="FF0000"/>
              </a:solidFill>
            </a:endParaRPr>
          </a:p>
          <a:p>
            <a:r>
              <a:rPr lang="ja-JP" altLang="en-US" dirty="0">
                <a:solidFill>
                  <a:srgbClr val="FF0000"/>
                </a:solidFill>
              </a:rPr>
              <a:t>これらが相互に関連付けられる仕組みの構築が重要</a:t>
            </a:r>
            <a:endParaRPr lang="en-US" altLang="ja-JP" dirty="0">
              <a:solidFill>
                <a:srgbClr val="FF0000"/>
              </a:solidFill>
            </a:endParaRPr>
          </a:p>
          <a:p>
            <a:endParaRPr lang="en-US" altLang="ja-JP" dirty="0">
              <a:solidFill>
                <a:srgbClr val="FF0000"/>
              </a:solidFill>
            </a:endParaRPr>
          </a:p>
          <a:p>
            <a:endParaRPr kumimoji="1" lang="ja-JP" altLang="en-US" dirty="0"/>
          </a:p>
        </p:txBody>
      </p:sp>
      <p:sp>
        <p:nvSpPr>
          <p:cNvPr id="4" name="ヘッダー プレースホルダ 3"/>
          <p:cNvSpPr>
            <a:spLocks noGrp="1"/>
          </p:cNvSpPr>
          <p:nvPr>
            <p:ph type="hdr" sz="quarter" idx="10"/>
          </p:nvPr>
        </p:nvSpPr>
        <p:spPr/>
        <p:txBody>
          <a:bodyPr/>
          <a:lstStyle/>
          <a:p>
            <a:endParaRPr kumimoji="1" lang="ja-JP" altLang="en-US"/>
          </a:p>
        </p:txBody>
      </p:sp>
      <p:sp>
        <p:nvSpPr>
          <p:cNvPr id="5" name="日付プレースホルダ 4"/>
          <p:cNvSpPr>
            <a:spLocks noGrp="1"/>
          </p:cNvSpPr>
          <p:nvPr>
            <p:ph type="dt" idx="11"/>
          </p:nvPr>
        </p:nvSpPr>
        <p:spPr/>
        <p:txBody>
          <a:bodyPr/>
          <a:lstStyle/>
          <a:p>
            <a:fld id="{67DD35D4-D566-4640-BCBB-39FA9BFB7DC1}" type="datetime1">
              <a:rPr kumimoji="1" lang="ja-JP" altLang="en-US" smtClean="0"/>
              <a:t>2020/6/27</a:t>
            </a:fld>
            <a:endParaRPr kumimoji="1" lang="ja-JP" altLang="en-US"/>
          </a:p>
        </p:txBody>
      </p:sp>
      <p:sp>
        <p:nvSpPr>
          <p:cNvPr id="6" name="フッター プレースホルダ 5"/>
          <p:cNvSpPr>
            <a:spLocks noGrp="1"/>
          </p:cNvSpPr>
          <p:nvPr>
            <p:ph type="ftr" sz="quarter" idx="12"/>
          </p:nvPr>
        </p:nvSpPr>
        <p:spPr/>
        <p:txBody>
          <a:bodyPr/>
          <a:lstStyle/>
          <a:p>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13</a:t>
            </a:fld>
            <a:endParaRPr kumimoji="1" lang="ja-JP" altLang="en-US"/>
          </a:p>
        </p:txBody>
      </p:sp>
    </p:spTree>
    <p:extLst>
      <p:ext uri="{BB962C8B-B14F-4D97-AF65-F5344CB8AC3E}">
        <p14:creationId xmlns:p14="http://schemas.microsoft.com/office/powerpoint/2010/main" val="2496546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u="sng" dirty="0">
                <a:latin typeface="HG丸ｺﾞｼｯｸM-PRO" panose="020F0600000000000000" pitchFamily="50" charset="-128"/>
                <a:ea typeface="HG丸ｺﾞｼｯｸM-PRO" panose="020F0600000000000000" pitchFamily="50" charset="-128"/>
              </a:rPr>
              <a:t>・ナショナルアーカイブの意義・理念の確認、認識の共有は、もう十分？</a:t>
            </a:r>
          </a:p>
          <a:p>
            <a:pPr algn="l"/>
            <a:r>
              <a:rPr lang="ja-JP" altLang="en-US" u="sng" dirty="0">
                <a:latin typeface="HG丸ｺﾞｼｯｸM-PRO" panose="020F0600000000000000" pitchFamily="50" charset="-128"/>
                <a:ea typeface="HG丸ｺﾞｼｯｸM-PRO" panose="020F0600000000000000" pitchFamily="50" charset="-128"/>
              </a:rPr>
              <a:t>・草の根的な活動による成果を踏まえて、大所高所の方針・計画に基づいて、</a:t>
            </a:r>
          </a:p>
          <a:p>
            <a:pPr algn="l"/>
            <a:r>
              <a:rPr lang="ja-JP" altLang="en-US" u="sng" dirty="0">
                <a:latin typeface="HG丸ｺﾞｼｯｸM-PRO" panose="020F0600000000000000" pitchFamily="50" charset="-128"/>
                <a:ea typeface="HG丸ｺﾞｼｯｸM-PRO" panose="020F0600000000000000" pitchFamily="50" charset="-128"/>
              </a:rPr>
              <a:t>・具体的なユーザ志向の「実用サービスの設計・構築と提供」活動へ</a:t>
            </a:r>
            <a:endParaRPr lang="en-US" altLang="ja-JP" u="sng" dirty="0">
              <a:latin typeface="HG丸ｺﾞｼｯｸM-PRO" panose="020F0600000000000000" pitchFamily="50" charset="-128"/>
              <a:ea typeface="HG丸ｺﾞｼｯｸM-PRO" panose="020F0600000000000000" pitchFamily="50" charset="-128"/>
            </a:endParaRPr>
          </a:p>
          <a:p>
            <a:pPr algn="l"/>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pPr algn="l"/>
            <a:r>
              <a:rPr lang="ja-JP" altLang="en-US" dirty="0">
                <a:latin typeface="HG丸ｺﾞｼｯｸM-PRO" panose="020F0600000000000000" pitchFamily="50" charset="-128"/>
                <a:ea typeface="HG丸ｺﾞｼｯｸM-PRO" panose="020F0600000000000000" pitchFamily="50" charset="-128"/>
              </a:rPr>
              <a:t>知識インフラとしてのデジタルアーカイブは、</a:t>
            </a:r>
            <a:endParaRPr lang="en-US" altLang="ja-JP" dirty="0">
              <a:latin typeface="HG丸ｺﾞｼｯｸM-PRO" panose="020F0600000000000000" pitchFamily="50" charset="-128"/>
              <a:ea typeface="HG丸ｺﾞｼｯｸM-PRO" panose="020F0600000000000000" pitchFamily="50" charset="-128"/>
            </a:endParaRPr>
          </a:p>
          <a:p>
            <a:pPr algn="l"/>
            <a:r>
              <a:rPr lang="ja-JP" altLang="en-US" dirty="0">
                <a:solidFill>
                  <a:srgbClr val="FF0000"/>
                </a:solidFill>
                <a:latin typeface="HG丸ｺﾞｼｯｸM-PRO" panose="020F0600000000000000" pitchFamily="50" charset="-128"/>
                <a:ea typeface="HG丸ｺﾞｼｯｸM-PRO" panose="020F0600000000000000" pitchFamily="50" charset="-128"/>
              </a:rPr>
              <a:t>「社会・経済的な価値を創出」を目指して、様々な分野のあらゆる記録を情報として集約、相互に関連付けて知識化し、将来にわたって利用を保証。</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pPr algn="l"/>
            <a:r>
              <a:rPr lang="ja-JP" altLang="en-US" dirty="0">
                <a:solidFill>
                  <a:srgbClr val="FF0000"/>
                </a:solidFill>
                <a:latin typeface="HG丸ｺﾞｼｯｸM-PRO" panose="020F0600000000000000" pitchFamily="50" charset="-128"/>
                <a:ea typeface="HG丸ｺﾞｼｯｸM-PRO" panose="020F0600000000000000" pitchFamily="50" charset="-128"/>
              </a:rPr>
              <a:t>「新たな知識の創造と還流」の仕組みを構築する</a:t>
            </a:r>
          </a:p>
          <a:p>
            <a:pPr>
              <a:defRPr/>
            </a:pPr>
            <a:r>
              <a:rPr lang="ja-JP" altLang="en-US" dirty="0">
                <a:solidFill>
                  <a:schemeClr val="accent5">
                    <a:lumMod val="50000"/>
                  </a:schemeClr>
                </a:solidFill>
                <a:latin typeface="HG丸ｺﾞｼｯｸM-PRO" panose="020F0600000000000000" pitchFamily="50" charset="-128"/>
                <a:ea typeface="HG丸ｺﾞｼｯｸM-PRO" panose="020F0600000000000000" pitchFamily="50" charset="-128"/>
              </a:rPr>
              <a:t>図書館は、</a:t>
            </a:r>
            <a:endParaRPr lang="en-US" altLang="ja-JP" dirty="0">
              <a:solidFill>
                <a:schemeClr val="accent5">
                  <a:lumMod val="50000"/>
                </a:schemeClr>
              </a:solidFill>
              <a:latin typeface="HG丸ｺﾞｼｯｸM-PRO" panose="020F0600000000000000" pitchFamily="50" charset="-128"/>
              <a:ea typeface="HG丸ｺﾞｼｯｸM-PRO" panose="020F0600000000000000" pitchFamily="50" charset="-128"/>
            </a:endParaRPr>
          </a:p>
          <a:p>
            <a:pPr>
              <a:defRPr/>
            </a:pPr>
            <a:r>
              <a:rPr lang="ja-JP" altLang="en-US" dirty="0">
                <a:solidFill>
                  <a:schemeClr val="accent5">
                    <a:lumMod val="50000"/>
                  </a:schemeClr>
                </a:solidFill>
                <a:latin typeface="HG丸ｺﾞｼｯｸM-PRO" panose="020F0600000000000000" pitchFamily="50" charset="-128"/>
                <a:ea typeface="HG丸ｺﾞｼｯｸM-PRO" panose="020F0600000000000000" pitchFamily="50" charset="-128"/>
              </a:rPr>
              <a:t>文化的資産をあらゆる人々が将来にわたり享受、活用できるようにし、人々の創造的な活動に貢献する</a:t>
            </a:r>
            <a:endParaRPr lang="en-US" altLang="ja-JP" dirty="0">
              <a:solidFill>
                <a:schemeClr val="accent5">
                  <a:lumMod val="50000"/>
                </a:schemeClr>
              </a:solidFill>
              <a:latin typeface="HG丸ｺﾞｼｯｸM-PRO" panose="020F0600000000000000" pitchFamily="50" charset="-128"/>
              <a:ea typeface="HG丸ｺﾞｼｯｸM-PRO" panose="020F0600000000000000" pitchFamily="50" charset="-128"/>
            </a:endParaRPr>
          </a:p>
          <a:p>
            <a:pPr>
              <a:spcBef>
                <a:spcPct val="0"/>
              </a:spcBef>
            </a:pP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t>■今まで</a:t>
            </a:r>
            <a:endParaRPr kumimoji="1" lang="en-US" altLang="ja-JP" dirty="0"/>
          </a:p>
          <a:p>
            <a:r>
              <a:rPr kumimoji="1" lang="ja-JP" altLang="en-US" dirty="0"/>
              <a:t>「電子図書館構想」（</a:t>
            </a:r>
            <a:r>
              <a:rPr kumimoji="1" lang="en-US" altLang="ja-JP" dirty="0"/>
              <a:t>1998</a:t>
            </a:r>
            <a:r>
              <a:rPr kumimoji="1" lang="ja-JP" altLang="en-US" dirty="0"/>
              <a:t>年）の実現を目指してきた</a:t>
            </a:r>
          </a:p>
          <a:p>
            <a:r>
              <a:rPr kumimoji="1" lang="ja-JP" altLang="en-US" dirty="0"/>
              <a:t>電子図書館としての知識・情報・文化の新しい基盤を含めて、図書館の枠を越えた基盤作りが、「知識インフラ」</a:t>
            </a:r>
          </a:p>
          <a:p>
            <a:r>
              <a:rPr kumimoji="1" lang="ja-JP" altLang="en-US" dirty="0"/>
              <a:t>具体的な実施の柱立てをしたのが「中期計画」（</a:t>
            </a:r>
            <a:r>
              <a:rPr kumimoji="1" lang="en-US" altLang="ja-JP" dirty="0"/>
              <a:t>2004</a:t>
            </a:r>
            <a:r>
              <a:rPr kumimoji="1" lang="ja-JP" altLang="en-US" dirty="0"/>
              <a:t>年）</a:t>
            </a:r>
          </a:p>
          <a:p>
            <a:r>
              <a:rPr kumimoji="1" lang="ja-JP" altLang="en-US" dirty="0"/>
              <a:t>・デジタルアーカイブ構築</a:t>
            </a:r>
            <a:endParaRPr kumimoji="1" lang="en-US" altLang="ja-JP" dirty="0"/>
          </a:p>
          <a:p>
            <a:r>
              <a:rPr kumimoji="1" lang="ja-JP" altLang="en-US" dirty="0"/>
              <a:t>・情報に関する情報の充実</a:t>
            </a:r>
          </a:p>
          <a:p>
            <a:r>
              <a:rPr kumimoji="1" lang="ja-JP" altLang="en-US" dirty="0"/>
              <a:t>・デジタルアーカイブポータルの構築</a:t>
            </a:r>
          </a:p>
          <a:p>
            <a:r>
              <a:rPr kumimoji="1" lang="ja-JP" altLang="en-US" dirty="0"/>
              <a:t>デジタルアーカイブとデジタルアーカイブポータルの発展形が知識インフラ</a:t>
            </a:r>
            <a:endParaRPr kumimoji="1" lang="en-US" altLang="ja-JP" dirty="0"/>
          </a:p>
          <a:p>
            <a:r>
              <a:rPr kumimoji="1" lang="ja-JP" altLang="en-US" dirty="0"/>
              <a:t>分野を限定した知識インフラの実現形の１つが「ひなぎく」</a:t>
            </a:r>
          </a:p>
          <a:p>
            <a:r>
              <a:rPr kumimoji="1" lang="ja-JP" altLang="en-US" dirty="0"/>
              <a:t>知識インフラ構築の実現形が、「文化資源のナショナルアーカイブ」</a:t>
            </a:r>
          </a:p>
          <a:p>
            <a:r>
              <a:rPr kumimoji="1" lang="en-US" altLang="ja-JP" dirty="0"/>
              <a:t>1990</a:t>
            </a:r>
            <a:r>
              <a:rPr kumimoji="1" lang="ja-JP" altLang="en-US" dirty="0"/>
              <a:t>年代から目指す方向性は明確であり、構想レベルの議論の結論は変わらない</a:t>
            </a:r>
          </a:p>
          <a:p>
            <a:r>
              <a:rPr kumimoji="1" lang="ja-JP" altLang="en-US" dirty="0"/>
              <a:t>今は、社会や技術の進展に合わせて、実現レベルを高めるための具体的なアクションにブレークダウンしていく時。</a:t>
            </a:r>
          </a:p>
          <a:p>
            <a:r>
              <a:rPr kumimoji="1" lang="ja-JP" altLang="en-US" dirty="0"/>
              <a:t>やれるところからやるアクションは、既に様々な形で進められてきた。これからは、司令塔の役を果たす機関が、全体での方向性を踏まえてコーディネートし、優先的に実施すべきことを、具体的な実施に持っていくこと</a:t>
            </a:r>
            <a:endParaRPr kumimoji="1" lang="en-US" altLang="ja-JP" dirty="0"/>
          </a:p>
          <a:p>
            <a:r>
              <a:rPr kumimoji="1" lang="ja-JP" altLang="en-US" dirty="0"/>
              <a:t>■今後</a:t>
            </a:r>
            <a:endParaRPr kumimoji="1" lang="en-US" altLang="ja-JP" dirty="0"/>
          </a:p>
          <a:p>
            <a:r>
              <a:rPr kumimoji="1" lang="ja-JP" altLang="en-US" dirty="0"/>
              <a:t>図書館は、利用者の情報入手手段の１つ。図書館単独でできる情報の関連付けは、全体のごくわずか。</a:t>
            </a:r>
          </a:p>
          <a:p>
            <a:r>
              <a:rPr kumimoji="1" lang="ja-JP" altLang="en-US" dirty="0"/>
              <a:t>図書館も、利用者からみて情報入手手段の１つとして、デジタルトランスフォーメーションの時流に同期していかないと、旧来型の図書館利用者から、新たな利用者への拡大は望めない。</a:t>
            </a:r>
            <a:endParaRPr kumimoji="1" lang="en-US" altLang="ja-JP" dirty="0"/>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t>■関係する人に向けて</a:t>
            </a:r>
            <a:endParaRPr kumimoji="1" lang="en-US" altLang="ja-JP" dirty="0"/>
          </a:p>
          <a:p>
            <a:r>
              <a:rPr kumimoji="1" lang="ja-JP" altLang="en-US" dirty="0"/>
              <a:t>●</a:t>
            </a:r>
            <a:r>
              <a:rPr kumimoji="1" lang="ja-JP" altLang="en-US" u="sng" dirty="0"/>
              <a:t>夢を実現させる強い意志</a:t>
            </a:r>
          </a:p>
          <a:p>
            <a:r>
              <a:rPr kumimoji="1" lang="ja-JP" altLang="en-US" dirty="0"/>
              <a:t>・このような活動を推進させるためには、従前の事業にとらわれずに、将来への夢を持って、その夢を実現させる強い意志を持った若い人の力が必要です。</a:t>
            </a:r>
          </a:p>
          <a:p>
            <a:r>
              <a:rPr kumimoji="1" lang="ja-JP" altLang="en-US" dirty="0"/>
              <a:t>●</a:t>
            </a:r>
            <a:r>
              <a:rPr kumimoji="1" lang="en-US" altLang="ja-JP" u="sng" dirty="0"/>
              <a:t>10</a:t>
            </a:r>
            <a:r>
              <a:rPr kumimoji="1" lang="ja-JP" altLang="en-US" u="sng" dirty="0"/>
              <a:t>年後、</a:t>
            </a:r>
            <a:r>
              <a:rPr kumimoji="1" lang="en-US" altLang="ja-JP" u="sng" dirty="0"/>
              <a:t>20</a:t>
            </a:r>
            <a:r>
              <a:rPr kumimoji="1" lang="ja-JP" altLang="en-US" u="sng" dirty="0"/>
              <a:t>年後の社会を見据えて</a:t>
            </a:r>
          </a:p>
          <a:p>
            <a:r>
              <a:rPr kumimoji="1" lang="ja-JP" altLang="en-US" dirty="0"/>
              <a:t>・</a:t>
            </a:r>
            <a:r>
              <a:rPr kumimoji="1" lang="en-US" altLang="ja-JP" dirty="0"/>
              <a:t>10</a:t>
            </a:r>
            <a:r>
              <a:rPr kumimoji="1" lang="ja-JP" altLang="en-US" dirty="0"/>
              <a:t>年後、</a:t>
            </a:r>
            <a:r>
              <a:rPr kumimoji="1" lang="en-US" altLang="ja-JP" dirty="0"/>
              <a:t>20</a:t>
            </a:r>
            <a:r>
              <a:rPr kumimoji="1" lang="ja-JP" altLang="en-US" dirty="0"/>
              <a:t>年後をイメージして、それを実現するために自分は何をすればいいかを考え、それを実践してほしい。</a:t>
            </a:r>
          </a:p>
          <a:p>
            <a:r>
              <a:rPr kumimoji="1" lang="ja-JP" altLang="en-US" dirty="0"/>
              <a:t>・個人として、組織として、世の中に貢献。組織としての責任と義務を果たして、存立し続けられるように。</a:t>
            </a:r>
          </a:p>
          <a:p>
            <a:r>
              <a:rPr kumimoji="1" lang="ja-JP" altLang="en-US" dirty="0"/>
              <a:t>・理想と現実のギャップがあった場合は、理想を追求してほしい</a:t>
            </a:r>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17</a:t>
            </a:fld>
            <a:endParaRPr kumimoji="1" lang="ja-JP" altLang="en-US"/>
          </a:p>
        </p:txBody>
      </p:sp>
    </p:spTree>
    <p:extLst>
      <p:ext uri="{BB962C8B-B14F-4D97-AF65-F5344CB8AC3E}">
        <p14:creationId xmlns:p14="http://schemas.microsoft.com/office/powerpoint/2010/main" val="291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メイリオ" panose="020B0604030504040204" pitchFamily="50" charset="-128"/>
                <a:ea typeface="メイリオ" panose="020B0604030504040204" pitchFamily="50" charset="-128"/>
              </a:rPr>
              <a:t>この後の細かい話しの前提として、電子図書館に関連する構想とサービスの変遷をイメージしておいていただくための図</a:t>
            </a:r>
            <a:endParaRPr lang="en-US" altLang="ja-JP" dirty="0">
              <a:latin typeface="メイリオ" panose="020B0604030504040204" pitchFamily="50" charset="-128"/>
              <a:ea typeface="メイリオ" panose="020B0604030504040204" pitchFamily="50" charset="-128"/>
            </a:endParaRPr>
          </a:p>
          <a:p>
            <a:r>
              <a:rPr kumimoji="1" lang="ja-JP" altLang="en-US" dirty="0"/>
              <a:t>横軸が時系列</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a:t>
            </a:fld>
            <a:endParaRPr kumimoji="1" lang="ja-JP" altLang="en-US"/>
          </a:p>
        </p:txBody>
      </p:sp>
    </p:spTree>
    <p:extLst>
      <p:ext uri="{BB962C8B-B14F-4D97-AF65-F5344CB8AC3E}">
        <p14:creationId xmlns:p14="http://schemas.microsoft.com/office/powerpoint/2010/main" val="232926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u="sng" dirty="0">
                <a:solidFill>
                  <a:srgbClr val="FF0000"/>
                </a:solidFill>
                <a:latin typeface="HG丸ｺﾞｼｯｸM-PRO" pitchFamily="50" charset="-128"/>
                <a:ea typeface="HG丸ｺﾞｼｯｸM-PRO" pitchFamily="50" charset="-128"/>
              </a:rPr>
              <a:t>目指すところは、「知識インフラの構築」</a:t>
            </a:r>
            <a:r>
              <a:rPr kumimoji="1" lang="ja-JP" altLang="en-US" dirty="0">
                <a:latin typeface="HG丸ｺﾞｼｯｸM-PRO" pitchFamily="50" charset="-128"/>
                <a:ea typeface="HG丸ｺﾞｼｯｸM-PRO" pitchFamily="50" charset="-128"/>
              </a:rPr>
              <a:t>であるが、</a:t>
            </a:r>
            <a:endParaRPr kumimoji="1" lang="en-US" altLang="ja-JP" dirty="0">
              <a:latin typeface="HG丸ｺﾞｼｯｸM-PRO" pitchFamily="50" charset="-128"/>
              <a:ea typeface="HG丸ｺﾞｼｯｸM-PRO" pitchFamily="50" charset="-128"/>
            </a:endParaRPr>
          </a:p>
          <a:p>
            <a:pPr defTabSz="982359">
              <a:defRPr/>
            </a:pPr>
            <a:r>
              <a:rPr kumimoji="1" lang="ja-JP" altLang="en-US" dirty="0">
                <a:solidFill>
                  <a:srgbClr val="FF0000"/>
                </a:solidFill>
                <a:latin typeface="HG丸ｺﾞｼｯｸM-PRO" pitchFamily="50" charset="-128"/>
                <a:ea typeface="HG丸ｺﾞｼｯｸM-PRO" pitchFamily="50" charset="-128"/>
              </a:rPr>
              <a:t>大震災アーカイブの延長線上の知識情報基盤を見据えて構築</a:t>
            </a:r>
            <a:endParaRPr kumimoji="1" lang="en-US" dirty="0">
              <a:solidFill>
                <a:srgbClr val="FF0000"/>
              </a:solidFill>
              <a:latin typeface="HG丸ｺﾞｼｯｸM-PRO" pitchFamily="50" charset="-128"/>
              <a:ea typeface="HG丸ｺﾞｼｯｸM-PRO" pitchFamily="50" charset="-128"/>
            </a:endParaRPr>
          </a:p>
          <a:p>
            <a:pPr defTabSz="982359">
              <a:defRPr/>
            </a:pPr>
            <a:r>
              <a:rPr lang="ja-JP" altLang="en-US" dirty="0">
                <a:latin typeface="HG丸ｺﾞｼｯｸM-PRO" pitchFamily="50" charset="-128"/>
                <a:ea typeface="HG丸ｺﾞｼｯｸM-PRO" pitchFamily="50" charset="-128"/>
              </a:rPr>
              <a:t>大震災アーカイブは、</a:t>
            </a:r>
            <a:r>
              <a:rPr lang="en-US" altLang="ja-JP" dirty="0">
                <a:solidFill>
                  <a:srgbClr val="FF0000"/>
                </a:solidFill>
                <a:latin typeface="HG丸ｺﾞｼｯｸM-PRO" pitchFamily="50" charset="-128"/>
                <a:ea typeface="HG丸ｺﾞｼｯｸM-PRO" pitchFamily="50" charset="-128"/>
              </a:rPr>
              <a:t>2012</a:t>
            </a:r>
            <a:r>
              <a:rPr lang="ja-JP" altLang="en-US" dirty="0">
                <a:solidFill>
                  <a:srgbClr val="FF0000"/>
                </a:solidFill>
                <a:latin typeface="HG丸ｺﾞｼｯｸM-PRO" pitchFamily="50" charset="-128"/>
                <a:ea typeface="HG丸ｺﾞｼｯｸM-PRO" pitchFamily="50" charset="-128"/>
              </a:rPr>
              <a:t>年</a:t>
            </a:r>
            <a:r>
              <a:rPr lang="ja-JP" altLang="en-US" u="sng" dirty="0">
                <a:solidFill>
                  <a:srgbClr val="FF0000"/>
                </a:solidFill>
                <a:latin typeface="HG丸ｺﾞｼｯｸM-PRO" pitchFamily="50" charset="-128"/>
                <a:ea typeface="HG丸ｺﾞｼｯｸM-PRO" pitchFamily="50" charset="-128"/>
              </a:rPr>
              <a:t>１月にリリースした、</a:t>
            </a:r>
            <a:r>
              <a:rPr lang="en-US" altLang="ja-JP" u="sng" dirty="0" err="1">
                <a:solidFill>
                  <a:srgbClr val="FF0000"/>
                </a:solidFill>
                <a:latin typeface="HG丸ｺﾞｼｯｸM-PRO" pitchFamily="50" charset="-128"/>
                <a:ea typeface="HG丸ｺﾞｼｯｸM-PRO" pitchFamily="50" charset="-128"/>
              </a:rPr>
              <a:t>NDLSearch</a:t>
            </a:r>
            <a:r>
              <a:rPr lang="ja-JP" altLang="en-US" u="sng" dirty="0">
                <a:solidFill>
                  <a:srgbClr val="FF0000"/>
                </a:solidFill>
                <a:latin typeface="HG丸ｺﾞｼｯｸM-PRO" pitchFamily="50" charset="-128"/>
                <a:ea typeface="HG丸ｺﾞｼｯｸM-PRO" pitchFamily="50" charset="-128"/>
              </a:rPr>
              <a:t>と</a:t>
            </a:r>
            <a:r>
              <a:rPr lang="en-US" altLang="ja-JP" u="sng" dirty="0">
                <a:solidFill>
                  <a:srgbClr val="FF0000"/>
                </a:solidFill>
                <a:latin typeface="HG丸ｺﾞｼｯｸM-PRO" pitchFamily="50" charset="-128"/>
                <a:ea typeface="HG丸ｺﾞｼｯｸM-PRO" pitchFamily="50" charset="-128"/>
              </a:rPr>
              <a:t>NDL</a:t>
            </a:r>
            <a:r>
              <a:rPr lang="ja-JP" altLang="en-US" u="sng" dirty="0">
                <a:solidFill>
                  <a:srgbClr val="FF0000"/>
                </a:solidFill>
                <a:latin typeface="HG丸ｺﾞｼｯｸM-PRO" pitchFamily="50" charset="-128"/>
                <a:ea typeface="HG丸ｺﾞｼｯｸM-PRO" pitchFamily="50" charset="-128"/>
              </a:rPr>
              <a:t>デジタルアーカイブをベースに機能拡張して構築</a:t>
            </a:r>
            <a:endParaRPr lang="en-US" altLang="ja-JP" dirty="0">
              <a:solidFill>
                <a:srgbClr val="FF0000"/>
              </a:solidFill>
              <a:latin typeface="HG丸ｺﾞｼｯｸM-PRO" pitchFamily="50" charset="-128"/>
              <a:ea typeface="HG丸ｺﾞｼｯｸM-PRO" pitchFamily="50" charset="-128"/>
            </a:endParaRPr>
          </a:p>
          <a:p>
            <a:r>
              <a:rPr kumimoji="1" lang="ja-JP" altLang="en-US" u="sng" dirty="0">
                <a:latin typeface="HG丸ｺﾞｼｯｸM-PRO" pitchFamily="50" charset="-128"/>
                <a:ea typeface="HG丸ｺﾞｼｯｸM-PRO" pitchFamily="50" charset="-128"/>
              </a:rPr>
              <a:t>大震災アーカイブで</a:t>
            </a:r>
            <a:r>
              <a:rPr kumimoji="1" lang="ja-JP" altLang="en-US" u="sng" dirty="0">
                <a:solidFill>
                  <a:srgbClr val="FF0000"/>
                </a:solidFill>
                <a:latin typeface="HG丸ｺﾞｼｯｸM-PRO" pitchFamily="50" charset="-128"/>
                <a:ea typeface="HG丸ｺﾞｼｯｸM-PRO" pitchFamily="50" charset="-128"/>
              </a:rPr>
              <a:t>実証された技術・スキーム</a:t>
            </a:r>
            <a:r>
              <a:rPr kumimoji="1" lang="ja-JP" altLang="en-US" u="sng" dirty="0">
                <a:latin typeface="HG丸ｺﾞｼｯｸM-PRO" pitchFamily="50" charset="-128"/>
                <a:ea typeface="HG丸ｺﾞｼｯｸM-PRO" pitchFamily="50" charset="-128"/>
              </a:rPr>
              <a:t>で、</a:t>
            </a:r>
            <a:r>
              <a:rPr kumimoji="1" lang="en-US" altLang="ja-JP" u="sng" dirty="0">
                <a:latin typeface="HG丸ｺﾞｼｯｸM-PRO" pitchFamily="50" charset="-128"/>
                <a:ea typeface="HG丸ｺﾞｼｯｸM-PRO" pitchFamily="50" charset="-128"/>
              </a:rPr>
              <a:t>2014</a:t>
            </a:r>
            <a:r>
              <a:rPr kumimoji="1" lang="ja-JP" altLang="en-US" u="sng" dirty="0">
                <a:latin typeface="HG丸ｺﾞｼｯｸM-PRO" pitchFamily="50" charset="-128"/>
                <a:ea typeface="HG丸ｺﾞｼｯｸM-PRO" pitchFamily="50" charset="-128"/>
              </a:rPr>
              <a:t>年度頃から、</a:t>
            </a:r>
            <a:r>
              <a:rPr kumimoji="1" lang="ja-JP" altLang="en-US" u="sng" dirty="0">
                <a:solidFill>
                  <a:srgbClr val="FF0000"/>
                </a:solidFill>
                <a:latin typeface="HG丸ｺﾞｼｯｸM-PRO" pitchFamily="50" charset="-128"/>
                <a:ea typeface="HG丸ｺﾞｼｯｸM-PRO" pitchFamily="50" charset="-128"/>
              </a:rPr>
              <a:t>本格的な知識インフラの構築と提供を目指して</a:t>
            </a:r>
            <a:r>
              <a:rPr kumimoji="1" lang="ja-JP" altLang="en-US" u="sng" dirty="0">
                <a:latin typeface="HG丸ｺﾞｼｯｸM-PRO" pitchFamily="50" charset="-128"/>
                <a:ea typeface="HG丸ｺﾞｼｯｸM-PRO" pitchFamily="50" charset="-128"/>
              </a:rPr>
              <a:t>いきたいと考えていた。</a:t>
            </a:r>
          </a:p>
          <a:p>
            <a:endParaRPr kumimoji="1" lang="ja-JP" altLang="en-US" dirty="0">
              <a:latin typeface="HG丸ｺﾞｼｯｸM-PRO" pitchFamily="50" charset="-128"/>
              <a:ea typeface="HG丸ｺﾞｼｯｸM-PRO" pitchFamily="50" charset="-128"/>
            </a:endParaRPr>
          </a:p>
          <a:p>
            <a:endParaRPr kumimoji="1" lang="ja-JP" altLang="en-US" dirty="0"/>
          </a:p>
        </p:txBody>
      </p:sp>
      <p:sp>
        <p:nvSpPr>
          <p:cNvPr id="5" name="日付プレースホルダ 4"/>
          <p:cNvSpPr>
            <a:spLocks noGrp="1"/>
          </p:cNvSpPr>
          <p:nvPr>
            <p:ph type="dt" idx="11"/>
          </p:nvPr>
        </p:nvSpPr>
        <p:spPr/>
        <p:txBody>
          <a:bodyPr/>
          <a:lstStyle/>
          <a:p>
            <a:r>
              <a:rPr kumimoji="1" lang="en-US" altLang="ja-JP"/>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a:t>電子情報部</a:t>
            </a: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
        <p:nvSpPr>
          <p:cNvPr id="8" name="ヘッダー プレースホルダ 7"/>
          <p:cNvSpPr>
            <a:spLocks noGrp="1"/>
          </p:cNvSpPr>
          <p:nvPr>
            <p:ph type="hdr" sz="quarter" idx="14"/>
          </p:nvPr>
        </p:nvSpPr>
        <p:spPr/>
        <p:txBody>
          <a:bodyPr/>
          <a:lstStyle/>
          <a:p>
            <a:r>
              <a:rPr kumimoji="1" lang="zh-TW" altLang="en-US"/>
              <a:t>新規採用職員研修</a:t>
            </a:r>
            <a:endParaRPr kumimoji="1" lang="ja-JP" altLang="en-US"/>
          </a:p>
        </p:txBody>
      </p:sp>
    </p:spTree>
    <p:extLst>
      <p:ext uri="{BB962C8B-B14F-4D97-AF65-F5344CB8AC3E}">
        <p14:creationId xmlns:p14="http://schemas.microsoft.com/office/powerpoint/2010/main" val="85491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07963" y="188913"/>
            <a:ext cx="6896101" cy="3879850"/>
          </a:xfrm>
        </p:spPr>
      </p:sp>
      <p:sp>
        <p:nvSpPr>
          <p:cNvPr id="3" name="ノート プレースホルダ 2"/>
          <p:cNvSpPr>
            <a:spLocks noGrp="1"/>
          </p:cNvSpPr>
          <p:nvPr>
            <p:ph type="body" idx="1"/>
          </p:nvPr>
        </p:nvSpPr>
        <p:spPr>
          <a:xfrm>
            <a:off x="644959" y="4110985"/>
            <a:ext cx="5159667" cy="6107294"/>
          </a:xfrm>
        </p:spPr>
        <p:txBody>
          <a:bodyPr>
            <a:normAutofit fontScale="92500" lnSpcReduction="20000"/>
          </a:bodyPr>
          <a:lstStyle/>
          <a:p>
            <a:r>
              <a:rPr lang="ja-JP" altLang="en-US" dirty="0">
                <a:solidFill>
                  <a:srgbClr val="FF0000"/>
                </a:solidFill>
              </a:rPr>
              <a:t>利活用を促進する</a:t>
            </a:r>
            <a:r>
              <a:rPr lang="ja-JP" altLang="en-US" b="1" dirty="0">
                <a:solidFill>
                  <a:srgbClr val="FF0000"/>
                </a:solidFill>
              </a:rPr>
              <a:t>システムの概念</a:t>
            </a:r>
            <a:endParaRPr lang="en-US" altLang="ja-JP" b="1" dirty="0">
              <a:solidFill>
                <a:srgbClr val="FF0000"/>
              </a:solidFill>
            </a:endParaRPr>
          </a:p>
          <a:p>
            <a:endParaRPr lang="en-US" dirty="0">
              <a:solidFill>
                <a:srgbClr val="FF0000"/>
              </a:solidFill>
            </a:endParaRPr>
          </a:p>
          <a:p>
            <a:r>
              <a:rPr lang="en-US" dirty="0">
                <a:solidFill>
                  <a:srgbClr val="FF0000"/>
                </a:solidFill>
              </a:rPr>
              <a:t>2012</a:t>
            </a:r>
            <a:r>
              <a:rPr lang="ja-JP" altLang="en-US" dirty="0">
                <a:solidFill>
                  <a:srgbClr val="FF0000"/>
                </a:solidFill>
              </a:rPr>
              <a:t>年</a:t>
            </a:r>
            <a:r>
              <a:rPr lang="en-US" dirty="0">
                <a:solidFill>
                  <a:srgbClr val="FF0000"/>
                </a:solidFill>
              </a:rPr>
              <a:t>1</a:t>
            </a:r>
            <a:r>
              <a:rPr lang="ja-JP" altLang="en-US" dirty="0">
                <a:solidFill>
                  <a:srgbClr val="FF0000"/>
                </a:solidFill>
              </a:rPr>
              <a:t>月「国立国会図書館サーチ」提供開始</a:t>
            </a:r>
            <a:r>
              <a:rPr lang="ja-JP" altLang="en-US" dirty="0"/>
              <a:t>→国立国会図書館をはじめとして、</a:t>
            </a:r>
            <a:r>
              <a:rPr lang="ja-JP" altLang="en-US" dirty="0">
                <a:solidFill>
                  <a:srgbClr val="FF0000"/>
                </a:solidFill>
              </a:rPr>
              <a:t>全国の公共図書館、公文書館、美術館や学術研究機関などが提供する、さまざまなデジタル情報を統合的に検索</a:t>
            </a:r>
            <a:r>
              <a:rPr lang="ja-JP" altLang="en-US" dirty="0"/>
              <a:t>することが可能に</a:t>
            </a:r>
            <a:endParaRPr lang="en-US" altLang="ja-JP" dirty="0"/>
          </a:p>
          <a:p>
            <a:endParaRPr kumimoji="1" lang="en-US" altLang="ja-JP" dirty="0"/>
          </a:p>
          <a:p>
            <a:r>
              <a:rPr kumimoji="1" lang="ja-JP" altLang="en-US" dirty="0"/>
              <a:t>印刷刊行物、デジタルコンテンツを問わず</a:t>
            </a:r>
            <a:endParaRPr kumimoji="1" lang="en-US" altLang="ja-JP" dirty="0"/>
          </a:p>
          <a:p>
            <a:r>
              <a:rPr kumimoji="1" lang="ja-JP" altLang="en-US" dirty="0"/>
              <a:t>当館が保有しているコンテンツと、他の機関が保有しているコンテンツを合わせて、</a:t>
            </a:r>
            <a:endParaRPr kumimoji="1" lang="en-US" altLang="ja-JP" dirty="0"/>
          </a:p>
          <a:p>
            <a:r>
              <a:rPr kumimoji="1" lang="ja-JP" altLang="en-US" dirty="0"/>
              <a:t>総合目録を作って、それを検索できる仕組み</a:t>
            </a:r>
            <a:endParaRPr kumimoji="1" lang="en-US" altLang="ja-JP" dirty="0"/>
          </a:p>
          <a:p>
            <a:endParaRPr kumimoji="1" lang="en-US" altLang="ja-JP" dirty="0"/>
          </a:p>
          <a:p>
            <a:r>
              <a:rPr lang="ja-JP" altLang="en-US" b="1" dirty="0">
                <a:solidFill>
                  <a:srgbClr val="FF0000"/>
                </a:solidFill>
              </a:rPr>
              <a:t>当館では、現在、</a:t>
            </a:r>
            <a:r>
              <a:rPr lang="en-US" altLang="ja-JP" b="1" dirty="0" err="1">
                <a:solidFill>
                  <a:srgbClr val="FF0000"/>
                </a:solidFill>
              </a:rPr>
              <a:t>NDLSearch</a:t>
            </a:r>
            <a:r>
              <a:rPr lang="ja-JP" altLang="en-US" b="1" dirty="0">
                <a:solidFill>
                  <a:srgbClr val="FF0000"/>
                </a:solidFill>
              </a:rPr>
              <a:t>を核として、「情報の集約と利用者への提供」を目指して、図のようなイメージでサービスを提供しています。</a:t>
            </a:r>
            <a:endParaRPr lang="ja-JP" altLang="en-US" dirty="0">
              <a:solidFill>
                <a:srgbClr val="FF0000"/>
              </a:solidFill>
            </a:endParaRPr>
          </a:p>
          <a:p>
            <a:r>
              <a:rPr lang="ja-JP" altLang="en-US" dirty="0"/>
              <a:t>平成</a:t>
            </a:r>
            <a:r>
              <a:rPr lang="en-US" dirty="0"/>
              <a:t>24</a:t>
            </a:r>
            <a:r>
              <a:rPr lang="ja-JP" altLang="en-US" dirty="0"/>
              <a:t>年</a:t>
            </a:r>
            <a:r>
              <a:rPr lang="en-US" dirty="0"/>
              <a:t>1</a:t>
            </a:r>
            <a:r>
              <a:rPr lang="ja-JP" altLang="en-US" dirty="0"/>
              <a:t>月に電子情報の更なる活用、多様な資料群の一元的利用、館外の情報・サービスへの統合的アクセスを目的として、サービス・システムのリニューアルを実施した。</a:t>
            </a:r>
            <a:endParaRPr lang="en-US" altLang="ja-JP" dirty="0"/>
          </a:p>
          <a:p>
            <a:endParaRPr lang="ja-JP" altLang="en-US" dirty="0"/>
          </a:p>
          <a:p>
            <a:r>
              <a:rPr lang="ja-JP" altLang="en-US" dirty="0"/>
              <a:t>国立国会図書館サーチ（通称</a:t>
            </a:r>
            <a:r>
              <a:rPr lang="en-US" dirty="0"/>
              <a:t>NDL</a:t>
            </a:r>
            <a:r>
              <a:rPr lang="ja-JP" altLang="en-US" dirty="0"/>
              <a:t>サーチ）は，</a:t>
            </a:r>
          </a:p>
          <a:p>
            <a:pPr lvl="1"/>
            <a:r>
              <a:rPr lang="ja-JP" altLang="en-US" b="1" dirty="0"/>
              <a:t>国立国会図書館サーチ（</a:t>
            </a:r>
            <a:r>
              <a:rPr lang="en-US" b="1" dirty="0"/>
              <a:t>NDL</a:t>
            </a:r>
            <a:r>
              <a:rPr lang="ja-JP" altLang="en-US" b="1" dirty="0"/>
              <a:t>サーチ）は、</a:t>
            </a:r>
            <a:r>
              <a:rPr lang="ja-JP" altLang="en-US" b="1" dirty="0">
                <a:solidFill>
                  <a:srgbClr val="FF0000"/>
                </a:solidFill>
              </a:rPr>
              <a:t>当館や他の機関が保有する冊子体・デジタル化された画像・音声等の様々な形態の情報を検索</a:t>
            </a:r>
            <a:r>
              <a:rPr lang="ja-JP" altLang="en-US" b="1" dirty="0"/>
              <a:t>できる新しい統合検索サービスです。</a:t>
            </a:r>
            <a:endParaRPr lang="ja-JP" altLang="en-US" dirty="0"/>
          </a:p>
          <a:p>
            <a:pPr lvl="1"/>
            <a:r>
              <a:rPr lang="ja-JP" altLang="en-US" b="1" dirty="0">
                <a:solidFill>
                  <a:srgbClr val="FF0000"/>
                </a:solidFill>
              </a:rPr>
              <a:t>「いつでも」「どこでも」「誰でも」「迅速に」、情報へ辿り着くことができるサービスを目指しています。</a:t>
            </a:r>
            <a:endParaRPr lang="ja-JP" altLang="en-US" dirty="0">
              <a:solidFill>
                <a:srgbClr val="FF0000"/>
              </a:solidFill>
            </a:endParaRPr>
          </a:p>
          <a:p>
            <a:r>
              <a:rPr lang="ja-JP" altLang="en-US" b="1" dirty="0"/>
              <a:t>検索サービスの提供においては、</a:t>
            </a:r>
            <a:endParaRPr lang="ja-JP" altLang="en-US" dirty="0"/>
          </a:p>
          <a:p>
            <a:pPr lvl="1"/>
            <a:r>
              <a:rPr lang="en-US" dirty="0"/>
              <a:t>NDL</a:t>
            </a:r>
            <a:r>
              <a:rPr lang="ja-JP" altLang="en-US" dirty="0"/>
              <a:t>からの直接提供と、</a:t>
            </a:r>
            <a:r>
              <a:rPr lang="en-US" dirty="0"/>
              <a:t>Google</a:t>
            </a:r>
            <a:r>
              <a:rPr lang="ja-JP" altLang="en-US" dirty="0" err="1"/>
              <a:t>、</a:t>
            </a:r>
            <a:r>
              <a:rPr lang="en-US" dirty="0"/>
              <a:t>Yahoo</a:t>
            </a:r>
            <a:r>
              <a:rPr lang="ja-JP" altLang="en-US" dirty="0"/>
              <a:t>等の検索エンジンからの提供と、連携機関等の他の</a:t>
            </a:r>
            <a:r>
              <a:rPr lang="en-US" dirty="0"/>
              <a:t>Web</a:t>
            </a:r>
            <a:r>
              <a:rPr lang="ja-JP" altLang="en-US" dirty="0"/>
              <a:t>サービスと連携して、他のサービスを通じて提供している</a:t>
            </a:r>
          </a:p>
          <a:p>
            <a:r>
              <a:rPr lang="ja-JP" altLang="en-US" b="1" dirty="0"/>
              <a:t>利用者に求められるサービスを実現し、提供するには、</a:t>
            </a:r>
            <a:endParaRPr lang="ja-JP" altLang="en-US" dirty="0"/>
          </a:p>
          <a:p>
            <a:pPr lvl="1"/>
            <a:r>
              <a:rPr lang="ja-JP" altLang="en-US" b="1" dirty="0"/>
              <a:t>関係機関との連携協力が必須。</a:t>
            </a:r>
            <a:endParaRPr lang="ja-JP" altLang="en-US" dirty="0"/>
          </a:p>
          <a:p>
            <a:pPr lvl="1"/>
            <a:r>
              <a:rPr lang="ja-JP" altLang="en-US" b="1" dirty="0"/>
              <a:t>①統合検索サービスの提供</a:t>
            </a:r>
            <a:endParaRPr lang="ja-JP" altLang="en-US" dirty="0"/>
          </a:p>
          <a:p>
            <a:pPr lvl="1"/>
            <a:r>
              <a:rPr lang="ja-JP" altLang="en-US" b="1" dirty="0"/>
              <a:t>②外部</a:t>
            </a:r>
            <a:r>
              <a:rPr lang="en-US" b="1" dirty="0"/>
              <a:t>Web</a:t>
            </a:r>
            <a:r>
              <a:rPr lang="ja-JP" altLang="en-US" b="1" dirty="0"/>
              <a:t>サービスとの連携</a:t>
            </a:r>
            <a:endParaRPr lang="ja-JP" altLang="en-US" dirty="0"/>
          </a:p>
          <a:p>
            <a:pPr lvl="2"/>
            <a:r>
              <a:rPr lang="ja-JP" altLang="en-US" dirty="0"/>
              <a:t>外部で提供されているウェブサービスを有機的に組み合わせて（いわゆるマッシュアップ）、付加価値の高い検索サービスを実現します。 </a:t>
            </a:r>
          </a:p>
          <a:p>
            <a:pPr lvl="1"/>
            <a:r>
              <a:rPr lang="ja-JP" altLang="en-US" b="1" dirty="0"/>
              <a:t>③研究開発における連携</a:t>
            </a:r>
            <a:endParaRPr lang="ja-JP" altLang="en-US" dirty="0"/>
          </a:p>
          <a:p>
            <a:pPr lvl="2"/>
            <a:r>
              <a:rPr lang="ja-JP" altLang="en-US" dirty="0"/>
              <a:t>大学の研究室、官民の研究機関、ベンチャー企業等による各種の情報技術に係る研究開発を促進されるように、当館が保有している情報資源を利用して実用化・実証実験を行うことができるよう、テストベッドの場を提供する準備をしています。</a:t>
            </a:r>
          </a:p>
          <a:p>
            <a:pPr lvl="1"/>
            <a:r>
              <a:rPr lang="ja-JP" altLang="en-US" b="1" dirty="0"/>
              <a:t>④統合利用促進のための環境整備</a:t>
            </a:r>
            <a:endParaRPr lang="ja-JP" altLang="en-US" dirty="0"/>
          </a:p>
          <a:p>
            <a:pPr lvl="2"/>
            <a:r>
              <a:rPr lang="ja-JP" altLang="en-US" dirty="0"/>
              <a:t>有用なコンテンツを保有しているにもかかわらず、データベースの構築や検索サービスの提供ができない機関に対して、データベースの構築や</a:t>
            </a:r>
            <a:r>
              <a:rPr lang="en-US" dirty="0"/>
              <a:t>API</a:t>
            </a:r>
            <a:r>
              <a:rPr lang="ja-JP" altLang="en-US" dirty="0"/>
              <a:t>実装等を支援します。</a:t>
            </a:r>
          </a:p>
          <a:p>
            <a:pPr lvl="1"/>
            <a:r>
              <a:rPr lang="ja-JP" altLang="en-US" b="1" dirty="0"/>
              <a:t>このように、現状のデジタルアーカイブは、</a:t>
            </a:r>
            <a:r>
              <a:rPr lang="ja-JP" altLang="en-US" b="1" dirty="0">
                <a:solidFill>
                  <a:srgbClr val="FF0000"/>
                </a:solidFill>
              </a:rPr>
              <a:t>関係機関との連携により、補完しあいながら、利用者が必要とする情報を利用できるようにしています。</a:t>
            </a:r>
            <a:endParaRPr lang="ja-JP" altLang="en-US" dirty="0">
              <a:solidFill>
                <a:srgbClr val="FF0000"/>
              </a:solidFill>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4</a:t>
            </a:fld>
            <a:endParaRPr kumimoji="1" lang="ja-JP" altLang="en-US"/>
          </a:p>
        </p:txBody>
      </p:sp>
    </p:spTree>
    <p:extLst>
      <p:ext uri="{BB962C8B-B14F-4D97-AF65-F5344CB8AC3E}">
        <p14:creationId xmlns:p14="http://schemas.microsoft.com/office/powerpoint/2010/main" val="169554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endParaRPr lang="en-US" altLang="ja-JP">
              <a:solidFill>
                <a:srgbClr val="000000"/>
              </a:solidFill>
            </a:endParaRPr>
          </a:p>
        </p:txBody>
      </p:sp>
      <p:sp>
        <p:nvSpPr>
          <p:cNvPr id="7" name="Rectangle 7"/>
          <p:cNvSpPr>
            <a:spLocks noGrp="1" noChangeArrowheads="1"/>
          </p:cNvSpPr>
          <p:nvPr>
            <p:ph type="sldNum" sz="quarter" idx="5"/>
          </p:nvPr>
        </p:nvSpPr>
        <p:spPr>
          <a:ln/>
        </p:spPr>
        <p:txBody>
          <a:bodyPr/>
          <a:lstStyle/>
          <a:p>
            <a:fld id="{BF75B37D-B904-4F94-9DE2-9E39DA189648}" type="slidenum">
              <a:rPr lang="en-US" altLang="ja-JP">
                <a:solidFill>
                  <a:srgbClr val="000000"/>
                </a:solidFill>
              </a:rPr>
              <a:pPr/>
              <a:t>5</a:t>
            </a:fld>
            <a:endParaRPr lang="en-US" altLang="ja-JP">
              <a:solidFill>
                <a:srgbClr val="000000"/>
              </a:solidFill>
            </a:endParaRP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r>
              <a:rPr lang="ja-JP" altLang="en-US" dirty="0"/>
              <a:t>これは統合検索の概念です。 </a:t>
            </a:r>
          </a:p>
          <a:p>
            <a:r>
              <a:rPr lang="ja-JP" altLang="en-US" dirty="0"/>
              <a:t>外部のシステムから、統合検索のためのインタフェース</a:t>
            </a:r>
            <a:r>
              <a:rPr lang="ja-JP" altLang="en-US" i="1" dirty="0"/>
              <a:t>（</a:t>
            </a:r>
            <a:r>
              <a:rPr lang="en-US" altLang="ja-JP" i="1" dirty="0"/>
              <a:t>OAI-PMH</a:t>
            </a:r>
            <a:r>
              <a:rPr lang="ja-JP" altLang="en-US" i="1" dirty="0" err="1"/>
              <a:t>、</a:t>
            </a:r>
            <a:r>
              <a:rPr lang="en-US" altLang="ja-JP" i="1" dirty="0"/>
              <a:t>SRW</a:t>
            </a:r>
            <a:r>
              <a:rPr lang="ja-JP" altLang="en-US" i="1" dirty="0" err="1"/>
              <a:t>、</a:t>
            </a:r>
            <a:r>
              <a:rPr lang="en-US" altLang="ja-JP" i="1" dirty="0"/>
              <a:t>Z39.50</a:t>
            </a:r>
            <a:r>
              <a:rPr lang="ja-JP" altLang="en-US" i="1" dirty="0"/>
              <a:t>等）</a:t>
            </a:r>
            <a:r>
              <a:rPr lang="ja-JP" altLang="en-US" dirty="0"/>
              <a:t>を使って、</a:t>
            </a:r>
            <a:r>
              <a:rPr lang="en-US" altLang="ja-JP" dirty="0"/>
              <a:t>PORTA</a:t>
            </a:r>
            <a:r>
              <a:rPr lang="ja-JP" altLang="en-US" dirty="0"/>
              <a:t>でメタデータをハーベストするか横断検索できるようにし、 </a:t>
            </a:r>
          </a:p>
          <a:p>
            <a:r>
              <a:rPr lang="ja-JP" altLang="en-US" dirty="0"/>
              <a:t>検索の１つ目は、利用者は、</a:t>
            </a:r>
            <a:r>
              <a:rPr lang="en-US" altLang="ja-JP" dirty="0"/>
              <a:t>PORTA</a:t>
            </a:r>
            <a:r>
              <a:rPr lang="ja-JP" altLang="en-US" dirty="0"/>
              <a:t>の画面の検索窓にキーワードを入れて検索します。</a:t>
            </a:r>
            <a:br>
              <a:rPr lang="ja-JP" altLang="en-US" dirty="0"/>
            </a:br>
            <a:endParaRPr lang="ja-JP" altLang="en-US" dirty="0"/>
          </a:p>
          <a:p>
            <a:r>
              <a:rPr lang="ja-JP" altLang="en-US" dirty="0"/>
              <a:t>２つ目は、直接、</a:t>
            </a:r>
            <a:r>
              <a:rPr lang="en-US" altLang="ja-JP" u="sng" dirty="0"/>
              <a:t>PORTA</a:t>
            </a:r>
            <a:r>
              <a:rPr lang="ja-JP" altLang="en-US" u="sng" dirty="0"/>
              <a:t>の画面</a:t>
            </a:r>
            <a:r>
              <a:rPr lang="en-US" altLang="ja-JP" u="sng" dirty="0"/>
              <a:t>'</a:t>
            </a:r>
            <a:r>
              <a:rPr lang="ja-JP" altLang="en-US" b="1" i="1" u="sng" dirty="0"/>
              <a:t>（</a:t>
            </a:r>
            <a:r>
              <a:rPr lang="en-US" altLang="ja-JP" b="1" i="1" u="sng" dirty="0"/>
              <a:t>GUI</a:t>
            </a:r>
            <a:r>
              <a:rPr lang="ja-JP" altLang="en-US" b="1" i="1" u="sng" dirty="0"/>
              <a:t>）</a:t>
            </a:r>
            <a:r>
              <a:rPr lang="ja-JP" altLang="en-US" b="1" u="sng" dirty="0"/>
              <a:t>を使わず、他のシステムを経由して、</a:t>
            </a:r>
            <a:r>
              <a:rPr lang="en-US" altLang="ja-JP" b="1" u="sng" dirty="0"/>
              <a:t>PORTA</a:t>
            </a:r>
            <a:r>
              <a:rPr lang="ja-JP" altLang="en-US" b="1" u="sng" dirty="0"/>
              <a:t>の検索機能を間接的に利用する方法</a:t>
            </a:r>
            <a:r>
              <a:rPr lang="ja-JP" altLang="en-US" b="1" dirty="0"/>
              <a:t>です。</a:t>
            </a:r>
            <a:r>
              <a:rPr lang="ja-JP" altLang="en-US" dirty="0"/>
              <a:t> </a:t>
            </a:r>
          </a:p>
        </p:txBody>
      </p:sp>
    </p:spTree>
    <p:extLst>
      <p:ext uri="{BB962C8B-B14F-4D97-AF65-F5344CB8AC3E}">
        <p14:creationId xmlns:p14="http://schemas.microsoft.com/office/powerpoint/2010/main" val="392579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r>
              <a:rPr lang="en-US" altLang="ja-JP" u="sng" dirty="0">
                <a:latin typeface="HG丸ｺﾞｼｯｸM-PRO" panose="020F0600000000000000" pitchFamily="50" charset="-128"/>
                <a:ea typeface="HG丸ｺﾞｼｯｸM-PRO" panose="020F0600000000000000" pitchFamily="50" charset="-128"/>
              </a:rPr>
              <a:t>NDL</a:t>
            </a:r>
            <a:r>
              <a:rPr lang="ja-JP" altLang="en-US" u="sng" dirty="0">
                <a:latin typeface="HG丸ｺﾞｼｯｸM-PRO" panose="020F0600000000000000" pitchFamily="50" charset="-128"/>
                <a:ea typeface="HG丸ｺﾞｼｯｸM-PRO" panose="020F0600000000000000" pitchFamily="50" charset="-128"/>
              </a:rPr>
              <a:t>サーチの前身の</a:t>
            </a:r>
            <a:r>
              <a:rPr lang="en-US" altLang="ja-JP" u="sng" dirty="0">
                <a:latin typeface="HG丸ｺﾞｼｯｸM-PRO" panose="020F0600000000000000" pitchFamily="50" charset="-128"/>
                <a:ea typeface="HG丸ｺﾞｼｯｸM-PRO" panose="020F0600000000000000" pitchFamily="50" charset="-128"/>
              </a:rPr>
              <a:t>PORTA</a:t>
            </a:r>
            <a:r>
              <a:rPr lang="ja-JP" altLang="en-US" u="sng" dirty="0">
                <a:latin typeface="HG丸ｺﾞｼｯｸM-PRO" panose="020F0600000000000000" pitchFamily="50" charset="-128"/>
                <a:ea typeface="HG丸ｺﾞｼｯｸM-PRO" panose="020F0600000000000000" pitchFamily="50" charset="-128"/>
              </a:rPr>
              <a:t>と、</a:t>
            </a:r>
            <a:r>
              <a:rPr lang="en-US" altLang="ja-JP" u="sng" dirty="0">
                <a:latin typeface="HG丸ｺﾞｼｯｸM-PRO" panose="020F0600000000000000" pitchFamily="50" charset="-128"/>
                <a:ea typeface="HG丸ｺﾞｼｯｸM-PRO" panose="020F0600000000000000" pitchFamily="50" charset="-128"/>
              </a:rPr>
              <a:t>NDL</a:t>
            </a:r>
            <a:r>
              <a:rPr lang="ja-JP" altLang="en-US" u="sng" dirty="0">
                <a:latin typeface="HG丸ｺﾞｼｯｸM-PRO" panose="020F0600000000000000" pitchFamily="50" charset="-128"/>
                <a:ea typeface="HG丸ｺﾞｼｯｸM-PRO" panose="020F0600000000000000" pitchFamily="50" charset="-128"/>
              </a:rPr>
              <a:t>デジタルアーカイブが進めようとしていた概念がベースになって、知識情報基盤の構築モデルが描かれた。</a:t>
            </a:r>
            <a:endParaRPr lang="en-US" altLang="ja-JP" u="sng" dirty="0">
              <a:latin typeface="HG丸ｺﾞｼｯｸM-PRO" panose="020F0600000000000000" pitchFamily="50" charset="-128"/>
              <a:ea typeface="HG丸ｺﾞｼｯｸM-PRO" panose="020F0600000000000000" pitchFamily="50" charset="-128"/>
            </a:endParaRPr>
          </a:p>
          <a:p>
            <a:r>
              <a:rPr lang="ja-JP" altLang="en-US" u="sng" dirty="0">
                <a:latin typeface="HG丸ｺﾞｼｯｸM-PRO" panose="020F0600000000000000" pitchFamily="50" charset="-128"/>
                <a:ea typeface="HG丸ｺﾞｼｯｸM-PRO" panose="020F0600000000000000" pitchFamily="50" charset="-128"/>
              </a:rPr>
              <a:t>のちの「ひなぎく」により、実現を目指した。</a:t>
            </a:r>
            <a:endParaRPr lang="en-US" altLang="ja-JP" u="sng"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p>
          <a:p>
            <a:r>
              <a:rPr lang="en-US" altLang="ja-JP" dirty="0">
                <a:solidFill>
                  <a:srgbClr val="FF0000"/>
                </a:solidFill>
                <a:latin typeface="HG丸ｺﾞｼｯｸM-PRO" panose="020F0600000000000000" pitchFamily="50" charset="-128"/>
                <a:ea typeface="HG丸ｺﾞｼｯｸM-PRO" panose="020F0600000000000000" pitchFamily="50" charset="-128"/>
              </a:rPr>
              <a:t>2010</a:t>
            </a:r>
            <a:r>
              <a:rPr lang="ja-JP" altLang="ja-JP" dirty="0">
                <a:solidFill>
                  <a:srgbClr val="FF0000"/>
                </a:solidFill>
                <a:latin typeface="HG丸ｺﾞｼｯｸM-PRO" panose="020F0600000000000000" pitchFamily="50" charset="-128"/>
                <a:ea typeface="HG丸ｺﾞｼｯｸM-PRO" panose="020F0600000000000000" pitchFamily="50" charset="-128"/>
              </a:rPr>
              <a:t>年 </a:t>
            </a:r>
            <a:r>
              <a:rPr lang="ja-JP" altLang="ja-JP" dirty="0">
                <a:latin typeface="HG丸ｺﾞｼｯｸM-PRO" panose="020F0600000000000000" pitchFamily="50" charset="-128"/>
                <a:ea typeface="HG丸ｺﾞｼｯｸM-PRO" panose="020F0600000000000000" pitchFamily="50" charset="-128"/>
              </a:rPr>
              <a:t>に、我が国の第</a:t>
            </a:r>
            <a:r>
              <a:rPr lang="en-US" altLang="ja-JP" dirty="0">
                <a:latin typeface="HG丸ｺﾞｼｯｸM-PRO" panose="020F0600000000000000" pitchFamily="50" charset="-128"/>
                <a:ea typeface="HG丸ｺﾞｼｯｸM-PRO" panose="020F0600000000000000" pitchFamily="50" charset="-128"/>
              </a:rPr>
              <a:t>4</a:t>
            </a:r>
            <a:r>
              <a:rPr lang="ja-JP" altLang="ja-JP" dirty="0">
                <a:latin typeface="HG丸ｺﾞｼｯｸM-PRO" panose="020F0600000000000000" pitchFamily="50" charset="-128"/>
                <a:ea typeface="HG丸ｺﾞｼｯｸM-PRO" panose="020F0600000000000000" pitchFamily="50" charset="-128"/>
              </a:rPr>
              <a:t>期科学技術基本計画の策定に向けて決定された</a:t>
            </a:r>
            <a:r>
              <a:rPr lang="ja-JP" altLang="ja-JP" dirty="0">
                <a:solidFill>
                  <a:srgbClr val="C00000"/>
                </a:solidFill>
                <a:latin typeface="HG丸ｺﾞｼｯｸM-PRO" panose="020F0600000000000000" pitchFamily="50" charset="-128"/>
                <a:ea typeface="HG丸ｺﾞｼｯｸM-PRO" panose="020F0600000000000000" pitchFamily="50" charset="-128"/>
              </a:rPr>
              <a:t>「科学技術基本政策策定の基本方針」</a:t>
            </a:r>
            <a:r>
              <a:rPr lang="ja-JP" altLang="ja-JP" i="1" dirty="0">
                <a:solidFill>
                  <a:srgbClr val="C00000"/>
                </a:solidFill>
                <a:latin typeface="HG丸ｺﾞｼｯｸM-PRO" panose="020F0600000000000000" pitchFamily="50" charset="-128"/>
                <a:ea typeface="HG丸ｺﾞｼｯｸM-PRO" panose="020F0600000000000000" pitchFamily="50" charset="-128"/>
              </a:rPr>
              <a:t>（</a:t>
            </a:r>
            <a:r>
              <a:rPr lang="en-US" altLang="ja-JP" i="1" dirty="0">
                <a:solidFill>
                  <a:srgbClr val="C00000"/>
                </a:solidFill>
                <a:latin typeface="HG丸ｺﾞｼｯｸM-PRO" panose="020F0600000000000000" pitchFamily="50" charset="-128"/>
                <a:ea typeface="HG丸ｺﾞｼｯｸM-PRO" panose="020F0600000000000000" pitchFamily="50" charset="-128"/>
              </a:rPr>
              <a:t>2010</a:t>
            </a:r>
            <a:r>
              <a:rPr lang="ja-JP" altLang="ja-JP" i="1" dirty="0">
                <a:solidFill>
                  <a:srgbClr val="C00000"/>
                </a:solidFill>
                <a:latin typeface="HG丸ｺﾞｼｯｸM-PRO" panose="020F0600000000000000" pitchFamily="50" charset="-128"/>
                <a:ea typeface="HG丸ｺﾞｼｯｸM-PRO" panose="020F0600000000000000" pitchFamily="50" charset="-128"/>
              </a:rPr>
              <a:t>年</a:t>
            </a:r>
            <a:r>
              <a:rPr lang="en-US" altLang="ja-JP" i="1" dirty="0">
                <a:solidFill>
                  <a:srgbClr val="C00000"/>
                </a:solidFill>
                <a:latin typeface="HG丸ｺﾞｼｯｸM-PRO" panose="020F0600000000000000" pitchFamily="50" charset="-128"/>
                <a:ea typeface="HG丸ｺﾞｼｯｸM-PRO" panose="020F0600000000000000" pitchFamily="50" charset="-128"/>
              </a:rPr>
              <a:t>6</a:t>
            </a:r>
            <a:r>
              <a:rPr lang="ja-JP" altLang="ja-JP" i="1" dirty="0">
                <a:solidFill>
                  <a:srgbClr val="C00000"/>
                </a:solidFill>
                <a:latin typeface="HG丸ｺﾞｼｯｸM-PRO" panose="020F0600000000000000" pitchFamily="50" charset="-128"/>
                <a:ea typeface="HG丸ｺﾞｼｯｸM-PRO" panose="020F0600000000000000" pitchFamily="50" charset="-128"/>
              </a:rPr>
              <a:t>月総合科学技術会議基本政策専門調査会決定 ）</a:t>
            </a:r>
            <a:r>
              <a:rPr lang="ja-JP" altLang="ja-JP" dirty="0">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学術会議での長尾先生のご尽力により</a:t>
            </a:r>
            <a:r>
              <a:rPr lang="ja-JP" altLang="ja-JP" dirty="0">
                <a:solidFill>
                  <a:srgbClr val="FF0000"/>
                </a:solidFill>
                <a:latin typeface="HG丸ｺﾞｼｯｸM-PRO" panose="020F0600000000000000" pitchFamily="50" charset="-128"/>
                <a:ea typeface="HG丸ｺﾞｼｯｸM-PRO" panose="020F0600000000000000" pitchFamily="50" charset="-128"/>
              </a:rPr>
              <a:t>「文献から研究データまでの学術情報全体を統合して検索・抽出が可能なシステム（「知識インフラ」）の展開を図る」</a:t>
            </a:r>
            <a:r>
              <a:rPr lang="ja-JP" altLang="ja-JP" dirty="0">
                <a:latin typeface="HG丸ｺﾞｼｯｸM-PRO" panose="020F0600000000000000" pitchFamily="50" charset="-128"/>
                <a:ea typeface="HG丸ｺﾞｼｯｸM-PRO" panose="020F0600000000000000" pitchFamily="50" charset="-128"/>
              </a:rPr>
              <a:t>という方向性が提示されました。</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これを踏まえて、</a:t>
            </a:r>
            <a:r>
              <a:rPr lang="en-US" altLang="ja-JP" dirty="0">
                <a:latin typeface="HG丸ｺﾞｼｯｸM-PRO" panose="020F0600000000000000" pitchFamily="50" charset="-128"/>
                <a:ea typeface="HG丸ｺﾞｼｯｸM-PRO" panose="020F0600000000000000" pitchFamily="50" charset="-128"/>
              </a:rPr>
              <a:t>NDL</a:t>
            </a:r>
            <a:r>
              <a:rPr lang="ja-JP" altLang="ja-JP" i="1" dirty="0">
                <a:latin typeface="HG丸ｺﾞｼｯｸM-PRO" panose="020F0600000000000000" pitchFamily="50" charset="-128"/>
                <a:ea typeface="HG丸ｺﾞｼｯｸM-PRO" panose="020F0600000000000000" pitchFamily="50" charset="-128"/>
              </a:rPr>
              <a:t>において、</a:t>
            </a:r>
            <a:r>
              <a:rPr lang="en-US" altLang="ja-JP" i="1" dirty="0">
                <a:latin typeface="HG丸ｺﾞｼｯｸM-PRO" panose="020F0600000000000000" pitchFamily="50" charset="-128"/>
                <a:ea typeface="HG丸ｺﾞｼｯｸM-PRO" panose="020F0600000000000000" pitchFamily="50" charset="-128"/>
              </a:rPr>
              <a:t>2011</a:t>
            </a:r>
            <a:r>
              <a:rPr lang="ja-JP" altLang="ja-JP" i="1" dirty="0">
                <a:latin typeface="HG丸ｺﾞｼｯｸM-PRO" panose="020F0600000000000000" pitchFamily="50" charset="-128"/>
                <a:ea typeface="HG丸ｺﾞｼｯｸM-PRO" panose="020F0600000000000000" pitchFamily="50" charset="-128"/>
              </a:rPr>
              <a:t>年に「第三期科学技術情報整備基本計画」を策定しました。</a:t>
            </a:r>
            <a:endParaRPr lang="en-US" altLang="ja-JP" i="1" dirty="0">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新たな知識の創造を促進し、知識の集積・流通・活用と創造するサイクルの構築を目指すものです。</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ja-JP" i="1" dirty="0">
                <a:latin typeface="HG丸ｺﾞｼｯｸM-PRO" panose="020F0600000000000000" pitchFamily="50" charset="-128"/>
                <a:ea typeface="HG丸ｺﾞｼｯｸM-PRO" panose="020F0600000000000000" pitchFamily="50" charset="-128"/>
              </a:rPr>
              <a:t>新たな知識の創造のためには、分野を越えた知識の関連付けが必要であり、日本中に散在するコンテンツの所在を集中管理し、そこに検索をかければ、関連する全ての必要なコンテンツが得られるようにするものです。そこでは、</a:t>
            </a:r>
            <a:r>
              <a:rPr lang="ja-JP" altLang="ja-JP" i="1" dirty="0">
                <a:solidFill>
                  <a:srgbClr val="C00000"/>
                </a:solidFill>
                <a:latin typeface="HG丸ｺﾞｼｯｸM-PRO" panose="020F0600000000000000" pitchFamily="50" charset="-128"/>
                <a:ea typeface="HG丸ｺﾞｼｯｸM-PRO" panose="020F0600000000000000" pitchFamily="50" charset="-128"/>
              </a:rPr>
              <a:t>単に情報を集めたものではなく、関連するものが有機的に結合され、ネットワーク的に統合化されたものであり、日本中にある芸術を含んだあらゆる学問・研究のコンテンツ、研究ツール、社会状況データ等が知識の形に組織化され、これらの知識・情報が公開され、全ての人が共有できることを目指す</a:t>
            </a:r>
            <a:r>
              <a:rPr lang="ja-JP" altLang="ja-JP" i="1" dirty="0">
                <a:latin typeface="HG丸ｺﾞｼｯｸM-PRO" panose="020F0600000000000000" pitchFamily="50" charset="-128"/>
                <a:ea typeface="HG丸ｺﾞｼｯｸM-PRO" panose="020F0600000000000000" pitchFamily="50" charset="-128"/>
              </a:rPr>
              <a:t>こととされました。</a:t>
            </a:r>
            <a:endParaRPr lang="ja-JP" altLang="ja-JP" dirty="0">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ja-JP" altLang="en-US"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	</a:t>
            </a:r>
            <a:endParaRPr lang="ja-JP" altLang="en-US" dirty="0">
              <a:latin typeface="HG丸ｺﾞｼｯｸM-PRO" panose="020F0600000000000000" pitchFamily="50" charset="-128"/>
              <a:ea typeface="HG丸ｺﾞｼｯｸM-PRO" panose="020F0600000000000000" pitchFamily="50" charset="-128"/>
            </a:endParaRPr>
          </a:p>
          <a:p>
            <a:pPr eaLnBrk="1" hangingPunct="1">
              <a:spcBef>
                <a:spcPct val="0"/>
              </a:spcBef>
            </a:pPr>
            <a:endParaRPr lang="ja-JP" altLang="en-US" dirty="0">
              <a:latin typeface="HG丸ｺﾞｼｯｸM-PRO" panose="020F0600000000000000" pitchFamily="50" charset="-128"/>
              <a:ea typeface="HG丸ｺﾞｼｯｸM-PRO" panose="020F0600000000000000" pitchFamily="50" charset="-128"/>
            </a:endParaRPr>
          </a:p>
          <a:p>
            <a:pPr lvl="0"/>
            <a:endParaRPr lang="ja-JP" altLang="en-US" dirty="0">
              <a:solidFill>
                <a:srgbClr val="FF0000"/>
              </a:solidFill>
              <a:latin typeface="HG丸ｺﾞｼｯｸM-PRO" panose="020F0600000000000000" pitchFamily="50" charset="-128"/>
              <a:ea typeface="HG丸ｺﾞｼｯｸM-PRO" panose="020F0600000000000000" pitchFamily="50" charset="-128"/>
            </a:endParaRPr>
          </a:p>
        </p:txBody>
      </p:sp>
      <p:sp>
        <p:nvSpPr>
          <p:cNvPr id="5" name="日付プレースホルダ 4"/>
          <p:cNvSpPr>
            <a:spLocks noGrp="1"/>
          </p:cNvSpPr>
          <p:nvPr>
            <p:ph type="dt" idx="11"/>
          </p:nvPr>
        </p:nvSpPr>
        <p:spPr/>
        <p:txBody>
          <a:bodyPr/>
          <a:lstStyle/>
          <a:p>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6</a:t>
            </a:fld>
            <a:endParaRPr kumimoji="1" lang="ja-JP" altLang="en-US"/>
          </a:p>
        </p:txBody>
      </p:sp>
    </p:spTree>
    <p:extLst>
      <p:ext uri="{BB962C8B-B14F-4D97-AF65-F5344CB8AC3E}">
        <p14:creationId xmlns:p14="http://schemas.microsoft.com/office/powerpoint/2010/main" val="310232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u="sng" dirty="0"/>
              <a:t>恒久的保存基盤を核に</a:t>
            </a:r>
            <a:r>
              <a:rPr kumimoji="1" lang="ja-JP" altLang="en-US" dirty="0"/>
              <a:t>して、その情報を活用して、</a:t>
            </a:r>
            <a:r>
              <a:rPr kumimoji="1" lang="ja-JP" altLang="en-US" u="sng" dirty="0"/>
              <a:t>様々な分野での知識創造活動</a:t>
            </a:r>
            <a:r>
              <a:rPr kumimoji="1" lang="ja-JP" altLang="en-US" dirty="0"/>
              <a:t>が行われ、その知識も含めて、</a:t>
            </a:r>
            <a:r>
              <a:rPr kumimoji="1" lang="ja-JP" altLang="en-US" u="sng" dirty="0"/>
              <a:t>知識利活用基盤として、様々な目的で利活用できるように</a:t>
            </a:r>
            <a:r>
              <a:rPr kumimoji="1" lang="ja-JP" altLang="en-US" dirty="0"/>
              <a:t>する</a:t>
            </a: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7</a:t>
            </a:fld>
            <a:endParaRPr kumimoji="1" lang="ja-JP" altLang="en-US"/>
          </a:p>
        </p:txBody>
      </p:sp>
    </p:spTree>
    <p:extLst>
      <p:ext uri="{BB962C8B-B14F-4D97-AF65-F5344CB8AC3E}">
        <p14:creationId xmlns:p14="http://schemas.microsoft.com/office/powerpoint/2010/main" val="239018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ナショナルアーカイブにおける</a:t>
            </a:r>
            <a:r>
              <a:rPr lang="en-US" altLang="ja-JP" sz="1300" dirty="0"/>
              <a:t>LOD</a:t>
            </a:r>
            <a:r>
              <a:rPr lang="ja-JP" altLang="en-US" sz="1300" dirty="0"/>
              <a:t>化</a:t>
            </a:r>
            <a:endParaRPr lang="en-US" altLang="ja-JP" sz="1300" dirty="0"/>
          </a:p>
          <a:p>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恒久的保存基盤</a:t>
            </a:r>
            <a:r>
              <a:rPr lang="ja-JP" altLang="en-US" sz="1300" b="1" dirty="0">
                <a:latin typeface="Meiryo UI" panose="020B0604030504040204" pitchFamily="50" charset="-128"/>
                <a:ea typeface="Meiryo UI" panose="020B0604030504040204" pitchFamily="50" charset="-128"/>
              </a:rPr>
              <a:t>（目的・分野を問わず）⇒</a:t>
            </a:r>
            <a:r>
              <a:rPr lang="en-US" altLang="ja-JP" sz="1300" b="1" dirty="0">
                <a:latin typeface="Meiryo UI" panose="020B0604030504040204" pitchFamily="50" charset="-128"/>
                <a:ea typeface="Meiryo UI" panose="020B0604030504040204" pitchFamily="50" charset="-128"/>
              </a:rPr>
              <a:t>Data</a:t>
            </a:r>
            <a:r>
              <a:rPr lang="ja-JP" altLang="en-US" sz="1300" b="1" dirty="0">
                <a:latin typeface="Meiryo UI" panose="020B0604030504040204" pitchFamily="50" charset="-128"/>
                <a:ea typeface="Meiryo UI" panose="020B0604030504040204" pitchFamily="50" charset="-128"/>
              </a:rPr>
              <a:t> </a:t>
            </a:r>
            <a:r>
              <a:rPr lang="en-US" altLang="ja-JP" sz="1300" b="1" dirty="0">
                <a:latin typeface="Meiryo UI" panose="020B0604030504040204" pitchFamily="50" charset="-128"/>
                <a:ea typeface="Meiryo UI" panose="020B0604030504040204" pitchFamily="50" charset="-128"/>
              </a:rPr>
              <a:t>Provider</a:t>
            </a:r>
          </a:p>
          <a:p>
            <a:pPr defTabSz="948586">
              <a:defRPr/>
            </a:pPr>
            <a:r>
              <a:rPr lang="ja-JP" altLang="en-US" sz="1300" b="1" dirty="0">
                <a:solidFill>
                  <a:srgbClr val="FF0000"/>
                </a:solidFill>
                <a:latin typeface="Meiryo UI" panose="020B0604030504040204" pitchFamily="50" charset="-128"/>
                <a:ea typeface="Meiryo UI" panose="020B0604030504040204" pitchFamily="50" charset="-128"/>
              </a:rPr>
              <a:t>●</a:t>
            </a:r>
            <a:r>
              <a:rPr lang="ja-JP" altLang="en-US" sz="1300" b="1" dirty="0">
                <a:latin typeface="Meiryo UI" panose="020B0604030504040204" pitchFamily="50" charset="-128"/>
                <a:ea typeface="Meiryo UI" panose="020B0604030504040204" pitchFamily="50" charset="-128"/>
              </a:rPr>
              <a:t>コンテンツ創造基盤</a:t>
            </a:r>
            <a:r>
              <a:rPr lang="ja-JP" altLang="en-US" sz="1100" b="1" dirty="0">
                <a:latin typeface="Meiryo UI" panose="020B0604030504040204" pitchFamily="50" charset="-128"/>
                <a:ea typeface="Meiryo UI" panose="020B0604030504040204" pitchFamily="50" charset="-128"/>
              </a:rPr>
              <a:t>（分野毎）</a:t>
            </a:r>
            <a:r>
              <a:rPr lang="ja-JP" altLang="en-US" sz="1300" dirty="0">
                <a:latin typeface="Meiryo UI" panose="020B0604030504040204" pitchFamily="50" charset="-128"/>
                <a:ea typeface="Meiryo UI" panose="020B0604030504040204" pitchFamily="50" charset="-128"/>
              </a:rPr>
              <a:t>（</a:t>
            </a:r>
            <a:r>
              <a:rPr lang="en-US" altLang="ja-JP" sz="1300" dirty="0">
                <a:latin typeface="Meiryo UI" panose="020B0604030504040204" pitchFamily="50" charset="-128"/>
                <a:ea typeface="Meiryo UI" panose="020B0604030504040204" pitchFamily="50" charset="-128"/>
              </a:rPr>
              <a:t>innovation</a:t>
            </a:r>
            <a:r>
              <a:rPr lang="ja-JP" altLang="en-US" sz="1300" dirty="0">
                <a:latin typeface="Meiryo UI" panose="020B0604030504040204" pitchFamily="50" charset="-128"/>
                <a:ea typeface="Meiryo UI" panose="020B0604030504040204" pitchFamily="50" charset="-128"/>
              </a:rPr>
              <a:t>）</a:t>
            </a:r>
            <a:r>
              <a:rPr lang="ja-JP" altLang="en-US" sz="1300" b="1" dirty="0">
                <a:latin typeface="Meiryo UI" panose="020B0604030504040204" pitchFamily="50" charset="-128"/>
                <a:ea typeface="Meiryo UI" panose="020B0604030504040204" pitchFamily="50" charset="-128"/>
              </a:rPr>
              <a:t>⇒</a:t>
            </a:r>
            <a:r>
              <a:rPr lang="en-US" altLang="ja-JP" sz="1300" b="1" dirty="0" err="1">
                <a:latin typeface="Meiryo UI" panose="020B0604030504040204" pitchFamily="50" charset="-128"/>
                <a:ea typeface="Meiryo UI" panose="020B0604030504040204" pitchFamily="50" charset="-128"/>
              </a:rPr>
              <a:t>Creater</a:t>
            </a:r>
            <a:endParaRPr lang="en-US" altLang="ja-JP" sz="1300" b="1" dirty="0">
              <a:latin typeface="Meiryo UI" panose="020B0604030504040204" pitchFamily="50" charset="-128"/>
              <a:ea typeface="Meiryo UI" panose="020B0604030504040204" pitchFamily="50" charset="-128"/>
            </a:endParaRPr>
          </a:p>
          <a:p>
            <a:pPr defTabSz="948586">
              <a:defRPr/>
            </a:pPr>
            <a:r>
              <a:rPr lang="ja-JP" altLang="en-US"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情報発信基盤</a:t>
            </a:r>
            <a:r>
              <a:rPr lang="ja-JP" altLang="en-US" sz="1300" b="1" dirty="0">
                <a:latin typeface="Meiryo UI" panose="020B0604030504040204" pitchFamily="50" charset="-128"/>
                <a:ea typeface="Meiryo UI" panose="020B0604030504040204" pitchFamily="50" charset="-128"/>
              </a:rPr>
              <a:t>（目的毎）⇒</a:t>
            </a:r>
            <a:r>
              <a:rPr lang="en-US" altLang="ja-JP" sz="1300" b="1" dirty="0">
                <a:latin typeface="Meiryo UI" panose="020B0604030504040204" pitchFamily="50" charset="-128"/>
                <a:ea typeface="Meiryo UI" panose="020B0604030504040204" pitchFamily="50" charset="-128"/>
              </a:rPr>
              <a:t>Service</a:t>
            </a:r>
            <a:r>
              <a:rPr lang="ja-JP" altLang="en-US" sz="1300" b="1" dirty="0">
                <a:latin typeface="Meiryo UI" panose="020B0604030504040204" pitchFamily="50" charset="-128"/>
                <a:ea typeface="Meiryo UI" panose="020B0604030504040204" pitchFamily="50" charset="-128"/>
              </a:rPr>
              <a:t> </a:t>
            </a:r>
            <a:r>
              <a:rPr lang="en-US" altLang="ja-JP" sz="1300" b="1" dirty="0">
                <a:latin typeface="Meiryo UI" panose="020B0604030504040204" pitchFamily="50" charset="-128"/>
                <a:ea typeface="Meiryo UI" panose="020B0604030504040204" pitchFamily="50" charset="-128"/>
              </a:rPr>
              <a:t>Provider</a:t>
            </a:r>
          </a:p>
          <a:p>
            <a:pPr defTabSz="948586">
              <a:defRPr/>
            </a:pPr>
            <a:endParaRPr lang="en-US" altLang="ja-JP" sz="1300" b="1" dirty="0">
              <a:latin typeface="Meiryo UI" panose="020B0604030504040204" pitchFamily="50" charset="-128"/>
              <a:ea typeface="Meiryo UI" panose="020B0604030504040204" pitchFamily="50" charset="-128"/>
            </a:endParaRPr>
          </a:p>
          <a:p>
            <a:pPr defTabSz="948586">
              <a:defRPr/>
            </a:pPr>
            <a:r>
              <a:rPr lang="en-US" altLang="ja-JP" sz="1300" dirty="0">
                <a:latin typeface="Meiryo UI" panose="020B0604030504040204" pitchFamily="50" charset="-128"/>
                <a:ea typeface="Meiryo UI" panose="020B0604030504040204" pitchFamily="50" charset="-128"/>
              </a:rPr>
              <a:t>LOD</a:t>
            </a:r>
            <a:r>
              <a:rPr lang="ja-JP" altLang="en-US" sz="1300" dirty="0">
                <a:latin typeface="Meiryo UI" panose="020B0604030504040204" pitchFamily="50" charset="-128"/>
                <a:ea typeface="Meiryo UI" panose="020B0604030504040204" pitchFamily="50" charset="-128"/>
              </a:rPr>
              <a:t>化の動きは、ナショナルアーカイブの中で、サービスとして実現されていくことを想定</a:t>
            </a:r>
            <a:endParaRPr lang="en-US" altLang="ja-JP" sz="1300" dirty="0">
              <a:latin typeface="Meiryo UI" panose="020B0604030504040204" pitchFamily="50" charset="-128"/>
              <a:ea typeface="Meiryo UI" panose="020B0604030504040204" pitchFamily="50" charset="-128"/>
            </a:endParaRPr>
          </a:p>
          <a:p>
            <a:pPr defTabSz="948586">
              <a:defRPr/>
            </a:pPr>
            <a:endParaRPr lang="en-US" altLang="ja-JP" sz="1300" dirty="0">
              <a:latin typeface="Meiryo UI" panose="020B0604030504040204" pitchFamily="50" charset="-128"/>
              <a:ea typeface="Meiryo UI" panose="020B0604030504040204" pitchFamily="50" charset="-128"/>
            </a:endParaRPr>
          </a:p>
          <a:p>
            <a:pPr defTabSz="948586">
              <a:defRPr/>
            </a:pPr>
            <a:endParaRPr lang="en-US" altLang="ja-JP" sz="1300" b="1"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8</a:t>
            </a:fld>
            <a:endParaRPr kumimoji="1" lang="ja-JP" altLang="en-US"/>
          </a:p>
        </p:txBody>
      </p:sp>
    </p:spTree>
    <p:extLst>
      <p:ext uri="{BB962C8B-B14F-4D97-AF65-F5344CB8AC3E}">
        <p14:creationId xmlns:p14="http://schemas.microsoft.com/office/powerpoint/2010/main" val="126354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あらゆる情報がアーカイブ全体で、関連付けられるべきとイメージした図</a:t>
            </a:r>
            <a:endParaRPr kumimoji="1" lang="en-US" altLang="ja-JP" dirty="0"/>
          </a:p>
          <a:p>
            <a:r>
              <a:rPr kumimoji="1" lang="ja-JP" altLang="en-US" b="1" dirty="0"/>
              <a:t>今までの図書館で扱ってきたかどうかは別で、利用者からみてこれらの情報は紐づけて利用できるように</a:t>
            </a:r>
            <a:r>
              <a:rPr kumimoji="1" lang="ja-JP" altLang="en-US" dirty="0"/>
              <a:t>なることが望ましいと考える</a:t>
            </a:r>
            <a:endParaRPr kumimoji="1" lang="en-US" altLang="ja-JP" dirty="0"/>
          </a:p>
          <a:p>
            <a:r>
              <a:rPr kumimoji="1" lang="ja-JP" altLang="en-US" dirty="0"/>
              <a:t>～～～～</a:t>
            </a:r>
            <a:endParaRPr kumimoji="1" lang="en-US" altLang="ja-JP" dirty="0"/>
          </a:p>
          <a:p>
            <a:pPr algn="l"/>
            <a:r>
              <a:rPr lang="ja-JP" altLang="en-US" sz="1300" dirty="0">
                <a:latin typeface="Meiryo UI" panose="020B0604030504040204" pitchFamily="50" charset="-128"/>
                <a:ea typeface="Meiryo UI" panose="020B0604030504040204" pitchFamily="50" charset="-128"/>
              </a:rPr>
              <a:t>文化財アーカイブは、コンテンツを関連付けて、</a:t>
            </a:r>
            <a:endParaRPr lang="en-US" altLang="ja-JP" sz="1300" dirty="0">
              <a:latin typeface="Meiryo UI" panose="020B0604030504040204" pitchFamily="50" charset="-128"/>
              <a:ea typeface="Meiryo UI" panose="020B0604030504040204" pitchFamily="50" charset="-128"/>
            </a:endParaRPr>
          </a:p>
          <a:p>
            <a:pPr algn="l"/>
            <a:r>
              <a:rPr lang="ja-JP" altLang="en-US" sz="1300" dirty="0">
                <a:latin typeface="Meiryo UI" panose="020B0604030504040204" pitchFamily="50" charset="-128"/>
                <a:ea typeface="Meiryo UI" panose="020B0604030504040204" pitchFamily="50" charset="-128"/>
              </a:rPr>
              <a:t>・所蔵場所へナビゲート</a:t>
            </a:r>
            <a:endParaRPr lang="en-US" altLang="ja-JP" sz="1300" dirty="0">
              <a:latin typeface="Meiryo UI" panose="020B0604030504040204" pitchFamily="50" charset="-128"/>
              <a:ea typeface="Meiryo UI" panose="020B0604030504040204" pitchFamily="50" charset="-128"/>
            </a:endParaRPr>
          </a:p>
          <a:p>
            <a:pPr algn="l"/>
            <a:r>
              <a:rPr lang="ja-JP" altLang="en-US" sz="1300" dirty="0">
                <a:latin typeface="Meiryo UI" panose="020B0604030504040204" pitchFamily="50" charset="-128"/>
                <a:ea typeface="Meiryo UI" panose="020B0604030504040204" pitchFamily="50" charset="-128"/>
              </a:rPr>
              <a:t>・保存コンテンツとして永久保存</a:t>
            </a:r>
            <a:endParaRPr lang="en-US" altLang="ja-JP" sz="1300" dirty="0">
              <a:latin typeface="Meiryo UI" panose="020B0604030504040204" pitchFamily="50" charset="-128"/>
              <a:ea typeface="Meiryo UI" panose="020B0604030504040204" pitchFamily="50" charset="-128"/>
            </a:endParaRPr>
          </a:p>
          <a:p>
            <a:pPr algn="ctr"/>
            <a:endParaRPr lang="ja-JP" altLang="en-US" sz="1300" dirty="0">
              <a:latin typeface="Meiryo UI" panose="020B0604030504040204" pitchFamily="50" charset="-128"/>
              <a:ea typeface="Meiryo UI" panose="020B0604030504040204" pitchFamily="50" charset="-128"/>
            </a:endParaRPr>
          </a:p>
          <a:p>
            <a:r>
              <a:rPr kumimoji="1" lang="ja-JP" altLang="en-US" dirty="0"/>
              <a:t>～～～</a:t>
            </a:r>
          </a:p>
        </p:txBody>
      </p:sp>
      <p:sp>
        <p:nvSpPr>
          <p:cNvPr id="4" name="日付プレースホルダー 3"/>
          <p:cNvSpPr>
            <a:spLocks noGrp="1"/>
          </p:cNvSpPr>
          <p:nvPr>
            <p:ph type="dt" idx="10"/>
          </p:nvPr>
        </p:nvSpPr>
        <p:spPr/>
        <p:txBody>
          <a:bodyPr/>
          <a:lstStyle/>
          <a:p>
            <a:r>
              <a:rPr kumimoji="1" lang="ja-JP" altLang="en-US"/>
              <a:t>平成</a:t>
            </a:r>
            <a:r>
              <a:rPr kumimoji="1" lang="en-US" altLang="ja-JP"/>
              <a:t>26</a:t>
            </a:r>
            <a:r>
              <a:rPr kumimoji="1" lang="ja-JP" altLang="en-US"/>
              <a:t>年</a:t>
            </a:r>
            <a:r>
              <a:rPr kumimoji="1" lang="en-US" altLang="ja-JP"/>
              <a:t>6</a:t>
            </a:r>
            <a:r>
              <a:rPr kumimoji="1" lang="ja-JP" altLang="en-US"/>
              <a:t>月</a:t>
            </a:r>
            <a:r>
              <a:rPr kumimoji="1" lang="en-US" altLang="ja-JP"/>
              <a:t>3</a:t>
            </a:r>
            <a:r>
              <a:rPr kumimoji="1" lang="ja-JP" altLang="en-US"/>
              <a:t>日</a:t>
            </a:r>
            <a:endParaRPr kumimoji="1" lang="en-US" altLang="ja-JP"/>
          </a:p>
          <a:p>
            <a:r>
              <a:rPr lang="ja-JP" altLang="en-US">
                <a:latin typeface="HG丸ｺﾞｼｯｸM-PRO" pitchFamily="50" charset="-128"/>
                <a:ea typeface="HG丸ｺﾞｼｯｸM-PRO" pitchFamily="50" charset="-128"/>
              </a:rPr>
              <a:t>文化関係資料のアーカイブに関する有識者会議</a:t>
            </a:r>
            <a:endParaRPr lang="en-US" altLang="ja-JP">
              <a:latin typeface="HG丸ｺﾞｼｯｸM-PRO" pitchFamily="50" charset="-128"/>
              <a:ea typeface="HG丸ｺﾞｼｯｸM-PRO"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52059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12437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97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91820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88294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19817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55280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74391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99529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562683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6464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334904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115831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25751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475498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17804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99395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89818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00638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2020/6/27</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11509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2020/6/27</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91" r:id="rId28"/>
    <p:sldLayoutId id="2147483692" r:id="rId29"/>
    <p:sldLayoutId id="2147483693" r:id="rId30"/>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current.ndl.go.jp/ca1845"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iiif.io/api/presentation/2.0/" TargetMode="External"/><Relationship Id="rId2" Type="http://schemas.openxmlformats.org/officeDocument/2006/relationships/hyperlink" Target="http://iiif.io/api/image/2.0/" TargetMode="External"/><Relationship Id="rId1" Type="http://schemas.openxmlformats.org/officeDocument/2006/relationships/slideLayout" Target="../slideLayouts/slideLayout4.xml"/><Relationship Id="rId4" Type="http://schemas.openxmlformats.org/officeDocument/2006/relationships/hyperlink" Target="http://iipimage.sourceforge.net/documentation/serv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181697"/>
          </a:xfrm>
        </p:spPr>
        <p:style>
          <a:lnRef idx="1">
            <a:schemeClr val="dk1"/>
          </a:lnRef>
          <a:fillRef idx="3">
            <a:schemeClr val="dk1"/>
          </a:fillRef>
          <a:effectRef idx="2">
            <a:schemeClr val="dk1"/>
          </a:effectRef>
          <a:fontRef idx="minor">
            <a:schemeClr val="lt1"/>
          </a:fontRef>
        </p:style>
        <p:txBody>
          <a:bodyPr>
            <a:normAutofit/>
          </a:bodyPr>
          <a:lstStyle/>
          <a:p>
            <a:r>
              <a:rPr lang="ja-JP" altLang="en-US" sz="4000" dirty="0"/>
              <a:t>図書館情報学研究</a:t>
            </a:r>
            <a:br>
              <a:rPr lang="ja-JP" altLang="en-US" sz="4000" dirty="0"/>
            </a:br>
            <a:r>
              <a:rPr lang="en-US" altLang="ja-JP" sz="4000" dirty="0"/>
              <a:t>(</a:t>
            </a:r>
            <a:r>
              <a:rPr lang="ja-JP" altLang="en-US" sz="4000" dirty="0"/>
              <a:t>図書館システム・オープンデータ</a:t>
            </a:r>
            <a:r>
              <a:rPr lang="en-US" altLang="ja-JP" sz="4000" dirty="0"/>
              <a:t>)</a:t>
            </a:r>
            <a:br>
              <a:rPr lang="en-US" altLang="ja-JP" sz="4000" dirty="0"/>
            </a:br>
            <a:r>
              <a:rPr lang="en-US" altLang="ja-JP" sz="4000" dirty="0"/>
              <a:t>【</a:t>
            </a:r>
            <a:r>
              <a:rPr lang="ja-JP" altLang="en-US" sz="4000"/>
              <a:t>要約版</a:t>
            </a:r>
            <a:r>
              <a:rPr lang="en-US" altLang="ja-JP" sz="4000"/>
              <a:t>】</a:t>
            </a:r>
            <a:endParaRPr kumimoji="1" lang="ja-JP" altLang="en-US" dirty="0"/>
          </a:p>
        </p:txBody>
      </p:sp>
      <p:sp>
        <p:nvSpPr>
          <p:cNvPr id="4" name="Text Box 5"/>
          <p:cNvSpPr txBox="1">
            <a:spLocks noChangeArrowheads="1"/>
          </p:cNvSpPr>
          <p:nvPr/>
        </p:nvSpPr>
        <p:spPr bwMode="auto">
          <a:xfrm>
            <a:off x="8561295" y="377919"/>
            <a:ext cx="2545976" cy="1169551"/>
          </a:xfrm>
          <a:prstGeom prst="rect">
            <a:avLst/>
          </a:prstGeom>
          <a:noFill/>
          <a:ln w="9525">
            <a:noFill/>
            <a:miter lim="800000"/>
            <a:headEnd/>
            <a:tailEnd/>
          </a:ln>
        </p:spPr>
        <p:txBody>
          <a:bodyPr wrap="square">
            <a:spAutoFit/>
          </a:bodyPr>
          <a:lstStyle/>
          <a:p>
            <a:pPr algn="r"/>
            <a:r>
              <a:rPr lang="en-US" altLang="zh-TW" sz="1400" dirty="0">
                <a:solidFill>
                  <a:srgbClr val="0070C0"/>
                </a:solidFill>
                <a:latin typeface="HG丸ｺﾞｼｯｸM-PRO" pitchFamily="50" charset="-128"/>
                <a:ea typeface="HG丸ｺﾞｼｯｸM-PRO" pitchFamily="50" charset="-128"/>
              </a:rPr>
              <a:t>2020</a:t>
            </a:r>
            <a:r>
              <a:rPr lang="zh-TW" altLang="en-US" sz="1400" dirty="0">
                <a:solidFill>
                  <a:srgbClr val="0070C0"/>
                </a:solidFill>
                <a:latin typeface="HG丸ｺﾞｼｯｸM-PRO" pitchFamily="50" charset="-128"/>
                <a:ea typeface="HG丸ｺﾞｼｯｸM-PRO" pitchFamily="50" charset="-128"/>
              </a:rPr>
              <a:t>年</a:t>
            </a:r>
            <a:r>
              <a:rPr lang="en-US" altLang="zh-TW" sz="1400" dirty="0">
                <a:solidFill>
                  <a:srgbClr val="0070C0"/>
                </a:solidFill>
                <a:latin typeface="HG丸ｺﾞｼｯｸM-PRO" pitchFamily="50" charset="-128"/>
                <a:ea typeface="HG丸ｺﾞｼｯｸM-PRO" pitchFamily="50" charset="-128"/>
              </a:rPr>
              <a:t>6</a:t>
            </a:r>
            <a:r>
              <a:rPr lang="zh-TW" altLang="en-US" sz="1400" dirty="0">
                <a:solidFill>
                  <a:srgbClr val="0070C0"/>
                </a:solidFill>
                <a:latin typeface="HG丸ｺﾞｼｯｸM-PRO" pitchFamily="50" charset="-128"/>
                <a:ea typeface="HG丸ｺﾞｼｯｸM-PRO" pitchFamily="50" charset="-128"/>
              </a:rPr>
              <a:t>月</a:t>
            </a:r>
            <a:r>
              <a:rPr lang="en-US" altLang="zh-TW" sz="1400" dirty="0">
                <a:solidFill>
                  <a:srgbClr val="0070C0"/>
                </a:solidFill>
                <a:latin typeface="HG丸ｺﾞｼｯｸM-PRO" pitchFamily="50" charset="-128"/>
                <a:ea typeface="HG丸ｺﾞｼｯｸM-PRO" pitchFamily="50" charset="-128"/>
              </a:rPr>
              <a:t>22</a:t>
            </a:r>
            <a:r>
              <a:rPr lang="zh-TW" altLang="en-US" sz="1400" dirty="0">
                <a:solidFill>
                  <a:srgbClr val="0070C0"/>
                </a:solidFill>
                <a:latin typeface="HG丸ｺﾞｼｯｸM-PRO" pitchFamily="50" charset="-128"/>
                <a:ea typeface="HG丸ｺﾞｼｯｸM-PRO" pitchFamily="50" charset="-128"/>
              </a:rPr>
              <a:t>日</a:t>
            </a:r>
            <a:r>
              <a:rPr lang="ja-JP" altLang="en-US" sz="1400" dirty="0">
                <a:solidFill>
                  <a:srgbClr val="0070C0"/>
                </a:solidFill>
                <a:latin typeface="HG丸ｺﾞｼｯｸM-PRO" pitchFamily="50" charset="-128"/>
                <a:ea typeface="HG丸ｺﾞｼｯｸM-PRO" pitchFamily="50" charset="-128"/>
              </a:rPr>
              <a:t>抜粋</a:t>
            </a:r>
            <a:endParaRPr lang="en-US" altLang="ja-JP" sz="1400" dirty="0">
              <a:solidFill>
                <a:srgbClr val="0070C0"/>
              </a:solidFill>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2020</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2</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25</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2019</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4</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12</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2018</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4</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2</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2017</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7</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1</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16778" y="5479340"/>
            <a:ext cx="6400800" cy="1071570"/>
          </a:xfrm>
        </p:spPr>
        <p:txBody>
          <a:bodyPr anchor="ctr">
            <a:normAutofit fontScale="62500" lnSpcReduction="20000"/>
          </a:bodyPr>
          <a:lstStyle/>
          <a:p>
            <a:r>
              <a:rPr lang="ja-JP" altLang="en-US" dirty="0">
                <a:solidFill>
                  <a:schemeClr val="tx1"/>
                </a:solidFill>
              </a:rPr>
              <a:t>　同志社大学大学院総合政策科学研究科</a:t>
            </a:r>
            <a:endParaRPr lang="en-US" altLang="ja-JP" dirty="0">
              <a:solidFill>
                <a:schemeClr val="tx1"/>
              </a:solidFill>
            </a:endParaRPr>
          </a:p>
          <a:p>
            <a:r>
              <a:rPr lang="ja-JP" altLang="en-US" dirty="0">
                <a:solidFill>
                  <a:schemeClr val="tx1"/>
                </a:solidFill>
              </a:rPr>
              <a:t>嘱託講師　中山正樹</a:t>
            </a:r>
          </a:p>
        </p:txBody>
      </p:sp>
      <p:sp>
        <p:nvSpPr>
          <p:cNvPr id="3" name="正方形/長方形 2">
            <a:extLst>
              <a:ext uri="{FF2B5EF4-FFF2-40B4-BE49-F238E27FC236}">
                <a16:creationId xmlns:a16="http://schemas.microsoft.com/office/drawing/2014/main" id="{36C4DDE4-8212-408B-8437-1AF32BD7BFD5}"/>
              </a:ext>
            </a:extLst>
          </p:cNvPr>
          <p:cNvSpPr/>
          <p:nvPr/>
        </p:nvSpPr>
        <p:spPr>
          <a:xfrm>
            <a:off x="2144387" y="4298101"/>
            <a:ext cx="8839279" cy="707886"/>
          </a:xfrm>
          <a:prstGeom prst="rect">
            <a:avLst/>
          </a:prstGeom>
        </p:spPr>
        <p:txBody>
          <a:bodyPr wrap="none">
            <a:spAutoFit/>
          </a:bodyPr>
          <a:lstStyle/>
          <a:p>
            <a:r>
              <a:rPr lang="en-US" altLang="ja-JP" sz="4000" dirty="0">
                <a:solidFill>
                  <a:srgbClr val="0070C0"/>
                </a:solidFill>
                <a:latin typeface="Meiryo UI" panose="020B0604030504040204" pitchFamily="50" charset="-128"/>
                <a:ea typeface="Meiryo UI" panose="020B0604030504040204" pitchFamily="50" charset="-128"/>
              </a:rPr>
              <a:t>【</a:t>
            </a:r>
            <a:r>
              <a:rPr lang="ja-JP" altLang="en-US" sz="4000" dirty="0">
                <a:solidFill>
                  <a:srgbClr val="0070C0"/>
                </a:solidFill>
                <a:latin typeface="Meiryo UI" panose="020B0604030504040204" pitchFamily="50" charset="-128"/>
                <a:ea typeface="Meiryo UI" panose="020B0604030504040204" pitchFamily="50" charset="-128"/>
              </a:rPr>
              <a:t>横断検索とハーベスト関連部分抜粋</a:t>
            </a:r>
            <a:r>
              <a:rPr lang="en-US" altLang="ja-JP" sz="4000" dirty="0">
                <a:solidFill>
                  <a:srgbClr val="0070C0"/>
                </a:solidFill>
                <a:latin typeface="Meiryo UI" panose="020B0604030504040204" pitchFamily="50" charset="-128"/>
                <a:ea typeface="Meiryo UI" panose="020B0604030504040204" pitchFamily="50" charset="-128"/>
              </a:rPr>
              <a:t>】</a:t>
            </a:r>
            <a:r>
              <a:rPr lang="ja-JP" altLang="en-US" sz="4000" dirty="0">
                <a:solidFill>
                  <a:srgbClr val="0070C0"/>
                </a:solidFill>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210119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en-US" altLang="ja-JP" dirty="0"/>
              <a:t>OAI-PMH</a:t>
            </a:r>
            <a:r>
              <a:rPr kumimoji="1" lang="ja-JP" altLang="en-US" dirty="0"/>
              <a:t>から</a:t>
            </a:r>
            <a:r>
              <a:rPr lang="en-US" altLang="ja-JP" dirty="0" err="1"/>
              <a:t>ResourceSync</a:t>
            </a:r>
            <a:r>
              <a:rPr lang="ja-JP" altLang="en-US" dirty="0"/>
              <a:t>へ</a:t>
            </a:r>
            <a:br>
              <a:rPr lang="en-US" altLang="ja-JP" dirty="0"/>
            </a:br>
            <a:r>
              <a:rPr lang="ja-JP" altLang="en-US" dirty="0"/>
              <a:t>さらに</a:t>
            </a:r>
            <a:r>
              <a:rPr lang="en-US" altLang="ja-JP" dirty="0"/>
              <a:t>IIIF</a:t>
            </a:r>
            <a:r>
              <a:rPr lang="ja-JP" altLang="en-US" dirty="0"/>
              <a:t>へ</a:t>
            </a:r>
            <a:endParaRPr kumimoji="1" lang="ja-JP" altLang="en-US" dirty="0"/>
          </a:p>
        </p:txBody>
      </p:sp>
    </p:spTree>
    <p:extLst>
      <p:ext uri="{BB962C8B-B14F-4D97-AF65-F5344CB8AC3E}">
        <p14:creationId xmlns:p14="http://schemas.microsoft.com/office/powerpoint/2010/main" val="90657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040130"/>
          </a:xfrm>
        </p:spPr>
        <p:txBody>
          <a:bodyPr>
            <a:noAutofit/>
          </a:bodyPr>
          <a:lstStyle/>
          <a:p>
            <a:r>
              <a:rPr lang="ja-JP" altLang="en-US" sz="3200" dirty="0"/>
              <a:t>☆</a:t>
            </a:r>
            <a:r>
              <a:rPr lang="ja-JP" altLang="ja-JP" sz="3200" dirty="0"/>
              <a:t>図書館のさまざまなデータを標準化する意義，</a:t>
            </a:r>
            <a:br>
              <a:rPr lang="en-US" altLang="ja-JP" sz="3200" dirty="0"/>
            </a:br>
            <a:r>
              <a:rPr lang="ja-JP" altLang="ja-JP" sz="3200" dirty="0"/>
              <a:t>規格の重要性等</a:t>
            </a:r>
            <a:endParaRPr lang="ja-JP" altLang="en-US" sz="3200" dirty="0"/>
          </a:p>
        </p:txBody>
      </p:sp>
      <p:sp>
        <p:nvSpPr>
          <p:cNvPr id="3" name="コンテンツ プレースホルダー 2"/>
          <p:cNvSpPr>
            <a:spLocks noGrp="1"/>
          </p:cNvSpPr>
          <p:nvPr>
            <p:ph sz="half" idx="1"/>
          </p:nvPr>
        </p:nvSpPr>
        <p:spPr>
          <a:xfrm>
            <a:off x="148590" y="1600201"/>
            <a:ext cx="5269230" cy="4525963"/>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ja-JP" altLang="en-US" dirty="0"/>
              <a:t>的確な情報を提供したい</a:t>
            </a:r>
            <a:endParaRPr lang="en-US" altLang="ja-JP" dirty="0"/>
          </a:p>
          <a:p>
            <a:r>
              <a:rPr kumimoji="1" lang="ja-JP" altLang="en-US" dirty="0"/>
              <a:t>情報の網羅性の確保が必要</a:t>
            </a:r>
            <a:endParaRPr kumimoji="1" lang="en-US" altLang="ja-JP" dirty="0"/>
          </a:p>
          <a:p>
            <a:pPr lvl="1"/>
            <a:r>
              <a:rPr kumimoji="1" lang="en-US" altLang="ja-JP" dirty="0"/>
              <a:t>1</a:t>
            </a:r>
            <a:r>
              <a:rPr kumimoji="1" lang="ja-JP" altLang="en-US" dirty="0" err="1"/>
              <a:t>つの</a:t>
            </a:r>
            <a:r>
              <a:rPr kumimoji="1" lang="ja-JP" altLang="en-US" dirty="0"/>
              <a:t>機関が全てを保有していない</a:t>
            </a:r>
            <a:endParaRPr kumimoji="1" lang="en-US" altLang="ja-JP" dirty="0"/>
          </a:p>
          <a:p>
            <a:pPr lvl="1"/>
            <a:r>
              <a:rPr lang="ja-JP" altLang="en-US" dirty="0"/>
              <a:t>様々な機関が保有している情報を一元的に活用したい</a:t>
            </a:r>
            <a:endParaRPr lang="en-US" altLang="ja-JP" dirty="0"/>
          </a:p>
          <a:p>
            <a:r>
              <a:rPr kumimoji="1" lang="ja-JP" altLang="en-US" dirty="0"/>
              <a:t>個々の情報の共通化が必要</a:t>
            </a:r>
            <a:endParaRPr kumimoji="1" lang="en-US" altLang="ja-JP" dirty="0"/>
          </a:p>
          <a:p>
            <a:pPr lvl="1"/>
            <a:r>
              <a:rPr kumimoji="1" lang="ja-JP" altLang="en-US" dirty="0"/>
              <a:t>一元的に利用できるようにするには、仕様が統一されていることが効率的</a:t>
            </a:r>
            <a:endParaRPr kumimoji="1" lang="en-US" altLang="ja-JP" dirty="0"/>
          </a:p>
          <a:p>
            <a:pPr marL="228600" lvl="1">
              <a:spcBef>
                <a:spcPts val="1000"/>
              </a:spcBef>
            </a:pPr>
            <a:r>
              <a:rPr lang="ja-JP" altLang="en-US" dirty="0"/>
              <a:t>関係機関が標準仕様と適用することが必須</a:t>
            </a:r>
            <a:endParaRPr lang="en-US" altLang="ja-JP" dirty="0"/>
          </a:p>
          <a:p>
            <a:pPr marL="685800" lvl="2">
              <a:spcBef>
                <a:spcPts val="1000"/>
              </a:spcBef>
            </a:pPr>
            <a:r>
              <a:rPr lang="ja-JP" altLang="en-US" dirty="0"/>
              <a:t>共通仕様を提示して、共通仕様の普及活動を推進</a:t>
            </a:r>
            <a:endParaRPr lang="en-US" altLang="ja-JP" dirty="0"/>
          </a:p>
        </p:txBody>
      </p:sp>
      <p:sp>
        <p:nvSpPr>
          <p:cNvPr id="4" name="コンテンツ プレースホルダー 3"/>
          <p:cNvSpPr>
            <a:spLocks noGrp="1"/>
          </p:cNvSpPr>
          <p:nvPr>
            <p:ph sz="half" idx="2"/>
          </p:nvPr>
        </p:nvSpPr>
        <p:spPr>
          <a:xfrm>
            <a:off x="6606540" y="1600201"/>
            <a:ext cx="5417820" cy="4525963"/>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ja-JP" altLang="en-US" dirty="0"/>
              <a:t>メタデータ記述要素・記述規則</a:t>
            </a:r>
            <a:endParaRPr lang="en-US" altLang="ja-JP" dirty="0"/>
          </a:p>
          <a:p>
            <a:pPr lvl="1"/>
            <a:r>
              <a:rPr lang="ja-JP" altLang="en-US" dirty="0"/>
              <a:t>個々の書誌情報</a:t>
            </a:r>
            <a:endParaRPr lang="en-US" altLang="ja-JP" dirty="0"/>
          </a:p>
          <a:p>
            <a:pPr lvl="1"/>
            <a:r>
              <a:rPr lang="ja-JP" altLang="en-US" dirty="0"/>
              <a:t>個々の情報の永続的識別子</a:t>
            </a:r>
            <a:endParaRPr lang="en-US" altLang="ja-JP" dirty="0"/>
          </a:p>
          <a:p>
            <a:pPr lvl="1"/>
            <a:r>
              <a:rPr lang="ja-JP" altLang="en-US" dirty="0"/>
              <a:t>同義語辞書、シソーラス</a:t>
            </a:r>
            <a:endParaRPr lang="en-US" altLang="ja-JP" dirty="0"/>
          </a:p>
          <a:p>
            <a:r>
              <a:rPr lang="ja-JP" altLang="en-US" dirty="0"/>
              <a:t>メタデータ交換通信規約</a:t>
            </a:r>
            <a:endParaRPr lang="en-US" altLang="ja-JP" dirty="0"/>
          </a:p>
          <a:p>
            <a:pPr lvl="1"/>
            <a:r>
              <a:rPr lang="ja-JP" altLang="en-US" dirty="0"/>
              <a:t>収集（ハーベスト）</a:t>
            </a:r>
            <a:endParaRPr lang="en-US" altLang="ja-JP" dirty="0"/>
          </a:p>
          <a:p>
            <a:pPr lvl="1"/>
            <a:r>
              <a:rPr lang="ja-JP" altLang="en-US" dirty="0"/>
              <a:t>横断検索</a:t>
            </a:r>
            <a:endParaRPr lang="en-US" altLang="ja-JP" dirty="0"/>
          </a:p>
          <a:p>
            <a:pPr lvl="1"/>
            <a:r>
              <a:rPr lang="ja-JP" altLang="en-US" dirty="0"/>
              <a:t>格納・保存</a:t>
            </a:r>
            <a:endParaRPr lang="en-US" altLang="ja-JP" dirty="0"/>
          </a:p>
          <a:p>
            <a:pPr lvl="1"/>
            <a:r>
              <a:rPr lang="ja-JP" altLang="en-US" dirty="0"/>
              <a:t>提供</a:t>
            </a:r>
            <a:endParaRPr lang="en-US" altLang="ja-JP" dirty="0"/>
          </a:p>
          <a:p>
            <a:r>
              <a:rPr kumimoji="1" lang="ja-JP" altLang="en-US" dirty="0"/>
              <a:t>デジタルコンテンツ仕様</a:t>
            </a:r>
            <a:endParaRPr kumimoji="1" lang="en-US" altLang="ja-JP" dirty="0"/>
          </a:p>
          <a:p>
            <a:pPr lvl="1"/>
            <a:r>
              <a:rPr lang="ja-JP" altLang="en-US" dirty="0"/>
              <a:t>画像、音声、動画、電子書籍</a:t>
            </a:r>
            <a:endParaRPr kumimoji="1" lang="en-US" altLang="ja-JP" dirty="0"/>
          </a:p>
          <a:p>
            <a:r>
              <a:rPr lang="ja-JP" altLang="en-US" dirty="0"/>
              <a:t>デジタルコンテンツ交換仕様</a:t>
            </a:r>
            <a:endParaRPr kumimoji="1" lang="en-US" altLang="ja-JP" dirty="0"/>
          </a:p>
          <a:p>
            <a:pPr lvl="1"/>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8" name="右矢印 7"/>
          <p:cNvSpPr/>
          <p:nvPr/>
        </p:nvSpPr>
        <p:spPr>
          <a:xfrm>
            <a:off x="5417820" y="2948940"/>
            <a:ext cx="1188720" cy="89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内容は？</a:t>
            </a:r>
          </a:p>
        </p:txBody>
      </p:sp>
      <p:sp>
        <p:nvSpPr>
          <p:cNvPr id="9" name="横巻き 8"/>
          <p:cNvSpPr/>
          <p:nvPr/>
        </p:nvSpPr>
        <p:spPr>
          <a:xfrm>
            <a:off x="2301240" y="883687"/>
            <a:ext cx="7117080" cy="70654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様々な機関が提供するデータベースを効率的に利活用するために</a:t>
            </a:r>
          </a:p>
        </p:txBody>
      </p:sp>
    </p:spTree>
    <p:extLst>
      <p:ext uri="{BB962C8B-B14F-4D97-AF65-F5344CB8AC3E}">
        <p14:creationId xmlns:p14="http://schemas.microsoft.com/office/powerpoint/2010/main" val="247449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スライド番号プレースホルダー 5"/>
          <p:cNvSpPr>
            <a:spLocks noGrp="1"/>
          </p:cNvSpPr>
          <p:nvPr>
            <p:ph type="sldNum" sz="quarter" idx="12"/>
          </p:nvPr>
        </p:nvSpPr>
        <p:spPr/>
        <p:txBody>
          <a:bodyPr/>
          <a:lstStyle/>
          <a:p>
            <a:fld id="{4700EABB-7551-43FC-ACC4-01EE98B47B5D}" type="slidenum">
              <a:rPr lang="en-US" altLang="ja-JP">
                <a:solidFill>
                  <a:srgbClr val="000000"/>
                </a:solidFill>
              </a:rPr>
              <a:pPr/>
              <a:t>12</a:t>
            </a:fld>
            <a:endParaRPr lang="en-US" altLang="ja-JP">
              <a:solidFill>
                <a:srgbClr val="000000"/>
              </a:solidFill>
            </a:endParaRPr>
          </a:p>
        </p:txBody>
      </p:sp>
      <p:sp>
        <p:nvSpPr>
          <p:cNvPr id="790530" name="Rectangle 2"/>
          <p:cNvSpPr>
            <a:spLocks noGrp="1" noChangeArrowheads="1"/>
          </p:cNvSpPr>
          <p:nvPr>
            <p:ph type="title"/>
          </p:nvPr>
        </p:nvSpPr>
        <p:spPr>
          <a:xfrm>
            <a:off x="1524000" y="-99392"/>
            <a:ext cx="9036050" cy="1151905"/>
          </a:xfrm>
        </p:spPr>
        <p:txBody>
          <a:bodyPr>
            <a:normAutofit/>
          </a:bodyPr>
          <a:lstStyle/>
          <a:p>
            <a:r>
              <a:rPr lang="ja-JP" altLang="en-US" sz="4000" dirty="0"/>
              <a:t>☆連携のための共通仕様（</a:t>
            </a:r>
            <a:r>
              <a:rPr lang="en-US" altLang="ja-JP" sz="4000" dirty="0"/>
              <a:t>2006</a:t>
            </a:r>
            <a:r>
              <a:rPr lang="ja-JP" altLang="en-US" sz="4000" dirty="0"/>
              <a:t>年）</a:t>
            </a:r>
          </a:p>
        </p:txBody>
      </p:sp>
      <p:graphicFrame>
        <p:nvGraphicFramePr>
          <p:cNvPr id="790674" name="Group 146"/>
          <p:cNvGraphicFramePr>
            <a:graphicFrameLocks noGrp="1"/>
          </p:cNvGraphicFramePr>
          <p:nvPr>
            <p:extLst>
              <p:ext uri="{D42A27DB-BD31-4B8C-83A1-F6EECF244321}">
                <p14:modId xmlns:p14="http://schemas.microsoft.com/office/powerpoint/2010/main" val="3896822754"/>
              </p:ext>
            </p:extLst>
          </p:nvPr>
        </p:nvGraphicFramePr>
        <p:xfrm>
          <a:off x="409575" y="1125539"/>
          <a:ext cx="5327650" cy="5411153"/>
        </p:xfrm>
        <a:graphic>
          <a:graphicData uri="http://schemas.openxmlformats.org/drawingml/2006/table">
            <a:tbl>
              <a:tblPr/>
              <a:tblGrid>
                <a:gridCol w="503238">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3744912">
                  <a:extLst>
                    <a:ext uri="{9D8B030D-6E8A-4147-A177-3AD203B41FA5}">
                      <a16:colId xmlns:a16="http://schemas.microsoft.com/office/drawing/2014/main" val="20002"/>
                    </a:ext>
                  </a:extLst>
                </a:gridCol>
              </a:tblGrid>
              <a:tr h="180975">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grid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メタデータ形式</a:t>
                      </a:r>
                    </a:p>
                  </a:txBody>
                  <a:tcPr anchor="ctr" horzOverflow="overflow">
                    <a:lnL w="12700"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extLst>
                  <a:ext uri="{0D108BD9-81ED-4DB2-BD59-A6C34878D82A}">
                    <a16:rowId xmlns:a16="http://schemas.microsoft.com/office/drawing/2014/main" val="10000"/>
                  </a:ext>
                </a:extLst>
              </a:tr>
              <a:tr h="190500">
                <a:tc rowSpan="14">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テ</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ツ</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DC</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系</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DC-NDL</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Junii</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Junii2</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0002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RSS2.0</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に</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DC-NDL</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要素を拡張</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oai_dc</a:t>
                      </a:r>
                      <a:endPar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2888">
                <a:tc vMerge="1">
                  <a:txBody>
                    <a:bodyPr/>
                    <a:lstStyle/>
                    <a:p>
                      <a:endParaRPr kumimoji="1" lang="ja-JP" altLang="en-US"/>
                    </a:p>
                  </a:txBody>
                  <a:tcPr/>
                </a:tc>
                <a:tc rowSpan="5">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RSS1.0</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90513">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RSS1.0</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に</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Dublin Core</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モジュールを追加</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RSS2.0</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Podcast</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a:t>
                      </a:r>
                      <a:endPar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OpenSearch</a:t>
                      </a: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Atom0.3</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MODS</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NDL-DA</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メタデータスキーマ</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(METS,MODS</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準拠</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MARC</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JAPAN/MARC(M)</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JAPAN/MARC(S)</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42888">
                <a:tc vMerge="1">
                  <a:txBody>
                    <a:bodyPr/>
                    <a:lstStyle/>
                    <a:p>
                      <a:endParaRPr kumimoji="1" lang="ja-JP" altLang="en-US"/>
                    </a:p>
                  </a:txBody>
                  <a:tcPr/>
                </a:tc>
                <a:tc row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その他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SRW</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Z39.50</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等に準拠した仕様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8892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標準仕様での提供が困難な場合は、データプロバイダ独自仕様も考慮</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44475">
                <a:tc rowSpan="3" grid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サイト情報もしくは</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サイト内基点情報</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3" h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OPML</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a:t>
                      </a: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リスト）</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242888">
                <a:tc gridSpan="2" vMerge="1">
                  <a:txBody>
                    <a:bodyPr/>
                    <a:lstStyle/>
                    <a:p>
                      <a:endParaRPr kumimoji="1" lang="ja-JP" altLang="en-US"/>
                    </a:p>
                  </a:txBody>
                  <a:tcPr/>
                </a:tc>
                <a:tc hMerge="1"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Google SiteMap</a:t>
                      </a: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形式 （適用検討中）</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288925">
                <a:tc gridSpan="2" vMerge="1">
                  <a:txBody>
                    <a:bodyPr/>
                    <a:lstStyle/>
                    <a:p>
                      <a:endParaRPr kumimoji="1" lang="ja-JP" altLang="en-US"/>
                    </a:p>
                  </a:txBody>
                  <a:tcPr/>
                </a:tc>
                <a:tc hMerge="1"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UDDI</a:t>
                      </a: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ディレクトリ形式（拡張仕様）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bl>
          </a:graphicData>
        </a:graphic>
      </p:graphicFrame>
      <p:graphicFrame>
        <p:nvGraphicFramePr>
          <p:cNvPr id="790580" name="Group 52"/>
          <p:cNvGraphicFramePr>
            <a:graphicFrameLocks noGrp="1"/>
          </p:cNvGraphicFramePr>
          <p:nvPr>
            <p:extLst>
              <p:ext uri="{D42A27DB-BD31-4B8C-83A1-F6EECF244321}">
                <p14:modId xmlns:p14="http://schemas.microsoft.com/office/powerpoint/2010/main" val="3133186190"/>
              </p:ext>
            </p:extLst>
          </p:nvPr>
        </p:nvGraphicFramePr>
        <p:xfrm>
          <a:off x="5953125" y="2060575"/>
          <a:ext cx="3240088" cy="3192466"/>
        </p:xfrm>
        <a:graphic>
          <a:graphicData uri="http://schemas.openxmlformats.org/drawingml/2006/table">
            <a:tbl>
              <a:tblPr/>
              <a:tblGrid>
                <a:gridCol w="1106488">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19088">
                <a:tc grid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通信プロトコル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extLst>
                  <a:ext uri="{0D108BD9-81ED-4DB2-BD59-A6C34878D82A}">
                    <a16:rowId xmlns:a16="http://schemas.microsoft.com/office/drawing/2014/main" val="10000"/>
                  </a:ext>
                </a:extLst>
              </a:tr>
              <a:tr h="319088">
                <a:tc row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ハーベスト</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OAI-PMH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RSS</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9088">
                <a:tc rowSpan="3">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横断検索</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SRW(SRU/SOAP)</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Z39.50</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OpenSearch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17500">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1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リンクリゾルバ</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OpenURL</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47688">
                <a:tc row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サービス連携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Web</a:t>
                      </a: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サービス</a:t>
                      </a:r>
                      <a:r>
                        <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API</a:t>
                      </a:r>
                      <a:r>
                        <a:rPr kumimoji="1" lang="ja-JP" altLang="en-US"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によるシステム連携　</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12750">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UDDI</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790608" name="AutoShape 80"/>
          <p:cNvSpPr>
            <a:spLocks noChangeArrowheads="1"/>
          </p:cNvSpPr>
          <p:nvPr/>
        </p:nvSpPr>
        <p:spPr bwMode="auto">
          <a:xfrm>
            <a:off x="5880101" y="5084764"/>
            <a:ext cx="3097213" cy="1584325"/>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1600" dirty="0" err="1">
                <a:solidFill>
                  <a:srgbClr val="663300"/>
                </a:solidFill>
                <a:latin typeface="Meiryo UI" panose="020B0604030504040204" pitchFamily="50" charset="-128"/>
                <a:ea typeface="Meiryo UI" panose="020B0604030504040204" pitchFamily="50" charset="-128"/>
              </a:rPr>
              <a:t>ー</a:t>
            </a:r>
            <a:r>
              <a:rPr lang="ja-JP" altLang="en-US" sz="1600" dirty="0">
                <a:solidFill>
                  <a:srgbClr val="663300"/>
                </a:solidFill>
                <a:latin typeface="Meiryo UI" panose="020B0604030504040204" pitchFamily="50" charset="-128"/>
                <a:ea typeface="Meiryo UI" panose="020B0604030504040204" pitchFamily="50" charset="-128"/>
              </a:rPr>
              <a:t>方針</a:t>
            </a:r>
            <a:r>
              <a:rPr lang="ja-JP" altLang="en-US" sz="1600" dirty="0" err="1">
                <a:solidFill>
                  <a:srgbClr val="663300"/>
                </a:solidFill>
                <a:latin typeface="Meiryo UI" panose="020B0604030504040204" pitchFamily="50" charset="-128"/>
                <a:ea typeface="Meiryo UI" panose="020B0604030504040204" pitchFamily="50" charset="-128"/>
              </a:rPr>
              <a:t>ー</a:t>
            </a:r>
            <a:endParaRPr lang="ja-JP" altLang="en-US" sz="1600" dirty="0">
              <a:solidFill>
                <a:srgbClr val="663300"/>
              </a:solidFill>
              <a:latin typeface="Meiryo UI" panose="020B0604030504040204" pitchFamily="50" charset="-128"/>
              <a:ea typeface="Meiryo UI" panose="020B0604030504040204" pitchFamily="50" charset="-128"/>
            </a:endParaRPr>
          </a:p>
          <a:p>
            <a:pPr fontAlgn="base">
              <a:spcBef>
                <a:spcPct val="0"/>
              </a:spcBef>
              <a:spcAft>
                <a:spcPct val="0"/>
              </a:spcAft>
              <a:buFontTx/>
              <a:buChar char="•"/>
            </a:pPr>
            <a:r>
              <a:rPr lang="ja-JP" altLang="en-US" sz="1400" dirty="0">
                <a:solidFill>
                  <a:srgbClr val="FF0000"/>
                </a:solidFill>
                <a:latin typeface="Meiryo UI" panose="020B0604030504040204" pitchFamily="50" charset="-128"/>
                <a:ea typeface="Meiryo UI" panose="020B0604030504040204" pitchFamily="50" charset="-128"/>
              </a:rPr>
              <a:t>市場で広く普及している、もしくは、普及が見込まれる複数の仕様を可能な限り受け入れる。</a:t>
            </a:r>
          </a:p>
          <a:p>
            <a:pPr fontAlgn="base">
              <a:spcBef>
                <a:spcPct val="0"/>
              </a:spcBef>
              <a:spcAft>
                <a:spcPct val="0"/>
              </a:spcAft>
              <a:buFontTx/>
              <a:buChar char="•"/>
            </a:pPr>
            <a:r>
              <a:rPr lang="ja-JP" altLang="en-US" sz="1400" dirty="0">
                <a:solidFill>
                  <a:srgbClr val="663300"/>
                </a:solidFill>
                <a:latin typeface="Meiryo UI" panose="020B0604030504040204" pitchFamily="50" charset="-128"/>
                <a:ea typeface="Meiryo UI" panose="020B0604030504040204" pitchFamily="50" charset="-128"/>
              </a:rPr>
              <a:t>（最低限のメタデータであっても受け入れて利用する）</a:t>
            </a:r>
          </a:p>
        </p:txBody>
      </p:sp>
      <p:sp>
        <p:nvSpPr>
          <p:cNvPr id="790609" name="Rectangle 81"/>
          <p:cNvSpPr>
            <a:spLocks noChangeArrowheads="1"/>
          </p:cNvSpPr>
          <p:nvPr/>
        </p:nvSpPr>
        <p:spPr bwMode="auto">
          <a:xfrm>
            <a:off x="5808664" y="836613"/>
            <a:ext cx="3455987" cy="1079500"/>
          </a:xfrm>
          <a:prstGeom prst="rect">
            <a:avLst/>
          </a:prstGeom>
          <a:solidFill>
            <a:schemeClr val="accent2"/>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通信プロトコル</a:t>
            </a:r>
          </a:p>
        </p:txBody>
      </p:sp>
      <p:sp>
        <p:nvSpPr>
          <p:cNvPr id="790610" name="Rectangle 82"/>
          <p:cNvSpPr>
            <a:spLocks noChangeArrowheads="1"/>
          </p:cNvSpPr>
          <p:nvPr/>
        </p:nvSpPr>
        <p:spPr bwMode="auto">
          <a:xfrm>
            <a:off x="5951538" y="1196976"/>
            <a:ext cx="3168650" cy="720725"/>
          </a:xfrm>
          <a:prstGeom prst="rect">
            <a:avLst/>
          </a:prstGeom>
          <a:solidFill>
            <a:srgbClr val="FF660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メタデータ記述要素</a:t>
            </a:r>
          </a:p>
        </p:txBody>
      </p:sp>
      <p:sp>
        <p:nvSpPr>
          <p:cNvPr id="790611" name="Rectangle 83"/>
          <p:cNvSpPr>
            <a:spLocks noChangeArrowheads="1"/>
          </p:cNvSpPr>
          <p:nvPr/>
        </p:nvSpPr>
        <p:spPr bwMode="auto">
          <a:xfrm>
            <a:off x="6167438" y="1557338"/>
            <a:ext cx="2736850" cy="360362"/>
          </a:xfrm>
          <a:prstGeom prst="rect">
            <a:avLst/>
          </a:prstGeom>
          <a:solidFill>
            <a:srgbClr val="FF000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メタデータ記述規則</a:t>
            </a:r>
          </a:p>
        </p:txBody>
      </p:sp>
      <p:sp>
        <p:nvSpPr>
          <p:cNvPr id="2" name="フッター プレースホルダー 1"/>
          <p:cNvSpPr>
            <a:spLocks noGrp="1"/>
          </p:cNvSpPr>
          <p:nvPr>
            <p:ph type="ftr" sz="quarter" idx="11"/>
          </p:nvPr>
        </p:nvSpPr>
        <p:spPr>
          <a:xfrm>
            <a:off x="2743200" y="6356350"/>
            <a:ext cx="4114800" cy="365125"/>
          </a:xfrm>
        </p:spPr>
        <p:txBody>
          <a:bodyPr/>
          <a:lstStyle/>
          <a:p>
            <a:endParaRPr kumimoji="0" lang="en-US"/>
          </a:p>
        </p:txBody>
      </p:sp>
      <p:sp>
        <p:nvSpPr>
          <p:cNvPr id="11" name="横巻き 10"/>
          <p:cNvSpPr/>
          <p:nvPr/>
        </p:nvSpPr>
        <p:spPr>
          <a:xfrm>
            <a:off x="9971088" y="2148606"/>
            <a:ext cx="1992312" cy="309395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b="1" dirty="0">
                <a:solidFill>
                  <a:srgbClr val="FF0000"/>
                </a:solidFill>
                <a:latin typeface="Meiryo UI" panose="020B0604030504040204" pitchFamily="50" charset="-128"/>
                <a:ea typeface="Meiryo UI" panose="020B0604030504040204" pitchFamily="50" charset="-128"/>
              </a:rPr>
              <a:t>PORTA</a:t>
            </a:r>
            <a:r>
              <a:rPr lang="ja-JP" altLang="en-US" b="1" dirty="0">
                <a:solidFill>
                  <a:srgbClr val="FF0000"/>
                </a:solidFill>
                <a:latin typeface="Meiryo UI" panose="020B0604030504040204" pitchFamily="50" charset="-128"/>
                <a:ea typeface="Meiryo UI" panose="020B0604030504040204" pitchFamily="50" charset="-128"/>
              </a:rPr>
              <a:t>との連携のための</a:t>
            </a:r>
            <a:r>
              <a:rPr lang="en-US" altLang="ja-JP" b="1" dirty="0">
                <a:solidFill>
                  <a:srgbClr val="FF0000"/>
                </a:solidFill>
                <a:latin typeface="Meiryo UI" panose="020B0604030504040204" pitchFamily="50" charset="-128"/>
                <a:ea typeface="Meiryo UI" panose="020B0604030504040204" pitchFamily="50" charset="-128"/>
              </a:rPr>
              <a:t>API</a:t>
            </a:r>
            <a:r>
              <a:rPr lang="ja-JP" altLang="en-US" b="1" dirty="0">
                <a:solidFill>
                  <a:srgbClr val="FF0000"/>
                </a:solidFill>
                <a:latin typeface="Meiryo UI" panose="020B0604030504040204" pitchFamily="50" charset="-128"/>
                <a:ea typeface="Meiryo UI" panose="020B0604030504040204" pitchFamily="50" charset="-128"/>
              </a:rPr>
              <a:t>として、国際標準に準拠してメタデータの記述要素と通信プロトコルを提示</a:t>
            </a:r>
          </a:p>
        </p:txBody>
      </p:sp>
    </p:spTree>
    <p:extLst>
      <p:ext uri="{BB962C8B-B14F-4D97-AF65-F5344CB8AC3E}">
        <p14:creationId xmlns:p14="http://schemas.microsoft.com/office/powerpoint/2010/main" val="206060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p:cNvSpPr/>
          <p:nvPr/>
        </p:nvSpPr>
        <p:spPr>
          <a:xfrm>
            <a:off x="255280" y="4629552"/>
            <a:ext cx="9144000" cy="18722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113" name="正方形/長方形 112"/>
          <p:cNvSpPr/>
          <p:nvPr/>
        </p:nvSpPr>
        <p:spPr>
          <a:xfrm>
            <a:off x="255280" y="2325296"/>
            <a:ext cx="9144000" cy="18722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ja-JP" altLang="en-US"/>
          </a:p>
        </p:txBody>
      </p:sp>
      <p:sp>
        <p:nvSpPr>
          <p:cNvPr id="29" name="AutoShape 8"/>
          <p:cNvSpPr>
            <a:spLocks noChangeArrowheads="1"/>
          </p:cNvSpPr>
          <p:nvPr/>
        </p:nvSpPr>
        <p:spPr bwMode="auto">
          <a:xfrm>
            <a:off x="866840" y="4917585"/>
            <a:ext cx="2078924" cy="1262909"/>
          </a:xfrm>
          <a:prstGeom prst="roundRect">
            <a:avLst>
              <a:gd name="adj" fmla="val 25048"/>
            </a:avLst>
          </a:prstGeom>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lgn="ctr">
              <a:defRPr/>
            </a:pPr>
            <a:r>
              <a:rPr lang="en-US" altLang="ja-JP" sz="1200" dirty="0">
                <a:latin typeface="HG丸ｺﾞｼｯｸM-PRO" pitchFamily="50" charset="-128"/>
                <a:ea typeface="HG丸ｺﾞｼｯｸM-PRO" pitchFamily="50" charset="-128"/>
              </a:rPr>
              <a:t>NDL</a:t>
            </a:r>
          </a:p>
          <a:p>
            <a:pPr marL="342900" indent="-342900">
              <a:defRPr/>
            </a:pPr>
            <a:r>
              <a:rPr lang="ja-JP" altLang="en-US" sz="1200" dirty="0">
                <a:latin typeface="HG丸ｺﾞｼｯｸM-PRO" pitchFamily="50" charset="-128"/>
                <a:ea typeface="HG丸ｺﾞｼｯｸM-PRO" pitchFamily="50" charset="-128"/>
              </a:rPr>
              <a:t>・印刷刊行物</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・資料デジタル化</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・オンライン資料</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・インターネット資料</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p>
        </p:txBody>
      </p:sp>
      <p:sp>
        <p:nvSpPr>
          <p:cNvPr id="27" name="AutoShape 8"/>
          <p:cNvSpPr>
            <a:spLocks noChangeArrowheads="1"/>
          </p:cNvSpPr>
          <p:nvPr/>
        </p:nvSpPr>
        <p:spPr bwMode="auto">
          <a:xfrm>
            <a:off x="8248168" y="2430908"/>
            <a:ext cx="1080120" cy="1622580"/>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音声</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MP3</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AAC</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WMA</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WAV</a:t>
            </a: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endParaRPr lang="ja-JP" altLang="en-US" sz="1200" dirty="0">
              <a:latin typeface="HG丸ｺﾞｼｯｸM-PRO" pitchFamily="50" charset="-128"/>
              <a:ea typeface="HG丸ｺﾞｼｯｸM-PRO" pitchFamily="50" charset="-128"/>
            </a:endParaRPr>
          </a:p>
        </p:txBody>
      </p:sp>
      <p:sp>
        <p:nvSpPr>
          <p:cNvPr id="26" name="AutoShape 8"/>
          <p:cNvSpPr>
            <a:spLocks noChangeArrowheads="1"/>
          </p:cNvSpPr>
          <p:nvPr/>
        </p:nvSpPr>
        <p:spPr bwMode="auto">
          <a:xfrm>
            <a:off x="6843504" y="2397304"/>
            <a:ext cx="1224136" cy="1622580"/>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動画</a:t>
            </a:r>
            <a:endParaRPr lang="en-US" altLang="ja-JP" sz="1200" dirty="0">
              <a:latin typeface="HG丸ｺﾞｼｯｸM-PRO" pitchFamily="50" charset="-128"/>
              <a:ea typeface="HG丸ｺﾞｼｯｸM-PRO" pitchFamily="50" charset="-128"/>
            </a:endParaRPr>
          </a:p>
          <a:p>
            <a:pPr marL="342900" indent="-342900" algn="ctr">
              <a:defRPr/>
            </a:pPr>
            <a:r>
              <a:rPr lang="ja-JP" altLang="en-US" sz="1100" dirty="0">
                <a:latin typeface="HG丸ｺﾞｼｯｸM-PRO" pitchFamily="50" charset="-128"/>
                <a:ea typeface="HG丸ｺﾞｼｯｸM-PRO" pitchFamily="50" charset="-128"/>
              </a:rPr>
              <a:t>アニメ・映画</a:t>
            </a:r>
            <a:endParaRPr lang="en-US" altLang="ja-JP" sz="11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MP4</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MPEG2</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FLV</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WMV</a:t>
            </a:r>
          </a:p>
          <a:p>
            <a:pPr marL="342900" indent="-342900">
              <a:defRPr/>
            </a:pPr>
            <a:r>
              <a:rPr lang="ja-JP" altLang="en-US" sz="1200" dirty="0">
                <a:latin typeface="HG丸ｺﾞｼｯｸM-PRO" pitchFamily="50" charset="-128"/>
                <a:ea typeface="HG丸ｺﾞｼｯｸM-PRO" pitchFamily="50" charset="-128"/>
              </a:rPr>
              <a:t>・・・</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endParaRPr lang="ja-JP" altLang="en-US" sz="1200" dirty="0">
              <a:latin typeface="HG丸ｺﾞｼｯｸM-PRO" pitchFamily="50" charset="-128"/>
              <a:ea typeface="HG丸ｺﾞｼｯｸM-PRO" pitchFamily="50" charset="-128"/>
            </a:endParaRPr>
          </a:p>
        </p:txBody>
      </p:sp>
      <p:sp>
        <p:nvSpPr>
          <p:cNvPr id="25" name="AutoShape 8"/>
          <p:cNvSpPr>
            <a:spLocks noChangeArrowheads="1"/>
          </p:cNvSpPr>
          <p:nvPr/>
        </p:nvSpPr>
        <p:spPr bwMode="auto">
          <a:xfrm>
            <a:off x="4755272" y="2430908"/>
            <a:ext cx="2016224" cy="1622580"/>
          </a:xfrm>
          <a:prstGeom prst="roundRect">
            <a:avLst>
              <a:gd name="adj" fmla="val 25048"/>
            </a:avLst>
          </a:prstGeom>
          <a:ln>
            <a:headEnd/>
            <a:tailEnd/>
          </a:ln>
        </p:spPr>
        <p:style>
          <a:lnRef idx="1">
            <a:schemeClr val="accent2"/>
          </a:lnRef>
          <a:fillRef idx="3">
            <a:schemeClr val="accent2"/>
          </a:fillRef>
          <a:effectRef idx="2">
            <a:schemeClr val="accent2"/>
          </a:effectRef>
          <a:fontRef idx="minor">
            <a:schemeClr val="lt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デジタル化</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・スキャンイメージ</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html, Plane</a:t>
            </a:r>
            <a:r>
              <a:rPr lang="ja-JP" altLang="en-US" sz="1200" dirty="0">
                <a:latin typeface="HG丸ｺﾞｼｯｸM-PRO" pitchFamily="50" charset="-128"/>
                <a:ea typeface="HG丸ｺﾞｼｯｸM-PRO" pitchFamily="50" charset="-128"/>
              </a:rPr>
              <a:t> </a:t>
            </a:r>
            <a:r>
              <a:rPr lang="en-US" altLang="ja-JP" sz="1200" dirty="0">
                <a:latin typeface="HG丸ｺﾞｼｯｸM-PRO" pitchFamily="50" charset="-128"/>
                <a:ea typeface="HG丸ｺﾞｼｯｸM-PRO" pitchFamily="50" charset="-128"/>
              </a:rPr>
              <a:t>text</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PDF</a:t>
            </a:r>
          </a:p>
          <a:p>
            <a:pPr marL="342900" indent="-342900">
              <a:defRPr/>
            </a:pPr>
            <a:r>
              <a:rPr lang="ja-JP" altLang="en-US" sz="1200" dirty="0">
                <a:latin typeface="HG丸ｺﾞｼｯｸM-PRO" pitchFamily="50" charset="-128"/>
                <a:ea typeface="HG丸ｺﾞｼｯｸM-PRO" pitchFamily="50" charset="-128"/>
              </a:rPr>
              <a:t>・電子書籍（</a:t>
            </a:r>
            <a:r>
              <a:rPr lang="en-US" altLang="ja-JP" sz="1200" dirty="0">
                <a:latin typeface="HG丸ｺﾞｼｯｸM-PRO" pitchFamily="50" charset="-128"/>
                <a:ea typeface="HG丸ｺﾞｼｯｸM-PRO" pitchFamily="50" charset="-128"/>
              </a:rPr>
              <a:t>EPUB</a:t>
            </a:r>
            <a:r>
              <a:rPr lang="ja-JP" altLang="en-US" sz="1200" dirty="0">
                <a:latin typeface="HG丸ｺﾞｼｯｸM-PRO" pitchFamily="50" charset="-128"/>
                <a:ea typeface="HG丸ｺﾞｼｯｸM-PRO" pitchFamily="50" charset="-128"/>
              </a:rPr>
              <a:t>）</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・電子書籍（</a:t>
            </a:r>
            <a:r>
              <a:rPr lang="en-US" altLang="ja-JP" sz="1200" dirty="0">
                <a:latin typeface="HG丸ｺﾞｼｯｸM-PRO" pitchFamily="50" charset="-128"/>
                <a:ea typeface="HG丸ｺﾞｼｯｸM-PRO" pitchFamily="50" charset="-128"/>
              </a:rPr>
              <a:t>Kindle</a:t>
            </a:r>
            <a:r>
              <a:rPr lang="ja-JP" altLang="en-US" sz="1200" dirty="0">
                <a:latin typeface="HG丸ｺﾞｼｯｸM-PRO" pitchFamily="50" charset="-128"/>
                <a:ea typeface="HG丸ｺﾞｼｯｸM-PRO" pitchFamily="50" charset="-128"/>
              </a:rPr>
              <a:t>）</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・電子書籍（</a:t>
            </a:r>
            <a:r>
              <a:rPr lang="en-US" altLang="ja-JP" sz="1200" dirty="0">
                <a:latin typeface="HG丸ｺﾞｼｯｸM-PRO" pitchFamily="50" charset="-128"/>
                <a:ea typeface="HG丸ｺﾞｼｯｸM-PRO" pitchFamily="50" charset="-128"/>
              </a:rPr>
              <a:t>iBook</a:t>
            </a:r>
            <a:r>
              <a:rPr lang="ja-JP" altLang="en-US" sz="1200" dirty="0">
                <a:latin typeface="HG丸ｺﾞｼｯｸM-PRO" pitchFamily="50" charset="-128"/>
                <a:ea typeface="HG丸ｺﾞｼｯｸM-PRO" pitchFamily="50" charset="-128"/>
              </a:rPr>
              <a:t>）</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p>
        </p:txBody>
      </p:sp>
      <p:sp>
        <p:nvSpPr>
          <p:cNvPr id="2" name="タイトル 1"/>
          <p:cNvSpPr>
            <a:spLocks noGrp="1"/>
          </p:cNvSpPr>
          <p:nvPr>
            <p:ph type="title"/>
          </p:nvPr>
        </p:nvSpPr>
        <p:spPr/>
        <p:txBody>
          <a:bodyPr>
            <a:noAutofit/>
          </a:bodyPr>
          <a:lstStyle/>
          <a:p>
            <a:r>
              <a:rPr lang="ja-JP" altLang="en-US" sz="4000" dirty="0"/>
              <a:t>☆電子書籍のフォーマット及び書誌データ</a:t>
            </a:r>
          </a:p>
        </p:txBody>
      </p:sp>
      <p:sp>
        <p:nvSpPr>
          <p:cNvPr id="3" name="コンテンツ プレースホルダ 2"/>
          <p:cNvSpPr>
            <a:spLocks noGrp="1"/>
          </p:cNvSpPr>
          <p:nvPr>
            <p:ph idx="1"/>
          </p:nvPr>
        </p:nvSpPr>
        <p:spPr>
          <a:xfrm>
            <a:off x="47328" y="-604660"/>
            <a:ext cx="6840760" cy="604660"/>
          </a:xfrm>
        </p:spPr>
        <p:txBody>
          <a:bodyPr>
            <a:normAutofit/>
          </a:bodyPr>
          <a:lstStyle/>
          <a:p>
            <a:r>
              <a:rPr lang="ja-JP" altLang="en-US" dirty="0"/>
              <a:t>（フォーマット、メタデータ、識別子等）</a:t>
            </a:r>
            <a:endParaRPr kumimoji="1" lang="ja-JP" altLang="en-US" dirty="0"/>
          </a:p>
        </p:txBody>
      </p:sp>
      <p:sp>
        <p:nvSpPr>
          <p:cNvPr id="5" name="スライド番号プレースホルダ 4"/>
          <p:cNvSpPr>
            <a:spLocks noGrp="1"/>
          </p:cNvSpPr>
          <p:nvPr>
            <p:ph type="sldNum" sz="quarter" idx="12"/>
          </p:nvPr>
        </p:nvSpPr>
        <p:spPr>
          <a:xfrm>
            <a:off x="7518216" y="6476789"/>
            <a:ext cx="2133600" cy="316442"/>
          </a:xfrm>
        </p:spPr>
        <p:txBody>
          <a:bodyPr/>
          <a:lstStyle/>
          <a:p>
            <a:fld id="{042AED99-7FB4-404E-8A97-64753DCE42EC}" type="slidenum">
              <a:rPr kumimoji="0" lang="en-US" sz="1100"/>
              <a:pPr/>
              <a:t>13</a:t>
            </a:fld>
            <a:endParaRPr kumimoji="0" lang="en-US" sz="1100" dirty="0"/>
          </a:p>
        </p:txBody>
      </p:sp>
      <p:sp>
        <p:nvSpPr>
          <p:cNvPr id="6" name="AutoShape 8"/>
          <p:cNvSpPr>
            <a:spLocks noChangeArrowheads="1"/>
          </p:cNvSpPr>
          <p:nvPr/>
        </p:nvSpPr>
        <p:spPr bwMode="auto">
          <a:xfrm>
            <a:off x="2739048" y="1533208"/>
            <a:ext cx="3168352" cy="358378"/>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pPr marL="342900" indent="-342900" algn="ctr">
              <a:defRPr/>
            </a:pPr>
            <a:r>
              <a:rPr lang="ja-JP" altLang="en-US" sz="1400" dirty="0">
                <a:latin typeface="HG丸ｺﾞｼｯｸM-PRO" pitchFamily="50" charset="-128"/>
                <a:ea typeface="HG丸ｺﾞｼｯｸM-PRO" pitchFamily="50" charset="-128"/>
              </a:rPr>
              <a:t>著作物　　</a:t>
            </a:r>
          </a:p>
        </p:txBody>
      </p:sp>
      <p:sp>
        <p:nvSpPr>
          <p:cNvPr id="8" name="AutoShape 8"/>
          <p:cNvSpPr>
            <a:spLocks noChangeArrowheads="1"/>
          </p:cNvSpPr>
          <p:nvPr/>
        </p:nvSpPr>
        <p:spPr bwMode="auto">
          <a:xfrm>
            <a:off x="975360" y="2430908"/>
            <a:ext cx="1403648" cy="1622580"/>
          </a:xfrm>
          <a:prstGeom prst="roundRect">
            <a:avLst>
              <a:gd name="adj" fmla="val 25048"/>
            </a:avLst>
          </a:prstGeom>
          <a:ln>
            <a:headEnd/>
            <a:tailEnd/>
          </a:ln>
        </p:spPr>
        <p:style>
          <a:lnRef idx="1">
            <a:schemeClr val="accent1"/>
          </a:lnRef>
          <a:fillRef idx="3">
            <a:schemeClr val="accent1"/>
          </a:fillRef>
          <a:effectRef idx="2">
            <a:schemeClr val="accent1"/>
          </a:effectRef>
          <a:fontRef idx="minor">
            <a:schemeClr val="lt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印刷刊行物</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・単行本</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・文庫本</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・絵本</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・コミック</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p>
        </p:txBody>
      </p:sp>
      <p:sp>
        <p:nvSpPr>
          <p:cNvPr id="33" name="AutoShape 8"/>
          <p:cNvSpPr>
            <a:spLocks noChangeArrowheads="1"/>
          </p:cNvSpPr>
          <p:nvPr/>
        </p:nvSpPr>
        <p:spPr bwMode="auto">
          <a:xfrm>
            <a:off x="5979408" y="4845576"/>
            <a:ext cx="1364294" cy="1368152"/>
          </a:xfrm>
          <a:prstGeom prst="roundRect">
            <a:avLst>
              <a:gd name="adj" fmla="val 25048"/>
            </a:avLst>
          </a:prstGeom>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書店</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・印刷刊行物</a:t>
            </a:r>
            <a:endParaRPr lang="en-US" altLang="ja-JP" sz="1200" dirty="0">
              <a:latin typeface="HG丸ｺﾞｼｯｸM-PRO" pitchFamily="50" charset="-128"/>
              <a:ea typeface="HG丸ｺﾞｼｯｸM-PRO" pitchFamily="50" charset="-128"/>
            </a:endParaRPr>
          </a:p>
          <a:p>
            <a:pPr marL="342900" indent="-342900">
              <a:defRPr/>
            </a:pPr>
            <a:endParaRPr lang="en-US" altLang="ja-JP" sz="1200" dirty="0">
              <a:latin typeface="HG丸ｺﾞｼｯｸM-PRO" pitchFamily="50" charset="-128"/>
              <a:ea typeface="HG丸ｺﾞｼｯｸM-PRO" pitchFamily="50" charset="-128"/>
            </a:endParaRPr>
          </a:p>
          <a:p>
            <a:pPr marL="342900" indent="-342900" algn="ctr">
              <a:defRPr/>
            </a:pPr>
            <a:r>
              <a:rPr lang="en-US" altLang="ja-JP" sz="1200" dirty="0">
                <a:latin typeface="HG丸ｺﾞｼｯｸM-PRO" pitchFamily="50" charset="-128"/>
                <a:ea typeface="HG丸ｺﾞｼｯｸM-PRO" pitchFamily="50" charset="-128"/>
              </a:rPr>
              <a:t>CD</a:t>
            </a:r>
            <a:r>
              <a:rPr lang="ja-JP" altLang="en-US" sz="1200" dirty="0">
                <a:latin typeface="HG丸ｺﾞｼｯｸM-PRO" pitchFamily="50" charset="-128"/>
                <a:ea typeface="HG丸ｺﾞｼｯｸM-PRO" pitchFamily="50" charset="-128"/>
              </a:rPr>
              <a:t>ショップ</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DVD,CD</a:t>
            </a:r>
          </a:p>
          <a:p>
            <a:pPr marL="342900" indent="-342900">
              <a:defRPr/>
            </a:pPr>
            <a:endParaRPr lang="en-US" altLang="ja-JP" sz="1200" dirty="0">
              <a:latin typeface="HG丸ｺﾞｼｯｸM-PRO" pitchFamily="50" charset="-128"/>
              <a:ea typeface="HG丸ｺﾞｼｯｸM-PRO" pitchFamily="50" charset="-128"/>
            </a:endParaRPr>
          </a:p>
          <a:p>
            <a:pPr marL="342900" indent="-342900" algn="ctr">
              <a:defRPr/>
            </a:pPr>
            <a:endParaRPr lang="ja-JP" altLang="en-US" sz="1200" dirty="0">
              <a:latin typeface="HG丸ｺﾞｼｯｸM-PRO" pitchFamily="50" charset="-128"/>
              <a:ea typeface="HG丸ｺﾞｼｯｸM-PRO" pitchFamily="50" charset="-128"/>
            </a:endParaRPr>
          </a:p>
        </p:txBody>
      </p:sp>
      <p:sp>
        <p:nvSpPr>
          <p:cNvPr id="34" name="日付プレースホルダ 3"/>
          <p:cNvSpPr txBox="1">
            <a:spLocks/>
          </p:cNvSpPr>
          <p:nvPr/>
        </p:nvSpPr>
        <p:spPr>
          <a:xfrm>
            <a:off x="3675152" y="7077824"/>
            <a:ext cx="2133600" cy="365125"/>
          </a:xfrm>
          <a:prstGeom prst="rect">
            <a:avLst/>
          </a:prstGeom>
        </p:spPr>
        <p:txBody>
          <a:bodyPr vert="horz" lIns="91440" tIns="45720" rIns="91440" bIns="45720" rtlCol="0" anchor="ctr"/>
          <a:lstStyle/>
          <a:p>
            <a:pPr>
              <a:defRPr/>
            </a:pPr>
            <a:r>
              <a:rPr kumimoji="0" lang="en-US" altLang="ja-JP" sz="1100" dirty="0">
                <a:solidFill>
                  <a:schemeClr val="tx1">
                    <a:tint val="75000"/>
                  </a:schemeClr>
                </a:solidFill>
              </a:rPr>
              <a:t>2012/10/28</a:t>
            </a:r>
            <a:endParaRPr kumimoji="0" lang="en-US" sz="1100" dirty="0">
              <a:solidFill>
                <a:schemeClr val="tx1">
                  <a:tint val="75000"/>
                </a:schemeClr>
              </a:solidFill>
            </a:endParaRPr>
          </a:p>
        </p:txBody>
      </p:sp>
      <p:sp>
        <p:nvSpPr>
          <p:cNvPr id="38" name="AutoShape 8"/>
          <p:cNvSpPr>
            <a:spLocks noChangeArrowheads="1"/>
          </p:cNvSpPr>
          <p:nvPr/>
        </p:nvSpPr>
        <p:spPr bwMode="auto">
          <a:xfrm>
            <a:off x="7887112" y="4629552"/>
            <a:ext cx="1364294" cy="1368152"/>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電子書籍販売サイト</a:t>
            </a:r>
          </a:p>
        </p:txBody>
      </p:sp>
      <p:sp>
        <p:nvSpPr>
          <p:cNvPr id="39" name="日付プレースホルダ 3"/>
          <p:cNvSpPr txBox="1">
            <a:spLocks/>
          </p:cNvSpPr>
          <p:nvPr/>
        </p:nvSpPr>
        <p:spPr>
          <a:xfrm>
            <a:off x="5187320" y="7077824"/>
            <a:ext cx="2133600" cy="365125"/>
          </a:xfrm>
          <a:prstGeom prst="rect">
            <a:avLst/>
          </a:prstGeom>
        </p:spPr>
        <p:txBody>
          <a:bodyPr vert="horz" lIns="91440" tIns="45720" rIns="91440" bIns="45720" rtlCol="0" anchor="ctr"/>
          <a:lstStyle/>
          <a:p>
            <a:pPr>
              <a:defRPr/>
            </a:pPr>
            <a:r>
              <a:rPr kumimoji="0" lang="en-US" altLang="ja-JP" sz="1100" dirty="0">
                <a:solidFill>
                  <a:schemeClr val="tx1">
                    <a:tint val="75000"/>
                  </a:schemeClr>
                </a:solidFill>
              </a:rPr>
              <a:t>2012/10/28</a:t>
            </a:r>
            <a:endParaRPr kumimoji="0" lang="en-US" sz="1100" dirty="0">
              <a:solidFill>
                <a:schemeClr val="tx1">
                  <a:tint val="75000"/>
                </a:schemeClr>
              </a:solidFill>
            </a:endParaRPr>
          </a:p>
        </p:txBody>
      </p:sp>
      <p:sp>
        <p:nvSpPr>
          <p:cNvPr id="43" name="AutoShape 8"/>
          <p:cNvSpPr>
            <a:spLocks noChangeArrowheads="1"/>
          </p:cNvSpPr>
          <p:nvPr/>
        </p:nvSpPr>
        <p:spPr bwMode="auto">
          <a:xfrm>
            <a:off x="2486512" y="2430908"/>
            <a:ext cx="1332656" cy="1622580"/>
          </a:xfrm>
          <a:prstGeom prst="roundRect">
            <a:avLst>
              <a:gd name="adj" fmla="val 25048"/>
            </a:avLst>
          </a:prstGeom>
          <a:ln>
            <a:headEnd/>
            <a:tailEnd/>
          </a:ln>
        </p:spPr>
        <p:style>
          <a:lnRef idx="1">
            <a:schemeClr val="accent3"/>
          </a:lnRef>
          <a:fillRef idx="3">
            <a:schemeClr val="accent3"/>
          </a:fillRef>
          <a:effectRef idx="2">
            <a:schemeClr val="accent3"/>
          </a:effectRef>
          <a:fontRef idx="minor">
            <a:schemeClr val="lt1"/>
          </a:fontRef>
        </p:style>
        <p:txBody>
          <a:bodyPr wrap="square" anchor="t" anchorCtr="0">
            <a:noAutofit/>
          </a:bodyPr>
          <a:lstStyle/>
          <a:p>
            <a:pPr marL="342900" indent="-342900" algn="ctr">
              <a:defRPr/>
            </a:pPr>
            <a:r>
              <a:rPr lang="en-US" altLang="ja-JP" sz="1200" dirty="0">
                <a:latin typeface="HG丸ｺﾞｼｯｸM-PRO" pitchFamily="50" charset="-128"/>
                <a:ea typeface="HG丸ｺﾞｼｯｸM-PRO" pitchFamily="50" charset="-128"/>
              </a:rPr>
              <a:t>Package</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err="1">
                <a:latin typeface="HG丸ｺﾞｼｯｸM-PRO" pitchFamily="50" charset="-128"/>
                <a:ea typeface="HG丸ｺﾞｼｯｸM-PRO" pitchFamily="50" charset="-128"/>
              </a:rPr>
              <a:t>Blu</a:t>
            </a:r>
            <a:r>
              <a:rPr lang="en-US" altLang="ja-JP" sz="1200" dirty="0">
                <a:latin typeface="HG丸ｺﾞｼｯｸM-PRO" pitchFamily="50" charset="-128"/>
                <a:ea typeface="HG丸ｺﾞｼｯｸM-PRO" pitchFamily="50" charset="-128"/>
              </a:rPr>
              <a:t>-Ray</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DVD</a:t>
            </a:r>
          </a:p>
          <a:p>
            <a:pPr marL="342900" indent="-342900">
              <a:defRPr/>
            </a:pPr>
            <a:r>
              <a:rPr lang="ja-JP" altLang="en-US" sz="1200" dirty="0">
                <a:latin typeface="HG丸ｺﾞｼｯｸM-PRO" pitchFamily="50" charset="-128"/>
                <a:ea typeface="HG丸ｺﾞｼｯｸM-PRO" pitchFamily="50" charset="-128"/>
              </a:rPr>
              <a:t>・</a:t>
            </a:r>
            <a:r>
              <a:rPr lang="en-US" altLang="ja-JP" sz="1200" dirty="0">
                <a:latin typeface="HG丸ｺﾞｼｯｸM-PRO" pitchFamily="50" charset="-128"/>
                <a:ea typeface="HG丸ｺﾞｼｯｸM-PRO" pitchFamily="50" charset="-128"/>
              </a:rPr>
              <a:t>CD</a:t>
            </a:r>
          </a:p>
          <a:p>
            <a:pPr marL="342900" indent="-342900">
              <a:defRPr/>
            </a:pPr>
            <a:r>
              <a:rPr lang="ja-JP" altLang="en-US" sz="1200" dirty="0">
                <a:latin typeface="HG丸ｺﾞｼｯｸM-PRO" pitchFamily="50" charset="-128"/>
                <a:ea typeface="HG丸ｺﾞｼｯｸM-PRO" pitchFamily="50" charset="-128"/>
              </a:rPr>
              <a:t>・・・</a:t>
            </a:r>
          </a:p>
        </p:txBody>
      </p:sp>
      <p:sp>
        <p:nvSpPr>
          <p:cNvPr id="44" name="線吹き出し 2 (枠付き) 43"/>
          <p:cNvSpPr/>
          <p:nvPr/>
        </p:nvSpPr>
        <p:spPr>
          <a:xfrm>
            <a:off x="5619368" y="1245176"/>
            <a:ext cx="864096" cy="216024"/>
          </a:xfrm>
          <a:prstGeom prst="borderCallout2">
            <a:avLst>
              <a:gd name="adj1" fmla="val 18750"/>
              <a:gd name="adj2" fmla="val -8333"/>
              <a:gd name="adj3" fmla="val 18750"/>
              <a:gd name="adj4" fmla="val -16667"/>
              <a:gd name="adj5" fmla="val 72187"/>
              <a:gd name="adj6" fmla="val -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識別子</a:t>
            </a:r>
          </a:p>
        </p:txBody>
      </p:sp>
      <p:sp>
        <p:nvSpPr>
          <p:cNvPr id="45" name="線吹き出し 2 (枠付き) 44"/>
          <p:cNvSpPr/>
          <p:nvPr/>
        </p:nvSpPr>
        <p:spPr>
          <a:xfrm>
            <a:off x="1766432" y="2397305"/>
            <a:ext cx="864096" cy="187221"/>
          </a:xfrm>
          <a:prstGeom prst="borderCallout2">
            <a:avLst>
              <a:gd name="adj1" fmla="val 18750"/>
              <a:gd name="adj2" fmla="val -8333"/>
              <a:gd name="adj3" fmla="val 18750"/>
              <a:gd name="adj4" fmla="val -16667"/>
              <a:gd name="adj5" fmla="val 72187"/>
              <a:gd name="adj6" fmla="val -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識別子</a:t>
            </a:r>
          </a:p>
        </p:txBody>
      </p:sp>
      <p:sp>
        <p:nvSpPr>
          <p:cNvPr id="46" name="線吹き出し 2 (枠付き) 45"/>
          <p:cNvSpPr/>
          <p:nvPr/>
        </p:nvSpPr>
        <p:spPr>
          <a:xfrm>
            <a:off x="3350608" y="2325297"/>
            <a:ext cx="864096" cy="187221"/>
          </a:xfrm>
          <a:prstGeom prst="borderCallout2">
            <a:avLst>
              <a:gd name="adj1" fmla="val 18750"/>
              <a:gd name="adj2" fmla="val -8333"/>
              <a:gd name="adj3" fmla="val 18750"/>
              <a:gd name="adj4" fmla="val -16667"/>
              <a:gd name="adj5" fmla="val 72187"/>
              <a:gd name="adj6" fmla="val -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識別子</a:t>
            </a:r>
          </a:p>
        </p:txBody>
      </p:sp>
      <p:sp>
        <p:nvSpPr>
          <p:cNvPr id="47" name="線吹き出し 2 (枠付き) 46"/>
          <p:cNvSpPr/>
          <p:nvPr/>
        </p:nvSpPr>
        <p:spPr>
          <a:xfrm>
            <a:off x="5763384" y="2325297"/>
            <a:ext cx="864096" cy="187221"/>
          </a:xfrm>
          <a:prstGeom prst="borderCallout2">
            <a:avLst>
              <a:gd name="adj1" fmla="val 18750"/>
              <a:gd name="adj2" fmla="val -8333"/>
              <a:gd name="adj3" fmla="val 18750"/>
              <a:gd name="adj4" fmla="val -16667"/>
              <a:gd name="adj5" fmla="val 72187"/>
              <a:gd name="adj6" fmla="val -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識別子</a:t>
            </a:r>
          </a:p>
        </p:txBody>
      </p:sp>
      <p:sp>
        <p:nvSpPr>
          <p:cNvPr id="48" name="線吹き出し 2 (枠付き) 47"/>
          <p:cNvSpPr/>
          <p:nvPr/>
        </p:nvSpPr>
        <p:spPr>
          <a:xfrm>
            <a:off x="7456080" y="2109273"/>
            <a:ext cx="864096" cy="187221"/>
          </a:xfrm>
          <a:prstGeom prst="borderCallout2">
            <a:avLst>
              <a:gd name="adj1" fmla="val 18750"/>
              <a:gd name="adj2" fmla="val -8333"/>
              <a:gd name="adj3" fmla="val 18750"/>
              <a:gd name="adj4" fmla="val -16667"/>
              <a:gd name="adj5" fmla="val 139375"/>
              <a:gd name="adj6" fmla="val -21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識別子</a:t>
            </a:r>
          </a:p>
        </p:txBody>
      </p:sp>
      <p:sp>
        <p:nvSpPr>
          <p:cNvPr id="49" name="線吹き出し 2 (枠付き) 48"/>
          <p:cNvSpPr/>
          <p:nvPr/>
        </p:nvSpPr>
        <p:spPr>
          <a:xfrm>
            <a:off x="8787720" y="2109273"/>
            <a:ext cx="864096" cy="187221"/>
          </a:xfrm>
          <a:prstGeom prst="borderCallout2">
            <a:avLst>
              <a:gd name="adj1" fmla="val 18750"/>
              <a:gd name="adj2" fmla="val -8333"/>
              <a:gd name="adj3" fmla="val 18750"/>
              <a:gd name="adj4" fmla="val -16667"/>
              <a:gd name="adj5" fmla="val 199844"/>
              <a:gd name="adj6" fmla="val -418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識別子</a:t>
            </a:r>
          </a:p>
        </p:txBody>
      </p:sp>
      <p:sp>
        <p:nvSpPr>
          <p:cNvPr id="50" name="AutoShape 8"/>
          <p:cNvSpPr>
            <a:spLocks noChangeArrowheads="1"/>
          </p:cNvSpPr>
          <p:nvPr/>
        </p:nvSpPr>
        <p:spPr bwMode="auto">
          <a:xfrm>
            <a:off x="3459128" y="4845577"/>
            <a:ext cx="2208856" cy="1315531"/>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公共図書館・大学図書館</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冊子体資料</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資料デジタル化</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オンライン資料</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インターネット資料</a:t>
            </a:r>
            <a:endParaRPr lang="en-US" altLang="ja-JP" sz="1200" dirty="0">
              <a:latin typeface="HG丸ｺﾞｼｯｸM-PRO" pitchFamily="50" charset="-128"/>
              <a:ea typeface="HG丸ｺﾞｼｯｸM-PRO" pitchFamily="50" charset="-128"/>
            </a:endParaRPr>
          </a:p>
          <a:p>
            <a:pPr marL="342900" indent="-342900">
              <a:buFont typeface="Arial" pitchFamily="34" charset="0"/>
              <a:buChar char="•"/>
              <a:defRPr/>
            </a:pPr>
            <a:r>
              <a:rPr lang="ja-JP" altLang="en-US" sz="1200" dirty="0">
                <a:latin typeface="HG丸ｺﾞｼｯｸM-PRO" pitchFamily="50" charset="-128"/>
                <a:ea typeface="HG丸ｺﾞｼｯｸM-PRO" pitchFamily="50" charset="-128"/>
              </a:rPr>
              <a:t>・・・</a:t>
            </a:r>
          </a:p>
          <a:p>
            <a:pPr marL="342900" indent="-342900" algn="ctr">
              <a:defRPr/>
            </a:pPr>
            <a:endParaRPr lang="ja-JP" altLang="en-US" sz="1200" dirty="0">
              <a:latin typeface="HG丸ｺﾞｼｯｸM-PRO" pitchFamily="50" charset="-128"/>
              <a:ea typeface="HG丸ｺﾞｼｯｸM-PRO" pitchFamily="50" charset="-128"/>
            </a:endParaRPr>
          </a:p>
        </p:txBody>
      </p:sp>
      <p:sp>
        <p:nvSpPr>
          <p:cNvPr id="51" name="AutoShape 8"/>
          <p:cNvSpPr>
            <a:spLocks noChangeArrowheads="1"/>
          </p:cNvSpPr>
          <p:nvPr/>
        </p:nvSpPr>
        <p:spPr bwMode="auto">
          <a:xfrm>
            <a:off x="7563584" y="4773568"/>
            <a:ext cx="1656184" cy="1368152"/>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電子書籍販売</a:t>
            </a:r>
            <a:endParaRPr lang="en-US" altLang="ja-JP" sz="1200" dirty="0">
              <a:latin typeface="HG丸ｺﾞｼｯｸM-PRO" pitchFamily="50" charset="-128"/>
              <a:ea typeface="HG丸ｺﾞｼｯｸM-PRO" pitchFamily="50" charset="-128"/>
            </a:endParaRPr>
          </a:p>
          <a:p>
            <a:pPr marL="342900" indent="-342900" algn="ctr">
              <a:defRPr/>
            </a:pPr>
            <a:r>
              <a:rPr lang="ja-JP" altLang="en-US" sz="1200" dirty="0">
                <a:latin typeface="HG丸ｺﾞｼｯｸM-PRO" pitchFamily="50" charset="-128"/>
                <a:ea typeface="HG丸ｺﾞｼｯｸM-PRO" pitchFamily="50" charset="-128"/>
              </a:rPr>
              <a:t>サイト</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・電子書籍</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・電子雑誌</a:t>
            </a:r>
            <a:endParaRPr lang="en-US" altLang="ja-JP" sz="1200" dirty="0">
              <a:latin typeface="HG丸ｺﾞｼｯｸM-PRO" pitchFamily="50" charset="-128"/>
              <a:ea typeface="HG丸ｺﾞｼｯｸM-PRO" pitchFamily="50" charset="-128"/>
            </a:endParaRPr>
          </a:p>
          <a:p>
            <a:pPr marL="342900" indent="-342900" algn="ctr">
              <a:defRPr/>
            </a:pPr>
            <a:r>
              <a:rPr lang="ja-JP" altLang="en-US" sz="1200" dirty="0">
                <a:latin typeface="HG丸ｺﾞｼｯｸM-PRO" pitchFamily="50" charset="-128"/>
                <a:ea typeface="HG丸ｺﾞｼｯｸM-PRO" pitchFamily="50" charset="-128"/>
              </a:rPr>
              <a:t>音楽配信サイト</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・楽曲ファイル</a:t>
            </a:r>
          </a:p>
        </p:txBody>
      </p:sp>
      <p:sp>
        <p:nvSpPr>
          <p:cNvPr id="52" name="線吹き出し 2 (枠付き) 51"/>
          <p:cNvSpPr/>
          <p:nvPr/>
        </p:nvSpPr>
        <p:spPr>
          <a:xfrm>
            <a:off x="2451016" y="4845577"/>
            <a:ext cx="864096" cy="187221"/>
          </a:xfrm>
          <a:prstGeom prst="borderCallout2">
            <a:avLst>
              <a:gd name="adj1" fmla="val 18750"/>
              <a:gd name="adj2" fmla="val -8333"/>
              <a:gd name="adj3" fmla="val 18750"/>
              <a:gd name="adj4" fmla="val -16667"/>
              <a:gd name="adj5" fmla="val 109399"/>
              <a:gd name="adj6" fmla="val -28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識別子</a:t>
            </a:r>
          </a:p>
        </p:txBody>
      </p:sp>
      <p:sp>
        <p:nvSpPr>
          <p:cNvPr id="53" name="線吹き出し 2 (枠付き) 52"/>
          <p:cNvSpPr/>
          <p:nvPr/>
        </p:nvSpPr>
        <p:spPr>
          <a:xfrm>
            <a:off x="8535184" y="4442331"/>
            <a:ext cx="864096" cy="187221"/>
          </a:xfrm>
          <a:prstGeom prst="borderCallout2">
            <a:avLst>
              <a:gd name="adj1" fmla="val 18750"/>
              <a:gd name="adj2" fmla="val -8333"/>
              <a:gd name="adj3" fmla="val 18750"/>
              <a:gd name="adj4" fmla="val -16667"/>
              <a:gd name="adj5" fmla="val 172969"/>
              <a:gd name="adj6" fmla="val -85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識別子</a:t>
            </a:r>
          </a:p>
        </p:txBody>
      </p:sp>
      <p:sp>
        <p:nvSpPr>
          <p:cNvPr id="54" name="線吹き出し 2 (枠付き) 53"/>
          <p:cNvSpPr/>
          <p:nvPr/>
        </p:nvSpPr>
        <p:spPr>
          <a:xfrm>
            <a:off x="5619369" y="4730363"/>
            <a:ext cx="816091" cy="162258"/>
          </a:xfrm>
          <a:prstGeom prst="borderCallout2">
            <a:avLst>
              <a:gd name="adj1" fmla="val 18750"/>
              <a:gd name="adj2" fmla="val -8333"/>
              <a:gd name="adj3" fmla="val 18750"/>
              <a:gd name="adj4" fmla="val -16667"/>
              <a:gd name="adj5" fmla="val 119219"/>
              <a:gd name="adj6" fmla="val -670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識別子</a:t>
            </a:r>
          </a:p>
        </p:txBody>
      </p:sp>
      <p:sp>
        <p:nvSpPr>
          <p:cNvPr id="55" name="横巻き 54"/>
          <p:cNvSpPr/>
          <p:nvPr/>
        </p:nvSpPr>
        <p:spPr>
          <a:xfrm>
            <a:off x="7203544" y="741120"/>
            <a:ext cx="2123728" cy="864096"/>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600" dirty="0"/>
              <a:t>識別子による各種形式の関連付け</a:t>
            </a:r>
          </a:p>
        </p:txBody>
      </p:sp>
      <p:sp>
        <p:nvSpPr>
          <p:cNvPr id="56" name="横巻き 55"/>
          <p:cNvSpPr/>
          <p:nvPr/>
        </p:nvSpPr>
        <p:spPr>
          <a:xfrm>
            <a:off x="362784" y="669112"/>
            <a:ext cx="2016224" cy="864096"/>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600" dirty="0"/>
              <a:t>書誌データ・メタデータの共通化</a:t>
            </a:r>
          </a:p>
        </p:txBody>
      </p:sp>
      <p:sp>
        <p:nvSpPr>
          <p:cNvPr id="57" name="横巻き 56"/>
          <p:cNvSpPr/>
          <p:nvPr/>
        </p:nvSpPr>
        <p:spPr>
          <a:xfrm>
            <a:off x="6447968" y="3765457"/>
            <a:ext cx="2376264" cy="436849"/>
          </a:xfrm>
          <a:prstGeom prst="horizontalScroll">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b="1" dirty="0">
                <a:solidFill>
                  <a:schemeClr val="tx1"/>
                </a:solidFill>
              </a:rPr>
              <a:t>フォーマットの共通化</a:t>
            </a:r>
          </a:p>
        </p:txBody>
      </p:sp>
      <p:sp>
        <p:nvSpPr>
          <p:cNvPr id="58" name="Oval 61"/>
          <p:cNvSpPr>
            <a:spLocks noChangeArrowheads="1"/>
          </p:cNvSpPr>
          <p:nvPr/>
        </p:nvSpPr>
        <p:spPr bwMode="auto">
          <a:xfrm>
            <a:off x="2523025" y="813129"/>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HG丸ｺﾞｼｯｸM-PRO" pitchFamily="50" charset="-128"/>
                <a:ea typeface="HG丸ｺﾞｼｯｸM-PRO" pitchFamily="50" charset="-128"/>
              </a:rPr>
              <a:t>統合検索サービス</a:t>
            </a:r>
            <a:endParaRPr lang="en-US" altLang="ja-JP" sz="1300" dirty="0">
              <a:latin typeface="HG丸ｺﾞｼｯｸM-PRO" pitchFamily="50" charset="-128"/>
              <a:ea typeface="HG丸ｺﾞｼｯｸM-PRO" pitchFamily="50" charset="-128"/>
            </a:endParaRPr>
          </a:p>
          <a:p>
            <a:pPr algn="ctr" defTabSz="913837">
              <a:defRPr/>
            </a:pPr>
            <a:r>
              <a:rPr lang="ja-JP" altLang="en-US" sz="1300" dirty="0">
                <a:latin typeface="HG丸ｺﾞｼｯｸM-PRO" pitchFamily="50" charset="-128"/>
                <a:ea typeface="HG丸ｺﾞｼｯｸM-PRO" pitchFamily="50" charset="-128"/>
              </a:rPr>
              <a:t>（ポータル）</a:t>
            </a:r>
          </a:p>
        </p:txBody>
      </p:sp>
      <p:cxnSp>
        <p:nvCxnSpPr>
          <p:cNvPr id="60" name="直線矢印コネクタ 59"/>
          <p:cNvCxnSpPr>
            <a:stCxn id="58" idx="4"/>
            <a:endCxn id="6" idx="0"/>
          </p:cNvCxnSpPr>
          <p:nvPr/>
        </p:nvCxnSpPr>
        <p:spPr>
          <a:xfrm rot="16200000" flipH="1">
            <a:off x="3816354" y="1026337"/>
            <a:ext cx="208905" cy="804837"/>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1" name="テキスト ボックス 60"/>
          <p:cNvSpPr txBox="1"/>
          <p:nvPr/>
        </p:nvSpPr>
        <p:spPr>
          <a:xfrm>
            <a:off x="434794" y="2493315"/>
            <a:ext cx="461665" cy="1560173"/>
          </a:xfrm>
          <a:prstGeom prst="rect">
            <a:avLst/>
          </a:prstGeom>
          <a:ln/>
        </p:spPr>
        <p:style>
          <a:lnRef idx="1">
            <a:schemeClr val="dk1"/>
          </a:lnRef>
          <a:fillRef idx="2">
            <a:schemeClr val="dk1"/>
          </a:fillRef>
          <a:effectRef idx="1">
            <a:schemeClr val="dk1"/>
          </a:effectRef>
          <a:fontRef idx="minor">
            <a:schemeClr val="dk1"/>
          </a:fontRef>
        </p:style>
        <p:txBody>
          <a:bodyPr vert="eaVert" wrap="square" rtlCol="0">
            <a:spAutoFit/>
          </a:bodyPr>
          <a:lstStyle/>
          <a:p>
            <a:r>
              <a:rPr lang="ja-JP" altLang="en-US" dirty="0"/>
              <a:t>出版物</a:t>
            </a:r>
          </a:p>
        </p:txBody>
      </p:sp>
      <p:sp>
        <p:nvSpPr>
          <p:cNvPr id="62" name="テキスト ボックス 61"/>
          <p:cNvSpPr txBox="1"/>
          <p:nvPr/>
        </p:nvSpPr>
        <p:spPr>
          <a:xfrm>
            <a:off x="434794" y="4845577"/>
            <a:ext cx="461665" cy="1560173"/>
          </a:xfrm>
          <a:prstGeom prst="rect">
            <a:avLst/>
          </a:prstGeom>
          <a:ln/>
        </p:spPr>
        <p:style>
          <a:lnRef idx="1">
            <a:schemeClr val="dk1"/>
          </a:lnRef>
          <a:fillRef idx="2">
            <a:schemeClr val="dk1"/>
          </a:fillRef>
          <a:effectRef idx="1">
            <a:schemeClr val="dk1"/>
          </a:effectRef>
          <a:fontRef idx="minor">
            <a:schemeClr val="dk1"/>
          </a:fontRef>
        </p:style>
        <p:txBody>
          <a:bodyPr vert="eaVert" wrap="square" rtlCol="0">
            <a:spAutoFit/>
          </a:bodyPr>
          <a:lstStyle/>
          <a:p>
            <a:r>
              <a:rPr lang="ja-JP" altLang="en-US" dirty="0"/>
              <a:t>所蔵資料</a:t>
            </a:r>
          </a:p>
        </p:txBody>
      </p:sp>
      <p:sp>
        <p:nvSpPr>
          <p:cNvPr id="63" name="テキスト ボックス 62"/>
          <p:cNvSpPr txBox="1"/>
          <p:nvPr/>
        </p:nvSpPr>
        <p:spPr>
          <a:xfrm>
            <a:off x="434793" y="1461200"/>
            <a:ext cx="461665" cy="864096"/>
          </a:xfrm>
          <a:prstGeom prst="rect">
            <a:avLst/>
          </a:prstGeom>
          <a:ln/>
        </p:spPr>
        <p:style>
          <a:lnRef idx="1">
            <a:schemeClr val="dk1"/>
          </a:lnRef>
          <a:fillRef idx="2">
            <a:schemeClr val="dk1"/>
          </a:fillRef>
          <a:effectRef idx="1">
            <a:schemeClr val="dk1"/>
          </a:effectRef>
          <a:fontRef idx="minor">
            <a:schemeClr val="dk1"/>
          </a:fontRef>
        </p:style>
        <p:txBody>
          <a:bodyPr vert="eaVert" wrap="square" rtlCol="0">
            <a:spAutoFit/>
          </a:bodyPr>
          <a:lstStyle/>
          <a:p>
            <a:r>
              <a:rPr lang="ja-JP" altLang="en-US" dirty="0"/>
              <a:t>著作物</a:t>
            </a:r>
          </a:p>
        </p:txBody>
      </p:sp>
      <p:sp>
        <p:nvSpPr>
          <p:cNvPr id="119" name="AutoShape 8"/>
          <p:cNvSpPr>
            <a:spLocks noChangeArrowheads="1"/>
          </p:cNvSpPr>
          <p:nvPr/>
        </p:nvSpPr>
        <p:spPr bwMode="auto">
          <a:xfrm>
            <a:off x="3315112" y="4917585"/>
            <a:ext cx="2201292" cy="1315531"/>
          </a:xfrm>
          <a:prstGeom prst="roundRect">
            <a:avLst>
              <a:gd name="adj" fmla="val 25048"/>
            </a:avLst>
          </a:prstGeom>
          <a:ln>
            <a:headEnd/>
            <a:tailEnd/>
          </a:ln>
        </p:spPr>
        <p:style>
          <a:lnRef idx="1">
            <a:schemeClr val="accent5"/>
          </a:lnRef>
          <a:fillRef idx="2">
            <a:schemeClr val="accent5"/>
          </a:fillRef>
          <a:effectRef idx="1">
            <a:schemeClr val="accent5"/>
          </a:effectRef>
          <a:fontRef idx="minor">
            <a:schemeClr val="dk1"/>
          </a:fontRef>
        </p:style>
        <p:txBody>
          <a:bodyPr wrap="square" anchor="t" anchorCtr="0">
            <a:noAutofit/>
          </a:bodyPr>
          <a:lstStyle/>
          <a:p>
            <a:pPr marL="342900" indent="-342900" algn="ctr">
              <a:defRPr/>
            </a:pPr>
            <a:r>
              <a:rPr lang="ja-JP" altLang="en-US" sz="1200" dirty="0">
                <a:latin typeface="HG丸ｺﾞｼｯｸM-PRO" pitchFamily="50" charset="-128"/>
                <a:ea typeface="HG丸ｺﾞｼｯｸM-PRO" pitchFamily="50" charset="-128"/>
              </a:rPr>
              <a:t>図書館・博物館・美術館</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・印刷刊行物</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・資料デジタル化</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・オンライン資料</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・インターネット資料</a:t>
            </a:r>
            <a:endParaRPr lang="en-US" altLang="ja-JP" sz="1200" dirty="0">
              <a:latin typeface="HG丸ｺﾞｼｯｸM-PRO" pitchFamily="50" charset="-128"/>
              <a:ea typeface="HG丸ｺﾞｼｯｸM-PRO" pitchFamily="50" charset="-128"/>
            </a:endParaRPr>
          </a:p>
          <a:p>
            <a:pPr marL="342900" indent="-342900">
              <a:defRPr/>
            </a:pPr>
            <a:r>
              <a:rPr lang="ja-JP" altLang="en-US" sz="1200" dirty="0">
                <a:latin typeface="HG丸ｺﾞｼｯｸM-PRO" pitchFamily="50" charset="-128"/>
                <a:ea typeface="HG丸ｺﾞｼｯｸM-PRO" pitchFamily="50" charset="-128"/>
              </a:rPr>
              <a:t>・・・</a:t>
            </a:r>
          </a:p>
          <a:p>
            <a:pPr marL="342900" indent="-342900" algn="ctr">
              <a:defRPr/>
            </a:pPr>
            <a:endParaRPr lang="ja-JP" altLang="en-US" sz="1200" dirty="0">
              <a:latin typeface="HG丸ｺﾞｼｯｸM-PRO" pitchFamily="50" charset="-128"/>
              <a:ea typeface="HG丸ｺﾞｼｯｸM-PRO" pitchFamily="50" charset="-128"/>
            </a:endParaRPr>
          </a:p>
        </p:txBody>
      </p:sp>
      <p:sp>
        <p:nvSpPr>
          <p:cNvPr id="121" name="下矢印 120"/>
          <p:cNvSpPr/>
          <p:nvPr/>
        </p:nvSpPr>
        <p:spPr>
          <a:xfrm>
            <a:off x="2307000" y="1893248"/>
            <a:ext cx="3816424" cy="432048"/>
          </a:xfrm>
          <a:prstGeom prst="downArrow">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a:t>リンク付け</a:t>
            </a:r>
          </a:p>
        </p:txBody>
      </p:sp>
      <p:sp>
        <p:nvSpPr>
          <p:cNvPr id="122" name="下矢印 121"/>
          <p:cNvSpPr/>
          <p:nvPr/>
        </p:nvSpPr>
        <p:spPr>
          <a:xfrm>
            <a:off x="1298888" y="4197504"/>
            <a:ext cx="3888432" cy="432048"/>
          </a:xfrm>
          <a:prstGeom prst="downArrow">
            <a:avLst>
              <a:gd name="adj1" fmla="val 50000"/>
              <a:gd name="adj2" fmla="val 43281"/>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a:t>リンク付け</a:t>
            </a:r>
          </a:p>
        </p:txBody>
      </p:sp>
      <p:sp>
        <p:nvSpPr>
          <p:cNvPr id="31" name="AutoShape 8"/>
          <p:cNvSpPr>
            <a:spLocks noChangeArrowheads="1"/>
          </p:cNvSpPr>
          <p:nvPr/>
        </p:nvSpPr>
        <p:spPr bwMode="auto">
          <a:xfrm>
            <a:off x="4755272" y="4197505"/>
            <a:ext cx="2736304" cy="312035"/>
          </a:xfrm>
          <a:prstGeom prst="roundRect">
            <a:avLst>
              <a:gd name="adj" fmla="val 25048"/>
            </a:avLst>
          </a:prstGeom>
          <a:ln>
            <a:headEnd/>
            <a:tailEnd/>
          </a:ln>
        </p:spPr>
        <p:style>
          <a:lnRef idx="0">
            <a:schemeClr val="accent4"/>
          </a:lnRef>
          <a:fillRef idx="3">
            <a:schemeClr val="accent4"/>
          </a:fillRef>
          <a:effectRef idx="3">
            <a:schemeClr val="accent4"/>
          </a:effectRef>
          <a:fontRef idx="minor">
            <a:schemeClr val="lt1"/>
          </a:fontRef>
        </p:style>
        <p:txBody>
          <a:bodyPr wrap="square" anchor="t" anchorCtr="0">
            <a:noAutofit/>
          </a:bodyPr>
          <a:lstStyle/>
          <a:p>
            <a:pPr marL="342900" indent="-342900" algn="ctr">
              <a:defRPr/>
            </a:pPr>
            <a:r>
              <a:rPr lang="en-US" altLang="ja-JP" sz="1400" dirty="0">
                <a:latin typeface="HG丸ｺﾞｼｯｸM-PRO" pitchFamily="50" charset="-128"/>
                <a:ea typeface="HG丸ｺﾞｼｯｸM-PRO" pitchFamily="50" charset="-128"/>
              </a:rPr>
              <a:t>DRM</a:t>
            </a:r>
            <a:endParaRPr lang="ja-JP" altLang="en-US" sz="1400" dirty="0">
              <a:latin typeface="HG丸ｺﾞｼｯｸM-PRO" pitchFamily="50" charset="-128"/>
              <a:ea typeface="HG丸ｺﾞｼｯｸM-PRO" pitchFamily="50" charset="-128"/>
            </a:endParaRPr>
          </a:p>
        </p:txBody>
      </p:sp>
      <p:sp>
        <p:nvSpPr>
          <p:cNvPr id="124" name="左右矢印 123"/>
          <p:cNvSpPr/>
          <p:nvPr/>
        </p:nvSpPr>
        <p:spPr>
          <a:xfrm>
            <a:off x="2162984" y="3333408"/>
            <a:ext cx="2664296" cy="720080"/>
          </a:xfrm>
          <a:prstGeom prst="leftRightArrow">
            <a:avLst>
              <a:gd name="adj1" fmla="val 50000"/>
              <a:gd name="adj2" fmla="val 27324"/>
            </a:avLst>
          </a:prstGeom>
          <a:solidFill>
            <a:srgbClr val="FFFFCC"/>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600" b="1" dirty="0"/>
              <a:t>リンク付け</a:t>
            </a:r>
          </a:p>
        </p:txBody>
      </p:sp>
      <p:sp>
        <p:nvSpPr>
          <p:cNvPr id="7" name="フッター プレースホルダー 6"/>
          <p:cNvSpPr>
            <a:spLocks noGrp="1"/>
          </p:cNvSpPr>
          <p:nvPr>
            <p:ph type="ftr" sz="quarter" idx="11"/>
          </p:nvPr>
        </p:nvSpPr>
        <p:spPr>
          <a:xfrm>
            <a:off x="2769880" y="6332766"/>
            <a:ext cx="4114800" cy="365125"/>
          </a:xfrm>
        </p:spPr>
        <p:txBody>
          <a:bodyPr/>
          <a:lstStyle/>
          <a:p>
            <a:endParaRPr kumimoji="0" lang="en-US"/>
          </a:p>
        </p:txBody>
      </p:sp>
      <p:sp>
        <p:nvSpPr>
          <p:cNvPr id="59" name="横巻き 58"/>
          <p:cNvSpPr/>
          <p:nvPr/>
        </p:nvSpPr>
        <p:spPr>
          <a:xfrm>
            <a:off x="9971088" y="1891586"/>
            <a:ext cx="1992312" cy="386913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電子書籍のフォーマット及び書誌データを、</a:t>
            </a:r>
            <a:r>
              <a:rPr lang="en-US" altLang="ja-JP" b="1" dirty="0">
                <a:solidFill>
                  <a:srgbClr val="FF0000"/>
                </a:solidFill>
                <a:latin typeface="Meiryo UI" panose="020B0604030504040204" pitchFamily="50" charset="-128"/>
                <a:ea typeface="Meiryo UI" panose="020B0604030504040204" pitchFamily="50" charset="-128"/>
              </a:rPr>
              <a:t>FRBR</a:t>
            </a:r>
            <a:r>
              <a:rPr lang="ja-JP" altLang="en-US" b="1" dirty="0">
                <a:solidFill>
                  <a:srgbClr val="FF0000"/>
                </a:solidFill>
                <a:latin typeface="Meiryo UI" panose="020B0604030504040204" pitchFamily="50" charset="-128"/>
                <a:ea typeface="Meiryo UI" panose="020B0604030504040204" pitchFamily="50" charset="-128"/>
              </a:rPr>
              <a:t>の概念の上にマッピングしてみたもの</a:t>
            </a:r>
            <a:endParaRPr lang="en-US" altLang="ja-JP" b="1" dirty="0">
              <a:solidFill>
                <a:srgbClr val="FF0000"/>
              </a:solidFill>
              <a:latin typeface="Meiryo UI" panose="020B0604030504040204" pitchFamily="50" charset="-128"/>
              <a:ea typeface="Meiryo UI" panose="020B0604030504040204" pitchFamily="50" charset="-128"/>
            </a:endParaRPr>
          </a:p>
          <a:p>
            <a:pPr algn="ctr"/>
            <a:endParaRPr lang="en-US" altLang="ja-JP" b="1" dirty="0">
              <a:solidFill>
                <a:srgbClr val="FF0000"/>
              </a:solidFill>
              <a:latin typeface="Meiryo UI" panose="020B0604030504040204" pitchFamily="50" charset="-128"/>
              <a:ea typeface="Meiryo UI" panose="020B0604030504040204" pitchFamily="50" charset="-128"/>
            </a:endParaRPr>
          </a:p>
          <a:p>
            <a:pPr algn="ctr"/>
            <a:r>
              <a:rPr lang="ja-JP" altLang="en-US" b="1" dirty="0">
                <a:solidFill>
                  <a:srgbClr val="FF0000"/>
                </a:solidFill>
                <a:latin typeface="Meiryo UI" panose="020B0604030504040204" pitchFamily="50" charset="-128"/>
                <a:ea typeface="Meiryo UI" panose="020B0604030504040204" pitchFamily="50" charset="-128"/>
              </a:rPr>
              <a:t>これらが相互に関連付けられる仕組みの構築が重要</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0944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矢印 1"/>
          <p:cNvSpPr/>
          <p:nvPr/>
        </p:nvSpPr>
        <p:spPr>
          <a:xfrm>
            <a:off x="157316" y="778886"/>
            <a:ext cx="11953404" cy="989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lstStyle/>
          <a:p>
            <a:r>
              <a:rPr lang="ja-JP" altLang="en-US" dirty="0"/>
              <a:t>システム化のための技術要素の変革</a:t>
            </a:r>
            <a:endParaRPr kumimoji="1" lang="ja-JP" altLang="en-US" dirty="0"/>
          </a:p>
        </p:txBody>
      </p:sp>
      <p:sp>
        <p:nvSpPr>
          <p:cNvPr id="6" name="フローチャート: 端子 5"/>
          <p:cNvSpPr/>
          <p:nvPr/>
        </p:nvSpPr>
        <p:spPr>
          <a:xfrm>
            <a:off x="8012883" y="4695586"/>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Data</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Web</a:t>
            </a:r>
            <a:endParaRPr kumimoji="1" lang="ja-JP" altLang="en-US" sz="1400" dirty="0">
              <a:latin typeface="メイリオ" panose="020B0604030504040204" pitchFamily="50" charset="-128"/>
              <a:ea typeface="メイリオ" panose="020B0604030504040204" pitchFamily="50" charset="-128"/>
            </a:endParaRPr>
          </a:p>
        </p:txBody>
      </p:sp>
      <p:sp>
        <p:nvSpPr>
          <p:cNvPr id="7" name="フローチャート: 端子 6"/>
          <p:cNvSpPr/>
          <p:nvPr/>
        </p:nvSpPr>
        <p:spPr>
          <a:xfrm>
            <a:off x="992719" y="1239553"/>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パイロット電子図書館</a:t>
            </a:r>
            <a:endParaRPr kumimoji="1" lang="ja-JP" altLang="en-US" sz="1400" dirty="0">
              <a:latin typeface="メイリオ" panose="020B0604030504040204" pitchFamily="50" charset="-128"/>
              <a:ea typeface="メイリオ" panose="020B0604030504040204" pitchFamily="50" charset="-128"/>
            </a:endParaRPr>
          </a:p>
        </p:txBody>
      </p:sp>
      <p:sp>
        <p:nvSpPr>
          <p:cNvPr id="8" name="フローチャート: 定義済み処理 7"/>
          <p:cNvSpPr/>
          <p:nvPr/>
        </p:nvSpPr>
        <p:spPr>
          <a:xfrm>
            <a:off x="464949" y="731521"/>
            <a:ext cx="1955233"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電子図書館構想</a:t>
            </a:r>
          </a:p>
        </p:txBody>
      </p:sp>
      <p:sp>
        <p:nvSpPr>
          <p:cNvPr id="9" name="フローチャート: 定義済み処理 8"/>
          <p:cNvSpPr/>
          <p:nvPr/>
        </p:nvSpPr>
        <p:spPr>
          <a:xfrm>
            <a:off x="3117740" y="717703"/>
            <a:ext cx="1645403"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中期計画</a:t>
            </a:r>
            <a:r>
              <a:rPr kumimoji="1" lang="en-US" altLang="ja-JP" sz="1400" dirty="0">
                <a:latin typeface="メイリオ" panose="020B0604030504040204" pitchFamily="50" charset="-128"/>
                <a:ea typeface="メイリオ" panose="020B0604030504040204" pitchFamily="50" charset="-128"/>
              </a:rPr>
              <a:t>2004</a:t>
            </a:r>
            <a:endParaRPr kumimoji="1" lang="ja-JP" altLang="en-US" sz="1400" dirty="0">
              <a:latin typeface="メイリオ" panose="020B0604030504040204" pitchFamily="50" charset="-128"/>
              <a:ea typeface="メイリオ" panose="020B0604030504040204" pitchFamily="50" charset="-128"/>
            </a:endParaRPr>
          </a:p>
        </p:txBody>
      </p:sp>
      <p:sp>
        <p:nvSpPr>
          <p:cNvPr id="10" name="フローチャート: 定義済み処理 9"/>
          <p:cNvSpPr/>
          <p:nvPr/>
        </p:nvSpPr>
        <p:spPr>
          <a:xfrm>
            <a:off x="9205992" y="778886"/>
            <a:ext cx="2472684" cy="452696"/>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文化資産のナショナルアーカイブ構想</a:t>
            </a:r>
          </a:p>
        </p:txBody>
      </p:sp>
      <p:sp>
        <p:nvSpPr>
          <p:cNvPr id="11" name="フローチャート: 定義済み処理 10"/>
          <p:cNvSpPr/>
          <p:nvPr/>
        </p:nvSpPr>
        <p:spPr>
          <a:xfrm>
            <a:off x="5925000" y="778886"/>
            <a:ext cx="1800391"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知識インフラ構想</a:t>
            </a:r>
          </a:p>
        </p:txBody>
      </p:sp>
      <p:sp>
        <p:nvSpPr>
          <p:cNvPr id="12" name="フローチャート: 端子 11"/>
          <p:cNvSpPr/>
          <p:nvPr/>
        </p:nvSpPr>
        <p:spPr>
          <a:xfrm>
            <a:off x="3467135" y="229763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XML, RSS, CGM</a:t>
            </a:r>
            <a:endParaRPr kumimoji="1" lang="ja-JP" altLang="en-US" sz="1400" dirty="0">
              <a:latin typeface="メイリオ" panose="020B0604030504040204" pitchFamily="50" charset="-128"/>
              <a:ea typeface="メイリオ" panose="020B0604030504040204" pitchFamily="50" charset="-128"/>
            </a:endParaRPr>
          </a:p>
        </p:txBody>
      </p:sp>
      <p:sp>
        <p:nvSpPr>
          <p:cNvPr id="14" name="フローチャート: 端子 13"/>
          <p:cNvSpPr/>
          <p:nvPr/>
        </p:nvSpPr>
        <p:spPr>
          <a:xfrm>
            <a:off x="4048800" y="3547100"/>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DC-NDL Simple</a:t>
            </a:r>
            <a:endParaRPr kumimoji="1" lang="ja-JP" altLang="en-US" sz="1400" dirty="0">
              <a:latin typeface="メイリオ" panose="020B0604030504040204" pitchFamily="50" charset="-128"/>
              <a:ea typeface="メイリオ" panose="020B0604030504040204" pitchFamily="50" charset="-128"/>
            </a:endParaRPr>
          </a:p>
        </p:txBody>
      </p:sp>
      <p:sp>
        <p:nvSpPr>
          <p:cNvPr id="15" name="フローチャート: 端子 14"/>
          <p:cNvSpPr/>
          <p:nvPr/>
        </p:nvSpPr>
        <p:spPr>
          <a:xfrm>
            <a:off x="5004396" y="4012510"/>
            <a:ext cx="1906941" cy="569067"/>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DC-NDL RDF</a:t>
            </a:r>
          </a:p>
          <a:p>
            <a:pPr algn="ct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トリプル表現</a:t>
            </a:r>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sameAS</a:t>
            </a:r>
            <a:r>
              <a:rPr lang="ja-JP" altLang="en-US" sz="1400" dirty="0">
                <a:latin typeface="メイリオ" panose="020B0604030504040204" pitchFamily="50" charset="-128"/>
                <a:ea typeface="メイリオ" panose="020B0604030504040204" pitchFamily="50" charset="-128"/>
              </a:rPr>
              <a:t>等</a:t>
            </a:r>
            <a:r>
              <a:rPr lang="en-US" altLang="ja-JP" sz="1400" dirty="0">
                <a:latin typeface="メイリオ" panose="020B0604030504040204" pitchFamily="50" charset="-128"/>
                <a:ea typeface="メイリオ" panose="020B0604030504040204" pitchFamily="50" charset="-128"/>
              </a:rPr>
              <a:t>)</a:t>
            </a:r>
          </a:p>
        </p:txBody>
      </p:sp>
      <p:sp>
        <p:nvSpPr>
          <p:cNvPr id="16" name="フローチャート: 端子 15"/>
          <p:cNvSpPr/>
          <p:nvPr/>
        </p:nvSpPr>
        <p:spPr>
          <a:xfrm>
            <a:off x="8388069" y="6058172"/>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SPARQL</a:t>
            </a:r>
            <a:endParaRPr kumimoji="1" lang="ja-JP" altLang="en-US" sz="1400" dirty="0">
              <a:latin typeface="メイリオ" panose="020B0604030504040204" pitchFamily="50" charset="-128"/>
              <a:ea typeface="メイリオ" panose="020B0604030504040204" pitchFamily="50" charset="-128"/>
            </a:endParaRPr>
          </a:p>
        </p:txBody>
      </p:sp>
      <p:sp>
        <p:nvSpPr>
          <p:cNvPr id="17" name="フローチャート: 端子 16"/>
          <p:cNvSpPr/>
          <p:nvPr/>
        </p:nvSpPr>
        <p:spPr>
          <a:xfrm>
            <a:off x="7513499" y="4177924"/>
            <a:ext cx="1428686"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機械可読</a:t>
            </a:r>
            <a:endParaRPr kumimoji="1" lang="ja-JP" altLang="en-US" sz="1400" dirty="0">
              <a:latin typeface="メイリオ" panose="020B0604030504040204" pitchFamily="50" charset="-128"/>
              <a:ea typeface="メイリオ" panose="020B0604030504040204" pitchFamily="50" charset="-128"/>
            </a:endParaRPr>
          </a:p>
        </p:txBody>
      </p:sp>
      <p:sp>
        <p:nvSpPr>
          <p:cNvPr id="18" name="フローチャート: 端子 17"/>
          <p:cNvSpPr/>
          <p:nvPr/>
        </p:nvSpPr>
        <p:spPr>
          <a:xfrm>
            <a:off x="6713604" y="3293578"/>
            <a:ext cx="1717473"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RDF</a:t>
            </a:r>
          </a:p>
          <a:p>
            <a:pPr algn="ctr"/>
            <a:r>
              <a:rPr lang="en-US" altLang="ja-JP" sz="1400" dirty="0">
                <a:latin typeface="メイリオ" panose="020B0604030504040204" pitchFamily="50" charset="-128"/>
                <a:ea typeface="メイリオ" panose="020B0604030504040204" pitchFamily="50" charset="-128"/>
              </a:rPr>
              <a:t>(+RDFS,OWL)</a:t>
            </a:r>
          </a:p>
        </p:txBody>
      </p:sp>
      <p:sp>
        <p:nvSpPr>
          <p:cNvPr id="19" name="フローチャート: 端子 18"/>
          <p:cNvSpPr/>
          <p:nvPr/>
        </p:nvSpPr>
        <p:spPr>
          <a:xfrm>
            <a:off x="8541632" y="291963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LOD</a:t>
            </a:r>
          </a:p>
        </p:txBody>
      </p:sp>
      <p:sp>
        <p:nvSpPr>
          <p:cNvPr id="20" name="フローチャート: 端子 19"/>
          <p:cNvSpPr/>
          <p:nvPr/>
        </p:nvSpPr>
        <p:spPr>
          <a:xfrm>
            <a:off x="1860018" y="610655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a:latin typeface="メイリオ" panose="020B0604030504040204" pitchFamily="50" charset="-128"/>
                <a:ea typeface="メイリオ" panose="020B0604030504040204" pitchFamily="50" charset="-128"/>
              </a:rPr>
              <a:t>Jpeg,Mpeg</a:t>
            </a:r>
            <a:r>
              <a:rPr lang="en-US" altLang="ja-JP" sz="1400" dirty="0">
                <a:latin typeface="メイリオ" panose="020B0604030504040204" pitchFamily="50" charset="-128"/>
                <a:ea typeface="メイリオ" panose="020B0604030504040204" pitchFamily="50" charset="-128"/>
              </a:rPr>
              <a:t>, PDF</a:t>
            </a:r>
          </a:p>
        </p:txBody>
      </p:sp>
      <p:sp>
        <p:nvSpPr>
          <p:cNvPr id="21" name="フローチャート: 端子 20"/>
          <p:cNvSpPr/>
          <p:nvPr/>
        </p:nvSpPr>
        <p:spPr>
          <a:xfrm>
            <a:off x="5482652" y="4625780"/>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RDA</a:t>
            </a:r>
          </a:p>
        </p:txBody>
      </p:sp>
      <p:sp>
        <p:nvSpPr>
          <p:cNvPr id="22" name="フローチャート: 端子 21"/>
          <p:cNvSpPr/>
          <p:nvPr/>
        </p:nvSpPr>
        <p:spPr>
          <a:xfrm>
            <a:off x="1458285" y="335571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新産業創造</a:t>
            </a:r>
            <a:r>
              <a:rPr kumimoji="1" lang="en-US" altLang="ja-JP" sz="1400" dirty="0">
                <a:latin typeface="メイリオ" panose="020B0604030504040204" pitchFamily="50" charset="-128"/>
                <a:ea typeface="メイリオ" panose="020B0604030504040204" pitchFamily="50" charset="-128"/>
              </a:rPr>
              <a:t>DB</a:t>
            </a:r>
            <a:endParaRPr kumimoji="1" lang="ja-JP" altLang="en-US" sz="1400" dirty="0">
              <a:latin typeface="メイリオ" panose="020B0604030504040204" pitchFamily="50" charset="-128"/>
              <a:ea typeface="メイリオ" panose="020B0604030504040204" pitchFamily="50" charset="-128"/>
            </a:endParaRPr>
          </a:p>
        </p:txBody>
      </p:sp>
      <p:sp>
        <p:nvSpPr>
          <p:cNvPr id="23" name="フローチャート: 端子 22"/>
          <p:cNvSpPr/>
          <p:nvPr/>
        </p:nvSpPr>
        <p:spPr>
          <a:xfrm>
            <a:off x="4014045" y="1262274"/>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PORTA</a:t>
            </a:r>
            <a:endParaRPr kumimoji="1" lang="ja-JP" altLang="en-US" sz="1400" dirty="0">
              <a:latin typeface="メイリオ" panose="020B0604030504040204" pitchFamily="50" charset="-128"/>
              <a:ea typeface="メイリオ" panose="020B0604030504040204" pitchFamily="50" charset="-128"/>
            </a:endParaRPr>
          </a:p>
        </p:txBody>
      </p:sp>
      <p:sp>
        <p:nvSpPr>
          <p:cNvPr id="24" name="フローチャート: 端子 23"/>
          <p:cNvSpPr/>
          <p:nvPr/>
        </p:nvSpPr>
        <p:spPr>
          <a:xfrm>
            <a:off x="5726228" y="1267624"/>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NDL</a:t>
            </a:r>
            <a:r>
              <a:rPr lang="ja-JP" altLang="en-US" sz="1400" dirty="0">
                <a:latin typeface="メイリオ" panose="020B0604030504040204" pitchFamily="50" charset="-128"/>
                <a:ea typeface="メイリオ" panose="020B0604030504040204" pitchFamily="50" charset="-128"/>
              </a:rPr>
              <a:t>サーチ</a:t>
            </a:r>
            <a:endParaRPr kumimoji="1" lang="ja-JP" altLang="en-US" sz="1400" dirty="0">
              <a:latin typeface="メイリオ" panose="020B0604030504040204" pitchFamily="50" charset="-128"/>
              <a:ea typeface="メイリオ" panose="020B0604030504040204" pitchFamily="50" charset="-128"/>
            </a:endParaRPr>
          </a:p>
        </p:txBody>
      </p:sp>
      <p:sp>
        <p:nvSpPr>
          <p:cNvPr id="25" name="フローチャート: 端子 24"/>
          <p:cNvSpPr/>
          <p:nvPr/>
        </p:nvSpPr>
        <p:spPr>
          <a:xfrm>
            <a:off x="7438411" y="1296245"/>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東日本大震災アーカイブ</a:t>
            </a:r>
            <a:endParaRPr kumimoji="1" lang="ja-JP" altLang="en-US" sz="1400" dirty="0">
              <a:latin typeface="メイリオ" panose="020B0604030504040204" pitchFamily="50" charset="-128"/>
              <a:ea typeface="メイリオ" panose="020B0604030504040204" pitchFamily="50" charset="-128"/>
            </a:endParaRPr>
          </a:p>
        </p:txBody>
      </p:sp>
      <p:sp>
        <p:nvSpPr>
          <p:cNvPr id="26" name="フローチャート: 端子 25"/>
          <p:cNvSpPr/>
          <p:nvPr/>
        </p:nvSpPr>
        <p:spPr>
          <a:xfrm>
            <a:off x="9719402" y="1331903"/>
            <a:ext cx="1970447" cy="451670"/>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文化資産ナショナルアーカイブ</a:t>
            </a:r>
            <a:endParaRPr kumimoji="1" lang="ja-JP" altLang="en-US" sz="1400" dirty="0">
              <a:latin typeface="メイリオ" panose="020B0604030504040204" pitchFamily="50" charset="-128"/>
              <a:ea typeface="メイリオ" panose="020B0604030504040204" pitchFamily="50" charset="-128"/>
            </a:endParaRPr>
          </a:p>
        </p:txBody>
      </p:sp>
      <p:sp>
        <p:nvSpPr>
          <p:cNvPr id="27" name="フローチャート: 端子 26"/>
          <p:cNvSpPr/>
          <p:nvPr/>
        </p:nvSpPr>
        <p:spPr>
          <a:xfrm>
            <a:off x="3575710" y="627621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PDF</a:t>
            </a:r>
          </a:p>
        </p:txBody>
      </p:sp>
      <p:sp>
        <p:nvSpPr>
          <p:cNvPr id="28" name="フローチャート: 端子 27"/>
          <p:cNvSpPr/>
          <p:nvPr/>
        </p:nvSpPr>
        <p:spPr>
          <a:xfrm>
            <a:off x="5404197" y="6073964"/>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EPUB</a:t>
            </a:r>
          </a:p>
        </p:txBody>
      </p:sp>
      <p:sp>
        <p:nvSpPr>
          <p:cNvPr id="29" name="フローチャート: 端子 28"/>
          <p:cNvSpPr/>
          <p:nvPr/>
        </p:nvSpPr>
        <p:spPr>
          <a:xfrm>
            <a:off x="1705839" y="531930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Z39.50</a:t>
            </a:r>
          </a:p>
        </p:txBody>
      </p:sp>
      <p:sp>
        <p:nvSpPr>
          <p:cNvPr id="30" name="フローチャート: 端子 29"/>
          <p:cNvSpPr/>
          <p:nvPr/>
        </p:nvSpPr>
        <p:spPr>
          <a:xfrm>
            <a:off x="3575710" y="511829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SRU,</a:t>
            </a:r>
          </a:p>
          <a:p>
            <a:pPr algn="ctr"/>
            <a:r>
              <a:rPr lang="en-US" altLang="ja-JP" sz="1400" dirty="0">
                <a:latin typeface="メイリオ" panose="020B0604030504040204" pitchFamily="50" charset="-128"/>
                <a:ea typeface="メイリオ" panose="020B0604030504040204" pitchFamily="50" charset="-128"/>
              </a:rPr>
              <a:t>SRU/SOAP</a:t>
            </a:r>
          </a:p>
        </p:txBody>
      </p:sp>
      <p:sp>
        <p:nvSpPr>
          <p:cNvPr id="31" name="フローチャート: 端子 30"/>
          <p:cNvSpPr/>
          <p:nvPr/>
        </p:nvSpPr>
        <p:spPr>
          <a:xfrm>
            <a:off x="3575710" y="569117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OAI-PMH</a:t>
            </a:r>
          </a:p>
        </p:txBody>
      </p:sp>
      <p:sp>
        <p:nvSpPr>
          <p:cNvPr id="34" name="フローチャート: 端子 33"/>
          <p:cNvSpPr/>
          <p:nvPr/>
        </p:nvSpPr>
        <p:spPr>
          <a:xfrm>
            <a:off x="6483711" y="5431287"/>
            <a:ext cx="1758794"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a:latin typeface="メイリオ" panose="020B0604030504040204" pitchFamily="50" charset="-128"/>
                <a:ea typeface="メイリオ" panose="020B0604030504040204" pitchFamily="50" charset="-128"/>
              </a:rPr>
              <a:t>ResourceSync</a:t>
            </a:r>
            <a:endParaRPr lang="en-US" altLang="ja-JP" sz="1400" dirty="0">
              <a:latin typeface="メイリオ" panose="020B0604030504040204" pitchFamily="50" charset="-128"/>
              <a:ea typeface="メイリオ" panose="020B0604030504040204" pitchFamily="50" charset="-128"/>
            </a:endParaRPr>
          </a:p>
        </p:txBody>
      </p:sp>
      <p:sp>
        <p:nvSpPr>
          <p:cNvPr id="35" name="フローチャート: 定義済み処理 34"/>
          <p:cNvSpPr/>
          <p:nvPr/>
        </p:nvSpPr>
        <p:spPr>
          <a:xfrm>
            <a:off x="2932408" y="1789397"/>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Semantic Web</a:t>
            </a:r>
            <a:endParaRPr kumimoji="1" lang="ja-JP" altLang="en-US" sz="1400" dirty="0">
              <a:latin typeface="メイリオ" panose="020B0604030504040204" pitchFamily="50" charset="-128"/>
              <a:ea typeface="メイリオ" panose="020B0604030504040204" pitchFamily="50" charset="-128"/>
            </a:endParaRPr>
          </a:p>
        </p:txBody>
      </p:sp>
      <p:sp>
        <p:nvSpPr>
          <p:cNvPr id="36" name="フローチャート: 端子 35"/>
          <p:cNvSpPr/>
          <p:nvPr/>
        </p:nvSpPr>
        <p:spPr>
          <a:xfrm>
            <a:off x="8952852" y="347674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RDF Cloud</a:t>
            </a:r>
            <a:endParaRPr kumimoji="1" lang="ja-JP" altLang="en-US" sz="1400" dirty="0">
              <a:latin typeface="メイリオ" panose="020B0604030504040204" pitchFamily="50" charset="-128"/>
              <a:ea typeface="メイリオ" panose="020B0604030504040204" pitchFamily="50" charset="-128"/>
            </a:endParaRPr>
          </a:p>
        </p:txBody>
      </p:sp>
      <p:sp>
        <p:nvSpPr>
          <p:cNvPr id="37" name="フローチャート: 端子 36"/>
          <p:cNvSpPr/>
          <p:nvPr/>
        </p:nvSpPr>
        <p:spPr>
          <a:xfrm>
            <a:off x="9658286" y="428222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err="1">
                <a:latin typeface="メイリオ" panose="020B0604030504040204" pitchFamily="50" charset="-128"/>
                <a:ea typeface="メイリオ" panose="020B0604030504040204" pitchFamily="50" charset="-128"/>
              </a:rPr>
              <a:t>DBpedia</a:t>
            </a:r>
            <a:endParaRPr kumimoji="1" lang="ja-JP" altLang="en-US" sz="1400" dirty="0">
              <a:latin typeface="メイリオ" panose="020B0604030504040204" pitchFamily="50" charset="-128"/>
              <a:ea typeface="メイリオ" panose="020B0604030504040204" pitchFamily="50" charset="-128"/>
            </a:endParaRPr>
          </a:p>
        </p:txBody>
      </p:sp>
      <p:sp>
        <p:nvSpPr>
          <p:cNvPr id="38" name="フローチャート: 端子 37"/>
          <p:cNvSpPr/>
          <p:nvPr/>
        </p:nvSpPr>
        <p:spPr>
          <a:xfrm>
            <a:off x="9258946" y="382952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Linked Data  Cloud</a:t>
            </a:r>
            <a:endParaRPr kumimoji="1" lang="ja-JP" altLang="en-US" sz="1400" dirty="0">
              <a:latin typeface="メイリオ" panose="020B0604030504040204" pitchFamily="50" charset="-128"/>
              <a:ea typeface="メイリオ" panose="020B0604030504040204" pitchFamily="50" charset="-128"/>
            </a:endParaRPr>
          </a:p>
        </p:txBody>
      </p:sp>
      <p:sp>
        <p:nvSpPr>
          <p:cNvPr id="39" name="フローチャート: 端子 38"/>
          <p:cNvSpPr/>
          <p:nvPr/>
        </p:nvSpPr>
        <p:spPr>
          <a:xfrm>
            <a:off x="9441569" y="4781063"/>
            <a:ext cx="1654312" cy="733501"/>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LOV</a:t>
            </a:r>
          </a:p>
          <a:p>
            <a:pPr algn="ctr"/>
            <a:r>
              <a:rPr kumimoji="1" lang="en-US" altLang="ja-JP" sz="1400" dirty="0">
                <a:latin typeface="メイリオ" panose="020B0604030504040204" pitchFamily="50" charset="-128"/>
                <a:ea typeface="メイリオ" panose="020B0604030504040204" pitchFamily="50" charset="-128"/>
              </a:rPr>
              <a:t>(Linked Open Vocabulary)</a:t>
            </a:r>
            <a:endParaRPr kumimoji="1" lang="ja-JP" altLang="en-US" sz="1400" dirty="0">
              <a:latin typeface="メイリオ" panose="020B0604030504040204" pitchFamily="50" charset="-128"/>
              <a:ea typeface="メイリオ" panose="020B0604030504040204" pitchFamily="50" charset="-128"/>
            </a:endParaRPr>
          </a:p>
        </p:txBody>
      </p:sp>
      <p:sp>
        <p:nvSpPr>
          <p:cNvPr id="40" name="フローチャート: 端子 39"/>
          <p:cNvSpPr/>
          <p:nvPr/>
        </p:nvSpPr>
        <p:spPr>
          <a:xfrm>
            <a:off x="9757050" y="567047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IMI</a:t>
            </a:r>
            <a:r>
              <a:rPr lang="ja-JP" altLang="en-US" sz="1400" dirty="0">
                <a:latin typeface="メイリオ" panose="020B0604030504040204" pitchFamily="50" charset="-128"/>
                <a:ea typeface="メイリオ" panose="020B0604030504040204" pitchFamily="50" charset="-128"/>
              </a:rPr>
              <a:t>共通語彙基盤</a:t>
            </a:r>
            <a:endParaRPr kumimoji="1" lang="ja-JP" altLang="en-US" sz="1400" dirty="0">
              <a:latin typeface="メイリオ" panose="020B0604030504040204" pitchFamily="50" charset="-128"/>
              <a:ea typeface="メイリオ" panose="020B0604030504040204" pitchFamily="50" charset="-128"/>
            </a:endParaRPr>
          </a:p>
        </p:txBody>
      </p:sp>
      <p:sp>
        <p:nvSpPr>
          <p:cNvPr id="41" name="フローチャート: 定義済み処理 40"/>
          <p:cNvSpPr/>
          <p:nvPr/>
        </p:nvSpPr>
        <p:spPr>
          <a:xfrm>
            <a:off x="4787246" y="1818193"/>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Web2.0</a:t>
            </a:r>
            <a:endParaRPr kumimoji="1" lang="ja-JP" altLang="en-US" sz="1400" dirty="0">
              <a:latin typeface="メイリオ" panose="020B0604030504040204" pitchFamily="50" charset="-128"/>
              <a:ea typeface="メイリオ" panose="020B0604030504040204" pitchFamily="50" charset="-128"/>
            </a:endParaRPr>
          </a:p>
        </p:txBody>
      </p:sp>
      <p:sp>
        <p:nvSpPr>
          <p:cNvPr id="43" name="フローチャート: 定義済み処理 42"/>
          <p:cNvSpPr/>
          <p:nvPr/>
        </p:nvSpPr>
        <p:spPr>
          <a:xfrm>
            <a:off x="991496" y="1818193"/>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Web1.0</a:t>
            </a:r>
            <a:endParaRPr kumimoji="1" lang="ja-JP" altLang="en-US" sz="1400" dirty="0">
              <a:latin typeface="メイリオ" panose="020B0604030504040204" pitchFamily="50" charset="-128"/>
              <a:ea typeface="メイリオ" panose="020B0604030504040204" pitchFamily="50" charset="-128"/>
            </a:endParaRPr>
          </a:p>
        </p:txBody>
      </p:sp>
      <p:sp>
        <p:nvSpPr>
          <p:cNvPr id="44" name="フローチャート: 定義済み処理 43"/>
          <p:cNvSpPr/>
          <p:nvPr/>
        </p:nvSpPr>
        <p:spPr>
          <a:xfrm>
            <a:off x="7669977" y="1826480"/>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LOD</a:t>
            </a:r>
            <a:endParaRPr kumimoji="1" lang="ja-JP" altLang="en-US" sz="1400" dirty="0">
              <a:latin typeface="メイリオ" panose="020B0604030504040204" pitchFamily="50" charset="-128"/>
              <a:ea typeface="メイリオ" panose="020B0604030504040204" pitchFamily="50" charset="-128"/>
            </a:endParaRPr>
          </a:p>
        </p:txBody>
      </p:sp>
      <p:sp>
        <p:nvSpPr>
          <p:cNvPr id="45" name="フローチャート: 端子 44"/>
          <p:cNvSpPr/>
          <p:nvPr/>
        </p:nvSpPr>
        <p:spPr>
          <a:xfrm>
            <a:off x="5047325" y="518082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Open</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Search</a:t>
            </a:r>
          </a:p>
        </p:txBody>
      </p:sp>
      <p:sp>
        <p:nvSpPr>
          <p:cNvPr id="46" name="フローチャート: 端子 45"/>
          <p:cNvSpPr/>
          <p:nvPr/>
        </p:nvSpPr>
        <p:spPr>
          <a:xfrm>
            <a:off x="5004396" y="2221257"/>
            <a:ext cx="1448176" cy="74193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RDF, OWL, URI, SOA</a:t>
            </a:r>
          </a:p>
        </p:txBody>
      </p:sp>
      <p:sp>
        <p:nvSpPr>
          <p:cNvPr id="47" name="フローチャート: 端子 46"/>
          <p:cNvSpPr/>
          <p:nvPr/>
        </p:nvSpPr>
        <p:spPr>
          <a:xfrm>
            <a:off x="3261742" y="281850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Dublin Core</a:t>
            </a:r>
            <a:endParaRPr kumimoji="1" lang="ja-JP" altLang="en-US" sz="1400" dirty="0">
              <a:latin typeface="メイリオ" panose="020B0604030504040204" pitchFamily="50" charset="-128"/>
              <a:ea typeface="メイリオ" panose="020B0604030504040204" pitchFamily="50" charset="-128"/>
            </a:endParaRPr>
          </a:p>
        </p:txBody>
      </p:sp>
      <p:sp>
        <p:nvSpPr>
          <p:cNvPr id="48" name="フローチャート: 端子 47"/>
          <p:cNvSpPr/>
          <p:nvPr/>
        </p:nvSpPr>
        <p:spPr>
          <a:xfrm>
            <a:off x="1442565" y="229763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html, CSS</a:t>
            </a:r>
            <a:endParaRPr kumimoji="1" lang="ja-JP" altLang="en-US" sz="1400" dirty="0">
              <a:latin typeface="メイリオ" panose="020B0604030504040204" pitchFamily="50" charset="-128"/>
              <a:ea typeface="メイリオ" panose="020B0604030504040204" pitchFamily="50" charset="-128"/>
            </a:endParaRPr>
          </a:p>
        </p:txBody>
      </p:sp>
      <p:sp>
        <p:nvSpPr>
          <p:cNvPr id="49" name="フローチャート: 端子 48"/>
          <p:cNvSpPr/>
          <p:nvPr/>
        </p:nvSpPr>
        <p:spPr>
          <a:xfrm>
            <a:off x="1643515" y="2745152"/>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SGML</a:t>
            </a:r>
            <a:endParaRPr kumimoji="1" lang="ja-JP" altLang="en-US" sz="1400" dirty="0">
              <a:latin typeface="メイリオ" panose="020B0604030504040204" pitchFamily="50" charset="-128"/>
              <a:ea typeface="メイリオ" panose="020B0604030504040204" pitchFamily="50" charset="-128"/>
            </a:endParaRPr>
          </a:p>
        </p:txBody>
      </p:sp>
      <p:sp>
        <p:nvSpPr>
          <p:cNvPr id="50" name="フローチャート: 端子 49"/>
          <p:cNvSpPr/>
          <p:nvPr/>
        </p:nvSpPr>
        <p:spPr>
          <a:xfrm>
            <a:off x="2511755" y="1260357"/>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NDLDAP</a:t>
            </a:r>
          </a:p>
          <a:p>
            <a:pPr algn="ctr"/>
            <a:r>
              <a:rPr kumimoji="1" lang="en-US" altLang="ja-JP" sz="1400" dirty="0">
                <a:latin typeface="メイリオ" panose="020B0604030504040204" pitchFamily="50" charset="-128"/>
                <a:ea typeface="メイリオ" panose="020B0604030504040204" pitchFamily="50" charset="-128"/>
              </a:rPr>
              <a:t>LAMP</a:t>
            </a:r>
            <a:r>
              <a:rPr kumimoji="1" lang="ja-JP" altLang="en-US" sz="1400" dirty="0">
                <a:latin typeface="メイリオ" panose="020B0604030504040204" pitchFamily="50" charset="-128"/>
                <a:ea typeface="メイリオ" panose="020B0604030504040204" pitchFamily="50" charset="-128"/>
              </a:rPr>
              <a:t>の適用</a:t>
            </a:r>
          </a:p>
        </p:txBody>
      </p:sp>
      <p:sp>
        <p:nvSpPr>
          <p:cNvPr id="51" name="フローチャート: 端子 50"/>
          <p:cNvSpPr/>
          <p:nvPr/>
        </p:nvSpPr>
        <p:spPr>
          <a:xfrm>
            <a:off x="1886529" y="422994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a:latin typeface="メイリオ" panose="020B0604030504040204" pitchFamily="50" charset="-128"/>
                <a:ea typeface="メイリオ" panose="020B0604030504040204" pitchFamily="50" charset="-128"/>
              </a:rPr>
              <a:t>OpenSource</a:t>
            </a:r>
            <a:r>
              <a:rPr lang="ja-JP" altLang="en-US" sz="1400" dirty="0">
                <a:latin typeface="メイリオ" panose="020B0604030504040204" pitchFamily="50" charset="-128"/>
                <a:ea typeface="メイリオ" panose="020B0604030504040204" pitchFamily="50" charset="-128"/>
              </a:rPr>
              <a:t>の適用</a:t>
            </a:r>
            <a:endParaRPr kumimoji="1" lang="ja-JP" altLang="en-US" sz="1400" dirty="0">
              <a:latin typeface="メイリオ" panose="020B0604030504040204" pitchFamily="50" charset="-128"/>
              <a:ea typeface="メイリオ" panose="020B0604030504040204" pitchFamily="50" charset="-128"/>
            </a:endParaRPr>
          </a:p>
        </p:txBody>
      </p:sp>
      <p:sp>
        <p:nvSpPr>
          <p:cNvPr id="52" name="フローチャート: 端子 51"/>
          <p:cNvSpPr/>
          <p:nvPr/>
        </p:nvSpPr>
        <p:spPr>
          <a:xfrm>
            <a:off x="6519446" y="233297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SaaS</a:t>
            </a:r>
            <a:endParaRPr kumimoji="1" lang="ja-JP" altLang="en-US" sz="1400" dirty="0">
              <a:latin typeface="メイリオ" panose="020B0604030504040204" pitchFamily="50" charset="-128"/>
              <a:ea typeface="メイリオ" panose="020B0604030504040204" pitchFamily="50" charset="-128"/>
            </a:endParaRPr>
          </a:p>
        </p:txBody>
      </p:sp>
      <p:sp>
        <p:nvSpPr>
          <p:cNvPr id="53" name="フローチャート: 端子 52"/>
          <p:cNvSpPr/>
          <p:nvPr/>
        </p:nvSpPr>
        <p:spPr>
          <a:xfrm>
            <a:off x="5404197" y="2964882"/>
            <a:ext cx="1428686" cy="58221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集中から分散</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ノードの一つ</a:t>
            </a:r>
            <a:endParaRPr lang="en-US" altLang="ja-JP" sz="1400" dirty="0">
              <a:latin typeface="メイリオ" panose="020B0604030504040204" pitchFamily="50" charset="-128"/>
              <a:ea typeface="メイリオ" panose="020B0604030504040204" pitchFamily="50" charset="-128"/>
            </a:endParaRPr>
          </a:p>
          <a:p>
            <a:pPr algn="ctr"/>
            <a:r>
              <a:rPr kumimoji="1" lang="en-US" altLang="ja-JP" sz="1400" dirty="0">
                <a:latin typeface="メイリオ" panose="020B0604030504040204" pitchFamily="50" charset="-128"/>
                <a:ea typeface="メイリオ" panose="020B0604030504040204" pitchFamily="50" charset="-128"/>
              </a:rPr>
              <a:t>Open, Flat</a:t>
            </a:r>
            <a:endParaRPr kumimoji="1" lang="ja-JP" altLang="en-US" sz="1400" dirty="0">
              <a:latin typeface="メイリオ" panose="020B0604030504040204" pitchFamily="50" charset="-128"/>
              <a:ea typeface="メイリオ" panose="020B0604030504040204" pitchFamily="50" charset="-128"/>
            </a:endParaRPr>
          </a:p>
        </p:txBody>
      </p:sp>
      <p:sp>
        <p:nvSpPr>
          <p:cNvPr id="55" name="フローチャート: 端子 54"/>
          <p:cNvSpPr/>
          <p:nvPr/>
        </p:nvSpPr>
        <p:spPr>
          <a:xfrm>
            <a:off x="6911336" y="3765139"/>
            <a:ext cx="1630295"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Open Data</a:t>
            </a:r>
            <a:endParaRPr kumimoji="1" lang="ja-JP" altLang="en-US" sz="1400" dirty="0">
              <a:latin typeface="メイリオ" panose="020B0604030504040204" pitchFamily="50" charset="-128"/>
              <a:ea typeface="メイリオ" panose="020B0604030504040204" pitchFamily="50" charset="-128"/>
            </a:endParaRPr>
          </a:p>
        </p:txBody>
      </p:sp>
      <p:sp>
        <p:nvSpPr>
          <p:cNvPr id="56" name="フローチャート: 端子 55"/>
          <p:cNvSpPr/>
          <p:nvPr/>
        </p:nvSpPr>
        <p:spPr>
          <a:xfrm>
            <a:off x="3467135" y="4000947"/>
            <a:ext cx="1428686" cy="1031632"/>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メタデータ記述要素・記述規則の共通化⇒スキーマの共通化</a:t>
            </a:r>
            <a:endParaRPr kumimoji="1" lang="ja-JP" altLang="en-US" sz="1400" dirty="0">
              <a:latin typeface="メイリオ" panose="020B0604030504040204" pitchFamily="50" charset="-128"/>
              <a:ea typeface="メイリオ" panose="020B0604030504040204" pitchFamily="50" charset="-128"/>
            </a:endParaRPr>
          </a:p>
        </p:txBody>
      </p:sp>
      <p:sp>
        <p:nvSpPr>
          <p:cNvPr id="57" name="フローチャート: 端子 56"/>
          <p:cNvSpPr/>
          <p:nvPr/>
        </p:nvSpPr>
        <p:spPr>
          <a:xfrm>
            <a:off x="3261742" y="3317783"/>
            <a:ext cx="1428686" cy="258882"/>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永続的識別子</a:t>
            </a:r>
          </a:p>
        </p:txBody>
      </p:sp>
      <p:sp>
        <p:nvSpPr>
          <p:cNvPr id="58" name="フローチャート: 端子 57"/>
          <p:cNvSpPr/>
          <p:nvPr/>
        </p:nvSpPr>
        <p:spPr>
          <a:xfrm>
            <a:off x="9790666" y="2528804"/>
            <a:ext cx="1428686"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DOI, ORCID</a:t>
            </a:r>
            <a:endParaRPr kumimoji="1" lang="ja-JP" altLang="en-US" sz="1400" dirty="0">
              <a:latin typeface="メイリオ" panose="020B0604030504040204" pitchFamily="50" charset="-128"/>
              <a:ea typeface="メイリオ" panose="020B0604030504040204" pitchFamily="50" charset="-128"/>
            </a:endParaRPr>
          </a:p>
        </p:txBody>
      </p:sp>
      <p:sp>
        <p:nvSpPr>
          <p:cNvPr id="54" name="横巻き 53"/>
          <p:cNvSpPr/>
          <p:nvPr/>
        </p:nvSpPr>
        <p:spPr>
          <a:xfrm>
            <a:off x="0" y="2592224"/>
            <a:ext cx="1643515" cy="4313453"/>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時代とともにシステム化のための技術要素は変遷してきている</a:t>
            </a:r>
            <a:endParaRPr lang="en-US" altLang="ja-JP" b="1" dirty="0">
              <a:solidFill>
                <a:srgbClr val="FF0000"/>
              </a:solidFill>
              <a:latin typeface="Meiryo UI" panose="020B0604030504040204" pitchFamily="50" charset="-128"/>
              <a:ea typeface="Meiryo UI" panose="020B0604030504040204" pitchFamily="50" charset="-128"/>
            </a:endParaRPr>
          </a:p>
          <a:p>
            <a:pPr algn="ctr"/>
            <a:endParaRPr lang="en-US" altLang="ja-JP" b="1" dirty="0">
              <a:solidFill>
                <a:srgbClr val="FF0000"/>
              </a:solidFill>
              <a:latin typeface="Meiryo UI" panose="020B0604030504040204" pitchFamily="50" charset="-128"/>
              <a:ea typeface="Meiryo UI" panose="020B0604030504040204" pitchFamily="50" charset="-128"/>
            </a:endParaRPr>
          </a:p>
          <a:p>
            <a:pPr algn="ctr"/>
            <a:r>
              <a:rPr lang="ja-JP" altLang="en-US" b="1" dirty="0">
                <a:solidFill>
                  <a:srgbClr val="FF0000"/>
                </a:solidFill>
                <a:latin typeface="Meiryo UI" panose="020B0604030504040204" pitchFamily="50" charset="-128"/>
                <a:ea typeface="Meiryo UI" panose="020B0604030504040204" pitchFamily="50" charset="-128"/>
              </a:rPr>
              <a:t>システム化においては、必要に応じて詳細を認識する必要がある</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5371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0805"/>
            <a:ext cx="12192000" cy="701675"/>
          </a:xfrm>
        </p:spPr>
        <p:txBody>
          <a:bodyPr>
            <a:normAutofit fontScale="90000"/>
          </a:bodyPr>
          <a:lstStyle/>
          <a:p>
            <a:r>
              <a:rPr lang="ja-JP" altLang="en-US" dirty="0"/>
              <a:t>新しいメタデータ・コンテンツ交換プロトコル　</a:t>
            </a:r>
            <a:r>
              <a:rPr lang="en-US" altLang="ja-JP" dirty="0" err="1"/>
              <a:t>ResourceSync</a:t>
            </a:r>
            <a:endParaRPr kumimoji="1" lang="ja-JP" altLang="en-US" dirty="0"/>
          </a:p>
        </p:txBody>
      </p:sp>
      <p:sp>
        <p:nvSpPr>
          <p:cNvPr id="3" name="コンテンツ プレースホルダー 2"/>
          <p:cNvSpPr>
            <a:spLocks noGrp="1"/>
          </p:cNvSpPr>
          <p:nvPr>
            <p:ph sz="half" idx="1"/>
          </p:nvPr>
        </p:nvSpPr>
        <p:spPr>
          <a:xfrm>
            <a:off x="280324" y="941387"/>
            <a:ext cx="5857240" cy="5205096"/>
          </a:xfrm>
        </p:spPr>
        <p:txBody>
          <a:bodyPr>
            <a:normAutofit fontScale="85000" lnSpcReduction="20000"/>
          </a:bodyPr>
          <a:lstStyle/>
          <a:p>
            <a:r>
              <a:rPr lang="en-US" altLang="ja-JP" dirty="0" err="1"/>
              <a:t>ResourceSync</a:t>
            </a:r>
            <a:endParaRPr lang="en-US" altLang="ja-JP" dirty="0"/>
          </a:p>
          <a:p>
            <a:pPr lvl="1"/>
            <a:r>
              <a:rPr lang="en-US" altLang="ja-JP" dirty="0"/>
              <a:t>2</a:t>
            </a:r>
            <a:r>
              <a:rPr lang="ja-JP" altLang="en-US" dirty="0" err="1"/>
              <a:t>つの</a:t>
            </a:r>
            <a:r>
              <a:rPr lang="ja-JP" altLang="en-US" dirty="0"/>
              <a:t>ウェブサーバの間でコンテンツの同期を行うためのプロトコルである</a:t>
            </a:r>
            <a:endParaRPr lang="en-US" altLang="ja-JP" dirty="0"/>
          </a:p>
          <a:p>
            <a:r>
              <a:rPr kumimoji="1" lang="ja-JP" altLang="en-US" dirty="0"/>
              <a:t>特徴</a:t>
            </a:r>
            <a:endParaRPr kumimoji="1" lang="en-US" altLang="ja-JP" dirty="0"/>
          </a:p>
          <a:p>
            <a:pPr lvl="1"/>
            <a:r>
              <a:rPr lang="ja-JP" altLang="en-US" dirty="0"/>
              <a:t>同期の対象は</a:t>
            </a:r>
            <a:r>
              <a:rPr lang="ja-JP" altLang="en-US" dirty="0">
                <a:solidFill>
                  <a:srgbClr val="FF0000"/>
                </a:solidFill>
              </a:rPr>
              <a:t>、</a:t>
            </a:r>
            <a:r>
              <a:rPr lang="en-US" altLang="ja-JP" dirty="0">
                <a:solidFill>
                  <a:srgbClr val="FF0000"/>
                </a:solidFill>
              </a:rPr>
              <a:t>URI</a:t>
            </a:r>
            <a:r>
              <a:rPr lang="ja-JP" altLang="en-US" dirty="0">
                <a:solidFill>
                  <a:srgbClr val="FF0000"/>
                </a:solidFill>
              </a:rPr>
              <a:t>を持つあらゆるウェブ上のリソースであり、</a:t>
            </a:r>
            <a:r>
              <a:rPr lang="en-US" altLang="ja-JP" dirty="0">
                <a:solidFill>
                  <a:srgbClr val="FF0000"/>
                </a:solidFill>
              </a:rPr>
              <a:t>OAI-PMH</a:t>
            </a:r>
            <a:r>
              <a:rPr lang="ja-JP" altLang="en-US" dirty="0" err="1">
                <a:solidFill>
                  <a:srgbClr val="FF0000"/>
                </a:solidFill>
              </a:rPr>
              <a:t>のように</a:t>
            </a:r>
            <a:r>
              <a:rPr lang="ja-JP" altLang="en-US" dirty="0">
                <a:solidFill>
                  <a:srgbClr val="FF0000"/>
                </a:solidFill>
              </a:rPr>
              <a:t>メタデータには限定されない</a:t>
            </a:r>
            <a:r>
              <a:rPr lang="ja-JP" altLang="en-US" dirty="0"/>
              <a:t>。</a:t>
            </a:r>
            <a:endParaRPr lang="en-US" altLang="ja-JP" dirty="0"/>
          </a:p>
          <a:p>
            <a:pPr lvl="1"/>
            <a:r>
              <a:rPr lang="en-US" altLang="ja-JP" dirty="0"/>
              <a:t>Google</a:t>
            </a:r>
            <a:r>
              <a:rPr lang="ja-JP" altLang="en-US" dirty="0"/>
              <a:t>などの検索エンジンに対してクロールすべき</a:t>
            </a:r>
            <a:r>
              <a:rPr lang="en-US" altLang="ja-JP" dirty="0"/>
              <a:t>URL</a:t>
            </a:r>
            <a:r>
              <a:rPr lang="ja-JP" altLang="en-US" dirty="0"/>
              <a:t>を知らせるための標準的な仕様である</a:t>
            </a:r>
            <a:r>
              <a:rPr lang="en-US" altLang="ja-JP" dirty="0"/>
              <a:t>Sitemap</a:t>
            </a:r>
            <a:r>
              <a:rPr lang="ja-JP" altLang="en-US" dirty="0"/>
              <a:t>プロトコルをベース</a:t>
            </a:r>
            <a:endParaRPr lang="en-US" altLang="ja-JP" dirty="0"/>
          </a:p>
          <a:p>
            <a:pPr lvl="1"/>
            <a:r>
              <a:rPr lang="en-US" altLang="ja-JP" dirty="0"/>
              <a:t>Resource List</a:t>
            </a:r>
          </a:p>
          <a:p>
            <a:pPr lvl="2"/>
            <a:r>
              <a:rPr lang="ja-JP" altLang="en-US" dirty="0"/>
              <a:t>ある時点におけるソースのリソースを全て列挙するもの</a:t>
            </a:r>
            <a:endParaRPr lang="en-US" altLang="ja-JP" dirty="0"/>
          </a:p>
          <a:p>
            <a:pPr lvl="1"/>
            <a:r>
              <a:rPr lang="en-US" altLang="ja-JP" dirty="0"/>
              <a:t>Resource Dump</a:t>
            </a:r>
          </a:p>
          <a:p>
            <a:pPr lvl="2"/>
            <a:r>
              <a:rPr lang="ja-JP" altLang="en-US" dirty="0"/>
              <a:t>ある時点におけるリソース全体をパッケージングした</a:t>
            </a:r>
            <a:r>
              <a:rPr lang="en-US" altLang="ja-JP" dirty="0"/>
              <a:t>ZIP</a:t>
            </a:r>
            <a:r>
              <a:rPr lang="ja-JP" altLang="en-US" dirty="0"/>
              <a:t>ファイルの場所を示すもの</a:t>
            </a:r>
            <a:endParaRPr lang="en-US" altLang="ja-JP" dirty="0"/>
          </a:p>
          <a:p>
            <a:pPr lvl="1"/>
            <a:r>
              <a:rPr lang="en-US" altLang="ja-JP" dirty="0"/>
              <a:t>Change List</a:t>
            </a:r>
          </a:p>
          <a:p>
            <a:pPr lvl="2"/>
            <a:r>
              <a:rPr lang="en-US" altLang="ja-JP" dirty="0"/>
              <a:t>Resource List</a:t>
            </a:r>
            <a:r>
              <a:rPr lang="ja-JP" altLang="en-US" dirty="0"/>
              <a:t>のある時点からの変化を記述</a:t>
            </a:r>
            <a:endParaRPr lang="en-US" altLang="ja-JP" dirty="0"/>
          </a:p>
          <a:p>
            <a:pPr lvl="1"/>
            <a:r>
              <a:rPr lang="en-US" altLang="ja-JP" dirty="0"/>
              <a:t>Change Dump </a:t>
            </a:r>
          </a:p>
          <a:p>
            <a:pPr lvl="2"/>
            <a:r>
              <a:rPr lang="en-US" altLang="ja-JP" dirty="0"/>
              <a:t>Resource Dump</a:t>
            </a:r>
            <a:r>
              <a:rPr lang="ja-JP" altLang="en-US" dirty="0"/>
              <a:t>のある時点からの変化を記述</a:t>
            </a:r>
            <a:endParaRPr lang="en-US" altLang="ja-JP" dirty="0"/>
          </a:p>
          <a:p>
            <a:pPr lvl="1"/>
            <a:endParaRPr kumimoji="1" lang="ja-JP" altLang="en-US" dirty="0"/>
          </a:p>
        </p:txBody>
      </p:sp>
      <p:sp>
        <p:nvSpPr>
          <p:cNvPr id="4" name="コンテンツ プレースホルダー 3"/>
          <p:cNvSpPr>
            <a:spLocks noGrp="1"/>
          </p:cNvSpPr>
          <p:nvPr>
            <p:ph sz="half" idx="2"/>
          </p:nvPr>
        </p:nvSpPr>
        <p:spPr/>
        <p:txBody>
          <a:bodyPr>
            <a:normAutofit fontScale="85000" lnSpcReduction="20000"/>
          </a:bodyPr>
          <a:lstStyle/>
          <a:p>
            <a:r>
              <a:rPr lang="ja-JP" altLang="en-US" dirty="0"/>
              <a:t>デスティネーションの取りうるプロセス</a:t>
            </a:r>
            <a:endParaRPr lang="en-US" altLang="ja-JP" dirty="0"/>
          </a:p>
          <a:p>
            <a:pPr lvl="1"/>
            <a:r>
              <a:rPr lang="ja-JP" altLang="en-US" dirty="0"/>
              <a:t>ベースライン同期（</a:t>
            </a:r>
            <a:r>
              <a:rPr lang="en-US" altLang="ja-JP" dirty="0"/>
              <a:t>Baseline Synchronization</a:t>
            </a:r>
            <a:r>
              <a:rPr lang="ja-JP" altLang="en-US" dirty="0"/>
              <a:t>）</a:t>
            </a:r>
            <a:endParaRPr lang="en-US" altLang="ja-JP" dirty="0"/>
          </a:p>
          <a:p>
            <a:pPr lvl="2"/>
            <a:r>
              <a:rPr lang="ja-JP" altLang="en-US" dirty="0"/>
              <a:t>初回同期時などに行われるもので、</a:t>
            </a:r>
            <a:r>
              <a:rPr lang="en-US" altLang="ja-JP" dirty="0"/>
              <a:t>Resource List</a:t>
            </a:r>
            <a:r>
              <a:rPr lang="ja-JP" altLang="en-US" dirty="0"/>
              <a:t>や</a:t>
            </a:r>
            <a:r>
              <a:rPr lang="en-US" altLang="ja-JP" dirty="0"/>
              <a:t>Resource Dump</a:t>
            </a:r>
            <a:r>
              <a:rPr lang="ja-JP" altLang="en-US" dirty="0"/>
              <a:t>によって実現</a:t>
            </a:r>
            <a:endParaRPr lang="en-US" altLang="ja-JP" dirty="0"/>
          </a:p>
          <a:p>
            <a:pPr lvl="1"/>
            <a:r>
              <a:rPr lang="ja-JP" altLang="en-US" dirty="0"/>
              <a:t>増分同期（</a:t>
            </a:r>
            <a:r>
              <a:rPr lang="en-US" altLang="ja-JP" dirty="0"/>
              <a:t>Incremental Synchronization</a:t>
            </a:r>
            <a:r>
              <a:rPr lang="ja-JP" altLang="en-US" dirty="0"/>
              <a:t>）</a:t>
            </a:r>
            <a:endParaRPr lang="en-US" altLang="ja-JP" dirty="0"/>
          </a:p>
          <a:p>
            <a:pPr lvl="2"/>
            <a:r>
              <a:rPr lang="ja-JP" altLang="en-US" dirty="0"/>
              <a:t>前回同期時から変化したリソースのみを収集するもので、</a:t>
            </a:r>
            <a:r>
              <a:rPr lang="en-US" altLang="ja-JP" dirty="0"/>
              <a:t>Change List</a:t>
            </a:r>
            <a:r>
              <a:rPr lang="ja-JP" altLang="en-US" dirty="0"/>
              <a:t>や</a:t>
            </a:r>
            <a:r>
              <a:rPr lang="en-US" altLang="ja-JP" dirty="0"/>
              <a:t>Change Dump</a:t>
            </a:r>
            <a:r>
              <a:rPr lang="ja-JP" altLang="en-US" dirty="0"/>
              <a:t>によって実現される。</a:t>
            </a:r>
            <a:endParaRPr lang="en-US" altLang="ja-JP" dirty="0"/>
          </a:p>
          <a:p>
            <a:pPr lvl="1"/>
            <a:r>
              <a:rPr lang="ja-JP" altLang="en-US" dirty="0"/>
              <a:t>監査（</a:t>
            </a:r>
            <a:r>
              <a:rPr lang="en-US" altLang="ja-JP" dirty="0"/>
              <a:t>Audit</a:t>
            </a:r>
            <a:r>
              <a:rPr lang="ja-JP" altLang="en-US" dirty="0"/>
              <a:t>）の</a:t>
            </a:r>
            <a:r>
              <a:rPr lang="en-US" altLang="ja-JP" dirty="0"/>
              <a:t>3</a:t>
            </a:r>
            <a:r>
              <a:rPr lang="ja-JP" altLang="en-US" dirty="0"/>
              <a:t>種類</a:t>
            </a:r>
            <a:endParaRPr lang="en-US" altLang="ja-JP" dirty="0"/>
          </a:p>
          <a:p>
            <a:pPr lvl="2"/>
            <a:r>
              <a:rPr lang="ja-JP" altLang="en-US" dirty="0"/>
              <a:t>同期が正しく行われているかをチェックするもので、ソースが各機能にリソースのハッシュ値などの固定化情報（</a:t>
            </a:r>
            <a:r>
              <a:rPr lang="en-US" altLang="ja-JP" dirty="0"/>
              <a:t>fixity</a:t>
            </a:r>
            <a:r>
              <a:rPr lang="ja-JP" altLang="en-US" dirty="0"/>
              <a:t>）を含めることで可能となる。</a:t>
            </a:r>
            <a:endParaRPr lang="en-US" altLang="ja-JP" dirty="0"/>
          </a:p>
          <a:p>
            <a:r>
              <a:rPr lang="ja-JP" altLang="en-US" dirty="0"/>
              <a:t>今後</a:t>
            </a:r>
            <a:endParaRPr lang="en-US" altLang="ja-JP" dirty="0"/>
          </a:p>
          <a:p>
            <a:pPr lvl="1"/>
            <a:r>
              <a:rPr lang="ja-JP" altLang="en-US" dirty="0"/>
              <a:t>電子コンテンツの長期的な保存など、リソース同期の標準的な方法が必要となる場面が存在することは疑いがないだろう。</a:t>
            </a:r>
            <a:endParaRPr lang="en-US" altLang="ja-JP" dirty="0"/>
          </a:p>
          <a:p>
            <a:pPr lvl="1"/>
            <a:r>
              <a:rPr lang="ja-JP" altLang="en-US" dirty="0"/>
              <a:t>図書館界を超えて広く採用されることが期待される</a:t>
            </a:r>
          </a:p>
        </p:txBody>
      </p:sp>
      <p:sp>
        <p:nvSpPr>
          <p:cNvPr id="5" name="正方形/長方形 4"/>
          <p:cNvSpPr/>
          <p:nvPr/>
        </p:nvSpPr>
        <p:spPr>
          <a:xfrm>
            <a:off x="6137564" y="5976049"/>
            <a:ext cx="5900974" cy="646331"/>
          </a:xfrm>
          <a:prstGeom prst="rect">
            <a:avLst/>
          </a:prstGeom>
        </p:spPr>
        <p:txBody>
          <a:bodyPr wrap="none">
            <a:spAutoFit/>
          </a:bodyPr>
          <a:lstStyle/>
          <a:p>
            <a:r>
              <a:rPr lang="ja-JP" altLang="en-US" dirty="0"/>
              <a:t>引用：</a:t>
            </a:r>
            <a:r>
              <a:rPr lang="en-US" altLang="ja-JP" dirty="0"/>
              <a:t>CA1845 - </a:t>
            </a:r>
            <a:r>
              <a:rPr lang="en-US" altLang="ja-JP" dirty="0" err="1"/>
              <a:t>ResourceSync</a:t>
            </a:r>
            <a:r>
              <a:rPr lang="ja-JP" altLang="en-US" dirty="0"/>
              <a:t>：</a:t>
            </a:r>
            <a:r>
              <a:rPr lang="en-US" altLang="ja-JP" dirty="0"/>
              <a:t>OAI-PMH</a:t>
            </a:r>
            <a:r>
              <a:rPr lang="ja-JP" altLang="en-US" dirty="0"/>
              <a:t>の後継規格 </a:t>
            </a:r>
            <a:r>
              <a:rPr lang="en-US" altLang="ja-JP" dirty="0"/>
              <a:t>/ </a:t>
            </a:r>
            <a:r>
              <a:rPr lang="ja-JP" altLang="en-US" dirty="0"/>
              <a:t>林　豊</a:t>
            </a:r>
            <a:endParaRPr lang="en-US" altLang="ja-JP" dirty="0"/>
          </a:p>
          <a:p>
            <a:r>
              <a:rPr lang="en-US" altLang="ja-JP" dirty="0">
                <a:hlinkClick r:id="rId2"/>
              </a:rPr>
              <a:t>http://current.ndl.go.jp/ca1845</a:t>
            </a:r>
            <a:endParaRPr lang="en-US" altLang="ja-JP" dirty="0"/>
          </a:p>
        </p:txBody>
      </p:sp>
      <p:sp>
        <p:nvSpPr>
          <p:cNvPr id="6" name="横巻き 5"/>
          <p:cNvSpPr/>
          <p:nvPr/>
        </p:nvSpPr>
        <p:spPr>
          <a:xfrm>
            <a:off x="121920" y="6015917"/>
            <a:ext cx="5120640" cy="606463"/>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b="1" dirty="0">
                <a:solidFill>
                  <a:srgbClr val="FF0000"/>
                </a:solidFill>
                <a:latin typeface="Meiryo UI" panose="020B0604030504040204" pitchFamily="50" charset="-128"/>
                <a:ea typeface="Meiryo UI" panose="020B0604030504040204" pitchFamily="50" charset="-128"/>
              </a:rPr>
              <a:t>OAI-PMH</a:t>
            </a:r>
            <a:r>
              <a:rPr lang="ja-JP" altLang="en-US" b="1" dirty="0">
                <a:solidFill>
                  <a:srgbClr val="FF0000"/>
                </a:solidFill>
                <a:latin typeface="Meiryo UI" panose="020B0604030504040204" pitchFamily="50" charset="-128"/>
                <a:ea typeface="Meiryo UI" panose="020B0604030504040204" pitchFamily="50" charset="-128"/>
              </a:rPr>
              <a:t>の次の技術標準として期待される</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592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デジタルアーカイブの新しい規格　</a:t>
            </a:r>
            <a:r>
              <a:rPr lang="en-US" altLang="ja-JP" dirty="0"/>
              <a:t>IIIF</a:t>
            </a:r>
            <a:endParaRPr kumimoji="1" lang="ja-JP" altLang="en-US" dirty="0"/>
          </a:p>
        </p:txBody>
      </p:sp>
      <p:sp>
        <p:nvSpPr>
          <p:cNvPr id="5" name="コンテンツ プレースホルダー 4"/>
          <p:cNvSpPr>
            <a:spLocks noGrp="1"/>
          </p:cNvSpPr>
          <p:nvPr>
            <p:ph sz="half" idx="1"/>
          </p:nvPr>
        </p:nvSpPr>
        <p:spPr/>
        <p:txBody>
          <a:bodyPr>
            <a:normAutofit lnSpcReduction="10000"/>
          </a:bodyPr>
          <a:lstStyle/>
          <a:p>
            <a:r>
              <a:rPr lang="ja-JP" altLang="en-US" dirty="0"/>
              <a:t>デジタルアーカイブにおいて画像を公開し共有するための国際的な枠組み</a:t>
            </a:r>
            <a:endParaRPr lang="en-US" altLang="ja-JP" dirty="0"/>
          </a:p>
          <a:p>
            <a:r>
              <a:rPr lang="ja-JP" altLang="en-US" dirty="0"/>
              <a:t>画像データやそれに対する注釈情報等のコンピュータ間でのやりとりの仕方を各機関の間で一元化することによって、利用者が色々な使い方を自由に選べるようにする</a:t>
            </a:r>
            <a:endParaRPr lang="en-US" altLang="ja-JP" dirty="0"/>
          </a:p>
          <a:p>
            <a:r>
              <a:rPr lang="en-US" altLang="ja-JP" dirty="0"/>
              <a:t>IIIF</a:t>
            </a:r>
            <a:r>
              <a:rPr lang="ja-JP" altLang="en-US" dirty="0"/>
              <a:t>コンソーシアム設立</a:t>
            </a:r>
            <a:endParaRPr lang="en-US" altLang="ja-JP" dirty="0"/>
          </a:p>
          <a:p>
            <a:pPr lvl="1"/>
            <a:r>
              <a:rPr lang="ja-JP" altLang="en-US" dirty="0"/>
              <a:t>「インターネット上の画像ベースの情報資源の多くは、これまでサイロの中に閉じ込められてきたが、</a:t>
            </a:r>
            <a:r>
              <a:rPr lang="en-US" altLang="ja-JP" dirty="0"/>
              <a:t>IIIF</a:t>
            </a:r>
            <a:r>
              <a:rPr lang="ja-JP" altLang="en-US" dirty="0"/>
              <a:t>はそういった画像の表示や操作、アノテーションなどの仕方を世界中で共通化できるように支援する」</a:t>
            </a:r>
            <a:endParaRPr lang="en-US" altLang="ja-JP" dirty="0"/>
          </a:p>
          <a:p>
            <a:r>
              <a:rPr lang="en-US" altLang="ja-JP" dirty="0">
                <a:hlinkClick r:id="rId2"/>
              </a:rPr>
              <a:t>IIIF Image API</a:t>
            </a:r>
            <a:endParaRPr lang="en-US" altLang="ja-JP" dirty="0"/>
          </a:p>
          <a:p>
            <a:pPr lvl="1"/>
            <a:endParaRPr kumimoji="1" lang="ja-JP" altLang="en-US" dirty="0"/>
          </a:p>
        </p:txBody>
      </p:sp>
      <p:sp>
        <p:nvSpPr>
          <p:cNvPr id="6" name="コンテンツ プレースホルダー 5"/>
          <p:cNvSpPr>
            <a:spLocks noGrp="1"/>
          </p:cNvSpPr>
          <p:nvPr>
            <p:ph sz="half" idx="2"/>
          </p:nvPr>
        </p:nvSpPr>
        <p:spPr/>
        <p:txBody>
          <a:bodyPr>
            <a:normAutofit lnSpcReduction="10000"/>
          </a:bodyPr>
          <a:lstStyle/>
          <a:p>
            <a:r>
              <a:rPr lang="en-US" altLang="ja-JP" dirty="0">
                <a:hlinkClick r:id="rId3"/>
              </a:rPr>
              <a:t>IIIF Presentation API</a:t>
            </a:r>
            <a:endParaRPr lang="en-US" altLang="ja-JP" dirty="0"/>
          </a:p>
          <a:p>
            <a:pPr lvl="1"/>
            <a:r>
              <a:rPr lang="en-US" altLang="ja-JP" dirty="0"/>
              <a:t>IIIF Presentation API</a:t>
            </a:r>
            <a:r>
              <a:rPr lang="ja-JP" altLang="en-US" dirty="0"/>
              <a:t>に沿った形式の</a:t>
            </a:r>
            <a:r>
              <a:rPr lang="en-US" altLang="ja-JP" dirty="0"/>
              <a:t>JSON</a:t>
            </a:r>
            <a:r>
              <a:rPr lang="ja-JP" altLang="en-US" dirty="0"/>
              <a:t>ファイルで画像ファイルの情報をサーバに置いておくとどこのどのビューワでも自由に表示できるし画像上に注釈を付けたりすることもできる。</a:t>
            </a:r>
            <a:endParaRPr lang="en-US" altLang="ja-JP" dirty="0"/>
          </a:p>
          <a:p>
            <a:pPr lvl="2"/>
            <a:r>
              <a:rPr lang="ja-JP" altLang="en-US" dirty="0"/>
              <a:t>いくつかの選択肢の中から好きなビューワを選んで使える</a:t>
            </a:r>
          </a:p>
          <a:p>
            <a:pPr lvl="2"/>
            <a:r>
              <a:rPr lang="en-US" altLang="ja-JP" dirty="0"/>
              <a:t>•</a:t>
            </a:r>
            <a:r>
              <a:rPr lang="ja-JP" altLang="en-US" dirty="0"/>
              <a:t>どこのサーバで公開されていても一つのビューワの中で一元的に扱える</a:t>
            </a:r>
            <a:endParaRPr lang="en-US" altLang="ja-JP" dirty="0"/>
          </a:p>
          <a:p>
            <a:r>
              <a:rPr lang="en-US" altLang="ja-JP" dirty="0" err="1">
                <a:hlinkClick r:id="rId4"/>
              </a:rPr>
              <a:t>IIPImage</a:t>
            </a:r>
            <a:r>
              <a:rPr lang="en-US" altLang="ja-JP" dirty="0">
                <a:hlinkClick r:id="rId4"/>
              </a:rPr>
              <a:t> Server</a:t>
            </a:r>
            <a:endParaRPr lang="en-US" altLang="ja-JP" dirty="0"/>
          </a:p>
          <a:p>
            <a:pPr lvl="1"/>
            <a:endParaRPr lang="en-US" altLang="ja-JP" dirty="0"/>
          </a:p>
          <a:p>
            <a:endParaRPr lang="ja-JP" altLang="en-US" dirty="0"/>
          </a:p>
          <a:p>
            <a:pPr lvl="1"/>
            <a:endParaRPr kumimoji="1" lang="ja-JP" altLang="en-US" dirty="0"/>
          </a:p>
        </p:txBody>
      </p:sp>
      <p:sp>
        <p:nvSpPr>
          <p:cNvPr id="7" name="横巻き 6"/>
          <p:cNvSpPr/>
          <p:nvPr/>
        </p:nvSpPr>
        <p:spPr>
          <a:xfrm>
            <a:off x="6598920" y="5712685"/>
            <a:ext cx="5120640" cy="977675"/>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各デジタルアーカイブが実装することにより、利用者には提供機関を意識せずに、デジタルコンテンツを利活用できるようになる</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449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kumimoji="1" lang="ja-JP" altLang="en-US" dirty="0"/>
              <a:t>終わりに</a:t>
            </a:r>
            <a:br>
              <a:rPr kumimoji="1" lang="en-US" altLang="ja-JP" dirty="0"/>
            </a:br>
            <a:endParaRPr kumimoji="1" lang="ja-JP" altLang="en-US" dirty="0"/>
          </a:p>
        </p:txBody>
      </p:sp>
      <p:sp>
        <p:nvSpPr>
          <p:cNvPr id="4" name="テキスト プレースホルダー 3"/>
          <p:cNvSpPr>
            <a:spLocks noGrp="1"/>
          </p:cNvSpPr>
          <p:nvPr>
            <p:ph type="body" idx="1"/>
          </p:nvPr>
        </p:nvSpPr>
        <p:spPr>
          <a:xfrm>
            <a:off x="831850" y="4562475"/>
            <a:ext cx="10515600" cy="1903639"/>
          </a:xfrm>
        </p:spPr>
        <p:style>
          <a:lnRef idx="2">
            <a:schemeClr val="accent2"/>
          </a:lnRef>
          <a:fillRef idx="1">
            <a:schemeClr val="lt1"/>
          </a:fillRef>
          <a:effectRef idx="0">
            <a:schemeClr val="accent2"/>
          </a:effectRef>
          <a:fontRef idx="minor">
            <a:schemeClr val="dk1"/>
          </a:fontRef>
        </p:style>
        <p:txBody>
          <a:bodyPr>
            <a:noAutofit/>
          </a:bodyPr>
          <a:lstStyle/>
          <a:p>
            <a:pPr lvl="1"/>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220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8"/>
          <p:cNvSpPr>
            <a:spLocks noChangeArrowheads="1"/>
          </p:cNvSpPr>
          <p:nvPr/>
        </p:nvSpPr>
        <p:spPr bwMode="auto">
          <a:xfrm>
            <a:off x="9769741" y="1105469"/>
            <a:ext cx="2395471" cy="5490715"/>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a:latin typeface="メイリオ" panose="020B0604030504040204" pitchFamily="50" charset="-128"/>
                <a:ea typeface="メイリオ" panose="020B0604030504040204" pitchFamily="50" charset="-128"/>
              </a:rPr>
              <a:t>予想</a:t>
            </a:r>
            <a:endParaRPr lang="en-US" altLang="ja-JP" sz="1600" dirty="0">
              <a:latin typeface="メイリオ" panose="020B0604030504040204" pitchFamily="50" charset="-128"/>
              <a:ea typeface="メイリオ" panose="020B0604030504040204" pitchFamily="50" charset="-128"/>
            </a:endParaRPr>
          </a:p>
        </p:txBody>
      </p:sp>
      <p:sp>
        <p:nvSpPr>
          <p:cNvPr id="31" name="AutoShape 8"/>
          <p:cNvSpPr>
            <a:spLocks noChangeArrowheads="1"/>
          </p:cNvSpPr>
          <p:nvPr/>
        </p:nvSpPr>
        <p:spPr bwMode="auto">
          <a:xfrm>
            <a:off x="921" y="5774177"/>
            <a:ext cx="9910357" cy="994274"/>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a:latin typeface="メイリオ" panose="020B0604030504040204" pitchFamily="50" charset="-128"/>
                <a:ea typeface="メイリオ" panose="020B0604030504040204" pitchFamily="50" charset="-128"/>
              </a:rPr>
              <a:t>海外の動き</a:t>
            </a:r>
            <a:endParaRPr lang="en-US" altLang="ja-JP" sz="1600" dirty="0">
              <a:latin typeface="メイリオ" panose="020B0604030504040204" pitchFamily="50" charset="-128"/>
              <a:ea typeface="メイリオ" panose="020B0604030504040204" pitchFamily="50" charset="-128"/>
            </a:endParaRPr>
          </a:p>
        </p:txBody>
      </p:sp>
      <p:sp>
        <p:nvSpPr>
          <p:cNvPr id="30" name="AutoShape 8"/>
          <p:cNvSpPr>
            <a:spLocks noChangeArrowheads="1"/>
          </p:cNvSpPr>
          <p:nvPr/>
        </p:nvSpPr>
        <p:spPr bwMode="auto">
          <a:xfrm>
            <a:off x="922" y="3687363"/>
            <a:ext cx="9910356" cy="1988548"/>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a:latin typeface="メイリオ" panose="020B0604030504040204" pitchFamily="50" charset="-128"/>
                <a:ea typeface="メイリオ" panose="020B0604030504040204" pitchFamily="50" charset="-128"/>
              </a:rPr>
              <a:t>構想・基本計画</a:t>
            </a:r>
            <a:endParaRPr lang="en-US" altLang="ja-JP" sz="1600" dirty="0">
              <a:latin typeface="メイリオ" panose="020B0604030504040204" pitchFamily="50" charset="-128"/>
              <a:ea typeface="メイリオ" panose="020B0604030504040204" pitchFamily="50" charset="-128"/>
            </a:endParaRPr>
          </a:p>
        </p:txBody>
      </p:sp>
      <p:sp>
        <p:nvSpPr>
          <p:cNvPr id="23" name="上矢印 22"/>
          <p:cNvSpPr/>
          <p:nvPr/>
        </p:nvSpPr>
        <p:spPr>
          <a:xfrm>
            <a:off x="5599212" y="2160899"/>
            <a:ext cx="536509" cy="1803555"/>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a:xfrm>
            <a:off x="1031400" y="29845"/>
            <a:ext cx="11058999" cy="742315"/>
          </a:xfrm>
        </p:spPr>
        <p:txBody>
          <a:bodyPr>
            <a:normAutofit/>
          </a:bodyPr>
          <a:lstStyle/>
          <a:p>
            <a:r>
              <a:rPr lang="ja-JP" altLang="en-US" sz="4000" dirty="0">
                <a:latin typeface="メイリオ" panose="020B0604030504040204" pitchFamily="50" charset="-128"/>
                <a:ea typeface="メイリオ" panose="020B0604030504040204" pitchFamily="50" charset="-128"/>
              </a:rPr>
              <a:t>電子図書館に関連する構想とサービスの変遷</a:t>
            </a:r>
            <a:endParaRPr kumimoji="1" lang="ja-JP" altLang="en-US" sz="4000" dirty="0">
              <a:latin typeface="メイリオ" panose="020B0604030504040204" pitchFamily="50" charset="-128"/>
              <a:ea typeface="メイリオ" panose="020B0604030504040204" pitchFamily="50" charset="-128"/>
            </a:endParaRPr>
          </a:p>
        </p:txBody>
      </p:sp>
      <p:sp>
        <p:nvSpPr>
          <p:cNvPr id="4" name="フローチャート: 端子 3"/>
          <p:cNvSpPr/>
          <p:nvPr/>
        </p:nvSpPr>
        <p:spPr>
          <a:xfrm>
            <a:off x="0" y="4029390"/>
            <a:ext cx="1661160" cy="71441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電子図書館構想</a:t>
            </a:r>
          </a:p>
        </p:txBody>
      </p:sp>
      <p:sp>
        <p:nvSpPr>
          <p:cNvPr id="5" name="フローチャート: 端子 4"/>
          <p:cNvSpPr/>
          <p:nvPr/>
        </p:nvSpPr>
        <p:spPr>
          <a:xfrm>
            <a:off x="1031401" y="2617615"/>
            <a:ext cx="2575530" cy="872187"/>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近代デジタルライブラリ</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貴重書デジタルライブラリ</a:t>
            </a:r>
            <a:endParaRPr lang="en-US" altLang="ja-JP" sz="1400" dirty="0">
              <a:latin typeface="メイリオ" panose="020B0604030504040204" pitchFamily="50" charset="-128"/>
              <a:ea typeface="メイリオ" panose="020B0604030504040204" pitchFamily="50" charset="-128"/>
            </a:endParaRPr>
          </a:p>
          <a:p>
            <a:pPr algn="ctr"/>
            <a:r>
              <a:rPr kumimoji="1" lang="en-US" altLang="ja-JP" sz="1400" dirty="0">
                <a:latin typeface="メイリオ" panose="020B0604030504040204" pitchFamily="50" charset="-128"/>
                <a:ea typeface="メイリオ" panose="020B0604030504040204" pitchFamily="50" charset="-128"/>
              </a:rPr>
              <a:t>WARP</a:t>
            </a:r>
            <a:r>
              <a:rPr kumimoji="1" lang="ja-JP" altLang="en-US" sz="1400" dirty="0">
                <a:latin typeface="メイリオ" panose="020B0604030504040204" pitchFamily="50" charset="-128"/>
                <a:ea typeface="メイリオ" panose="020B0604030504040204" pitchFamily="50" charset="-128"/>
              </a:rPr>
              <a:t>（選択的）</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プロトタイプ⇒</a:t>
            </a:r>
            <a:r>
              <a:rPr lang="en-US" altLang="ja-JP" sz="1400" dirty="0">
                <a:latin typeface="メイリオ" panose="020B0604030504040204" pitchFamily="50" charset="-128"/>
                <a:ea typeface="メイリオ" panose="020B0604030504040204" pitchFamily="50" charset="-128"/>
              </a:rPr>
              <a:t>PORTA</a:t>
            </a:r>
            <a:endParaRPr kumimoji="1" lang="ja-JP" altLang="en-US" sz="1400" dirty="0">
              <a:latin typeface="メイリオ" panose="020B0604030504040204" pitchFamily="50" charset="-128"/>
              <a:ea typeface="メイリオ" panose="020B0604030504040204" pitchFamily="50" charset="-128"/>
            </a:endParaRPr>
          </a:p>
        </p:txBody>
      </p:sp>
      <p:sp>
        <p:nvSpPr>
          <p:cNvPr id="6" name="フローチャート: 端子 5"/>
          <p:cNvSpPr/>
          <p:nvPr/>
        </p:nvSpPr>
        <p:spPr>
          <a:xfrm>
            <a:off x="4468123" y="3974427"/>
            <a:ext cx="1841238" cy="71441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知識インフラ構想</a:t>
            </a:r>
          </a:p>
        </p:txBody>
      </p:sp>
      <p:sp>
        <p:nvSpPr>
          <p:cNvPr id="7" name="フローチャート: 端子 6"/>
          <p:cNvSpPr/>
          <p:nvPr/>
        </p:nvSpPr>
        <p:spPr>
          <a:xfrm>
            <a:off x="2027512" y="3997252"/>
            <a:ext cx="1661160" cy="71441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電子図書館</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中期計画</a:t>
            </a:r>
            <a:r>
              <a:rPr lang="en-US" altLang="ja-JP" sz="1400" dirty="0">
                <a:latin typeface="メイリオ" panose="020B0604030504040204" pitchFamily="50" charset="-128"/>
                <a:ea typeface="メイリオ" panose="020B0604030504040204" pitchFamily="50" charset="-128"/>
              </a:rPr>
              <a:t>2004</a:t>
            </a:r>
            <a:endParaRPr kumimoji="1" lang="ja-JP" altLang="en-US" sz="1400" dirty="0">
              <a:latin typeface="メイリオ" panose="020B0604030504040204" pitchFamily="50" charset="-128"/>
              <a:ea typeface="メイリオ" panose="020B0604030504040204" pitchFamily="50" charset="-128"/>
            </a:endParaRPr>
          </a:p>
        </p:txBody>
      </p:sp>
      <p:sp>
        <p:nvSpPr>
          <p:cNvPr id="8" name="フローチャート: 端子 7"/>
          <p:cNvSpPr/>
          <p:nvPr/>
        </p:nvSpPr>
        <p:spPr>
          <a:xfrm>
            <a:off x="4468124" y="1559128"/>
            <a:ext cx="2572882" cy="714415"/>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東日本大震災アーカイブ</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（あらゆる記録・記憶を）</a:t>
            </a:r>
            <a:endParaRPr kumimoji="1" lang="ja-JP" altLang="en-US" sz="1400" dirty="0">
              <a:latin typeface="メイリオ" panose="020B0604030504040204" pitchFamily="50" charset="-128"/>
              <a:ea typeface="メイリオ" panose="020B0604030504040204" pitchFamily="50" charset="-128"/>
            </a:endParaRPr>
          </a:p>
        </p:txBody>
      </p:sp>
      <p:sp>
        <p:nvSpPr>
          <p:cNvPr id="9" name="フローチャート: 端子 8"/>
          <p:cNvSpPr/>
          <p:nvPr/>
        </p:nvSpPr>
        <p:spPr>
          <a:xfrm>
            <a:off x="6901513" y="4394892"/>
            <a:ext cx="1841238" cy="714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電子書籍の</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0" name="フローチャート: 端子 9"/>
          <p:cNvSpPr/>
          <p:nvPr/>
        </p:nvSpPr>
        <p:spPr>
          <a:xfrm>
            <a:off x="7984341" y="3765541"/>
            <a:ext cx="1841238" cy="714415"/>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文化資産の</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1" name="フローチャート: 端子 10"/>
          <p:cNvSpPr/>
          <p:nvPr/>
        </p:nvSpPr>
        <p:spPr>
          <a:xfrm>
            <a:off x="7984340" y="5816837"/>
            <a:ext cx="1841238" cy="853616"/>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err="1">
                <a:latin typeface="メイリオ" panose="020B0604030504040204" pitchFamily="50" charset="-128"/>
                <a:ea typeface="メイリオ" panose="020B0604030504040204" pitchFamily="50" charset="-128"/>
              </a:rPr>
              <a:t>Europeana</a:t>
            </a:r>
            <a:endParaRPr kumimoji="1" lang="en-US" altLang="ja-JP" sz="1400" dirty="0">
              <a:latin typeface="メイリオ" panose="020B0604030504040204" pitchFamily="50" charset="-128"/>
              <a:ea typeface="メイリオ" panose="020B0604030504040204" pitchFamily="50" charset="-128"/>
            </a:endParaRPr>
          </a:p>
          <a:p>
            <a:pPr algn="ctr"/>
            <a:r>
              <a:rPr kumimoji="1" lang="en-US" altLang="ja-JP" sz="1400" dirty="0">
                <a:latin typeface="メイリオ" panose="020B0604030504040204" pitchFamily="50" charset="-128"/>
                <a:ea typeface="メイリオ" panose="020B0604030504040204" pitchFamily="50" charset="-128"/>
              </a:rPr>
              <a:t>DPLA</a:t>
            </a:r>
            <a:r>
              <a:rPr lang="ja-JP" altLang="en-US" sz="1400" dirty="0"/>
              <a:t>（</a:t>
            </a:r>
            <a:r>
              <a:rPr lang="en-US" altLang="ja-JP" sz="1400" dirty="0"/>
              <a:t>Digital Public Library of America</a:t>
            </a:r>
            <a:r>
              <a:rPr lang="ja-JP" altLang="en-US" sz="1400" dirty="0"/>
              <a:t>）</a:t>
            </a:r>
            <a:endParaRPr kumimoji="1" lang="en-US" altLang="ja-JP" sz="1400" dirty="0">
              <a:latin typeface="メイリオ" panose="020B0604030504040204" pitchFamily="50" charset="-128"/>
              <a:ea typeface="メイリオ" panose="020B0604030504040204" pitchFamily="50" charset="-128"/>
            </a:endParaRPr>
          </a:p>
        </p:txBody>
      </p:sp>
      <p:sp>
        <p:nvSpPr>
          <p:cNvPr id="12" name="フローチャート: 端子 11"/>
          <p:cNvSpPr/>
          <p:nvPr/>
        </p:nvSpPr>
        <p:spPr>
          <a:xfrm>
            <a:off x="5084109" y="5905019"/>
            <a:ext cx="1841238" cy="714415"/>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World Digital Library</a:t>
            </a:r>
            <a:endParaRPr kumimoji="1" lang="ja-JP" altLang="en-US" sz="1400" dirty="0">
              <a:latin typeface="メイリオ" panose="020B0604030504040204" pitchFamily="50" charset="-128"/>
              <a:ea typeface="メイリオ" panose="020B0604030504040204" pitchFamily="50" charset="-128"/>
            </a:endParaRPr>
          </a:p>
        </p:txBody>
      </p:sp>
      <p:sp>
        <p:nvSpPr>
          <p:cNvPr id="13" name="フローチャート: 端子 12"/>
          <p:cNvSpPr/>
          <p:nvPr/>
        </p:nvSpPr>
        <p:spPr>
          <a:xfrm>
            <a:off x="3659080" y="4778035"/>
            <a:ext cx="1841238" cy="71441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MLA</a:t>
            </a:r>
            <a:r>
              <a:rPr lang="ja-JP" altLang="en-US" sz="1400" dirty="0">
                <a:latin typeface="メイリオ" panose="020B0604030504040204" pitchFamily="50" charset="-128"/>
                <a:ea typeface="メイリオ" panose="020B0604030504040204" pitchFamily="50" charset="-128"/>
              </a:rPr>
              <a:t>連携</a:t>
            </a:r>
            <a:endParaRPr kumimoji="1" lang="en-US" altLang="ja-JP" sz="1400" dirty="0">
              <a:latin typeface="メイリオ" panose="020B0604030504040204" pitchFamily="50" charset="-128"/>
              <a:ea typeface="メイリオ" panose="020B0604030504040204" pitchFamily="50" charset="-128"/>
            </a:endParaRPr>
          </a:p>
        </p:txBody>
      </p:sp>
      <p:sp>
        <p:nvSpPr>
          <p:cNvPr id="15" name="フローチャート: 端子 14"/>
          <p:cNvSpPr/>
          <p:nvPr/>
        </p:nvSpPr>
        <p:spPr>
          <a:xfrm>
            <a:off x="7354279" y="1230968"/>
            <a:ext cx="2471299" cy="2253552"/>
          </a:xfrm>
          <a:prstGeom prst="flowChartTerminator">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a:latin typeface="メイリオ" panose="020B0604030504040204" pitchFamily="50" charset="-128"/>
                <a:ea typeface="メイリオ" panose="020B0604030504040204" pitchFamily="50" charset="-128"/>
              </a:rPr>
              <a:t>文化資産のナショナルアーカイブ構築</a:t>
            </a:r>
            <a:endParaRPr lang="en-US" altLang="ja-JP" sz="1400" dirty="0">
              <a:latin typeface="メイリオ" panose="020B0604030504040204" pitchFamily="50" charset="-128"/>
              <a:ea typeface="メイリオ" panose="020B0604030504040204" pitchFamily="50" charset="-128"/>
            </a:endParaRPr>
          </a:p>
          <a:p>
            <a:pPr algn="ctr"/>
            <a:r>
              <a:rPr kumimoji="1" lang="ja-JP" altLang="en-US" sz="1400" dirty="0">
                <a:latin typeface="メイリオ" panose="020B0604030504040204" pitchFamily="50" charset="-128"/>
                <a:ea typeface="メイリオ" panose="020B0604030504040204" pitchFamily="50" charset="-128"/>
              </a:rPr>
              <a:t>知識活用基盤</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知識創造基盤</a:t>
            </a:r>
            <a:endParaRPr lang="en-US" altLang="ja-JP" sz="1400" dirty="0">
              <a:latin typeface="メイリオ" panose="020B0604030504040204" pitchFamily="50" charset="-128"/>
              <a:ea typeface="メイリオ" panose="020B0604030504040204" pitchFamily="50" charset="-128"/>
            </a:endParaRPr>
          </a:p>
          <a:p>
            <a:pPr algn="ctr"/>
            <a:r>
              <a:rPr kumimoji="1" lang="ja-JP" altLang="en-US" sz="1400" dirty="0">
                <a:latin typeface="メイリオ" panose="020B0604030504040204" pitchFamily="50" charset="-128"/>
                <a:ea typeface="メイリオ" panose="020B0604030504040204" pitchFamily="50" charset="-128"/>
              </a:rPr>
              <a:t>恒久的保存基盤</a:t>
            </a:r>
          </a:p>
        </p:txBody>
      </p:sp>
      <p:sp>
        <p:nvSpPr>
          <p:cNvPr id="16" name="フローチャート: 端子 15"/>
          <p:cNvSpPr/>
          <p:nvPr/>
        </p:nvSpPr>
        <p:spPr>
          <a:xfrm>
            <a:off x="7063721" y="2675630"/>
            <a:ext cx="1841238" cy="714415"/>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電子書籍の</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7" name="フローチャート: 端子 16"/>
          <p:cNvSpPr/>
          <p:nvPr/>
        </p:nvSpPr>
        <p:spPr>
          <a:xfrm>
            <a:off x="3959162" y="2674355"/>
            <a:ext cx="2273508" cy="866060"/>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デジタルコレクション</a:t>
            </a:r>
            <a:endParaRPr lang="en-US" altLang="ja-JP" sz="1400" dirty="0">
              <a:latin typeface="メイリオ" panose="020B0604030504040204" pitchFamily="50" charset="-128"/>
              <a:ea typeface="メイリオ" panose="020B0604030504040204" pitchFamily="50" charset="-128"/>
            </a:endParaRPr>
          </a:p>
          <a:p>
            <a:pPr algn="ctr"/>
            <a:r>
              <a:rPr lang="en-US" altLang="ja-JP" sz="1400" dirty="0">
                <a:latin typeface="メイリオ" panose="020B0604030504040204" pitchFamily="50" charset="-128"/>
                <a:ea typeface="メイリオ" panose="020B0604030504040204" pitchFamily="50" charset="-128"/>
              </a:rPr>
              <a:t>WARP</a:t>
            </a:r>
            <a:r>
              <a:rPr lang="ja-JP" altLang="en-US" sz="1400" dirty="0">
                <a:latin typeface="メイリオ" panose="020B0604030504040204" pitchFamily="50" charset="-128"/>
                <a:ea typeface="メイリオ" panose="020B0604030504040204" pitchFamily="50" charset="-128"/>
              </a:rPr>
              <a:t>（制度的）</a:t>
            </a:r>
            <a:endParaRPr lang="en-US" altLang="ja-JP" sz="1400" dirty="0">
              <a:latin typeface="メイリオ" panose="020B0604030504040204" pitchFamily="50" charset="-128"/>
              <a:ea typeface="メイリオ" panose="020B0604030504040204" pitchFamily="50" charset="-128"/>
            </a:endParaRPr>
          </a:p>
          <a:p>
            <a:pPr algn="ctr"/>
            <a:r>
              <a:rPr lang="en-US" altLang="ja-JP" sz="1400" dirty="0">
                <a:latin typeface="メイリオ" panose="020B0604030504040204" pitchFamily="50" charset="-128"/>
                <a:ea typeface="メイリオ" panose="020B0604030504040204" pitchFamily="50" charset="-128"/>
              </a:rPr>
              <a:t>NDL</a:t>
            </a:r>
            <a:r>
              <a:rPr lang="ja-JP" altLang="en-US" sz="1400" dirty="0">
                <a:latin typeface="メイリオ" panose="020B0604030504040204" pitchFamily="50" charset="-128"/>
                <a:ea typeface="メイリオ" panose="020B0604030504040204" pitchFamily="50" charset="-128"/>
              </a:rPr>
              <a:t>サーチ</a:t>
            </a:r>
            <a:endParaRPr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リサーチナビ</a:t>
            </a:r>
            <a:endParaRPr lang="en-US" altLang="ja-JP" sz="1400" dirty="0">
              <a:latin typeface="メイリオ" panose="020B0604030504040204" pitchFamily="50" charset="-128"/>
              <a:ea typeface="メイリオ" panose="020B0604030504040204" pitchFamily="50" charset="-128"/>
            </a:endParaRPr>
          </a:p>
        </p:txBody>
      </p:sp>
      <p:sp>
        <p:nvSpPr>
          <p:cNvPr id="18" name="フローチャート: 端子 17"/>
          <p:cNvSpPr/>
          <p:nvPr/>
        </p:nvSpPr>
        <p:spPr>
          <a:xfrm>
            <a:off x="9911278" y="1643329"/>
            <a:ext cx="2112400" cy="1280909"/>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インターナショナル</a:t>
            </a:r>
            <a:r>
              <a:rPr lang="ja-JP" altLang="en-US" sz="1400" dirty="0">
                <a:latin typeface="メイリオ" panose="020B0604030504040204" pitchFamily="50" charset="-128"/>
                <a:ea typeface="メイリオ" panose="020B0604030504040204" pitchFamily="50" charset="-128"/>
              </a:rPr>
              <a:t>アーカイブ</a:t>
            </a:r>
            <a:endParaRPr lang="en-US" altLang="ja-JP" sz="1400" dirty="0">
              <a:latin typeface="メイリオ" panose="020B0604030504040204" pitchFamily="50" charset="-128"/>
              <a:ea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rPr>
              <a:t>世界規模</a:t>
            </a:r>
            <a:r>
              <a:rPr lang="ja-JP" altLang="en-US" sz="1200" dirty="0">
                <a:latin typeface="メイリオ" panose="020B0604030504040204" pitchFamily="50" charset="-128"/>
                <a:ea typeface="メイリオ" panose="020B0604030504040204" pitchFamily="50" charset="-128"/>
              </a:rPr>
              <a:t>での知識の利活用基盤</a:t>
            </a:r>
            <a:endParaRPr kumimoji="1" lang="en-US" altLang="ja-JP" sz="1200" dirty="0">
              <a:latin typeface="メイリオ" panose="020B0604030504040204" pitchFamily="50" charset="-128"/>
              <a:ea typeface="メイリオ" panose="020B0604030504040204" pitchFamily="50" charset="-128"/>
            </a:endParaRPr>
          </a:p>
        </p:txBody>
      </p:sp>
      <p:sp>
        <p:nvSpPr>
          <p:cNvPr id="19" name="上矢印 18"/>
          <p:cNvSpPr/>
          <p:nvPr/>
        </p:nvSpPr>
        <p:spPr>
          <a:xfrm>
            <a:off x="2117521" y="3508052"/>
            <a:ext cx="536509" cy="514979"/>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0" name="右矢印 19"/>
          <p:cNvSpPr/>
          <p:nvPr/>
        </p:nvSpPr>
        <p:spPr>
          <a:xfrm>
            <a:off x="1490200" y="4095440"/>
            <a:ext cx="555759"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右矢印 20"/>
          <p:cNvSpPr/>
          <p:nvPr/>
        </p:nvSpPr>
        <p:spPr>
          <a:xfrm>
            <a:off x="3749137" y="4050882"/>
            <a:ext cx="555759"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4" name="右矢印 23"/>
          <p:cNvSpPr/>
          <p:nvPr/>
        </p:nvSpPr>
        <p:spPr>
          <a:xfrm>
            <a:off x="3532729" y="2924238"/>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5" name="右矢印 24"/>
          <p:cNvSpPr/>
          <p:nvPr/>
        </p:nvSpPr>
        <p:spPr>
          <a:xfrm>
            <a:off x="6232670" y="2617615"/>
            <a:ext cx="815147" cy="514979"/>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6" name="右矢印 25"/>
          <p:cNvSpPr/>
          <p:nvPr/>
        </p:nvSpPr>
        <p:spPr>
          <a:xfrm>
            <a:off x="6240622" y="2992810"/>
            <a:ext cx="815147" cy="51497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右矢印 26"/>
          <p:cNvSpPr/>
          <p:nvPr/>
        </p:nvSpPr>
        <p:spPr>
          <a:xfrm>
            <a:off x="7041005" y="1645920"/>
            <a:ext cx="432502" cy="514979"/>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8" name="右矢印 27"/>
          <p:cNvSpPr/>
          <p:nvPr/>
        </p:nvSpPr>
        <p:spPr>
          <a:xfrm>
            <a:off x="6321842" y="4431352"/>
            <a:ext cx="555759" cy="5149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9" name="右矢印 28"/>
          <p:cNvSpPr/>
          <p:nvPr/>
        </p:nvSpPr>
        <p:spPr>
          <a:xfrm>
            <a:off x="6356507" y="3916373"/>
            <a:ext cx="1627834"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2" name="フローチャート: 端子 31"/>
          <p:cNvSpPr/>
          <p:nvPr/>
        </p:nvSpPr>
        <p:spPr>
          <a:xfrm>
            <a:off x="2984700" y="5881769"/>
            <a:ext cx="1841238" cy="71441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CJKDLI</a:t>
            </a:r>
          </a:p>
          <a:p>
            <a:pPr algn="ctr"/>
            <a:r>
              <a:rPr lang="ja-JP" altLang="en-US" sz="1400" dirty="0">
                <a:latin typeface="メイリオ" panose="020B0604030504040204" pitchFamily="50" charset="-128"/>
                <a:ea typeface="メイリオ" panose="020B0604030504040204" pitchFamily="50" charset="-128"/>
              </a:rPr>
              <a:t>日中韓電子図書館イニシアティブ</a:t>
            </a:r>
            <a:endParaRPr kumimoji="1" lang="en-US" altLang="ja-JP" sz="1400" dirty="0">
              <a:latin typeface="メイリオ" panose="020B0604030504040204" pitchFamily="50" charset="-128"/>
              <a:ea typeface="メイリオ" panose="020B0604030504040204" pitchFamily="50" charset="-128"/>
            </a:endParaRPr>
          </a:p>
        </p:txBody>
      </p:sp>
      <p:sp>
        <p:nvSpPr>
          <p:cNvPr id="33" name="フローチャート: 端子 32"/>
          <p:cNvSpPr/>
          <p:nvPr/>
        </p:nvSpPr>
        <p:spPr>
          <a:xfrm>
            <a:off x="7396232" y="5341128"/>
            <a:ext cx="2027481" cy="30264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知財計画</a:t>
            </a:r>
            <a:r>
              <a:rPr lang="ja-JP" altLang="en-US" sz="1400" dirty="0">
                <a:latin typeface="メイリオ" panose="020B0604030504040204" pitchFamily="50" charset="-128"/>
                <a:ea typeface="メイリオ" panose="020B0604030504040204" pitchFamily="50" charset="-128"/>
              </a:rPr>
              <a:t>２０１</a:t>
            </a:r>
            <a:r>
              <a:rPr lang="en-US" altLang="ja-JP" sz="1400" dirty="0">
                <a:latin typeface="メイリオ" panose="020B0604030504040204" pitchFamily="50" charset="-128"/>
                <a:ea typeface="メイリオ" panose="020B0604030504040204" pitchFamily="50" charset="-128"/>
              </a:rPr>
              <a:t>X</a:t>
            </a:r>
            <a:endParaRPr kumimoji="1" lang="en-US" altLang="ja-JP" sz="1400" dirty="0">
              <a:latin typeface="メイリオ" panose="020B0604030504040204" pitchFamily="50" charset="-128"/>
              <a:ea typeface="メイリオ" panose="020B0604030504040204" pitchFamily="50" charset="-128"/>
            </a:endParaRPr>
          </a:p>
        </p:txBody>
      </p:sp>
      <p:sp>
        <p:nvSpPr>
          <p:cNvPr id="34" name="フローチャート: 端子 33"/>
          <p:cNvSpPr/>
          <p:nvPr/>
        </p:nvSpPr>
        <p:spPr>
          <a:xfrm>
            <a:off x="1490200" y="5228601"/>
            <a:ext cx="2027481" cy="30264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e-JAPAN</a:t>
            </a:r>
            <a:r>
              <a:rPr kumimoji="1" lang="ja-JP" altLang="en-US" sz="1400" dirty="0">
                <a:latin typeface="メイリオ" panose="020B0604030504040204" pitchFamily="50" charset="-128"/>
                <a:ea typeface="メイリオ" panose="020B0604030504040204" pitchFamily="50" charset="-128"/>
              </a:rPr>
              <a:t>重点計画</a:t>
            </a:r>
            <a:endParaRPr kumimoji="1" lang="en-US" altLang="ja-JP" sz="1400" dirty="0">
              <a:latin typeface="メイリオ" panose="020B0604030504040204" pitchFamily="50" charset="-128"/>
              <a:ea typeface="メイリオ" panose="020B0604030504040204" pitchFamily="50" charset="-128"/>
            </a:endParaRPr>
          </a:p>
        </p:txBody>
      </p:sp>
      <p:sp>
        <p:nvSpPr>
          <p:cNvPr id="35" name="フローチャート: 端子 14"/>
          <p:cNvSpPr/>
          <p:nvPr/>
        </p:nvSpPr>
        <p:spPr>
          <a:xfrm>
            <a:off x="9911278" y="3908370"/>
            <a:ext cx="2215487" cy="2253552"/>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kumimoji="1" lang="ja-JP" altLang="en-US" sz="1400" dirty="0">
                <a:latin typeface="メイリオ" panose="020B0604030504040204" pitchFamily="50" charset="-128"/>
                <a:ea typeface="メイリオ" panose="020B0604030504040204" pitchFamily="50" charset="-128"/>
              </a:rPr>
              <a:t>知識インフラ構想</a:t>
            </a:r>
            <a:r>
              <a:rPr lang="ja-JP" altLang="en-US" sz="1400" dirty="0">
                <a:latin typeface="メイリオ" panose="020B0604030504040204" pitchFamily="50" charset="-128"/>
                <a:ea typeface="メイリオ" panose="020B0604030504040204" pitchFamily="50" charset="-128"/>
              </a:rPr>
              <a:t>の実現形</a:t>
            </a:r>
            <a:endParaRPr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・ナショナルアーカイブをビッグデータ化</a:t>
            </a:r>
            <a:endParaRPr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・人工知能を活用した知識の組織化</a:t>
            </a:r>
            <a:endParaRPr lang="en-US" altLang="ja-JP" sz="1400" dirty="0">
              <a:latin typeface="メイリオ" panose="020B0604030504040204" pitchFamily="50" charset="-128"/>
              <a:ea typeface="メイリオ" panose="020B0604030504040204" pitchFamily="50" charset="-128"/>
            </a:endParaRPr>
          </a:p>
          <a:p>
            <a:pPr algn="ctr"/>
            <a:r>
              <a:rPr kumimoji="1" lang="ja-JP" altLang="en-US" sz="1400" dirty="0">
                <a:latin typeface="メイリオ" panose="020B0604030504040204" pitchFamily="50" charset="-128"/>
                <a:ea typeface="メイリオ" panose="020B0604030504040204" pitchFamily="50" charset="-128"/>
              </a:rPr>
              <a:t>・人工知能を活用した知識の利活用</a:t>
            </a:r>
            <a:endParaRPr kumimoji="1" lang="en-US" altLang="ja-JP" sz="1400" dirty="0">
              <a:latin typeface="メイリオ" panose="020B0604030504040204" pitchFamily="50" charset="-128"/>
              <a:ea typeface="メイリオ" panose="020B0604030504040204" pitchFamily="50" charset="-128"/>
            </a:endParaRPr>
          </a:p>
        </p:txBody>
      </p:sp>
      <p:sp>
        <p:nvSpPr>
          <p:cNvPr id="36" name="右矢印 35"/>
          <p:cNvSpPr/>
          <p:nvPr/>
        </p:nvSpPr>
        <p:spPr>
          <a:xfrm>
            <a:off x="9448971" y="4752099"/>
            <a:ext cx="432502" cy="514979"/>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8" name="上矢印 37"/>
          <p:cNvSpPr/>
          <p:nvPr/>
        </p:nvSpPr>
        <p:spPr>
          <a:xfrm>
            <a:off x="10699223" y="2913292"/>
            <a:ext cx="536509" cy="901777"/>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0" y="0"/>
            <a:ext cx="907649" cy="369332"/>
          </a:xfrm>
          <a:prstGeom prst="rect">
            <a:avLst/>
          </a:prstGeom>
          <a:noFill/>
          <a:ln>
            <a:solidFill>
              <a:srgbClr val="FF0000"/>
            </a:solidFill>
          </a:ln>
        </p:spPr>
        <p:txBody>
          <a:bodyPr wrap="square" rtlCol="0">
            <a:spAutoFit/>
          </a:bodyPr>
          <a:lstStyle/>
          <a:p>
            <a:r>
              <a:rPr kumimoji="1" lang="en-US" altLang="ja-JP" dirty="0">
                <a:solidFill>
                  <a:srgbClr val="FF0000"/>
                </a:solidFill>
              </a:rPr>
              <a:t>2017</a:t>
            </a:r>
            <a:r>
              <a:rPr kumimoji="1" lang="ja-JP" altLang="en-US" dirty="0">
                <a:solidFill>
                  <a:srgbClr val="FF0000"/>
                </a:solidFill>
              </a:rPr>
              <a:t>年</a:t>
            </a:r>
          </a:p>
        </p:txBody>
      </p:sp>
      <p:sp>
        <p:nvSpPr>
          <p:cNvPr id="37" name="横巻き 36"/>
          <p:cNvSpPr/>
          <p:nvPr/>
        </p:nvSpPr>
        <p:spPr>
          <a:xfrm>
            <a:off x="-35835" y="675208"/>
            <a:ext cx="3784972" cy="69639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・構想から</a:t>
            </a:r>
            <a:r>
              <a:rPr lang="en-US" altLang="ja-JP" b="1" dirty="0">
                <a:solidFill>
                  <a:srgbClr val="FF0000"/>
                </a:solidFill>
                <a:latin typeface="Meiryo UI" panose="020B0604030504040204" pitchFamily="50" charset="-128"/>
                <a:ea typeface="Meiryo UI" panose="020B0604030504040204" pitchFamily="50" charset="-128"/>
              </a:rPr>
              <a:t>30</a:t>
            </a:r>
            <a:r>
              <a:rPr lang="ja-JP" altLang="en-US" b="1" dirty="0">
                <a:solidFill>
                  <a:srgbClr val="FF0000"/>
                </a:solidFill>
                <a:latin typeface="Meiryo UI" panose="020B0604030504040204" pitchFamily="50" charset="-128"/>
                <a:ea typeface="Meiryo UI" panose="020B0604030504040204" pitchFamily="50" charset="-128"/>
              </a:rPr>
              <a:t>年、今後も進化が必要</a:t>
            </a:r>
          </a:p>
        </p:txBody>
      </p:sp>
    </p:spTree>
    <p:extLst>
      <p:ext uri="{BB962C8B-B14F-4D97-AF65-F5344CB8AC3E}">
        <p14:creationId xmlns:p14="http://schemas.microsoft.com/office/powerpoint/2010/main" val="251836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図表 11"/>
          <p:cNvGraphicFramePr/>
          <p:nvPr>
            <p:extLst>
              <p:ext uri="{D42A27DB-BD31-4B8C-83A1-F6EECF244321}">
                <p14:modId xmlns:p14="http://schemas.microsoft.com/office/powerpoint/2010/main" val="517371892"/>
              </p:ext>
            </p:extLst>
          </p:nvPr>
        </p:nvGraphicFramePr>
        <p:xfrm>
          <a:off x="0" y="-783738"/>
          <a:ext cx="13163550" cy="6167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タイトル 1"/>
          <p:cNvSpPr>
            <a:spLocks noGrp="1"/>
          </p:cNvSpPr>
          <p:nvPr>
            <p:ph type="title"/>
          </p:nvPr>
        </p:nvSpPr>
        <p:spPr>
          <a:xfrm>
            <a:off x="0" y="61915"/>
            <a:ext cx="12192000" cy="928670"/>
          </a:xfrm>
        </p:spPr>
        <p:txBody>
          <a:bodyPr>
            <a:noAutofit/>
          </a:bodyPr>
          <a:lstStyle/>
          <a:p>
            <a:r>
              <a:rPr lang="ja-JP" altLang="en-US" sz="3600" dirty="0"/>
              <a:t>知識インフラの構築を目指した電子図書館サービスの</a:t>
            </a:r>
            <a:br>
              <a:rPr lang="en-US" altLang="ja-JP" sz="3600" dirty="0"/>
            </a:br>
            <a:r>
              <a:rPr lang="ja-JP" altLang="en-US" sz="3600" dirty="0"/>
              <a:t>歩みと今後</a:t>
            </a:r>
          </a:p>
        </p:txBody>
      </p:sp>
      <p:graphicFrame>
        <p:nvGraphicFramePr>
          <p:cNvPr id="4" name="コンテンツ プレースホルダ 4"/>
          <p:cNvGraphicFramePr>
            <a:graphicFrameLocks/>
          </p:cNvGraphicFramePr>
          <p:nvPr/>
        </p:nvGraphicFramePr>
        <p:xfrm>
          <a:off x="226142" y="728272"/>
          <a:ext cx="3643306" cy="3538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6" name="フッター プレースホルダ 5"/>
          <p:cNvSpPr>
            <a:spLocks noGrp="1"/>
          </p:cNvSpPr>
          <p:nvPr>
            <p:ph type="ftr" sz="quarter" idx="11"/>
          </p:nvPr>
        </p:nvSpPr>
        <p:spPr/>
        <p:txBody>
          <a:bodyPr/>
          <a:lstStyle/>
          <a:p>
            <a:endParaRPr kumimoji="0" lang="en-US" dirty="0"/>
          </a:p>
        </p:txBody>
      </p:sp>
      <p:sp>
        <p:nvSpPr>
          <p:cNvPr id="7" name="横巻き 6"/>
          <p:cNvSpPr/>
          <p:nvPr/>
        </p:nvSpPr>
        <p:spPr>
          <a:xfrm>
            <a:off x="7757160" y="5181600"/>
            <a:ext cx="4099657" cy="115824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揺籃期・始動期⇒離陸期⇒発展期⇒再始動期⇒イノベーション期へ</a:t>
            </a:r>
            <a:endParaRPr lang="en-US" altLang="ja-JP" b="1" dirty="0">
              <a:solidFill>
                <a:srgbClr val="FF0000"/>
              </a:solidFill>
              <a:latin typeface="Meiryo UI" panose="020B0604030504040204" pitchFamily="50" charset="-128"/>
              <a:ea typeface="Meiryo UI" panose="020B0604030504040204" pitchFamily="50" charset="-128"/>
            </a:endParaRPr>
          </a:p>
          <a:p>
            <a:pPr algn="ctr"/>
            <a:r>
              <a:rPr lang="ja-JP" altLang="en-US" b="1" dirty="0">
                <a:solidFill>
                  <a:srgbClr val="FF0000"/>
                </a:solidFill>
                <a:latin typeface="Meiryo UI" panose="020B0604030504040204" pitchFamily="50" charset="-128"/>
                <a:ea typeface="Meiryo UI" panose="020B0604030504040204" pitchFamily="50" charset="-128"/>
              </a:rPr>
              <a:t>今はイノベーション期に差し掛かっている</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2358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2"/>
          <p:cNvSpPr>
            <a:spLocks noGrp="1"/>
          </p:cNvSpPr>
          <p:nvPr>
            <p:ph type="title"/>
          </p:nvPr>
        </p:nvSpPr>
        <p:spPr>
          <a:xfrm>
            <a:off x="1524000" y="0"/>
            <a:ext cx="9144000" cy="928688"/>
          </a:xfrm>
        </p:spPr>
        <p:txBody>
          <a:bodyPr>
            <a:normAutofit/>
          </a:bodyPr>
          <a:lstStyle/>
          <a:p>
            <a:r>
              <a:rPr lang="ja-JP" altLang="en-US" sz="3600" dirty="0"/>
              <a:t>「国立国会図書館サーチ」の全体イメージ</a:t>
            </a:r>
            <a:endParaRPr lang="ja-JP" altLang="en-US" sz="3600" dirty="0">
              <a:latin typeface="HG丸ｺﾞｼｯｸM-PRO" pitchFamily="50" charset="-128"/>
              <a:ea typeface="HG丸ｺﾞｼｯｸM-PRO" pitchFamily="50" charset="-128"/>
            </a:endParaRPr>
          </a:p>
        </p:txBody>
      </p:sp>
      <p:sp>
        <p:nvSpPr>
          <p:cNvPr id="6" name="スライド番号プレースホルダ 5"/>
          <p:cNvSpPr>
            <a:spLocks noGrp="1"/>
          </p:cNvSpPr>
          <p:nvPr>
            <p:ph type="sldNum" sz="quarter" idx="4294967295"/>
          </p:nvPr>
        </p:nvSpPr>
        <p:spPr>
          <a:xfrm>
            <a:off x="7837948" y="6363372"/>
            <a:ext cx="1328737" cy="365125"/>
          </a:xfrm>
          <a:prstGeom prst="rect">
            <a:avLst/>
          </a:prstGeom>
        </p:spPr>
        <p:txBody>
          <a:bodyPr/>
          <a:lstStyle/>
          <a:p>
            <a:pPr>
              <a:defRPr/>
            </a:pPr>
            <a:fld id="{BE15A605-07C9-40F0-9E04-17195E3A886A}" type="slidenum">
              <a:rPr lang="ja-JP" altLang="en-US">
                <a:latin typeface="HG丸ｺﾞｼｯｸM-PRO" pitchFamily="50" charset="-128"/>
                <a:ea typeface="HG丸ｺﾞｼｯｸM-PRO" pitchFamily="50" charset="-128"/>
              </a:rPr>
              <a:pPr>
                <a:defRPr/>
              </a:pPr>
              <a:t>4</a:t>
            </a:fld>
            <a:endParaRPr lang="ja-JP" altLang="en-US" dirty="0">
              <a:latin typeface="HG丸ｺﾞｼｯｸM-PRO" pitchFamily="50" charset="-128"/>
              <a:ea typeface="HG丸ｺﾞｼｯｸM-PRO" pitchFamily="50" charset="-128"/>
            </a:endParaRPr>
          </a:p>
        </p:txBody>
      </p:sp>
      <p:sp>
        <p:nvSpPr>
          <p:cNvPr id="99" name="テキスト ボックス 161"/>
          <p:cNvSpPr txBox="1">
            <a:spLocks noChangeArrowheads="1"/>
          </p:cNvSpPr>
          <p:nvPr/>
        </p:nvSpPr>
        <p:spPr bwMode="auto">
          <a:xfrm>
            <a:off x="803413" y="1635822"/>
            <a:ext cx="1871663" cy="584775"/>
          </a:xfrm>
          <a:prstGeom prst="rect">
            <a:avLst/>
          </a:prstGeom>
          <a:noFill/>
          <a:ln w="9525">
            <a:noFill/>
            <a:miter lim="800000"/>
            <a:headEnd/>
            <a:tailEnd/>
          </a:ln>
        </p:spPr>
        <p:txBody>
          <a:bodyPr>
            <a:spAutoFit/>
          </a:bodyPr>
          <a:lstStyle/>
          <a:p>
            <a:pPr>
              <a:defRPr/>
            </a:pPr>
            <a:r>
              <a:rPr lang="ja-JP" altLang="en-US" sz="1600" dirty="0">
                <a:solidFill>
                  <a:srgbClr val="FF0000"/>
                </a:solidFill>
                <a:latin typeface="HG丸ｺﾞｼｯｸM-PRO" pitchFamily="50" charset="-128"/>
                <a:ea typeface="HG丸ｺﾞｼｯｸM-PRO" pitchFamily="50" charset="-128"/>
              </a:rPr>
              <a:t>他のネットワークと相互補完して</a:t>
            </a:r>
            <a:endParaRPr lang="en-US" altLang="ja-JP" sz="1600" dirty="0">
              <a:solidFill>
                <a:srgbClr val="FF0000"/>
              </a:solidFill>
              <a:latin typeface="HG丸ｺﾞｼｯｸM-PRO" pitchFamily="50" charset="-128"/>
              <a:ea typeface="HG丸ｺﾞｼｯｸM-PRO" pitchFamily="50" charset="-128"/>
            </a:endParaRPr>
          </a:p>
        </p:txBody>
      </p:sp>
      <p:grpSp>
        <p:nvGrpSpPr>
          <p:cNvPr id="2" name="グループ化 156"/>
          <p:cNvGrpSpPr>
            <a:grpSpLocks/>
          </p:cNvGrpSpPr>
          <p:nvPr/>
        </p:nvGrpSpPr>
        <p:grpSpPr bwMode="auto">
          <a:xfrm>
            <a:off x="7356140" y="1318967"/>
            <a:ext cx="635794" cy="1612999"/>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6" name="AutoShape 19"/>
          <p:cNvSpPr>
            <a:spLocks noChangeArrowheads="1"/>
          </p:cNvSpPr>
          <p:nvPr/>
        </p:nvSpPr>
        <p:spPr bwMode="auto">
          <a:xfrm>
            <a:off x="6728430" y="1491805"/>
            <a:ext cx="2895455" cy="360040"/>
          </a:xfrm>
          <a:prstGeom prst="roundRect">
            <a:avLst>
              <a:gd name="adj" fmla="val 11093"/>
            </a:avLst>
          </a:prstGeom>
          <a:solidFill>
            <a:schemeClr val="bg1">
              <a:lumMod val="50000"/>
              <a:alpha val="80000"/>
            </a:schemeClr>
          </a:solidFill>
          <a:ln w="19050" algn="ctr">
            <a:noFill/>
            <a:round/>
            <a:headEnd/>
            <a:tailEnd/>
          </a:ln>
          <a:effectLst/>
        </p:spPr>
        <p:txBody>
          <a:bodyPr wrap="none" anchor="ctr"/>
          <a:lstStyle/>
          <a:p>
            <a:pPr marL="342900" indent="-342900">
              <a:defRPr/>
            </a:pPr>
            <a:r>
              <a:rPr lang="en-US" altLang="ja-JP" sz="1600" dirty="0">
                <a:solidFill>
                  <a:schemeClr val="bg1"/>
                </a:solidFill>
                <a:latin typeface="HG丸ｺﾞｼｯｸM-PRO" pitchFamily="50" charset="-128"/>
                <a:ea typeface="HG丸ｺﾞｼｯｸM-PRO" pitchFamily="50" charset="-128"/>
              </a:rPr>
              <a:t>Google, Yahoo! </a:t>
            </a:r>
            <a:r>
              <a:rPr lang="ja-JP" altLang="en-US" sz="1600" dirty="0">
                <a:solidFill>
                  <a:schemeClr val="bg1"/>
                </a:solidFill>
                <a:latin typeface="HG丸ｺﾞｼｯｸM-PRO" pitchFamily="50" charset="-128"/>
                <a:ea typeface="HG丸ｺﾞｼｯｸM-PRO" pitchFamily="50" charset="-128"/>
              </a:rPr>
              <a:t>等</a:t>
            </a:r>
            <a:endParaRPr lang="en-US" altLang="ja-JP" sz="1600" dirty="0">
              <a:solidFill>
                <a:schemeClr val="bg1"/>
              </a:solidFill>
              <a:latin typeface="HG丸ｺﾞｼｯｸM-PRO" pitchFamily="50" charset="-128"/>
              <a:ea typeface="HG丸ｺﾞｼｯｸM-PRO" pitchFamily="50" charset="-128"/>
            </a:endParaRPr>
          </a:p>
        </p:txBody>
      </p:sp>
      <p:cxnSp>
        <p:nvCxnSpPr>
          <p:cNvPr id="107" name="直線矢印コネクタ 106"/>
          <p:cNvCxnSpPr>
            <a:stCxn id="120" idx="4"/>
            <a:endCxn id="45" idx="2"/>
          </p:cNvCxnSpPr>
          <p:nvPr/>
        </p:nvCxnSpPr>
        <p:spPr bwMode="auto">
          <a:xfrm rot="5400000" flipH="1">
            <a:off x="4733139" y="1630529"/>
            <a:ext cx="1698378" cy="1132896"/>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4097400" y="2903291"/>
            <a:ext cx="5202957"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2400" b="1" dirty="0">
                <a:solidFill>
                  <a:schemeClr val="bg1"/>
                </a:solidFill>
                <a:latin typeface="HG丸ｺﾞｼｯｸM-PRO" pitchFamily="50" charset="-128"/>
                <a:ea typeface="HG丸ｺﾞｼｯｸM-PRO" pitchFamily="50" charset="-128"/>
              </a:rPr>
              <a:t>国立国会図書館サーチ</a:t>
            </a:r>
            <a:endParaRPr lang="en-US" altLang="ja-JP" sz="2400" b="1" dirty="0">
              <a:solidFill>
                <a:schemeClr val="bg1"/>
              </a:solidFill>
              <a:latin typeface="HG丸ｺﾞｼｯｸM-PRO" pitchFamily="50" charset="-128"/>
              <a:ea typeface="HG丸ｺﾞｼｯｸM-PRO" pitchFamily="50" charset="-128"/>
            </a:endParaRPr>
          </a:p>
          <a:p>
            <a:pPr algn="ctr"/>
            <a:r>
              <a:rPr lang="en-US" altLang="ja-JP" b="1" dirty="0">
                <a:solidFill>
                  <a:schemeClr val="bg1"/>
                </a:solidFill>
                <a:latin typeface="HG丸ｺﾞｼｯｸM-PRO" pitchFamily="50" charset="-128"/>
                <a:ea typeface="HG丸ｺﾞｼｯｸM-PRO" pitchFamily="50" charset="-128"/>
              </a:rPr>
              <a:t>NDL Search</a:t>
            </a:r>
            <a:endParaRPr lang="ja-JP" altLang="en-US" b="1" dirty="0">
              <a:solidFill>
                <a:schemeClr val="bg1"/>
              </a:solidFill>
              <a:latin typeface="HG丸ｺﾞｼｯｸM-PRO" pitchFamily="50" charset="-128"/>
              <a:ea typeface="HG丸ｺﾞｼｯｸM-PRO" pitchFamily="50" charset="-128"/>
            </a:endParaRPr>
          </a:p>
        </p:txBody>
      </p:sp>
      <p:cxnSp>
        <p:nvCxnSpPr>
          <p:cNvPr id="109" name="直線矢印コネクタ 108"/>
          <p:cNvCxnSpPr>
            <a:stCxn id="118" idx="0"/>
            <a:endCxn id="131" idx="4"/>
          </p:cNvCxnSpPr>
          <p:nvPr/>
        </p:nvCxnSpPr>
        <p:spPr bwMode="auto">
          <a:xfrm rot="5400000" flipH="1" flipV="1">
            <a:off x="4319140" y="4696146"/>
            <a:ext cx="597793" cy="48235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0" name="直線矢印コネクタ 109"/>
          <p:cNvCxnSpPr>
            <a:stCxn id="117" idx="0"/>
            <a:endCxn id="131" idx="3"/>
          </p:cNvCxnSpPr>
          <p:nvPr/>
        </p:nvCxnSpPr>
        <p:spPr bwMode="auto">
          <a:xfrm rot="5400000" flipH="1" flipV="1">
            <a:off x="3427499" y="4268263"/>
            <a:ext cx="734958" cy="1200961"/>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1" name="直線矢印コネクタ 110"/>
          <p:cNvCxnSpPr>
            <a:stCxn id="133" idx="0"/>
            <a:endCxn id="129" idx="4"/>
          </p:cNvCxnSpPr>
          <p:nvPr/>
        </p:nvCxnSpPr>
        <p:spPr bwMode="auto">
          <a:xfrm rot="5400000" flipH="1" flipV="1">
            <a:off x="6202724" y="5035644"/>
            <a:ext cx="678309" cy="1087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2" name="直線矢印コネクタ 111"/>
          <p:cNvCxnSpPr>
            <a:stCxn id="116" idx="0"/>
            <a:endCxn id="129" idx="4"/>
          </p:cNvCxnSpPr>
          <p:nvPr/>
        </p:nvCxnSpPr>
        <p:spPr bwMode="auto">
          <a:xfrm rot="5400000" flipH="1" flipV="1">
            <a:off x="5662993" y="4495913"/>
            <a:ext cx="678309" cy="1090340"/>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3" name="直線矢印コネクタ 112"/>
          <p:cNvCxnSpPr>
            <a:stCxn id="115" idx="0"/>
            <a:endCxn id="127" idx="5"/>
          </p:cNvCxnSpPr>
          <p:nvPr/>
        </p:nvCxnSpPr>
        <p:spPr bwMode="auto">
          <a:xfrm rot="16200000" flipV="1">
            <a:off x="8396956" y="4907025"/>
            <a:ext cx="822965" cy="11443"/>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4" name="直線矢印コネクタ 113"/>
          <p:cNvCxnSpPr>
            <a:stCxn id="119" idx="0"/>
            <a:endCxn id="127" idx="4"/>
          </p:cNvCxnSpPr>
          <p:nvPr/>
        </p:nvCxnSpPr>
        <p:spPr bwMode="auto">
          <a:xfrm rot="5400000" flipH="1" flipV="1">
            <a:off x="7656079" y="4667632"/>
            <a:ext cx="669801" cy="611394"/>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15" name="AutoShape 8"/>
          <p:cNvSpPr>
            <a:spLocks noChangeArrowheads="1"/>
          </p:cNvSpPr>
          <p:nvPr/>
        </p:nvSpPr>
        <p:spPr bwMode="auto">
          <a:xfrm>
            <a:off x="8319973" y="5324228"/>
            <a:ext cx="988371"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レファレンス</a:t>
            </a:r>
          </a:p>
        </p:txBody>
      </p:sp>
      <p:sp>
        <p:nvSpPr>
          <p:cNvPr id="116" name="AutoShape 8"/>
          <p:cNvSpPr>
            <a:spLocks noChangeArrowheads="1"/>
          </p:cNvSpPr>
          <p:nvPr/>
        </p:nvSpPr>
        <p:spPr bwMode="auto">
          <a:xfrm>
            <a:off x="4979877" y="5380237"/>
            <a:ext cx="954199"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蔵書目録</a:t>
            </a:r>
          </a:p>
        </p:txBody>
      </p:sp>
      <p:sp>
        <p:nvSpPr>
          <p:cNvPr id="117" name="AutoShape 8"/>
          <p:cNvSpPr>
            <a:spLocks noChangeArrowheads="1"/>
          </p:cNvSpPr>
          <p:nvPr/>
        </p:nvSpPr>
        <p:spPr bwMode="auto">
          <a:xfrm>
            <a:off x="2603612" y="5236221"/>
            <a:ext cx="1181772" cy="1440160"/>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アーカイブ</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（国会関連</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情報を含む）</a:t>
            </a:r>
          </a:p>
        </p:txBody>
      </p:sp>
      <p:sp>
        <p:nvSpPr>
          <p:cNvPr id="118" name="AutoShape 8"/>
          <p:cNvSpPr>
            <a:spLocks noChangeArrowheads="1"/>
          </p:cNvSpPr>
          <p:nvPr/>
        </p:nvSpPr>
        <p:spPr bwMode="auto">
          <a:xfrm>
            <a:off x="3899757" y="5236221"/>
            <a:ext cx="954199" cy="1440160"/>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ja-JP" altLang="en-US" sz="1600" dirty="0">
                <a:latin typeface="HG丸ｺﾞｼｯｸM-PRO" pitchFamily="50" charset="-128"/>
                <a:ea typeface="HG丸ｺﾞｼｯｸM-PRO" pitchFamily="50" charset="-128"/>
              </a:rPr>
              <a:t>各機関</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アーカイブ</a:t>
            </a:r>
          </a:p>
        </p:txBody>
      </p:sp>
      <p:sp>
        <p:nvSpPr>
          <p:cNvPr id="119" name="AutoShape 8"/>
          <p:cNvSpPr>
            <a:spLocks noChangeArrowheads="1"/>
          </p:cNvSpPr>
          <p:nvPr/>
        </p:nvSpPr>
        <p:spPr bwMode="auto">
          <a:xfrm>
            <a:off x="7212125" y="5308229"/>
            <a:ext cx="946313"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レファレンス</a:t>
            </a:r>
          </a:p>
        </p:txBody>
      </p:sp>
      <p:sp>
        <p:nvSpPr>
          <p:cNvPr id="120" name="Oval 15"/>
          <p:cNvSpPr>
            <a:spLocks noChangeArrowheads="1"/>
          </p:cNvSpPr>
          <p:nvPr/>
        </p:nvSpPr>
        <p:spPr bwMode="auto">
          <a:xfrm>
            <a:off x="4581446" y="2469904"/>
            <a:ext cx="3134661" cy="576263"/>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HG丸ｺﾞｼｯｸM-PRO" pitchFamily="50" charset="-128"/>
                <a:ea typeface="HG丸ｺﾞｼｯｸM-PRO" pitchFamily="50" charset="-128"/>
              </a:rPr>
              <a:t>統合検索サービスを提供</a:t>
            </a:r>
          </a:p>
        </p:txBody>
      </p:sp>
      <p:sp>
        <p:nvSpPr>
          <p:cNvPr id="121" name="Oval 15"/>
          <p:cNvSpPr>
            <a:spLocks noChangeArrowheads="1"/>
          </p:cNvSpPr>
          <p:nvPr/>
        </p:nvSpPr>
        <p:spPr bwMode="auto">
          <a:xfrm>
            <a:off x="3139770" y="4816228"/>
            <a:ext cx="5800547" cy="431800"/>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HG丸ｺﾞｼｯｸM-PRO" pitchFamily="50" charset="-128"/>
                <a:ea typeface="HG丸ｺﾞｼｯｸM-PRO" pitchFamily="50" charset="-128"/>
              </a:rPr>
              <a:t>メタデータを集約</a:t>
            </a:r>
          </a:p>
        </p:txBody>
      </p:sp>
      <p:sp>
        <p:nvSpPr>
          <p:cNvPr id="122" name="テキスト ボックス 159"/>
          <p:cNvSpPr txBox="1">
            <a:spLocks noChangeArrowheads="1"/>
          </p:cNvSpPr>
          <p:nvPr/>
        </p:nvSpPr>
        <p:spPr bwMode="auto">
          <a:xfrm>
            <a:off x="4403813" y="1851845"/>
            <a:ext cx="1669191" cy="338554"/>
          </a:xfrm>
          <a:prstGeom prst="rect">
            <a:avLst/>
          </a:prstGeom>
          <a:solidFill>
            <a:schemeClr val="bg1">
              <a:alpha val="45000"/>
            </a:schemeClr>
          </a:solidFill>
          <a:ln w="9525">
            <a:noFill/>
            <a:miter lim="800000"/>
            <a:headEnd/>
            <a:tailEnd/>
          </a:ln>
        </p:spPr>
        <p:txBody>
          <a:bodyPr wrap="square">
            <a:spAutoFit/>
          </a:bodyPr>
          <a:lstStyle/>
          <a:p>
            <a:pPr algn="ctr">
              <a:defRPr/>
            </a:pPr>
            <a:r>
              <a:rPr lang="en-US" altLang="ja-JP" sz="1600" dirty="0">
                <a:solidFill>
                  <a:srgbClr val="FF0000"/>
                </a:solidFill>
                <a:latin typeface="HG丸ｺﾞｼｯｸM-PRO" pitchFamily="50" charset="-128"/>
                <a:ea typeface="HG丸ｺﾞｼｯｸM-PRO" pitchFamily="50" charset="-128"/>
              </a:rPr>
              <a:t>NDL</a:t>
            </a:r>
            <a:r>
              <a:rPr lang="ja-JP" altLang="en-US" sz="1600" dirty="0">
                <a:solidFill>
                  <a:srgbClr val="FF0000"/>
                </a:solidFill>
                <a:latin typeface="HG丸ｺﾞｼｯｸM-PRO" pitchFamily="50" charset="-128"/>
                <a:ea typeface="HG丸ｺﾞｼｯｸM-PRO" pitchFamily="50" charset="-128"/>
              </a:rPr>
              <a:t>から直接</a:t>
            </a:r>
            <a:endParaRPr lang="en-US" altLang="ja-JP" sz="1600" dirty="0">
              <a:solidFill>
                <a:srgbClr val="FF0000"/>
              </a:solidFill>
              <a:latin typeface="HG丸ｺﾞｼｯｸM-PRO" pitchFamily="50" charset="-128"/>
              <a:ea typeface="HG丸ｺﾞｼｯｸM-PRO" pitchFamily="50" charset="-128"/>
            </a:endParaRPr>
          </a:p>
        </p:txBody>
      </p:sp>
      <p:sp>
        <p:nvSpPr>
          <p:cNvPr id="127" name="Oval 55"/>
          <p:cNvSpPr>
            <a:spLocks noChangeArrowheads="1"/>
          </p:cNvSpPr>
          <p:nvPr/>
        </p:nvSpPr>
        <p:spPr bwMode="auto">
          <a:xfrm>
            <a:off x="7581026" y="3701804"/>
            <a:ext cx="1431298" cy="936625"/>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defRPr/>
            </a:pPr>
            <a:r>
              <a:rPr lang="ja-JP" altLang="en-US" sz="1600" dirty="0">
                <a:latin typeface="HG丸ｺﾞｼｯｸM-PRO" pitchFamily="50" charset="-128"/>
                <a:ea typeface="HG丸ｺﾞｼｯｸM-PRO" pitchFamily="50" charset="-128"/>
              </a:rPr>
              <a:t>レファレンス情報</a:t>
            </a:r>
            <a:endParaRPr lang="en-US" altLang="ja-JP" sz="1600" dirty="0">
              <a:latin typeface="HG丸ｺﾞｼｯｸM-PRO" pitchFamily="50" charset="-128"/>
              <a:ea typeface="HG丸ｺﾞｼｯｸM-PRO" pitchFamily="50" charset="-128"/>
            </a:endParaRPr>
          </a:p>
          <a:p>
            <a:pPr algn="ctr">
              <a:defRPr/>
            </a:pPr>
            <a:r>
              <a:rPr lang="ja-JP" altLang="en-US" sz="1600" dirty="0">
                <a:latin typeface="HG丸ｺﾞｼｯｸM-PRO" pitchFamily="50" charset="-128"/>
                <a:ea typeface="HG丸ｺﾞｼｯｸM-PRO" pitchFamily="50" charset="-128"/>
              </a:rPr>
              <a:t>の総合目録</a:t>
            </a:r>
            <a:endParaRPr lang="en-US" altLang="ja-JP" sz="1600" dirty="0">
              <a:latin typeface="HG丸ｺﾞｼｯｸM-PRO" pitchFamily="50" charset="-128"/>
              <a:ea typeface="HG丸ｺﾞｼｯｸM-PRO" pitchFamily="50" charset="-128"/>
            </a:endParaRPr>
          </a:p>
        </p:txBody>
      </p:sp>
      <p:sp>
        <p:nvSpPr>
          <p:cNvPr id="129" name="Oval 10"/>
          <p:cNvSpPr>
            <a:spLocks noChangeArrowheads="1"/>
          </p:cNvSpPr>
          <p:nvPr/>
        </p:nvSpPr>
        <p:spPr bwMode="auto">
          <a:xfrm>
            <a:off x="5861897" y="3766892"/>
            <a:ext cx="1370839" cy="935037"/>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defRPr/>
            </a:pPr>
            <a:r>
              <a:rPr lang="ja-JP" altLang="en-US" dirty="0">
                <a:latin typeface="HG丸ｺﾞｼｯｸM-PRO" pitchFamily="50" charset="-128"/>
                <a:ea typeface="HG丸ｺﾞｼｯｸM-PRO" pitchFamily="50" charset="-128"/>
              </a:rPr>
              <a:t>紙資料の</a:t>
            </a:r>
            <a:endParaRPr lang="en-US" altLang="ja-JP" dirty="0">
              <a:latin typeface="HG丸ｺﾞｼｯｸM-PRO" pitchFamily="50" charset="-128"/>
              <a:ea typeface="HG丸ｺﾞｼｯｸM-PRO" pitchFamily="50" charset="-128"/>
            </a:endParaRPr>
          </a:p>
          <a:p>
            <a:pPr algn="ctr">
              <a:defRPr/>
            </a:pPr>
            <a:r>
              <a:rPr lang="ja-JP" altLang="en-US" dirty="0">
                <a:latin typeface="HG丸ｺﾞｼｯｸM-PRO" pitchFamily="50" charset="-128"/>
                <a:ea typeface="HG丸ｺﾞｼｯｸM-PRO" pitchFamily="50" charset="-128"/>
              </a:rPr>
              <a:t>総合目録</a:t>
            </a:r>
            <a:endParaRPr lang="en-US" altLang="ja-JP" dirty="0">
              <a:latin typeface="HG丸ｺﾞｼｯｸM-PRO" pitchFamily="50" charset="-128"/>
              <a:ea typeface="HG丸ｺﾞｼｯｸM-PRO" pitchFamily="50" charset="-128"/>
            </a:endParaRPr>
          </a:p>
        </p:txBody>
      </p:sp>
      <p:sp>
        <p:nvSpPr>
          <p:cNvPr id="131" name="Oval 19"/>
          <p:cNvSpPr>
            <a:spLocks noChangeArrowheads="1"/>
          </p:cNvSpPr>
          <p:nvPr/>
        </p:nvSpPr>
        <p:spPr bwMode="auto">
          <a:xfrm>
            <a:off x="4203367" y="3701804"/>
            <a:ext cx="1311695" cy="93662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ja-JP" altLang="en-US" dirty="0">
                <a:latin typeface="HG丸ｺﾞｼｯｸM-PRO" pitchFamily="50" charset="-128"/>
                <a:ea typeface="HG丸ｺﾞｼｯｸM-PRO" pitchFamily="50" charset="-128"/>
              </a:rPr>
              <a:t>デジタルの</a:t>
            </a:r>
            <a:endParaRPr lang="en-US" altLang="ja-JP" dirty="0">
              <a:latin typeface="HG丸ｺﾞｼｯｸM-PRO" pitchFamily="50" charset="-128"/>
              <a:ea typeface="HG丸ｺﾞｼｯｸM-PRO" pitchFamily="50" charset="-128"/>
            </a:endParaRPr>
          </a:p>
          <a:p>
            <a:pPr algn="ctr">
              <a:defRPr/>
            </a:pPr>
            <a:r>
              <a:rPr lang="ja-JP" altLang="en-US" dirty="0">
                <a:latin typeface="HG丸ｺﾞｼｯｸM-PRO" pitchFamily="50" charset="-128"/>
                <a:ea typeface="HG丸ｺﾞｼｯｸM-PRO" pitchFamily="50" charset="-128"/>
              </a:rPr>
              <a:t>総合目録</a:t>
            </a:r>
          </a:p>
        </p:txBody>
      </p:sp>
      <p:sp>
        <p:nvSpPr>
          <p:cNvPr id="133" name="AutoShape 8"/>
          <p:cNvSpPr>
            <a:spLocks noChangeArrowheads="1"/>
          </p:cNvSpPr>
          <p:nvPr/>
        </p:nvSpPr>
        <p:spPr bwMode="auto">
          <a:xfrm>
            <a:off x="6059996" y="5380237"/>
            <a:ext cx="952884"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defRPr/>
            </a:pPr>
            <a:r>
              <a:rPr lang="ja-JP" altLang="en-US" sz="1600" dirty="0">
                <a:latin typeface="HG丸ｺﾞｼｯｸM-PRO" pitchFamily="50" charset="-128"/>
                <a:ea typeface="HG丸ｺﾞｼｯｸM-PRO" pitchFamily="50" charset="-128"/>
              </a:rPr>
              <a:t>蔵書目録</a:t>
            </a:r>
          </a:p>
        </p:txBody>
      </p:sp>
      <p:sp>
        <p:nvSpPr>
          <p:cNvPr id="45" name="AutoShape 18"/>
          <p:cNvSpPr>
            <a:spLocks noChangeArrowheads="1"/>
          </p:cNvSpPr>
          <p:nvPr/>
        </p:nvSpPr>
        <p:spPr bwMode="auto">
          <a:xfrm>
            <a:off x="659397" y="915742"/>
            <a:ext cx="8712967" cy="432047"/>
          </a:xfrm>
          <a:prstGeom prst="roundRect">
            <a:avLst>
              <a:gd name="adj" fmla="val 50000"/>
            </a:avLst>
          </a:prstGeom>
          <a:solidFill>
            <a:srgbClr val="FFCCFF"/>
          </a:solidFill>
          <a:ln w="19050" algn="ctr">
            <a:noFill/>
            <a:round/>
            <a:headEnd/>
            <a:tailEnd/>
          </a:ln>
          <a:effectLst/>
        </p:spPr>
        <p:txBody>
          <a:bodyPr wrap="none"/>
          <a:lstStyle/>
          <a:p>
            <a:pPr algn="ctr">
              <a:lnSpc>
                <a:spcPct val="120000"/>
              </a:lnSpc>
              <a:defRPr/>
            </a:pPr>
            <a:endParaRPr lang="ja-JP" altLang="en-US" sz="2800" b="1" dirty="0">
              <a:solidFill>
                <a:schemeClr val="tx1">
                  <a:lumMod val="85000"/>
                  <a:lumOff val="15000"/>
                </a:schemeClr>
              </a:solidFill>
              <a:latin typeface="HG丸ｺﾞｼｯｸM-PRO" pitchFamily="50" charset="-128"/>
              <a:ea typeface="HG丸ｺﾞｼｯｸM-PRO" pitchFamily="50" charset="-128"/>
            </a:endParaRPr>
          </a:p>
        </p:txBody>
      </p:sp>
      <p:sp>
        <p:nvSpPr>
          <p:cNvPr id="10274" name="テキスト ボックス 45"/>
          <p:cNvSpPr txBox="1">
            <a:spLocks noChangeArrowheads="1"/>
          </p:cNvSpPr>
          <p:nvPr/>
        </p:nvSpPr>
        <p:spPr bwMode="auto">
          <a:xfrm>
            <a:off x="1307468" y="928442"/>
            <a:ext cx="7848872" cy="461665"/>
          </a:xfrm>
          <a:prstGeom prst="rect">
            <a:avLst/>
          </a:prstGeom>
          <a:noFill/>
          <a:ln w="9525">
            <a:noFill/>
            <a:miter lim="800000"/>
            <a:headEnd/>
            <a:tailEnd/>
          </a:ln>
        </p:spPr>
        <p:txBody>
          <a:bodyPr wrap="square">
            <a:spAutoFit/>
          </a:bodyPr>
          <a:lstStyle/>
          <a:p>
            <a:pPr algn="ctr"/>
            <a:r>
              <a:rPr lang="ja-JP" altLang="en-US" sz="2400" b="1" dirty="0">
                <a:latin typeface="HG丸ｺﾞｼｯｸM-PRO" pitchFamily="50" charset="-128"/>
                <a:ea typeface="HG丸ｺﾞｼｯｸM-PRO" pitchFamily="50" charset="-128"/>
              </a:rPr>
              <a:t>様々な利用者</a:t>
            </a:r>
          </a:p>
        </p:txBody>
      </p:sp>
      <p:grpSp>
        <p:nvGrpSpPr>
          <p:cNvPr id="3" name="グループ化 158"/>
          <p:cNvGrpSpPr>
            <a:grpSpLocks/>
          </p:cNvGrpSpPr>
          <p:nvPr/>
        </p:nvGrpSpPr>
        <p:grpSpPr bwMode="auto">
          <a:xfrm flipH="1">
            <a:off x="1955540" y="1275781"/>
            <a:ext cx="2304256" cy="1368152"/>
            <a:chOff x="1608262" y="1484784"/>
            <a:chExt cx="1500188" cy="2143125"/>
          </a:xfrm>
        </p:grpSpPr>
        <p:cxnSp>
          <p:nvCxnSpPr>
            <p:cNvPr id="47" name="直線矢印コネクタ 46"/>
            <p:cNvCxnSpPr/>
            <p:nvPr/>
          </p:nvCxnSpPr>
          <p:spPr bwMode="auto">
            <a:xfrm rot="16200000" flipV="1">
              <a:off x="1393915" y="1699131"/>
              <a:ext cx="1356935" cy="92824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bwMode="auto">
            <a:xfrm rot="16200000" flipV="1">
              <a:off x="2429382" y="2948840"/>
              <a:ext cx="786190" cy="571947"/>
            </a:xfrm>
            <a:prstGeom prst="straightConnector1">
              <a:avLst/>
            </a:prstGeom>
            <a:ln w="88900" cmpd="sng">
              <a:solidFill>
                <a:schemeClr val="accent1"/>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AutoShape 14"/>
          <p:cNvSpPr>
            <a:spLocks noChangeArrowheads="1"/>
          </p:cNvSpPr>
          <p:nvPr/>
        </p:nvSpPr>
        <p:spPr bwMode="auto">
          <a:xfrm>
            <a:off x="551892" y="2643933"/>
            <a:ext cx="2987824"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HG丸ｺﾞｼｯｸM-PRO" pitchFamily="50" charset="-128"/>
                <a:ea typeface="HG丸ｺﾞｼｯｸM-PRO" pitchFamily="50" charset="-128"/>
                <a:cs typeface="Arial Unicode MS" pitchFamily="50" charset="-128"/>
              </a:rPr>
              <a:t>連携機関のサービス</a:t>
            </a:r>
            <a:endParaRPr lang="en-US" altLang="ja-JP" b="1"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・公文書館・美術館</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・博物館ネットワーク</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・大学図書館ネットワーク</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・商用</a:t>
            </a:r>
            <a:r>
              <a:rPr lang="en-US" altLang="ja-JP" dirty="0">
                <a:solidFill>
                  <a:schemeClr val="bg1"/>
                </a:solidFill>
                <a:latin typeface="HG丸ｺﾞｼｯｸM-PRO" pitchFamily="50" charset="-128"/>
                <a:ea typeface="HG丸ｺﾞｼｯｸM-PRO" pitchFamily="50" charset="-128"/>
                <a:cs typeface="Arial Unicode MS" pitchFamily="50" charset="-128"/>
              </a:rPr>
              <a:t>DB</a:t>
            </a:r>
            <a:r>
              <a:rPr lang="ja-JP" altLang="en-US" dirty="0">
                <a:solidFill>
                  <a:schemeClr val="bg1"/>
                </a:solidFill>
                <a:latin typeface="HG丸ｺﾞｼｯｸM-PRO" pitchFamily="50" charset="-128"/>
                <a:ea typeface="HG丸ｺﾞｼｯｸM-PRO" pitchFamily="50" charset="-128"/>
                <a:cs typeface="Arial Unicode MS" pitchFamily="50" charset="-128"/>
              </a:rPr>
              <a:t>サービス</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・海外のデータベース</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endParaRPr lang="ja-JP" altLang="en-US"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62" name="直線矢印コネクタ 61"/>
          <p:cNvCxnSpPr/>
          <p:nvPr/>
        </p:nvCxnSpPr>
        <p:spPr bwMode="auto">
          <a:xfrm rot="10800000">
            <a:off x="3323692" y="3580037"/>
            <a:ext cx="864096" cy="2"/>
          </a:xfrm>
          <a:prstGeom prst="straightConnector1">
            <a:avLst/>
          </a:prstGeom>
          <a:ln w="1016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8" name="AutoShape 14"/>
          <p:cNvSpPr>
            <a:spLocks noChangeArrowheads="1"/>
          </p:cNvSpPr>
          <p:nvPr/>
        </p:nvSpPr>
        <p:spPr bwMode="auto">
          <a:xfrm>
            <a:off x="731404" y="5020197"/>
            <a:ext cx="1872208" cy="64752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HG丸ｺﾞｼｯｸM-PRO" pitchFamily="50" charset="-128"/>
                <a:ea typeface="HG丸ｺﾞｼｯｸM-PRO" pitchFamily="50" charset="-128"/>
                <a:cs typeface="Arial Unicode MS" pitchFamily="50" charset="-128"/>
              </a:rPr>
              <a:t>研究開発機関</a:t>
            </a:r>
          </a:p>
        </p:txBody>
      </p:sp>
      <p:cxnSp>
        <p:nvCxnSpPr>
          <p:cNvPr id="79" name="直線矢印コネクタ 78"/>
          <p:cNvCxnSpPr/>
          <p:nvPr/>
        </p:nvCxnSpPr>
        <p:spPr bwMode="auto">
          <a:xfrm rot="10800000" flipV="1">
            <a:off x="2459596" y="4444133"/>
            <a:ext cx="1584176" cy="576064"/>
          </a:xfrm>
          <a:prstGeom prst="straightConnector1">
            <a:avLst/>
          </a:prstGeom>
          <a:ln w="101600">
            <a:solidFill>
              <a:srgbClr val="00B05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2" name="横巻き 41"/>
          <p:cNvSpPr/>
          <p:nvPr/>
        </p:nvSpPr>
        <p:spPr>
          <a:xfrm>
            <a:off x="6996100" y="5928917"/>
            <a:ext cx="2556792" cy="936104"/>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t>情報を集約し多様なルートで利用者に届ける</a:t>
            </a:r>
          </a:p>
        </p:txBody>
      </p:sp>
      <p:sp>
        <p:nvSpPr>
          <p:cNvPr id="44" name="テキスト ボックス 159"/>
          <p:cNvSpPr txBox="1">
            <a:spLocks noChangeArrowheads="1"/>
          </p:cNvSpPr>
          <p:nvPr/>
        </p:nvSpPr>
        <p:spPr bwMode="auto">
          <a:xfrm>
            <a:off x="6420037" y="1851846"/>
            <a:ext cx="1669191" cy="584775"/>
          </a:xfrm>
          <a:prstGeom prst="rect">
            <a:avLst/>
          </a:prstGeom>
          <a:solidFill>
            <a:schemeClr val="bg1">
              <a:alpha val="45000"/>
            </a:schemeClr>
          </a:solidFill>
          <a:ln w="9525">
            <a:noFill/>
            <a:miter lim="800000"/>
            <a:headEnd/>
            <a:tailEnd/>
          </a:ln>
        </p:spPr>
        <p:txBody>
          <a:bodyPr wrap="square">
            <a:spAutoFit/>
          </a:bodyPr>
          <a:lstStyle/>
          <a:p>
            <a:pPr algn="ctr">
              <a:defRPr/>
            </a:pPr>
            <a:r>
              <a:rPr lang="ja-JP" altLang="en-US" sz="1600" dirty="0">
                <a:solidFill>
                  <a:srgbClr val="FF0000"/>
                </a:solidFill>
                <a:latin typeface="HG丸ｺﾞｼｯｸM-PRO" pitchFamily="50" charset="-128"/>
                <a:ea typeface="HG丸ｺﾞｼｯｸM-PRO" pitchFamily="50" charset="-128"/>
              </a:rPr>
              <a:t>検索エンジン、他サービスから</a:t>
            </a:r>
            <a:endParaRPr lang="en-US" altLang="ja-JP" sz="1600" dirty="0">
              <a:solidFill>
                <a:srgbClr val="FF0000"/>
              </a:solidFill>
              <a:latin typeface="HG丸ｺﾞｼｯｸM-PRO" pitchFamily="50" charset="-128"/>
              <a:ea typeface="HG丸ｺﾞｼｯｸM-PRO" pitchFamily="50" charset="-128"/>
            </a:endParaRPr>
          </a:p>
        </p:txBody>
      </p:sp>
      <p:sp>
        <p:nvSpPr>
          <p:cNvPr id="50" name="角丸四角形吹き出し 49"/>
          <p:cNvSpPr/>
          <p:nvPr/>
        </p:nvSpPr>
        <p:spPr>
          <a:xfrm>
            <a:off x="2891644" y="1995861"/>
            <a:ext cx="1727200" cy="719138"/>
          </a:xfrm>
          <a:prstGeom prst="wedgeRoundRectCallout">
            <a:avLst>
              <a:gd name="adj1" fmla="val 9561"/>
              <a:gd name="adj2" fmla="val 12413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dirty="0"/>
              <a:t>外部</a:t>
            </a:r>
            <a:r>
              <a:rPr lang="en-US" altLang="ja-JP" sz="1600" dirty="0"/>
              <a:t>Web</a:t>
            </a:r>
            <a:r>
              <a:rPr lang="ja-JP" altLang="en-US" sz="1600" dirty="0"/>
              <a:t>サービスとの連携</a:t>
            </a:r>
          </a:p>
        </p:txBody>
      </p:sp>
      <p:sp>
        <p:nvSpPr>
          <p:cNvPr id="51" name="角丸四角形吹き出し 50"/>
          <p:cNvSpPr/>
          <p:nvPr/>
        </p:nvSpPr>
        <p:spPr>
          <a:xfrm>
            <a:off x="8434846" y="1995861"/>
            <a:ext cx="1189038" cy="792162"/>
          </a:xfrm>
          <a:prstGeom prst="wedgeRoundRectCallout">
            <a:avLst>
              <a:gd name="adj1" fmla="val -111145"/>
              <a:gd name="adj2" fmla="val 35037"/>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a:t>統合検索サービスの提供</a:t>
            </a:r>
          </a:p>
        </p:txBody>
      </p:sp>
      <p:sp>
        <p:nvSpPr>
          <p:cNvPr id="52" name="角丸四角形吹き出し 51"/>
          <p:cNvSpPr/>
          <p:nvPr/>
        </p:nvSpPr>
        <p:spPr>
          <a:xfrm>
            <a:off x="3827748" y="6316342"/>
            <a:ext cx="3096344" cy="288032"/>
          </a:xfrm>
          <a:prstGeom prst="wedgeRoundRectCallout">
            <a:avLst>
              <a:gd name="adj1" fmla="val -53208"/>
              <a:gd name="adj2" fmla="val -7709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600" dirty="0"/>
              <a:t>統合利用促進のための環境整備</a:t>
            </a:r>
          </a:p>
        </p:txBody>
      </p:sp>
      <p:sp>
        <p:nvSpPr>
          <p:cNvPr id="53" name="角丸四角形吹き出し 52"/>
          <p:cNvSpPr/>
          <p:nvPr/>
        </p:nvSpPr>
        <p:spPr>
          <a:xfrm>
            <a:off x="731404" y="5884294"/>
            <a:ext cx="1727200" cy="504825"/>
          </a:xfrm>
          <a:prstGeom prst="wedgeRoundRectCallout">
            <a:avLst>
              <a:gd name="adj1" fmla="val 27057"/>
              <a:gd name="adj2" fmla="val -88893"/>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a:t>研究開発における連携</a:t>
            </a:r>
          </a:p>
        </p:txBody>
      </p:sp>
      <p:sp>
        <p:nvSpPr>
          <p:cNvPr id="46" name="フッター プレースホルダ 45"/>
          <p:cNvSpPr>
            <a:spLocks noGrp="1"/>
          </p:cNvSpPr>
          <p:nvPr>
            <p:ph type="ftr" sz="quarter" idx="11"/>
          </p:nvPr>
        </p:nvSpPr>
        <p:spPr>
          <a:xfrm>
            <a:off x="2994484" y="6363371"/>
            <a:ext cx="4114800" cy="365125"/>
          </a:xfrm>
        </p:spPr>
        <p:txBody>
          <a:bodyPr/>
          <a:lstStyle/>
          <a:p>
            <a:r>
              <a:rPr kumimoji="0" lang="en-US" altLang="ja-JP"/>
              <a:t>National Diet Library (NDL)</a:t>
            </a:r>
            <a:endParaRPr kumimoji="0" lang="en-US"/>
          </a:p>
        </p:txBody>
      </p:sp>
      <p:sp>
        <p:nvSpPr>
          <p:cNvPr id="49" name="横巻き 48"/>
          <p:cNvSpPr/>
          <p:nvPr/>
        </p:nvSpPr>
        <p:spPr>
          <a:xfrm>
            <a:off x="9623885" y="2758033"/>
            <a:ext cx="2400475" cy="391834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・印刷刊行物、デジタルコンテンツを問わず</a:t>
            </a:r>
          </a:p>
          <a:p>
            <a:pPr algn="ctr"/>
            <a:r>
              <a:rPr lang="ja-JP" altLang="en-US" b="1" dirty="0">
                <a:solidFill>
                  <a:srgbClr val="FF0000"/>
                </a:solidFill>
                <a:latin typeface="Meiryo UI" panose="020B0604030504040204" pitchFamily="50" charset="-128"/>
                <a:ea typeface="Meiryo UI" panose="020B0604030504040204" pitchFamily="50" charset="-128"/>
              </a:rPr>
              <a:t>当館が保有しているコンテンツと、他の機関が保有しているコンテンツを合わせて、</a:t>
            </a:r>
          </a:p>
          <a:p>
            <a:pPr algn="ctr"/>
            <a:r>
              <a:rPr lang="ja-JP" altLang="en-US" b="1" dirty="0">
                <a:solidFill>
                  <a:srgbClr val="FF0000"/>
                </a:solidFill>
                <a:latin typeface="Meiryo UI" panose="020B0604030504040204" pitchFamily="50" charset="-128"/>
                <a:ea typeface="Meiryo UI" panose="020B0604030504040204" pitchFamily="50" charset="-128"/>
              </a:rPr>
              <a:t>総合目録を作って、それを検索できる仕組み</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96713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スライド番号プレースホルダー 5"/>
          <p:cNvSpPr>
            <a:spLocks noGrp="1"/>
          </p:cNvSpPr>
          <p:nvPr>
            <p:ph type="sldNum" sz="quarter" idx="12"/>
          </p:nvPr>
        </p:nvSpPr>
        <p:spPr>
          <a:xfrm>
            <a:off x="7818120" y="6356350"/>
            <a:ext cx="2743200" cy="365125"/>
          </a:xfrm>
        </p:spPr>
        <p:txBody>
          <a:bodyPr/>
          <a:lstStyle/>
          <a:p>
            <a:fld id="{A8B4CD0D-88CB-48FD-9F36-C41F79F596EC}" type="slidenum">
              <a:rPr lang="en-US" altLang="ja-JP">
                <a:solidFill>
                  <a:srgbClr val="000000"/>
                </a:solidFill>
              </a:rPr>
              <a:pPr/>
              <a:t>5</a:t>
            </a:fld>
            <a:endParaRPr lang="en-US" altLang="ja-JP">
              <a:solidFill>
                <a:srgbClr val="000000"/>
              </a:solidFill>
            </a:endParaRPr>
          </a:p>
        </p:txBody>
      </p:sp>
      <p:sp>
        <p:nvSpPr>
          <p:cNvPr id="792672" name="AutoShape 96"/>
          <p:cNvSpPr>
            <a:spLocks noChangeArrowheads="1"/>
          </p:cNvSpPr>
          <p:nvPr/>
        </p:nvSpPr>
        <p:spPr bwMode="auto">
          <a:xfrm>
            <a:off x="6527484" y="1412876"/>
            <a:ext cx="1081087"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ja-JP" sz="1200">
              <a:solidFill>
                <a:srgbClr val="663300"/>
              </a:solidFill>
              <a:latin typeface="Meiryo UI" panose="020B0604030504040204" pitchFamily="50" charset="-128"/>
              <a:ea typeface="Meiryo UI" panose="020B0604030504040204" pitchFamily="50" charset="-128"/>
            </a:endParaRPr>
          </a:p>
        </p:txBody>
      </p:sp>
      <p:sp>
        <p:nvSpPr>
          <p:cNvPr id="792671" name="AutoShape 95"/>
          <p:cNvSpPr>
            <a:spLocks noChangeArrowheads="1"/>
          </p:cNvSpPr>
          <p:nvPr/>
        </p:nvSpPr>
        <p:spPr bwMode="auto">
          <a:xfrm>
            <a:off x="6456045" y="1557339"/>
            <a:ext cx="107950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ja-JP" sz="1200">
              <a:solidFill>
                <a:srgbClr val="663300"/>
              </a:solidFill>
              <a:latin typeface="Meiryo UI" panose="020B0604030504040204" pitchFamily="50" charset="-128"/>
              <a:ea typeface="Meiryo UI" panose="020B0604030504040204" pitchFamily="50" charset="-128"/>
            </a:endParaRPr>
          </a:p>
        </p:txBody>
      </p:sp>
      <p:sp>
        <p:nvSpPr>
          <p:cNvPr id="792578" name="AutoShape 2"/>
          <p:cNvSpPr>
            <a:spLocks noChangeArrowheads="1"/>
          </p:cNvSpPr>
          <p:nvPr/>
        </p:nvSpPr>
        <p:spPr bwMode="auto">
          <a:xfrm>
            <a:off x="4079559" y="1487488"/>
            <a:ext cx="1150937"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lstStyle/>
          <a:p>
            <a:pPr algn="ctr" fontAlgn="base">
              <a:spcBef>
                <a:spcPct val="0"/>
              </a:spcBef>
              <a:spcAft>
                <a:spcPct val="0"/>
              </a:spcAft>
            </a:pPr>
            <a:r>
              <a:rPr lang="en-US" altLang="ja-JP" dirty="0">
                <a:solidFill>
                  <a:srgbClr val="663300"/>
                </a:solidFill>
                <a:latin typeface="Meiryo UI" panose="020B0604030504040204" pitchFamily="50" charset="-128"/>
                <a:ea typeface="Meiryo UI" panose="020B0604030504040204" pitchFamily="50" charset="-128"/>
              </a:rPr>
              <a:t>PORTA</a:t>
            </a:r>
          </a:p>
          <a:p>
            <a:pPr algn="ctr" fontAlgn="base">
              <a:spcBef>
                <a:spcPct val="0"/>
              </a:spcBef>
              <a:spcAft>
                <a:spcPct val="0"/>
              </a:spcAft>
            </a:pPr>
            <a:r>
              <a:rPr lang="ja-JP" altLang="en-US" dirty="0">
                <a:solidFill>
                  <a:srgbClr val="663300"/>
                </a:solidFill>
                <a:latin typeface="Meiryo UI" panose="020B0604030504040204" pitchFamily="50" charset="-128"/>
                <a:ea typeface="Meiryo UI" panose="020B0604030504040204" pitchFamily="50" charset="-128"/>
              </a:rPr>
              <a:t>検索機能</a:t>
            </a:r>
          </a:p>
        </p:txBody>
      </p:sp>
      <p:sp>
        <p:nvSpPr>
          <p:cNvPr id="792579" name="Line 3"/>
          <p:cNvSpPr>
            <a:spLocks noChangeShapeType="1"/>
          </p:cNvSpPr>
          <p:nvPr/>
        </p:nvSpPr>
        <p:spPr bwMode="auto">
          <a:xfrm>
            <a:off x="7464108" y="2060575"/>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0" name="Line 4"/>
          <p:cNvSpPr>
            <a:spLocks noChangeShapeType="1"/>
          </p:cNvSpPr>
          <p:nvPr/>
        </p:nvSpPr>
        <p:spPr bwMode="auto">
          <a:xfrm flipH="1">
            <a:off x="7392670" y="1771650"/>
            <a:ext cx="769938"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1" name="Line 5"/>
          <p:cNvSpPr>
            <a:spLocks noChangeShapeType="1"/>
          </p:cNvSpPr>
          <p:nvPr/>
        </p:nvSpPr>
        <p:spPr bwMode="auto">
          <a:xfrm flipH="1">
            <a:off x="5232084" y="2205038"/>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2" name="Line 6"/>
          <p:cNvSpPr>
            <a:spLocks noChangeShapeType="1"/>
          </p:cNvSpPr>
          <p:nvPr/>
        </p:nvSpPr>
        <p:spPr bwMode="auto">
          <a:xfrm>
            <a:off x="5230496" y="1841500"/>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3" name="Line 7"/>
          <p:cNvSpPr>
            <a:spLocks noChangeShapeType="1"/>
          </p:cNvSpPr>
          <p:nvPr/>
        </p:nvSpPr>
        <p:spPr bwMode="auto">
          <a:xfrm flipH="1">
            <a:off x="5303521" y="4868863"/>
            <a:ext cx="1871663"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4" name="Line 8"/>
          <p:cNvSpPr>
            <a:spLocks noChangeShapeType="1"/>
          </p:cNvSpPr>
          <p:nvPr/>
        </p:nvSpPr>
        <p:spPr bwMode="auto">
          <a:xfrm>
            <a:off x="5303520" y="4581525"/>
            <a:ext cx="1944688"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5" name="AutoShape 9"/>
          <p:cNvSpPr>
            <a:spLocks noChangeArrowheads="1"/>
          </p:cNvSpPr>
          <p:nvPr/>
        </p:nvSpPr>
        <p:spPr bwMode="auto">
          <a:xfrm>
            <a:off x="5951221" y="2708275"/>
            <a:ext cx="2016125" cy="719138"/>
          </a:xfrm>
          <a:prstGeom prst="wedgeRoundRectCallout">
            <a:avLst>
              <a:gd name="adj1" fmla="val -57403"/>
              <a:gd name="adj2" fmla="val -103861"/>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検索機能を利用するためのインタフェース</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OAI-PMH</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SRW</a:t>
            </a:r>
            <a:r>
              <a:rPr lang="ja-JP" altLang="en-US" sz="1200" b="1">
                <a:solidFill>
                  <a:srgbClr val="C87700"/>
                </a:solidFill>
                <a:latin typeface="Meiryo UI" panose="020B0604030504040204" pitchFamily="50" charset="-128"/>
                <a:ea typeface="Meiryo UI" panose="020B0604030504040204" pitchFamily="50" charset="-128"/>
              </a:rPr>
              <a:t>等）</a:t>
            </a:r>
          </a:p>
        </p:txBody>
      </p:sp>
      <p:sp>
        <p:nvSpPr>
          <p:cNvPr id="792586" name="AutoShape 10"/>
          <p:cNvSpPr>
            <a:spLocks noChangeArrowheads="1"/>
          </p:cNvSpPr>
          <p:nvPr/>
        </p:nvSpPr>
        <p:spPr bwMode="auto">
          <a:xfrm>
            <a:off x="1126809" y="1844675"/>
            <a:ext cx="1800225" cy="5032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国立公文書館</a:t>
            </a:r>
          </a:p>
        </p:txBody>
      </p:sp>
      <p:sp>
        <p:nvSpPr>
          <p:cNvPr id="792587" name="AutoShape 11"/>
          <p:cNvSpPr>
            <a:spLocks noChangeArrowheads="1"/>
          </p:cNvSpPr>
          <p:nvPr/>
        </p:nvSpPr>
        <p:spPr bwMode="auto">
          <a:xfrm>
            <a:off x="1126809" y="2565400"/>
            <a:ext cx="1800225"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a:solidFill>
                  <a:srgbClr val="336699"/>
                </a:solidFill>
                <a:latin typeface="Meiryo UI" panose="020B0604030504040204" pitchFamily="50" charset="-128"/>
                <a:ea typeface="Meiryo UI" panose="020B0604030504040204" pitchFamily="50" charset="-128"/>
              </a:rPr>
              <a:t>JST</a:t>
            </a:r>
            <a:br>
              <a:rPr lang="en-US" altLang="ja-JP" sz="1400">
                <a:solidFill>
                  <a:srgbClr val="336699"/>
                </a:solidFill>
                <a:latin typeface="Meiryo UI" panose="020B0604030504040204" pitchFamily="50" charset="-128"/>
                <a:ea typeface="Meiryo UI" panose="020B0604030504040204" pitchFamily="50" charset="-128"/>
              </a:rPr>
            </a:br>
            <a:r>
              <a:rPr lang="en-US" altLang="ja-JP" sz="1400">
                <a:solidFill>
                  <a:srgbClr val="336699"/>
                </a:solidFill>
                <a:latin typeface="Meiryo UI" panose="020B0604030504040204" pitchFamily="50" charset="-128"/>
                <a:ea typeface="Meiryo UI" panose="020B0604030504040204" pitchFamily="50" charset="-128"/>
              </a:rPr>
              <a:t>J-Stage</a:t>
            </a:r>
          </a:p>
          <a:p>
            <a:pPr algn="ctr" fontAlgn="base">
              <a:spcBef>
                <a:spcPct val="0"/>
              </a:spcBef>
              <a:spcAft>
                <a:spcPct val="0"/>
              </a:spcAft>
            </a:pPr>
            <a:r>
              <a:rPr lang="en-US" altLang="ja-JP" sz="1400">
                <a:solidFill>
                  <a:srgbClr val="336699"/>
                </a:solidFill>
                <a:latin typeface="Meiryo UI" panose="020B0604030504040204" pitchFamily="50" charset="-128"/>
                <a:ea typeface="Meiryo UI" panose="020B0604030504040204" pitchFamily="50" charset="-128"/>
              </a:rPr>
              <a:t>Journal@rchive</a:t>
            </a:r>
          </a:p>
        </p:txBody>
      </p:sp>
      <p:sp>
        <p:nvSpPr>
          <p:cNvPr id="792588" name="AutoShape 12"/>
          <p:cNvSpPr>
            <a:spLocks noChangeArrowheads="1"/>
          </p:cNvSpPr>
          <p:nvPr/>
        </p:nvSpPr>
        <p:spPr bwMode="auto">
          <a:xfrm>
            <a:off x="8879101" y="723374"/>
            <a:ext cx="1512887" cy="790575"/>
          </a:xfrm>
          <a:prstGeom prst="wedgeRoundRectCallout">
            <a:avLst>
              <a:gd name="adj1" fmla="val -124291"/>
              <a:gd name="adj2" fmla="val 61113"/>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各機関の既存サービスに</a:t>
            </a:r>
            <a:r>
              <a:rPr lang="ja-JP" altLang="en-US" sz="1200" dirty="0">
                <a:solidFill>
                  <a:srgbClr val="C87700"/>
                </a:solidFill>
                <a:latin typeface="Meiryo UI" panose="020B0604030504040204" pitchFamily="50" charset="-128"/>
                <a:ea typeface="Meiryo UI" panose="020B0604030504040204" pitchFamily="50" charset="-128"/>
              </a:rPr>
              <a:t>付加価値</a:t>
            </a:r>
            <a:r>
              <a:rPr lang="ja-JP" altLang="en-US" sz="1200" dirty="0">
                <a:solidFill>
                  <a:srgbClr val="663300"/>
                </a:solidFill>
                <a:latin typeface="Meiryo UI" panose="020B0604030504040204" pitchFamily="50" charset="-128"/>
                <a:ea typeface="Meiryo UI" panose="020B0604030504040204" pitchFamily="50" charset="-128"/>
              </a:rPr>
              <a:t>をつけたサービスの提供</a:t>
            </a:r>
          </a:p>
        </p:txBody>
      </p:sp>
      <p:grpSp>
        <p:nvGrpSpPr>
          <p:cNvPr id="792596" name="Group 20"/>
          <p:cNvGrpSpPr>
            <a:grpSpLocks/>
          </p:cNvGrpSpPr>
          <p:nvPr/>
        </p:nvGrpSpPr>
        <p:grpSpPr bwMode="auto">
          <a:xfrm>
            <a:off x="12444413" y="1916113"/>
            <a:ext cx="719137" cy="792162"/>
            <a:chOff x="3696" y="1161"/>
            <a:chExt cx="609" cy="636"/>
          </a:xfrm>
        </p:grpSpPr>
        <p:sp>
          <p:nvSpPr>
            <p:cNvPr id="792597" name="AutoShape 21"/>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8" name="AutoShape 22"/>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9" name="AutoShape 23"/>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0" name="AutoShape 24"/>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1" name="AutoShape 25"/>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2" name="AutoShape 26"/>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03" name="Text Box 27"/>
          <p:cNvSpPr txBox="1">
            <a:spLocks noChangeArrowheads="1"/>
          </p:cNvSpPr>
          <p:nvPr/>
        </p:nvSpPr>
        <p:spPr bwMode="auto">
          <a:xfrm>
            <a:off x="8975409" y="3213100"/>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400">
                <a:solidFill>
                  <a:srgbClr val="663300"/>
                </a:solidFill>
                <a:latin typeface="Meiryo UI" panose="020B0604030504040204" pitchFamily="50" charset="-128"/>
                <a:ea typeface="Meiryo UI" panose="020B0604030504040204" pitchFamily="50" charset="-128"/>
              </a:rPr>
              <a:t>ユーザ</a:t>
            </a:r>
          </a:p>
        </p:txBody>
      </p:sp>
      <p:sp>
        <p:nvSpPr>
          <p:cNvPr id="792604" name="Freeform 28"/>
          <p:cNvSpPr>
            <a:spLocks/>
          </p:cNvSpPr>
          <p:nvPr/>
        </p:nvSpPr>
        <p:spPr bwMode="auto">
          <a:xfrm>
            <a:off x="8341995" y="1936751"/>
            <a:ext cx="528638" cy="265113"/>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2EB71B"/>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05" name="Group 29"/>
          <p:cNvGrpSpPr>
            <a:grpSpLocks/>
          </p:cNvGrpSpPr>
          <p:nvPr/>
        </p:nvGrpSpPr>
        <p:grpSpPr bwMode="auto">
          <a:xfrm>
            <a:off x="8327708" y="1412875"/>
            <a:ext cx="576262" cy="501650"/>
            <a:chOff x="3833" y="1797"/>
            <a:chExt cx="363" cy="316"/>
          </a:xfrm>
        </p:grpSpPr>
        <p:sp>
          <p:nvSpPr>
            <p:cNvPr id="792606" name="AutoShape 30"/>
            <p:cNvSpPr>
              <a:spLocks noChangeArrowheads="1"/>
            </p:cNvSpPr>
            <p:nvPr/>
          </p:nvSpPr>
          <p:spPr bwMode="auto">
            <a:xfrm>
              <a:off x="3833" y="1797"/>
              <a:ext cx="363" cy="316"/>
            </a:xfrm>
            <a:prstGeom prst="flowChartAlternateProcess">
              <a:avLst/>
            </a:prstGeom>
            <a:solidFill>
              <a:srgbClr val="2EB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7" name="AutoShape 31"/>
            <p:cNvSpPr>
              <a:spLocks noChangeArrowheads="1"/>
            </p:cNvSpPr>
            <p:nvPr/>
          </p:nvSpPr>
          <p:spPr bwMode="auto">
            <a:xfrm>
              <a:off x="3870" y="1842"/>
              <a:ext cx="290" cy="237"/>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08" name="Group 32"/>
          <p:cNvGrpSpPr>
            <a:grpSpLocks/>
          </p:cNvGrpSpPr>
          <p:nvPr/>
        </p:nvGrpSpPr>
        <p:grpSpPr bwMode="auto">
          <a:xfrm>
            <a:off x="7967346" y="1489075"/>
            <a:ext cx="576263" cy="788988"/>
            <a:chOff x="3606" y="1845"/>
            <a:chExt cx="363" cy="497"/>
          </a:xfrm>
        </p:grpSpPr>
        <p:sp>
          <p:nvSpPr>
            <p:cNvPr id="792609" name="AutoShape 33"/>
            <p:cNvSpPr>
              <a:spLocks noChangeArrowheads="1"/>
            </p:cNvSpPr>
            <p:nvPr/>
          </p:nvSpPr>
          <p:spPr bwMode="auto">
            <a:xfrm>
              <a:off x="3606" y="1845"/>
              <a:ext cx="363" cy="316"/>
            </a:xfrm>
            <a:prstGeom prst="flowChartAlternateProces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0" name="Freeform 34"/>
            <p:cNvSpPr>
              <a:spLocks/>
            </p:cNvSpPr>
            <p:nvPr/>
          </p:nvSpPr>
          <p:spPr bwMode="auto">
            <a:xfrm>
              <a:off x="3615" y="2175"/>
              <a:ext cx="333"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chemeClr val="hlink"/>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1" name="AutoShape 35"/>
            <p:cNvSpPr>
              <a:spLocks noChangeArrowheads="1"/>
            </p:cNvSpPr>
            <p:nvPr/>
          </p:nvSpPr>
          <p:spPr bwMode="auto">
            <a:xfrm>
              <a:off x="3643" y="1890"/>
              <a:ext cx="290" cy="237"/>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12" name="Group 36"/>
          <p:cNvGrpSpPr>
            <a:grpSpLocks/>
          </p:cNvGrpSpPr>
          <p:nvPr/>
        </p:nvGrpSpPr>
        <p:grpSpPr bwMode="auto">
          <a:xfrm>
            <a:off x="8111809" y="1700214"/>
            <a:ext cx="720725" cy="790575"/>
            <a:chOff x="3696" y="2025"/>
            <a:chExt cx="454" cy="498"/>
          </a:xfrm>
        </p:grpSpPr>
        <p:sp>
          <p:nvSpPr>
            <p:cNvPr id="792613" name="AutoShape 37"/>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4" name="Freeform 38"/>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5" name="AutoShape 39"/>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16" name="Line 40"/>
          <p:cNvSpPr>
            <a:spLocks noChangeShapeType="1"/>
          </p:cNvSpPr>
          <p:nvPr/>
        </p:nvSpPr>
        <p:spPr bwMode="auto">
          <a:xfrm>
            <a:off x="2927034" y="16287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7" name="Rectangle 41"/>
          <p:cNvSpPr>
            <a:spLocks noGrp="1" noChangeArrowheads="1"/>
          </p:cNvSpPr>
          <p:nvPr>
            <p:ph type="title"/>
          </p:nvPr>
        </p:nvSpPr>
        <p:spPr>
          <a:xfrm>
            <a:off x="1415482" y="24120"/>
            <a:ext cx="9252519" cy="1101419"/>
          </a:xfrm>
          <a:noFill/>
          <a:ln/>
        </p:spPr>
        <p:txBody>
          <a:bodyPr>
            <a:normAutofit/>
          </a:bodyPr>
          <a:lstStyle/>
          <a:p>
            <a:r>
              <a:rPr lang="en-US" altLang="ja-JP" sz="4000" dirty="0"/>
              <a:t>PORTA</a:t>
            </a:r>
            <a:r>
              <a:rPr lang="ja-JP" altLang="en-US" sz="4000" dirty="0" err="1"/>
              <a:t>での</a:t>
            </a:r>
            <a:r>
              <a:rPr lang="ja-JP" altLang="en-US" sz="4000" dirty="0"/>
              <a:t>統合検索の概念（全体）</a:t>
            </a:r>
          </a:p>
        </p:txBody>
      </p:sp>
      <p:sp>
        <p:nvSpPr>
          <p:cNvPr id="792618" name="Line 42"/>
          <p:cNvSpPr>
            <a:spLocks noChangeShapeType="1"/>
          </p:cNvSpPr>
          <p:nvPr/>
        </p:nvSpPr>
        <p:spPr bwMode="auto">
          <a:xfrm>
            <a:off x="2927034" y="20605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9" name="Line 43"/>
          <p:cNvSpPr>
            <a:spLocks noChangeShapeType="1"/>
          </p:cNvSpPr>
          <p:nvPr/>
        </p:nvSpPr>
        <p:spPr bwMode="auto">
          <a:xfrm>
            <a:off x="2927034" y="4652963"/>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20" name="AutoShape 44"/>
          <p:cNvSpPr>
            <a:spLocks noChangeArrowheads="1"/>
          </p:cNvSpPr>
          <p:nvPr/>
        </p:nvSpPr>
        <p:spPr bwMode="auto">
          <a:xfrm>
            <a:off x="1199833" y="5302250"/>
            <a:ext cx="1727200" cy="64928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sp>
        <p:nvSpPr>
          <p:cNvPr id="792621" name="AutoShape 45"/>
          <p:cNvSpPr>
            <a:spLocks noChangeArrowheads="1"/>
          </p:cNvSpPr>
          <p:nvPr/>
        </p:nvSpPr>
        <p:spPr bwMode="auto">
          <a:xfrm>
            <a:off x="1126809" y="4149726"/>
            <a:ext cx="1800225" cy="10080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b="1">
                <a:solidFill>
                  <a:srgbClr val="663300"/>
                </a:solidFill>
                <a:latin typeface="Meiryo UI" panose="020B0604030504040204" pitchFamily="50" charset="-128"/>
                <a:ea typeface="Meiryo UI" panose="020B0604030504040204" pitchFamily="50" charset="-128"/>
              </a:rPr>
              <a:t>NDL</a:t>
            </a:r>
          </a:p>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･デジタルデポジット</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・近代デジタルライブラリ</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・貴重書デジタルライブラリ</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WARP</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p>
        </p:txBody>
      </p:sp>
      <p:sp>
        <p:nvSpPr>
          <p:cNvPr id="792622" name="AutoShape 46"/>
          <p:cNvSpPr>
            <a:spLocks noChangeArrowheads="1"/>
          </p:cNvSpPr>
          <p:nvPr/>
        </p:nvSpPr>
        <p:spPr bwMode="auto">
          <a:xfrm>
            <a:off x="3647758" y="5805488"/>
            <a:ext cx="1873250" cy="863600"/>
          </a:xfrm>
          <a:prstGeom prst="wedgeRoundRectCallout">
            <a:avLst>
              <a:gd name="adj1" fmla="val -72713"/>
              <a:gd name="adj2" fmla="val -167278"/>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統合検索のためのインタフェース</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OAI-PMH</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SRW</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Z39.50</a:t>
            </a:r>
            <a:r>
              <a:rPr lang="ja-JP" altLang="en-US" sz="1200" b="1">
                <a:solidFill>
                  <a:srgbClr val="C87700"/>
                </a:solidFill>
                <a:latin typeface="Meiryo UI" panose="020B0604030504040204" pitchFamily="50" charset="-128"/>
                <a:ea typeface="Meiryo UI" panose="020B0604030504040204" pitchFamily="50" charset="-128"/>
              </a:rPr>
              <a:t>等）</a:t>
            </a:r>
          </a:p>
        </p:txBody>
      </p:sp>
      <p:sp>
        <p:nvSpPr>
          <p:cNvPr id="792623" name="Line 47"/>
          <p:cNvSpPr>
            <a:spLocks noChangeShapeType="1"/>
          </p:cNvSpPr>
          <p:nvPr/>
        </p:nvSpPr>
        <p:spPr bwMode="auto">
          <a:xfrm>
            <a:off x="2927034" y="5445125"/>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24" name="AutoShape 48"/>
          <p:cNvSpPr>
            <a:spLocks noChangeArrowheads="1"/>
          </p:cNvSpPr>
          <p:nvPr/>
        </p:nvSpPr>
        <p:spPr bwMode="auto">
          <a:xfrm>
            <a:off x="6311584" y="1700214"/>
            <a:ext cx="1152525"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・各図書館</a:t>
            </a:r>
          </a:p>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・他システム</a:t>
            </a:r>
          </a:p>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a:t>
            </a:r>
            <a:r>
              <a:rPr lang="en-US" altLang="ja-JP" sz="1200" dirty="0">
                <a:solidFill>
                  <a:srgbClr val="663300"/>
                </a:solidFill>
                <a:latin typeface="Meiryo UI" panose="020B0604030504040204" pitchFamily="50" charset="-128"/>
                <a:ea typeface="Meiryo UI" panose="020B0604030504040204" pitchFamily="50" charset="-128"/>
              </a:rPr>
              <a:t>Google</a:t>
            </a:r>
            <a:r>
              <a:rPr lang="ja-JP" altLang="en-US" sz="1200" dirty="0">
                <a:solidFill>
                  <a:srgbClr val="663300"/>
                </a:solidFill>
                <a:latin typeface="Meiryo UI" panose="020B0604030504040204" pitchFamily="50" charset="-128"/>
                <a:ea typeface="Meiryo UI" panose="020B0604030504040204" pitchFamily="50" charset="-128"/>
              </a:rPr>
              <a:t>等</a:t>
            </a:r>
          </a:p>
        </p:txBody>
      </p:sp>
      <p:sp>
        <p:nvSpPr>
          <p:cNvPr id="792625" name="AutoShape 49"/>
          <p:cNvSpPr>
            <a:spLocks noChangeArrowheads="1"/>
          </p:cNvSpPr>
          <p:nvPr/>
        </p:nvSpPr>
        <p:spPr bwMode="auto">
          <a:xfrm>
            <a:off x="1126809" y="1196976"/>
            <a:ext cx="1800225" cy="5762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岡山デジタル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大百科</a:t>
            </a:r>
          </a:p>
        </p:txBody>
      </p:sp>
      <p:sp>
        <p:nvSpPr>
          <p:cNvPr id="792626" name="AutoShape 50"/>
          <p:cNvSpPr>
            <a:spLocks noChangeArrowheads="1"/>
          </p:cNvSpPr>
          <p:nvPr/>
        </p:nvSpPr>
        <p:spPr bwMode="auto">
          <a:xfrm>
            <a:off x="1055370" y="5446714"/>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sp>
        <p:nvSpPr>
          <p:cNvPr id="792627" name="AutoShape 51"/>
          <p:cNvSpPr>
            <a:spLocks noChangeArrowheads="1"/>
          </p:cNvSpPr>
          <p:nvPr/>
        </p:nvSpPr>
        <p:spPr bwMode="auto">
          <a:xfrm>
            <a:off x="910908" y="5589589"/>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grpSp>
        <p:nvGrpSpPr>
          <p:cNvPr id="792628" name="Group 52"/>
          <p:cNvGrpSpPr>
            <a:grpSpLocks noChangeAspect="1"/>
          </p:cNvGrpSpPr>
          <p:nvPr/>
        </p:nvGrpSpPr>
        <p:grpSpPr bwMode="auto">
          <a:xfrm>
            <a:off x="12372975" y="4292600"/>
            <a:ext cx="787400" cy="2305050"/>
            <a:chOff x="4785" y="2704"/>
            <a:chExt cx="496" cy="1452"/>
          </a:xfrm>
        </p:grpSpPr>
        <p:sp>
          <p:nvSpPr>
            <p:cNvPr id="792629" name="AutoShape 53"/>
            <p:cNvSpPr>
              <a:spLocks noChangeAspect="1" noChangeArrowheads="1" noTextEdit="1"/>
            </p:cNvSpPr>
            <p:nvPr/>
          </p:nvSpPr>
          <p:spPr bwMode="auto">
            <a:xfrm>
              <a:off x="4785" y="2704"/>
              <a:ext cx="496" cy="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pic>
          <p:nvPicPr>
            <p:cNvPr id="792630"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 y="3394"/>
              <a:ext cx="4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31" name="Freeform 55"/>
            <p:cNvSpPr>
              <a:spLocks/>
            </p:cNvSpPr>
            <p:nvPr/>
          </p:nvSpPr>
          <p:spPr bwMode="auto">
            <a:xfrm>
              <a:off x="4818" y="3406"/>
              <a:ext cx="453" cy="353"/>
            </a:xfrm>
            <a:custGeom>
              <a:avLst/>
              <a:gdLst>
                <a:gd name="T0" fmla="*/ 0 w 1209"/>
                <a:gd name="T1" fmla="*/ 807 h 941"/>
                <a:gd name="T2" fmla="*/ 0 w 1209"/>
                <a:gd name="T3" fmla="*/ 0 h 941"/>
                <a:gd name="T4" fmla="*/ 1209 w 1209"/>
                <a:gd name="T5" fmla="*/ 0 h 941"/>
                <a:gd name="T6" fmla="*/ 1209 w 1209"/>
                <a:gd name="T7" fmla="*/ 807 h 941"/>
                <a:gd name="T8" fmla="*/ 604 w 1209"/>
                <a:gd name="T9" fmla="*/ 807 h 941"/>
                <a:gd name="T10" fmla="*/ 0 w 1209"/>
                <a:gd name="T11" fmla="*/ 807 h 941"/>
              </a:gdLst>
              <a:ahLst/>
              <a:cxnLst>
                <a:cxn ang="0">
                  <a:pos x="T0" y="T1"/>
                </a:cxn>
                <a:cxn ang="0">
                  <a:pos x="T2" y="T3"/>
                </a:cxn>
                <a:cxn ang="0">
                  <a:pos x="T4" y="T5"/>
                </a:cxn>
                <a:cxn ang="0">
                  <a:pos x="T6" y="T7"/>
                </a:cxn>
                <a:cxn ang="0">
                  <a:pos x="T8" y="T9"/>
                </a:cxn>
                <a:cxn ang="0">
                  <a:pos x="T10" y="T11"/>
                </a:cxn>
              </a:cxnLst>
              <a:rect l="0" t="0" r="r" b="b"/>
              <a:pathLst>
                <a:path w="1209" h="941">
                  <a:moveTo>
                    <a:pt x="0" y="807"/>
                  </a:moveTo>
                  <a:lnTo>
                    <a:pt x="0" y="0"/>
                  </a:lnTo>
                  <a:lnTo>
                    <a:pt x="1209" y="0"/>
                  </a:lnTo>
                  <a:lnTo>
                    <a:pt x="1209" y="807"/>
                  </a:lnTo>
                  <a:cubicBezTo>
                    <a:pt x="1030" y="672"/>
                    <a:pt x="783" y="672"/>
                    <a:pt x="604" y="807"/>
                  </a:cubicBezTo>
                  <a:cubicBezTo>
                    <a:pt x="425" y="941"/>
                    <a:pt x="179" y="941"/>
                    <a:pt x="0" y="807"/>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32" name="Rectangle 56"/>
            <p:cNvSpPr>
              <a:spLocks noChangeArrowheads="1"/>
            </p:cNvSpPr>
            <p:nvPr/>
          </p:nvSpPr>
          <p:spPr bwMode="auto">
            <a:xfrm>
              <a:off x="4857" y="3424"/>
              <a:ext cx="25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統合検索</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3" name="Rectangle 57"/>
            <p:cNvSpPr>
              <a:spLocks noChangeArrowheads="1"/>
            </p:cNvSpPr>
            <p:nvPr/>
          </p:nvSpPr>
          <p:spPr bwMode="auto">
            <a:xfrm>
              <a:off x="5109" y="3424"/>
              <a:ext cx="10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のた</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4" name="Rectangle 58"/>
            <p:cNvSpPr>
              <a:spLocks noChangeArrowheads="1"/>
            </p:cNvSpPr>
            <p:nvPr/>
          </p:nvSpPr>
          <p:spPr bwMode="auto">
            <a:xfrm>
              <a:off x="4851" y="3502"/>
              <a:ext cx="10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めの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5" name="Rectangle 59"/>
            <p:cNvSpPr>
              <a:spLocks noChangeArrowheads="1"/>
            </p:cNvSpPr>
            <p:nvPr/>
          </p:nvSpPr>
          <p:spPr bwMode="auto">
            <a:xfrm>
              <a:off x="4977" y="3502"/>
              <a:ext cx="2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ガイドライ</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6" name="Rectangle 60"/>
            <p:cNvSpPr>
              <a:spLocks noChangeArrowheads="1"/>
            </p:cNvSpPr>
            <p:nvPr/>
          </p:nvSpPr>
          <p:spPr bwMode="auto">
            <a:xfrm>
              <a:off x="5019" y="3580"/>
              <a:ext cx="4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37"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 y="3796"/>
              <a:ext cx="4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38" name="Freeform 62"/>
            <p:cNvSpPr>
              <a:spLocks/>
            </p:cNvSpPr>
            <p:nvPr/>
          </p:nvSpPr>
          <p:spPr bwMode="auto">
            <a:xfrm>
              <a:off x="4818" y="3803"/>
              <a:ext cx="453" cy="353"/>
            </a:xfrm>
            <a:custGeom>
              <a:avLst/>
              <a:gdLst>
                <a:gd name="T0" fmla="*/ 0 w 1209"/>
                <a:gd name="T1" fmla="*/ 806 h 940"/>
                <a:gd name="T2" fmla="*/ 0 w 1209"/>
                <a:gd name="T3" fmla="*/ 0 h 940"/>
                <a:gd name="T4" fmla="*/ 1209 w 1209"/>
                <a:gd name="T5" fmla="*/ 0 h 940"/>
                <a:gd name="T6" fmla="*/ 1209 w 1209"/>
                <a:gd name="T7" fmla="*/ 806 h 940"/>
                <a:gd name="T8" fmla="*/ 604 w 1209"/>
                <a:gd name="T9" fmla="*/ 806 h 940"/>
                <a:gd name="T10" fmla="*/ 0 w 1209"/>
                <a:gd name="T11" fmla="*/ 806 h 940"/>
              </a:gdLst>
              <a:ahLst/>
              <a:cxnLst>
                <a:cxn ang="0">
                  <a:pos x="T0" y="T1"/>
                </a:cxn>
                <a:cxn ang="0">
                  <a:pos x="T2" y="T3"/>
                </a:cxn>
                <a:cxn ang="0">
                  <a:pos x="T4" y="T5"/>
                </a:cxn>
                <a:cxn ang="0">
                  <a:pos x="T6" y="T7"/>
                </a:cxn>
                <a:cxn ang="0">
                  <a:pos x="T8" y="T9"/>
                </a:cxn>
                <a:cxn ang="0">
                  <a:pos x="T10" y="T11"/>
                </a:cxn>
              </a:cxnLst>
              <a:rect l="0" t="0" r="r" b="b"/>
              <a:pathLst>
                <a:path w="1209" h="940">
                  <a:moveTo>
                    <a:pt x="0" y="806"/>
                  </a:moveTo>
                  <a:lnTo>
                    <a:pt x="0" y="0"/>
                  </a:lnTo>
                  <a:lnTo>
                    <a:pt x="1209" y="0"/>
                  </a:lnTo>
                  <a:lnTo>
                    <a:pt x="1209" y="806"/>
                  </a:lnTo>
                  <a:cubicBezTo>
                    <a:pt x="1030" y="672"/>
                    <a:pt x="783" y="672"/>
                    <a:pt x="604" y="806"/>
                  </a:cubicBezTo>
                  <a:cubicBezTo>
                    <a:pt x="425" y="940"/>
                    <a:pt x="179" y="940"/>
                    <a:pt x="0" y="80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39" name="Rectangle 63"/>
            <p:cNvSpPr>
              <a:spLocks noChangeArrowheads="1"/>
            </p:cNvSpPr>
            <p:nvPr/>
          </p:nvSpPr>
          <p:spPr bwMode="auto">
            <a:xfrm>
              <a:off x="4851" y="3826"/>
              <a:ext cx="25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検索機能</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0" name="Rectangle 64"/>
            <p:cNvSpPr>
              <a:spLocks noChangeArrowheads="1"/>
            </p:cNvSpPr>
            <p:nvPr/>
          </p:nvSpPr>
          <p:spPr bwMode="auto">
            <a:xfrm>
              <a:off x="5109" y="3826"/>
              <a:ext cx="5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1" name="Rectangle 65"/>
            <p:cNvSpPr>
              <a:spLocks noChangeArrowheads="1"/>
            </p:cNvSpPr>
            <p:nvPr/>
          </p:nvSpPr>
          <p:spPr bwMode="auto">
            <a:xfrm>
              <a:off x="5175" y="3826"/>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提</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2" name="Rectangle 66"/>
            <p:cNvSpPr>
              <a:spLocks noChangeArrowheads="1"/>
            </p:cNvSpPr>
            <p:nvPr/>
          </p:nvSpPr>
          <p:spPr bwMode="auto">
            <a:xfrm>
              <a:off x="4857" y="3898"/>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供</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3" name="Rectangle 67"/>
            <p:cNvSpPr>
              <a:spLocks noChangeArrowheads="1"/>
            </p:cNvSpPr>
            <p:nvPr/>
          </p:nvSpPr>
          <p:spPr bwMode="auto">
            <a:xfrm>
              <a:off x="4923" y="3898"/>
              <a:ext cx="20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のための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4" name="Rectangle 68"/>
            <p:cNvSpPr>
              <a:spLocks noChangeArrowheads="1"/>
            </p:cNvSpPr>
            <p:nvPr/>
          </p:nvSpPr>
          <p:spPr bwMode="auto">
            <a:xfrm>
              <a:off x="5169" y="3898"/>
              <a:ext cx="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5" name="Rectangle 69"/>
            <p:cNvSpPr>
              <a:spLocks noChangeArrowheads="1"/>
            </p:cNvSpPr>
            <p:nvPr/>
          </p:nvSpPr>
          <p:spPr bwMode="auto">
            <a:xfrm>
              <a:off x="4917" y="3976"/>
              <a:ext cx="23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イドライン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46"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 y="2998"/>
              <a:ext cx="46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47" name="Freeform 71"/>
            <p:cNvSpPr>
              <a:spLocks/>
            </p:cNvSpPr>
            <p:nvPr/>
          </p:nvSpPr>
          <p:spPr bwMode="auto">
            <a:xfrm>
              <a:off x="4818" y="3009"/>
              <a:ext cx="453" cy="342"/>
            </a:xfrm>
            <a:custGeom>
              <a:avLst/>
              <a:gdLst>
                <a:gd name="T0" fmla="*/ 0 w 1209"/>
                <a:gd name="T1" fmla="*/ 776 h 911"/>
                <a:gd name="T2" fmla="*/ 0 w 1209"/>
                <a:gd name="T3" fmla="*/ 0 h 911"/>
                <a:gd name="T4" fmla="*/ 1209 w 1209"/>
                <a:gd name="T5" fmla="*/ 0 h 911"/>
                <a:gd name="T6" fmla="*/ 1209 w 1209"/>
                <a:gd name="T7" fmla="*/ 776 h 911"/>
                <a:gd name="T8" fmla="*/ 604 w 1209"/>
                <a:gd name="T9" fmla="*/ 776 h 911"/>
                <a:gd name="T10" fmla="*/ 0 w 1209"/>
                <a:gd name="T11" fmla="*/ 776 h 911"/>
              </a:gdLst>
              <a:ahLst/>
              <a:cxnLst>
                <a:cxn ang="0">
                  <a:pos x="T0" y="T1"/>
                </a:cxn>
                <a:cxn ang="0">
                  <a:pos x="T2" y="T3"/>
                </a:cxn>
                <a:cxn ang="0">
                  <a:pos x="T4" y="T5"/>
                </a:cxn>
                <a:cxn ang="0">
                  <a:pos x="T6" y="T7"/>
                </a:cxn>
                <a:cxn ang="0">
                  <a:pos x="T8" y="T9"/>
                </a:cxn>
                <a:cxn ang="0">
                  <a:pos x="T10" y="T11"/>
                </a:cxn>
              </a:cxnLst>
              <a:rect l="0" t="0" r="r" b="b"/>
              <a:pathLst>
                <a:path w="1209" h="911">
                  <a:moveTo>
                    <a:pt x="0" y="776"/>
                  </a:moveTo>
                  <a:lnTo>
                    <a:pt x="0" y="0"/>
                  </a:lnTo>
                  <a:lnTo>
                    <a:pt x="1209" y="0"/>
                  </a:lnTo>
                  <a:lnTo>
                    <a:pt x="1209" y="776"/>
                  </a:lnTo>
                  <a:cubicBezTo>
                    <a:pt x="1030" y="642"/>
                    <a:pt x="783" y="642"/>
                    <a:pt x="604" y="776"/>
                  </a:cubicBezTo>
                  <a:cubicBezTo>
                    <a:pt x="425" y="911"/>
                    <a:pt x="179" y="911"/>
                    <a:pt x="0" y="77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48" name="Rectangle 72"/>
            <p:cNvSpPr>
              <a:spLocks noChangeArrowheads="1"/>
            </p:cNvSpPr>
            <p:nvPr/>
          </p:nvSpPr>
          <p:spPr bwMode="auto">
            <a:xfrm>
              <a:off x="4839" y="3022"/>
              <a:ext cx="9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ja-JP" sz="800">
                  <a:solidFill>
                    <a:srgbClr val="000000"/>
                  </a:solidFill>
                  <a:latin typeface="Meiryo UI" panose="020B0604030504040204" pitchFamily="50" charset="-128"/>
                  <a:ea typeface="Meiryo UI" panose="020B0604030504040204" pitchFamily="50" charset="-128"/>
                </a:rPr>
                <a:t>DA</a:t>
              </a:r>
              <a:endParaRPr lang="en-US" altLang="ja-JP">
                <a:solidFill>
                  <a:srgbClr val="000000"/>
                </a:solidFill>
                <a:latin typeface="Meiryo UI" panose="020B0604030504040204" pitchFamily="50" charset="-128"/>
                <a:ea typeface="Meiryo UI" panose="020B0604030504040204" pitchFamily="50" charset="-128"/>
              </a:endParaRPr>
            </a:p>
          </p:txBody>
        </p:sp>
        <p:sp>
          <p:nvSpPr>
            <p:cNvPr id="792649" name="Rectangle 73"/>
            <p:cNvSpPr>
              <a:spLocks noChangeArrowheads="1"/>
            </p:cNvSpPr>
            <p:nvPr/>
          </p:nvSpPr>
          <p:spPr bwMode="auto">
            <a:xfrm>
              <a:off x="4923" y="3022"/>
              <a:ext cx="28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メタデータス</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0" name="Rectangle 74"/>
            <p:cNvSpPr>
              <a:spLocks noChangeArrowheads="1"/>
            </p:cNvSpPr>
            <p:nvPr/>
          </p:nvSpPr>
          <p:spPr bwMode="auto">
            <a:xfrm>
              <a:off x="4851" y="3100"/>
              <a:ext cx="34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キーマガイドラ</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1" name="Rectangle 75"/>
            <p:cNvSpPr>
              <a:spLocks noChangeArrowheads="1"/>
            </p:cNvSpPr>
            <p:nvPr/>
          </p:nvSpPr>
          <p:spPr bwMode="auto">
            <a:xfrm>
              <a:off x="4989" y="3178"/>
              <a:ext cx="9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イン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52"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2704"/>
              <a:ext cx="4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53" name="Freeform 77"/>
            <p:cNvSpPr>
              <a:spLocks/>
            </p:cNvSpPr>
            <p:nvPr/>
          </p:nvSpPr>
          <p:spPr bwMode="auto">
            <a:xfrm>
              <a:off x="4795" y="2714"/>
              <a:ext cx="476" cy="248"/>
            </a:xfrm>
            <a:custGeom>
              <a:avLst/>
              <a:gdLst>
                <a:gd name="T0" fmla="*/ 0 w 1270"/>
                <a:gd name="T1" fmla="*/ 556 h 661"/>
                <a:gd name="T2" fmla="*/ 0 w 1270"/>
                <a:gd name="T3" fmla="*/ 0 h 661"/>
                <a:gd name="T4" fmla="*/ 1270 w 1270"/>
                <a:gd name="T5" fmla="*/ 0 h 661"/>
                <a:gd name="T6" fmla="*/ 1270 w 1270"/>
                <a:gd name="T7" fmla="*/ 556 h 661"/>
                <a:gd name="T8" fmla="*/ 635 w 1270"/>
                <a:gd name="T9" fmla="*/ 556 h 661"/>
                <a:gd name="T10" fmla="*/ 0 w 1270"/>
                <a:gd name="T11" fmla="*/ 556 h 661"/>
              </a:gdLst>
              <a:ahLst/>
              <a:cxnLst>
                <a:cxn ang="0">
                  <a:pos x="T0" y="T1"/>
                </a:cxn>
                <a:cxn ang="0">
                  <a:pos x="T2" y="T3"/>
                </a:cxn>
                <a:cxn ang="0">
                  <a:pos x="T4" y="T5"/>
                </a:cxn>
                <a:cxn ang="0">
                  <a:pos x="T6" y="T7"/>
                </a:cxn>
                <a:cxn ang="0">
                  <a:pos x="T8" y="T9"/>
                </a:cxn>
                <a:cxn ang="0">
                  <a:pos x="T10" y="T11"/>
                </a:cxn>
              </a:cxnLst>
              <a:rect l="0" t="0" r="r" b="b"/>
              <a:pathLst>
                <a:path w="1270" h="661">
                  <a:moveTo>
                    <a:pt x="0" y="556"/>
                  </a:moveTo>
                  <a:lnTo>
                    <a:pt x="0" y="0"/>
                  </a:lnTo>
                  <a:lnTo>
                    <a:pt x="1270" y="0"/>
                  </a:lnTo>
                  <a:lnTo>
                    <a:pt x="1270" y="556"/>
                  </a:lnTo>
                  <a:cubicBezTo>
                    <a:pt x="1072" y="450"/>
                    <a:pt x="833" y="450"/>
                    <a:pt x="635" y="556"/>
                  </a:cubicBezTo>
                  <a:cubicBezTo>
                    <a:pt x="437" y="661"/>
                    <a:pt x="198" y="661"/>
                    <a:pt x="0" y="55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54" name="Rectangle 78"/>
            <p:cNvSpPr>
              <a:spLocks noChangeArrowheads="1"/>
            </p:cNvSpPr>
            <p:nvPr/>
          </p:nvSpPr>
          <p:spPr bwMode="auto">
            <a:xfrm>
              <a:off x="4827" y="2728"/>
              <a:ext cx="20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デジタル</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5" name="Rectangle 79"/>
            <p:cNvSpPr>
              <a:spLocks noChangeArrowheads="1"/>
            </p:cNvSpPr>
            <p:nvPr/>
          </p:nvSpPr>
          <p:spPr bwMode="auto">
            <a:xfrm>
              <a:off x="5061" y="2728"/>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化</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6" name="Rectangle 80"/>
            <p:cNvSpPr>
              <a:spLocks noChangeArrowheads="1"/>
            </p:cNvSpPr>
            <p:nvPr/>
          </p:nvSpPr>
          <p:spPr bwMode="auto">
            <a:xfrm>
              <a:off x="5127" y="2728"/>
              <a:ext cx="9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ガイ</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7" name="Rectangle 81"/>
            <p:cNvSpPr>
              <a:spLocks noChangeArrowheads="1"/>
            </p:cNvSpPr>
            <p:nvPr/>
          </p:nvSpPr>
          <p:spPr bwMode="auto">
            <a:xfrm>
              <a:off x="4929" y="2806"/>
              <a:ext cx="18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ドライン</a:t>
              </a:r>
              <a:endParaRPr lang="ja-JP" altLang="en-US">
                <a:solidFill>
                  <a:srgbClr val="000000"/>
                </a:solidFill>
                <a:latin typeface="Meiryo UI" panose="020B0604030504040204" pitchFamily="50" charset="-128"/>
                <a:ea typeface="Meiryo UI" panose="020B0604030504040204" pitchFamily="50" charset="-128"/>
              </a:endParaRPr>
            </a:p>
          </p:txBody>
        </p:sp>
      </p:grpSp>
      <p:sp>
        <p:nvSpPr>
          <p:cNvPr id="792658" name="AutoShape 82"/>
          <p:cNvSpPr>
            <a:spLocks noChangeArrowheads="1"/>
          </p:cNvSpPr>
          <p:nvPr/>
        </p:nvSpPr>
        <p:spPr bwMode="auto">
          <a:xfrm>
            <a:off x="5087621" y="5229226"/>
            <a:ext cx="2232025" cy="792163"/>
          </a:xfrm>
          <a:prstGeom prst="cloudCallout">
            <a:avLst>
              <a:gd name="adj1" fmla="val -51282"/>
              <a:gd name="adj2" fmla="val -97296"/>
            </a:avLst>
          </a:prstGeom>
          <a:gradFill rotWithShape="1">
            <a:gsLst>
              <a:gs pos="0">
                <a:schemeClr val="bg1"/>
              </a:gs>
              <a:gs pos="100000">
                <a:srgbClr val="FFCC99"/>
              </a:gs>
            </a:gsLst>
            <a:path path="rect">
              <a:fillToRect l="50000" t="50000" r="50000" b="50000"/>
            </a:path>
          </a:gra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sz="1400" b="1">
                <a:solidFill>
                  <a:srgbClr val="FF3300"/>
                </a:solidFill>
                <a:latin typeface="Meiryo UI" panose="020B0604030504040204" pitchFamily="50" charset="-128"/>
                <a:ea typeface="Meiryo UI" panose="020B0604030504040204" pitchFamily="50" charset="-128"/>
              </a:rPr>
              <a:t>アクセスの入り口を広く多様に</a:t>
            </a:r>
          </a:p>
        </p:txBody>
      </p:sp>
      <p:sp>
        <p:nvSpPr>
          <p:cNvPr id="792659" name="Line 83"/>
          <p:cNvSpPr>
            <a:spLocks noChangeShapeType="1"/>
          </p:cNvSpPr>
          <p:nvPr/>
        </p:nvSpPr>
        <p:spPr bwMode="auto">
          <a:xfrm>
            <a:off x="2927034" y="2852738"/>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60" name="Group 84"/>
          <p:cNvGrpSpPr>
            <a:grpSpLocks/>
          </p:cNvGrpSpPr>
          <p:nvPr/>
        </p:nvGrpSpPr>
        <p:grpSpPr bwMode="auto">
          <a:xfrm>
            <a:off x="8975409" y="2349501"/>
            <a:ext cx="719137" cy="792163"/>
            <a:chOff x="3696" y="1161"/>
            <a:chExt cx="609" cy="636"/>
          </a:xfrm>
        </p:grpSpPr>
        <p:sp>
          <p:nvSpPr>
            <p:cNvPr id="792661"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2"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3"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4"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5"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6"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67" name="Group 91"/>
          <p:cNvGrpSpPr>
            <a:grpSpLocks/>
          </p:cNvGrpSpPr>
          <p:nvPr/>
        </p:nvGrpSpPr>
        <p:grpSpPr bwMode="auto">
          <a:xfrm>
            <a:off x="7319646" y="4437064"/>
            <a:ext cx="720725" cy="790575"/>
            <a:chOff x="3696" y="2025"/>
            <a:chExt cx="454" cy="498"/>
          </a:xfrm>
        </p:grpSpPr>
        <p:sp>
          <p:nvSpPr>
            <p:cNvPr id="792668" name="AutoShape 92"/>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9" name="Freeform 93"/>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0" name="AutoShape 94"/>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73" name="Line 97"/>
          <p:cNvSpPr>
            <a:spLocks noChangeShapeType="1"/>
          </p:cNvSpPr>
          <p:nvPr/>
        </p:nvSpPr>
        <p:spPr bwMode="auto">
          <a:xfrm flipH="1">
            <a:off x="5303521" y="4005263"/>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4" name="Line 98"/>
          <p:cNvSpPr>
            <a:spLocks noChangeShapeType="1"/>
          </p:cNvSpPr>
          <p:nvPr/>
        </p:nvSpPr>
        <p:spPr bwMode="auto">
          <a:xfrm>
            <a:off x="5301934" y="3641725"/>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5" name="AutoShape 99"/>
          <p:cNvSpPr>
            <a:spLocks noChangeArrowheads="1"/>
          </p:cNvSpPr>
          <p:nvPr/>
        </p:nvSpPr>
        <p:spPr bwMode="auto">
          <a:xfrm>
            <a:off x="6383020" y="3500439"/>
            <a:ext cx="122555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ブラウザ機能拡張</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Firefox</a:t>
            </a:r>
            <a:r>
              <a:rPr lang="ja-JP" altLang="en-US" sz="1200">
                <a:solidFill>
                  <a:srgbClr val="663300"/>
                </a:solidFill>
                <a:latin typeface="Meiryo UI" panose="020B0604030504040204" pitchFamily="50" charset="-128"/>
                <a:ea typeface="Meiryo UI" panose="020B0604030504040204" pitchFamily="50" charset="-128"/>
              </a:rPr>
              <a:t>検索バー</a:t>
            </a:r>
            <a:br>
              <a:rPr lang="ja-JP" altLang="en-US" sz="1200">
                <a:solidFill>
                  <a:srgbClr val="663300"/>
                </a:solidFill>
                <a:latin typeface="Meiryo UI" panose="020B0604030504040204" pitchFamily="50" charset="-128"/>
                <a:ea typeface="Meiryo UI" panose="020B0604030504040204" pitchFamily="50" charset="-128"/>
              </a:rPr>
            </a:b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Google</a:t>
            </a:r>
            <a:r>
              <a:rPr lang="ja-JP" altLang="en-US" sz="1200">
                <a:solidFill>
                  <a:srgbClr val="663300"/>
                </a:solidFill>
                <a:latin typeface="Meiryo UI" panose="020B0604030504040204" pitchFamily="50" charset="-128"/>
                <a:ea typeface="Meiryo UI" panose="020B0604030504040204" pitchFamily="50" charset="-128"/>
              </a:rPr>
              <a:t>ツールバー</a:t>
            </a:r>
          </a:p>
        </p:txBody>
      </p:sp>
      <p:sp>
        <p:nvSpPr>
          <p:cNvPr id="792676" name="AutoShape 100"/>
          <p:cNvSpPr>
            <a:spLocks noChangeArrowheads="1"/>
          </p:cNvSpPr>
          <p:nvPr/>
        </p:nvSpPr>
        <p:spPr bwMode="auto">
          <a:xfrm>
            <a:off x="1126809" y="3429001"/>
            <a:ext cx="1800225" cy="5746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dirty="0">
                <a:solidFill>
                  <a:srgbClr val="336699"/>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en-US" altLang="ja-JP" sz="1400" dirty="0" err="1">
                <a:solidFill>
                  <a:srgbClr val="336699"/>
                </a:solidFill>
                <a:latin typeface="Meiryo UI" panose="020B0604030504040204" pitchFamily="50" charset="-128"/>
                <a:ea typeface="Meiryo UI" panose="020B0604030504040204" pitchFamily="50" charset="-128"/>
              </a:rPr>
              <a:t>CiNii</a:t>
            </a:r>
            <a:r>
              <a:rPr lang="ja-JP" altLang="en-US" sz="1400" dirty="0" err="1">
                <a:solidFill>
                  <a:srgbClr val="336699"/>
                </a:solidFill>
                <a:latin typeface="Meiryo UI" panose="020B0604030504040204" pitchFamily="50" charset="-128"/>
                <a:ea typeface="Meiryo UI" panose="020B0604030504040204" pitchFamily="50" charset="-128"/>
              </a:rPr>
              <a:t>、</a:t>
            </a:r>
            <a:r>
              <a:rPr lang="en-US" altLang="ja-JP" sz="1400" dirty="0" err="1">
                <a:solidFill>
                  <a:srgbClr val="336699"/>
                </a:solidFill>
                <a:latin typeface="Meiryo UI" panose="020B0604030504040204" pitchFamily="50" charset="-128"/>
                <a:ea typeface="Meiryo UI" panose="020B0604030504040204" pitchFamily="50" charset="-128"/>
              </a:rPr>
              <a:t>JuNii</a:t>
            </a:r>
            <a:r>
              <a:rPr lang="en-US" altLang="ja-JP" sz="1400" dirty="0">
                <a:solidFill>
                  <a:srgbClr val="336699"/>
                </a:solidFill>
                <a:latin typeface="Meiryo UI" panose="020B0604030504040204" pitchFamily="50" charset="-128"/>
                <a:ea typeface="Meiryo UI" panose="020B0604030504040204" pitchFamily="50" charset="-128"/>
              </a:rPr>
              <a:t>+</a:t>
            </a:r>
          </a:p>
        </p:txBody>
      </p:sp>
      <p:sp>
        <p:nvSpPr>
          <p:cNvPr id="792677" name="Line 101"/>
          <p:cNvSpPr>
            <a:spLocks noChangeShapeType="1"/>
          </p:cNvSpPr>
          <p:nvPr/>
        </p:nvSpPr>
        <p:spPr bwMode="auto">
          <a:xfrm flipV="1">
            <a:off x="2927034" y="3644900"/>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8" name="Line 102"/>
          <p:cNvSpPr>
            <a:spLocks noChangeShapeType="1"/>
          </p:cNvSpPr>
          <p:nvPr/>
        </p:nvSpPr>
        <p:spPr bwMode="auto">
          <a:xfrm>
            <a:off x="2927034" y="5661025"/>
            <a:ext cx="11525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79" name="Group 103"/>
          <p:cNvGrpSpPr>
            <a:grpSpLocks/>
          </p:cNvGrpSpPr>
          <p:nvPr/>
        </p:nvGrpSpPr>
        <p:grpSpPr bwMode="auto">
          <a:xfrm>
            <a:off x="8256271" y="3573464"/>
            <a:ext cx="720725" cy="790575"/>
            <a:chOff x="3696" y="2025"/>
            <a:chExt cx="454" cy="498"/>
          </a:xfrm>
        </p:grpSpPr>
        <p:sp>
          <p:nvSpPr>
            <p:cNvPr id="792680" name="AutoShape 104"/>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1" name="Freeform 105"/>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2" name="AutoShape 106"/>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83" name="Line 107"/>
          <p:cNvSpPr>
            <a:spLocks noChangeShapeType="1"/>
          </p:cNvSpPr>
          <p:nvPr/>
        </p:nvSpPr>
        <p:spPr bwMode="auto">
          <a:xfrm>
            <a:off x="7680008" y="3933825"/>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4" name="Line 108"/>
          <p:cNvSpPr>
            <a:spLocks noChangeShapeType="1"/>
          </p:cNvSpPr>
          <p:nvPr/>
        </p:nvSpPr>
        <p:spPr bwMode="auto">
          <a:xfrm flipH="1">
            <a:off x="7608570" y="3716338"/>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9" name="Line 113"/>
          <p:cNvSpPr>
            <a:spLocks noChangeShapeType="1"/>
          </p:cNvSpPr>
          <p:nvPr/>
        </p:nvSpPr>
        <p:spPr bwMode="auto">
          <a:xfrm>
            <a:off x="8903971" y="1989139"/>
            <a:ext cx="360363" cy="287337"/>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90" name="Line 114"/>
          <p:cNvSpPr>
            <a:spLocks noChangeShapeType="1"/>
          </p:cNvSpPr>
          <p:nvPr/>
        </p:nvSpPr>
        <p:spPr bwMode="auto">
          <a:xfrm flipV="1">
            <a:off x="8472170" y="2924176"/>
            <a:ext cx="431800" cy="576263"/>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5" name="Text Box 19"/>
          <p:cNvSpPr txBox="1">
            <a:spLocks noChangeArrowheads="1"/>
          </p:cNvSpPr>
          <p:nvPr/>
        </p:nvSpPr>
        <p:spPr bwMode="auto">
          <a:xfrm>
            <a:off x="7248209" y="4437064"/>
            <a:ext cx="8651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ja-JP" sz="1200">
                <a:solidFill>
                  <a:srgbClr val="663300"/>
                </a:solidFill>
                <a:latin typeface="Meiryo UI" panose="020B0604030504040204" pitchFamily="50" charset="-128"/>
                <a:ea typeface="Meiryo UI" panose="020B0604030504040204" pitchFamily="50" charset="-128"/>
              </a:rPr>
              <a:t>PORTA</a:t>
            </a:r>
            <a:br>
              <a:rPr lang="en-US" altLang="ja-JP" sz="1200">
                <a:solidFill>
                  <a:srgbClr val="663300"/>
                </a:solidFill>
                <a:latin typeface="Meiryo UI" panose="020B0604030504040204" pitchFamily="50" charset="-128"/>
                <a:ea typeface="Meiryo UI" panose="020B0604030504040204" pitchFamily="50" charset="-128"/>
              </a:rPr>
            </a:br>
            <a:r>
              <a:rPr lang="ja-JP" altLang="en-US" sz="1200">
                <a:solidFill>
                  <a:srgbClr val="663300"/>
                </a:solidFill>
                <a:latin typeface="Meiryo UI" panose="020B0604030504040204" pitchFamily="50" charset="-128"/>
                <a:ea typeface="Meiryo UI" panose="020B0604030504040204" pitchFamily="50" charset="-128"/>
              </a:rPr>
              <a:t>ホームページ</a:t>
            </a:r>
          </a:p>
        </p:txBody>
      </p:sp>
      <p:sp>
        <p:nvSpPr>
          <p:cNvPr id="792691" name="Text Box 115"/>
          <p:cNvSpPr txBox="1">
            <a:spLocks noChangeArrowheads="1"/>
          </p:cNvSpPr>
          <p:nvPr/>
        </p:nvSpPr>
        <p:spPr bwMode="auto">
          <a:xfrm>
            <a:off x="8040370" y="1700213"/>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各機関ページ</a:t>
            </a:r>
          </a:p>
        </p:txBody>
      </p:sp>
      <p:sp>
        <p:nvSpPr>
          <p:cNvPr id="792694" name="AutoShape 118"/>
          <p:cNvSpPr>
            <a:spLocks noChangeArrowheads="1"/>
          </p:cNvSpPr>
          <p:nvPr/>
        </p:nvSpPr>
        <p:spPr bwMode="auto">
          <a:xfrm>
            <a:off x="6383021" y="5805488"/>
            <a:ext cx="3241675" cy="863600"/>
          </a:xfrm>
          <a:prstGeom prst="wedgeRoundRectCallout">
            <a:avLst>
              <a:gd name="adj1" fmla="val -41579"/>
              <a:gd name="adj2" fmla="val -77574"/>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・統合検索のためのインタフェースが実装されることを目指す。</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・各機関のサービスで</a:t>
            </a: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の統合検索機能が利用されることを目指す。</a:t>
            </a:r>
          </a:p>
          <a:p>
            <a:pPr fontAlgn="base">
              <a:spcBef>
                <a:spcPct val="0"/>
              </a:spcBef>
              <a:spcAft>
                <a:spcPct val="0"/>
              </a:spcAft>
            </a:pPr>
            <a:endParaRPr lang="en-US" altLang="ja-JP" sz="1200" b="1">
              <a:solidFill>
                <a:srgbClr val="C87700"/>
              </a:solidFill>
              <a:latin typeface="Meiryo UI" panose="020B0604030504040204" pitchFamily="50" charset="-128"/>
              <a:ea typeface="Meiryo UI" panose="020B0604030504040204" pitchFamily="50" charset="-128"/>
            </a:endParaRPr>
          </a:p>
        </p:txBody>
      </p:sp>
      <p:sp>
        <p:nvSpPr>
          <p:cNvPr id="792695" name="AutoShape 119"/>
          <p:cNvSpPr>
            <a:spLocks noChangeArrowheads="1"/>
          </p:cNvSpPr>
          <p:nvPr/>
        </p:nvSpPr>
        <p:spPr bwMode="auto">
          <a:xfrm>
            <a:off x="3863658" y="2636838"/>
            <a:ext cx="431800" cy="12239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個別</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連携</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機能</a:t>
            </a:r>
          </a:p>
        </p:txBody>
      </p:sp>
      <p:sp>
        <p:nvSpPr>
          <p:cNvPr id="792696" name="AutoShape 120"/>
          <p:cNvSpPr>
            <a:spLocks noChangeArrowheads="1"/>
          </p:cNvSpPr>
          <p:nvPr/>
        </p:nvSpPr>
        <p:spPr bwMode="auto">
          <a:xfrm>
            <a:off x="8183246" y="4581525"/>
            <a:ext cx="1547813" cy="719138"/>
          </a:xfrm>
          <a:prstGeom prst="wedgeRoundRectCallout">
            <a:avLst>
              <a:gd name="adj1" fmla="val -89282"/>
              <a:gd name="adj2" fmla="val -120639"/>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のホームページを見ていなくても検索が可能</a:t>
            </a:r>
          </a:p>
        </p:txBody>
      </p:sp>
      <p:sp>
        <p:nvSpPr>
          <p:cNvPr id="2" name="フッター プレースホルダー 1"/>
          <p:cNvSpPr>
            <a:spLocks noGrp="1"/>
          </p:cNvSpPr>
          <p:nvPr>
            <p:ph type="ftr" sz="quarter" idx="11"/>
          </p:nvPr>
        </p:nvSpPr>
        <p:spPr>
          <a:xfrm>
            <a:off x="3246120" y="6356350"/>
            <a:ext cx="4114800" cy="365125"/>
          </a:xfrm>
        </p:spPr>
        <p:txBody>
          <a:bodyPr/>
          <a:lstStyle/>
          <a:p>
            <a:endParaRPr kumimoji="0" lang="en-US"/>
          </a:p>
        </p:txBody>
      </p:sp>
      <p:sp>
        <p:nvSpPr>
          <p:cNvPr id="112" name="横巻き 111"/>
          <p:cNvSpPr/>
          <p:nvPr/>
        </p:nvSpPr>
        <p:spPr>
          <a:xfrm>
            <a:off x="9732646" y="4578350"/>
            <a:ext cx="2459354" cy="209803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「電子図書館中期計画</a:t>
            </a:r>
            <a:r>
              <a:rPr lang="en-US" altLang="ja-JP" b="1" dirty="0">
                <a:solidFill>
                  <a:srgbClr val="FF0000"/>
                </a:solidFill>
                <a:latin typeface="Meiryo UI" panose="020B0604030504040204" pitchFamily="50" charset="-128"/>
                <a:ea typeface="Meiryo UI" panose="020B0604030504040204" pitchFamily="50" charset="-128"/>
              </a:rPr>
              <a:t>2004</a:t>
            </a:r>
            <a:r>
              <a:rPr lang="ja-JP" altLang="en-US" b="1" dirty="0">
                <a:solidFill>
                  <a:srgbClr val="FF0000"/>
                </a:solidFill>
                <a:latin typeface="Meiryo UI" panose="020B0604030504040204" pitchFamily="50" charset="-128"/>
                <a:ea typeface="Meiryo UI" panose="020B0604030504040204" pitchFamily="50" charset="-128"/>
              </a:rPr>
              <a:t>」の</a:t>
            </a:r>
            <a:endParaRPr lang="en-US" altLang="ja-JP" b="1" dirty="0">
              <a:solidFill>
                <a:srgbClr val="FF0000"/>
              </a:solidFill>
              <a:latin typeface="Meiryo UI" panose="020B0604030504040204" pitchFamily="50" charset="-128"/>
              <a:ea typeface="Meiryo UI" panose="020B0604030504040204" pitchFamily="50" charset="-128"/>
            </a:endParaRPr>
          </a:p>
          <a:p>
            <a:pPr algn="ctr"/>
            <a:r>
              <a:rPr lang="en-US" altLang="ja-JP" b="1" dirty="0">
                <a:solidFill>
                  <a:srgbClr val="FF0000"/>
                </a:solidFill>
                <a:latin typeface="Meiryo UI" panose="020B0604030504040204" pitchFamily="50" charset="-128"/>
                <a:ea typeface="Meiryo UI" panose="020B0604030504040204" pitchFamily="50" charset="-128"/>
              </a:rPr>
              <a:t>3</a:t>
            </a:r>
            <a:r>
              <a:rPr lang="ja-JP" altLang="en-US" b="1" dirty="0">
                <a:solidFill>
                  <a:srgbClr val="FF0000"/>
                </a:solidFill>
                <a:latin typeface="Meiryo UI" panose="020B0604030504040204" pitchFamily="50" charset="-128"/>
                <a:ea typeface="Meiryo UI" panose="020B0604030504040204" pitchFamily="50" charset="-128"/>
              </a:rPr>
              <a:t>つ目の柱の実装概念</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957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2779260" y="1847173"/>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Meiryo UI" panose="020B0604030504040204" pitchFamily="50" charset="-128"/>
              <a:ea typeface="Meiryo UI" panose="020B0604030504040204" pitchFamily="50" charset="-128"/>
            </a:endParaRPr>
          </a:p>
        </p:txBody>
      </p:sp>
      <p:sp>
        <p:nvSpPr>
          <p:cNvPr id="2051" name="Rectangle 2"/>
          <p:cNvSpPr>
            <a:spLocks noGrp="1" noChangeArrowheads="1"/>
          </p:cNvSpPr>
          <p:nvPr>
            <p:ph type="title"/>
          </p:nvPr>
        </p:nvSpPr>
        <p:spPr>
          <a:xfrm>
            <a:off x="0" y="0"/>
            <a:ext cx="12192000" cy="692696"/>
          </a:xfrm>
        </p:spPr>
        <p:txBody>
          <a:bodyPr>
            <a:normAutofit/>
          </a:bodyPr>
          <a:lstStyle/>
          <a:p>
            <a:r>
              <a:rPr lang="ja-JP" altLang="en-US" sz="4000" dirty="0"/>
              <a:t>知識情報基盤の構築モデル</a:t>
            </a:r>
          </a:p>
        </p:txBody>
      </p:sp>
      <p:sp>
        <p:nvSpPr>
          <p:cNvPr id="2053" name="Rectangle 4"/>
          <p:cNvSpPr>
            <a:spLocks noChangeArrowheads="1"/>
          </p:cNvSpPr>
          <p:nvPr/>
        </p:nvSpPr>
        <p:spPr bwMode="auto">
          <a:xfrm>
            <a:off x="4079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新たな知識の創造と還流</a:t>
            </a:r>
            <a:endParaRPr lang="en-US" altLang="ja-JP" sz="1400" dirty="0">
              <a:solidFill>
                <a:srgbClr val="C00000"/>
              </a:solidFill>
              <a:latin typeface="Meiryo UI" panose="020B0604030504040204" pitchFamily="50" charset="-128"/>
              <a:ea typeface="Meiryo UI" panose="020B0604030504040204" pitchFamily="50" charset="-128"/>
            </a:endParaRPr>
          </a:p>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社会・経済的な価値の創出</a:t>
            </a:r>
          </a:p>
        </p:txBody>
      </p:sp>
      <p:sp>
        <p:nvSpPr>
          <p:cNvPr id="2054" name="Rectangle 71"/>
          <p:cNvSpPr>
            <a:spLocks noChangeArrowheads="1"/>
          </p:cNvSpPr>
          <p:nvPr/>
        </p:nvSpPr>
        <p:spPr bwMode="auto">
          <a:xfrm>
            <a:off x="5228709" y="1390440"/>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Meiryo UI" panose="020B0604030504040204" pitchFamily="50" charset="-128"/>
                <a:ea typeface="Meiryo UI" panose="020B0604030504040204" pitchFamily="50" charset="-128"/>
              </a:rPr>
              <a:t>知識インフラ</a:t>
            </a:r>
          </a:p>
        </p:txBody>
      </p:sp>
      <p:sp>
        <p:nvSpPr>
          <p:cNvPr id="2055" name="角丸四角形 51"/>
          <p:cNvSpPr>
            <a:spLocks noChangeArrowheads="1"/>
          </p:cNvSpPr>
          <p:nvPr/>
        </p:nvSpPr>
        <p:spPr bwMode="auto">
          <a:xfrm>
            <a:off x="5075465" y="5929320"/>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科学・技術</a:t>
            </a:r>
          </a:p>
        </p:txBody>
      </p:sp>
      <p:sp>
        <p:nvSpPr>
          <p:cNvPr id="2056" name="角丸四角形 52"/>
          <p:cNvSpPr>
            <a:spLocks noChangeArrowheads="1"/>
          </p:cNvSpPr>
          <p:nvPr/>
        </p:nvSpPr>
        <p:spPr bwMode="auto">
          <a:xfrm>
            <a:off x="8290157" y="5929320"/>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人文科学</a:t>
            </a:r>
          </a:p>
        </p:txBody>
      </p:sp>
      <p:sp>
        <p:nvSpPr>
          <p:cNvPr id="2057" name="角丸四角形 53"/>
          <p:cNvSpPr>
            <a:spLocks noChangeArrowheads="1"/>
          </p:cNvSpPr>
          <p:nvPr/>
        </p:nvSpPr>
        <p:spPr bwMode="auto">
          <a:xfrm>
            <a:off x="3391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社会科学</a:t>
            </a:r>
          </a:p>
        </p:txBody>
      </p:sp>
      <p:sp>
        <p:nvSpPr>
          <p:cNvPr id="55" name="正方形/長方形 54"/>
          <p:cNvSpPr/>
          <p:nvPr/>
        </p:nvSpPr>
        <p:spPr bwMode="auto">
          <a:xfrm>
            <a:off x="2779264"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Meiryo UI" panose="020B0604030504040204" pitchFamily="50" charset="-128"/>
                <a:ea typeface="Meiryo UI" panose="020B0604030504040204" pitchFamily="50" charset="-128"/>
              </a:rPr>
              <a:t>様々な</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r>
              <a:rPr lang="ja-JP" altLang="en-US" sz="1000" dirty="0">
                <a:solidFill>
                  <a:srgbClr val="FF9900"/>
                </a:solidFill>
                <a:latin typeface="Meiryo UI" panose="020B0604030504040204" pitchFamily="50" charset="-128"/>
                <a:ea typeface="Meiryo UI" panose="020B0604030504040204" pitchFamily="50" charset="-128"/>
              </a:rPr>
              <a:t>学術情報</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bwMode="auto">
          <a:xfrm>
            <a:off x="2677210"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様々な</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関係機関</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4" name="円/楕円 63"/>
          <p:cNvSpPr/>
          <p:nvPr/>
        </p:nvSpPr>
        <p:spPr bwMode="auto">
          <a:xfrm rot="10800000" flipV="1">
            <a:off x="4236749" y="5158926"/>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研究者、研究機関</a:t>
            </a:r>
          </a:p>
        </p:txBody>
      </p:sp>
      <p:sp>
        <p:nvSpPr>
          <p:cNvPr id="65" name="円/楕円 64"/>
          <p:cNvSpPr/>
          <p:nvPr/>
        </p:nvSpPr>
        <p:spPr bwMode="auto">
          <a:xfrm rot="10800000" flipV="1">
            <a:off x="5227520" y="5186632"/>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学会、学術出版社</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66" name="円/楕円 65"/>
          <p:cNvSpPr/>
          <p:nvPr/>
        </p:nvSpPr>
        <p:spPr bwMode="auto">
          <a:xfrm rot="10800000" flipV="1">
            <a:off x="6300108" y="5186632"/>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各種</a:t>
            </a:r>
            <a:r>
              <a:rPr lang="en-US" altLang="ja-JP" sz="1100" dirty="0">
                <a:solidFill>
                  <a:schemeClr val="bg1"/>
                </a:solidFill>
                <a:latin typeface="Meiryo UI" panose="020B0604030504040204" pitchFamily="50" charset="-128"/>
                <a:ea typeface="Meiryo UI" panose="020B0604030504040204" pitchFamily="50" charset="-128"/>
              </a:rPr>
              <a:t>DB</a:t>
            </a:r>
            <a:r>
              <a:rPr lang="ja-JP" altLang="en-US" sz="1100" dirty="0">
                <a:solidFill>
                  <a:schemeClr val="bg1"/>
                </a:solidFill>
                <a:latin typeface="Meiryo UI" panose="020B0604030504040204" pitchFamily="50" charset="-128"/>
                <a:ea typeface="Meiryo UI" panose="020B0604030504040204" pitchFamily="50" charset="-128"/>
              </a:rPr>
              <a:t>提供機関、アグリゲータ</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069" name="上矢印 80"/>
          <p:cNvSpPr>
            <a:spLocks noChangeArrowheads="1"/>
          </p:cNvSpPr>
          <p:nvPr/>
        </p:nvSpPr>
        <p:spPr bwMode="auto">
          <a:xfrm>
            <a:off x="5228545" y="1234856"/>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Meiryo UI" panose="020B0604030504040204" pitchFamily="50" charset="-128"/>
              <a:ea typeface="Meiryo UI" panose="020B0604030504040204" pitchFamily="50" charset="-128"/>
            </a:endParaRPr>
          </a:p>
        </p:txBody>
      </p:sp>
      <p:sp>
        <p:nvSpPr>
          <p:cNvPr id="2078" name="上矢印 56"/>
          <p:cNvSpPr>
            <a:spLocks noChangeArrowheads="1"/>
          </p:cNvSpPr>
          <p:nvPr/>
        </p:nvSpPr>
        <p:spPr bwMode="auto">
          <a:xfrm>
            <a:off x="3391585" y="4602624"/>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Meiryo UI" panose="020B0604030504040204" pitchFamily="50" charset="-128"/>
                <a:ea typeface="Meiryo UI" panose="020B0604030504040204" pitchFamily="50" charset="-128"/>
              </a:rPr>
              <a:t>文献情報</a:t>
            </a:r>
          </a:p>
        </p:txBody>
      </p:sp>
      <p:sp>
        <p:nvSpPr>
          <p:cNvPr id="2079" name="左右矢印 57"/>
          <p:cNvSpPr>
            <a:spLocks noChangeArrowheads="1"/>
          </p:cNvSpPr>
          <p:nvPr/>
        </p:nvSpPr>
        <p:spPr bwMode="auto">
          <a:xfrm>
            <a:off x="6963456" y="1387936"/>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0" name="左右矢印 59"/>
          <p:cNvSpPr>
            <a:spLocks noChangeArrowheads="1"/>
          </p:cNvSpPr>
          <p:nvPr/>
        </p:nvSpPr>
        <p:spPr bwMode="auto">
          <a:xfrm>
            <a:off x="3748768" y="1387930"/>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4" name="Oval 61"/>
          <p:cNvSpPr>
            <a:spLocks noChangeArrowheads="1"/>
          </p:cNvSpPr>
          <p:nvPr/>
        </p:nvSpPr>
        <p:spPr bwMode="auto">
          <a:xfrm>
            <a:off x="5061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Meiryo UI" panose="020B0604030504040204" pitchFamily="50" charset="-128"/>
                <a:ea typeface="Meiryo UI" panose="020B0604030504040204" pitchFamily="50" charset="-128"/>
              </a:rPr>
              <a:t>ナビゲーション</a:t>
            </a:r>
            <a:endParaRPr lang="en-US" altLang="ja-JP" sz="1300" dirty="0">
              <a:latin typeface="Meiryo UI" panose="020B0604030504040204" pitchFamily="50" charset="-128"/>
              <a:ea typeface="Meiryo UI" panose="020B0604030504040204" pitchFamily="50" charset="-128"/>
            </a:endParaRPr>
          </a:p>
          <a:p>
            <a:pPr algn="ctr" defTabSz="913837"/>
            <a:r>
              <a:rPr lang="ja-JP" altLang="en-US" sz="1300" dirty="0">
                <a:latin typeface="Meiryo UI" panose="020B0604030504040204" pitchFamily="50" charset="-128"/>
                <a:ea typeface="Meiryo UI" panose="020B0604030504040204" pitchFamily="50" charset="-128"/>
              </a:rPr>
              <a:t>（ポータル）</a:t>
            </a:r>
          </a:p>
        </p:txBody>
      </p:sp>
      <p:sp>
        <p:nvSpPr>
          <p:cNvPr id="2090" name="左右矢印 59"/>
          <p:cNvSpPr>
            <a:spLocks noChangeArrowheads="1"/>
          </p:cNvSpPr>
          <p:nvPr/>
        </p:nvSpPr>
        <p:spPr bwMode="auto">
          <a:xfrm>
            <a:off x="4565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2091" name="左右矢印 59"/>
          <p:cNvSpPr>
            <a:spLocks noChangeArrowheads="1"/>
          </p:cNvSpPr>
          <p:nvPr/>
        </p:nvSpPr>
        <p:spPr bwMode="auto">
          <a:xfrm>
            <a:off x="7728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111" name="U ターン矢印 110"/>
          <p:cNvSpPr/>
          <p:nvPr/>
        </p:nvSpPr>
        <p:spPr bwMode="auto">
          <a:xfrm rot="5400000">
            <a:off x="7728294"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112" name="U ターン矢印 111"/>
          <p:cNvSpPr/>
          <p:nvPr/>
        </p:nvSpPr>
        <p:spPr bwMode="auto">
          <a:xfrm rot="5400000" flipV="1">
            <a:off x="7371"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2094" name="角丸四角形吹き出し 113"/>
          <p:cNvSpPr>
            <a:spLocks noChangeArrowheads="1"/>
          </p:cNvSpPr>
          <p:nvPr/>
        </p:nvSpPr>
        <p:spPr bwMode="auto">
          <a:xfrm>
            <a:off x="9310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Meiryo UI" panose="020B0604030504040204" pitchFamily="50" charset="-128"/>
                <a:ea typeface="Meiryo UI" panose="020B0604030504040204" pitchFamily="50" charset="-128"/>
              </a:rPr>
              <a:t>研究者と国民の相互作用</a:t>
            </a:r>
          </a:p>
          <a:p>
            <a:pPr defTabSz="913837"/>
            <a:endParaRPr lang="ja-JP" altLang="en-US" dirty="0">
              <a:latin typeface="Meiryo UI" panose="020B0604030504040204" pitchFamily="50" charset="-128"/>
              <a:ea typeface="Meiryo UI" panose="020B0604030504040204" pitchFamily="50" charset="-128"/>
            </a:endParaRPr>
          </a:p>
        </p:txBody>
      </p:sp>
      <p:sp>
        <p:nvSpPr>
          <p:cNvPr id="54" name="フッター プレースホルダ 53"/>
          <p:cNvSpPr>
            <a:spLocks noGrp="1"/>
          </p:cNvSpPr>
          <p:nvPr>
            <p:ph type="ftr" sz="quarter" idx="11"/>
          </p:nvPr>
        </p:nvSpPr>
        <p:spPr/>
        <p:txBody>
          <a:bodyPr/>
          <a:lstStyle/>
          <a:p>
            <a:endParaRPr kumimoji="0" lang="en-US" dirty="0"/>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2" name="角丸四角形吹き出し 113"/>
          <p:cNvSpPr>
            <a:spLocks noChangeArrowheads="1"/>
          </p:cNvSpPr>
          <p:nvPr/>
        </p:nvSpPr>
        <p:spPr bwMode="auto">
          <a:xfrm>
            <a:off x="1703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国全体で、記録を後世に</a:t>
            </a:r>
          </a:p>
        </p:txBody>
      </p:sp>
      <p:sp>
        <p:nvSpPr>
          <p:cNvPr id="53" name="角丸四角形吹き出し 113"/>
          <p:cNvSpPr>
            <a:spLocks noChangeArrowheads="1"/>
          </p:cNvSpPr>
          <p:nvPr/>
        </p:nvSpPr>
        <p:spPr bwMode="auto">
          <a:xfrm>
            <a:off x="1703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情報の集約</a:t>
            </a:r>
          </a:p>
        </p:txBody>
      </p:sp>
      <p:sp>
        <p:nvSpPr>
          <p:cNvPr id="58" name="角丸四角形吹き出し 113"/>
          <p:cNvSpPr>
            <a:spLocks noChangeArrowheads="1"/>
          </p:cNvSpPr>
          <p:nvPr/>
        </p:nvSpPr>
        <p:spPr bwMode="auto">
          <a:xfrm>
            <a:off x="1703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個別に保有</a:t>
            </a:r>
          </a:p>
        </p:txBody>
      </p:sp>
      <p:sp>
        <p:nvSpPr>
          <p:cNvPr id="60" name="台形 59"/>
          <p:cNvSpPr/>
          <p:nvPr/>
        </p:nvSpPr>
        <p:spPr bwMode="auto">
          <a:xfrm>
            <a:off x="3033714" y="3679082"/>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資料・記録の</a:t>
            </a:r>
            <a:r>
              <a:rPr lang="ja-JP" altLang="en-US" sz="1400" b="1" dirty="0">
                <a:solidFill>
                  <a:srgbClr val="FF0000"/>
                </a:solidFill>
                <a:latin typeface="Meiryo UI" panose="020B0604030504040204" pitchFamily="50" charset="-128"/>
                <a:ea typeface="Meiryo UI" panose="020B0604030504040204" pitchFamily="50" charset="-128"/>
              </a:rPr>
              <a:t>分担収集</a:t>
            </a:r>
            <a:r>
              <a:rPr lang="ja-JP" altLang="en-US" sz="1400" dirty="0">
                <a:latin typeface="Meiryo UI" panose="020B0604030504040204" pitchFamily="50" charset="-128"/>
                <a:ea typeface="Meiryo UI" panose="020B0604030504040204" pitchFamily="50" charset="-128"/>
              </a:rPr>
              <a:t>、資料デジタル化</a:t>
            </a:r>
          </a:p>
        </p:txBody>
      </p:sp>
      <p:sp>
        <p:nvSpPr>
          <p:cNvPr id="61" name="台形 60"/>
          <p:cNvSpPr/>
          <p:nvPr/>
        </p:nvSpPr>
        <p:spPr bwMode="auto">
          <a:xfrm>
            <a:off x="3544889" y="3321894"/>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組織化（メタデータ付与、タグ付け）</a:t>
            </a:r>
          </a:p>
        </p:txBody>
      </p:sp>
      <p:sp>
        <p:nvSpPr>
          <p:cNvPr id="68" name="上矢印 56"/>
          <p:cNvSpPr>
            <a:spLocks noChangeArrowheads="1"/>
          </p:cNvSpPr>
          <p:nvPr/>
        </p:nvSpPr>
        <p:spPr bwMode="auto">
          <a:xfrm>
            <a:off x="4007769" y="3284985"/>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4" name="上矢印 56"/>
          <p:cNvSpPr>
            <a:spLocks noChangeArrowheads="1"/>
          </p:cNvSpPr>
          <p:nvPr/>
        </p:nvSpPr>
        <p:spPr bwMode="auto">
          <a:xfrm>
            <a:off x="6911976"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5" name="上矢印 56"/>
          <p:cNvSpPr>
            <a:spLocks noChangeArrowheads="1"/>
          </p:cNvSpPr>
          <p:nvPr/>
        </p:nvSpPr>
        <p:spPr bwMode="auto">
          <a:xfrm>
            <a:off x="4655841" y="2492897"/>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6" name="台形 75"/>
          <p:cNvSpPr/>
          <p:nvPr/>
        </p:nvSpPr>
        <p:spPr bwMode="auto">
          <a:xfrm>
            <a:off x="4943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一元的アクセス</a:t>
            </a:r>
          </a:p>
        </p:txBody>
      </p:sp>
      <p:sp>
        <p:nvSpPr>
          <p:cNvPr id="77" name="台形 76"/>
          <p:cNvSpPr/>
          <p:nvPr/>
        </p:nvSpPr>
        <p:spPr bwMode="auto">
          <a:xfrm>
            <a:off x="3952875" y="2853582"/>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長期保存（</a:t>
            </a:r>
            <a:r>
              <a:rPr lang="ja-JP" altLang="en-US" sz="1400" b="1" dirty="0">
                <a:solidFill>
                  <a:srgbClr val="FF0000"/>
                </a:solidFill>
                <a:latin typeface="Meiryo UI" panose="020B0604030504040204" pitchFamily="50" charset="-128"/>
                <a:ea typeface="Meiryo UI" panose="020B0604030504040204" pitchFamily="50" charset="-128"/>
              </a:rPr>
              <a:t>分散保存</a:t>
            </a:r>
            <a:r>
              <a:rPr lang="ja-JP" altLang="en-US" sz="1400" dirty="0">
                <a:latin typeface="Meiryo UI" panose="020B0604030504040204" pitchFamily="50" charset="-128"/>
                <a:ea typeface="Meiryo UI" panose="020B0604030504040204" pitchFamily="50" charset="-128"/>
              </a:rPr>
              <a:t>・デザスタリカバリ）</a:t>
            </a:r>
          </a:p>
        </p:txBody>
      </p:sp>
      <p:sp>
        <p:nvSpPr>
          <p:cNvPr id="78" name="台形 77"/>
          <p:cNvSpPr/>
          <p:nvPr/>
        </p:nvSpPr>
        <p:spPr bwMode="auto">
          <a:xfrm>
            <a:off x="4511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内容解析、知識抽出</a:t>
            </a:r>
          </a:p>
        </p:txBody>
      </p:sp>
      <p:sp>
        <p:nvSpPr>
          <p:cNvPr id="79" name="上矢印 56"/>
          <p:cNvSpPr>
            <a:spLocks noChangeArrowheads="1"/>
          </p:cNvSpPr>
          <p:nvPr/>
        </p:nvSpPr>
        <p:spPr bwMode="auto">
          <a:xfrm>
            <a:off x="7536161" y="3140969"/>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80" name="円/楕円 79"/>
          <p:cNvSpPr/>
          <p:nvPr/>
        </p:nvSpPr>
        <p:spPr bwMode="auto">
          <a:xfrm rot="10800000" flipV="1">
            <a:off x="3245524"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立法機関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行政機関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司法機関</a:t>
            </a:r>
          </a:p>
        </p:txBody>
      </p:sp>
      <p:sp>
        <p:nvSpPr>
          <p:cNvPr id="81" name="円/楕円 80"/>
          <p:cNvSpPr/>
          <p:nvPr/>
        </p:nvSpPr>
        <p:spPr bwMode="auto">
          <a:xfrm rot="10800000" flipV="1">
            <a:off x="7487664" y="5146903"/>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各自治体</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公共図書館</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2" name="円/楕円 81"/>
          <p:cNvSpPr/>
          <p:nvPr/>
        </p:nvSpPr>
        <p:spPr bwMode="auto">
          <a:xfrm rot="10800000" flipV="1">
            <a:off x="8640671" y="5173320"/>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個人</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9" name="正方形/長方形 88"/>
          <p:cNvSpPr/>
          <p:nvPr/>
        </p:nvSpPr>
        <p:spPr bwMode="auto">
          <a:xfrm>
            <a:off x="2711625" y="2492896"/>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分担・連携・</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協力機関</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p:txBody>
      </p:sp>
      <p:sp>
        <p:nvSpPr>
          <p:cNvPr id="90" name="円/楕円 89"/>
          <p:cNvSpPr/>
          <p:nvPr/>
        </p:nvSpPr>
        <p:spPr bwMode="auto">
          <a:xfrm rot="10800000" flipV="1">
            <a:off x="2667673" y="61892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文献情報ポータル</a:t>
            </a:r>
          </a:p>
        </p:txBody>
      </p:sp>
      <p:sp>
        <p:nvSpPr>
          <p:cNvPr id="91" name="円/楕円 90"/>
          <p:cNvSpPr/>
          <p:nvPr/>
        </p:nvSpPr>
        <p:spPr bwMode="auto">
          <a:xfrm rot="10800000" flipV="1">
            <a:off x="2711625"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ウェブアーカイブポータル</a:t>
            </a:r>
          </a:p>
        </p:txBody>
      </p:sp>
      <p:sp>
        <p:nvSpPr>
          <p:cNvPr id="92" name="円/楕円 91"/>
          <p:cNvSpPr/>
          <p:nvPr/>
        </p:nvSpPr>
        <p:spPr bwMode="auto">
          <a:xfrm rot="10800000" flipV="1">
            <a:off x="2711625" y="1988841"/>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科学技術ポータル</a:t>
            </a:r>
          </a:p>
        </p:txBody>
      </p:sp>
      <p:sp>
        <p:nvSpPr>
          <p:cNvPr id="95" name="円/楕円 72"/>
          <p:cNvSpPr>
            <a:spLocks noChangeArrowheads="1"/>
          </p:cNvSpPr>
          <p:nvPr/>
        </p:nvSpPr>
        <p:spPr bwMode="auto">
          <a:xfrm rot="10800000" flipV="1">
            <a:off x="2999657"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100" dirty="0">
                <a:latin typeface="Meiryo UI" panose="020B0604030504040204" pitchFamily="50" charset="-128"/>
                <a:ea typeface="Meiryo UI" panose="020B0604030504040204" pitchFamily="50" charset="-128"/>
              </a:rPr>
              <a:t>ＮＤＬ</a:t>
            </a:r>
            <a:endParaRPr lang="en-US" altLang="ja-JP" sz="1100" dirty="0">
              <a:latin typeface="Meiryo UI" panose="020B0604030504040204" pitchFamily="50" charset="-128"/>
              <a:ea typeface="Meiryo UI" panose="020B0604030504040204" pitchFamily="50" charset="-128"/>
            </a:endParaRPr>
          </a:p>
        </p:txBody>
      </p:sp>
      <p:sp>
        <p:nvSpPr>
          <p:cNvPr id="96" name="円/楕円 73"/>
          <p:cNvSpPr>
            <a:spLocks noChangeArrowheads="1"/>
          </p:cNvSpPr>
          <p:nvPr/>
        </p:nvSpPr>
        <p:spPr bwMode="auto">
          <a:xfrm rot="10800000" flipV="1">
            <a:off x="5663954" y="4169049"/>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学術機関</a:t>
            </a:r>
            <a:endParaRPr lang="en-US" altLang="ja-JP" sz="1000" dirty="0">
              <a:latin typeface="Meiryo UI" panose="020B0604030504040204" pitchFamily="50" charset="-128"/>
              <a:ea typeface="Meiryo UI" panose="020B0604030504040204" pitchFamily="50" charset="-128"/>
            </a:endParaRPr>
          </a:p>
          <a:p>
            <a:pPr algn="ctr" defTabSz="913837">
              <a:defRPr/>
            </a:pPr>
            <a:r>
              <a:rPr lang="ja-JP" altLang="en-US" sz="1000" dirty="0">
                <a:latin typeface="Meiryo UI" panose="020B0604030504040204" pitchFamily="50" charset="-128"/>
                <a:ea typeface="Meiryo UI" panose="020B0604030504040204" pitchFamily="50" charset="-128"/>
              </a:rPr>
              <a:t>学会</a:t>
            </a:r>
          </a:p>
        </p:txBody>
      </p:sp>
      <p:sp>
        <p:nvSpPr>
          <p:cNvPr id="97" name="円/楕円 74"/>
          <p:cNvSpPr>
            <a:spLocks noChangeArrowheads="1"/>
          </p:cNvSpPr>
          <p:nvPr/>
        </p:nvSpPr>
        <p:spPr bwMode="auto">
          <a:xfrm rot="10800000" flipV="1">
            <a:off x="7032105" y="4149081"/>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en-US" altLang="ja-JP" sz="900" dirty="0">
                <a:latin typeface="Meiryo UI" panose="020B0604030504040204" pitchFamily="50" charset="-128"/>
                <a:ea typeface="Meiryo UI" panose="020B0604030504040204" pitchFamily="50" charset="-128"/>
              </a:rPr>
              <a:t>MLA</a:t>
            </a:r>
          </a:p>
          <a:p>
            <a:pPr algn="ctr" defTabSz="913837">
              <a:defRPr/>
            </a:pPr>
            <a:r>
              <a:rPr lang="ja-JP" altLang="en-US" sz="900" dirty="0">
                <a:latin typeface="Meiryo UI" panose="020B0604030504040204" pitchFamily="50" charset="-128"/>
                <a:ea typeface="Meiryo UI" panose="020B0604030504040204" pitchFamily="50" charset="-128"/>
              </a:rPr>
              <a:t>連携機関</a:t>
            </a:r>
          </a:p>
        </p:txBody>
      </p:sp>
      <p:sp>
        <p:nvSpPr>
          <p:cNvPr id="98" name="円/楕円 75"/>
          <p:cNvSpPr>
            <a:spLocks noChangeArrowheads="1"/>
          </p:cNvSpPr>
          <p:nvPr/>
        </p:nvSpPr>
        <p:spPr bwMode="auto">
          <a:xfrm rot="10800000" flipV="1">
            <a:off x="8400256" y="4149081"/>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900" dirty="0">
                <a:latin typeface="Meiryo UI" panose="020B0604030504040204" pitchFamily="50" charset="-128"/>
                <a:ea typeface="Meiryo UI" panose="020B0604030504040204" pitchFamily="50" charset="-128"/>
              </a:rPr>
              <a:t>災害情報集約機関</a:t>
            </a:r>
          </a:p>
        </p:txBody>
      </p:sp>
      <p:sp>
        <p:nvSpPr>
          <p:cNvPr id="99" name="左右矢印 59"/>
          <p:cNvSpPr>
            <a:spLocks noChangeArrowheads="1"/>
          </p:cNvSpPr>
          <p:nvPr/>
        </p:nvSpPr>
        <p:spPr bwMode="auto">
          <a:xfrm>
            <a:off x="5231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0" name="左右矢印 59"/>
          <p:cNvSpPr>
            <a:spLocks noChangeArrowheads="1"/>
          </p:cNvSpPr>
          <p:nvPr/>
        </p:nvSpPr>
        <p:spPr bwMode="auto">
          <a:xfrm>
            <a:off x="6600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1" name="左右矢印 59"/>
          <p:cNvSpPr>
            <a:spLocks noChangeArrowheads="1"/>
          </p:cNvSpPr>
          <p:nvPr/>
        </p:nvSpPr>
        <p:spPr bwMode="auto">
          <a:xfrm>
            <a:off x="3935761"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2" name="円/楕円 72"/>
          <p:cNvSpPr>
            <a:spLocks noChangeArrowheads="1"/>
          </p:cNvSpPr>
          <p:nvPr/>
        </p:nvSpPr>
        <p:spPr bwMode="auto">
          <a:xfrm rot="10800000" flipV="1">
            <a:off x="4295801"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文化庁</a:t>
            </a:r>
          </a:p>
        </p:txBody>
      </p:sp>
      <p:sp>
        <p:nvSpPr>
          <p:cNvPr id="103" name="左右矢印 59"/>
          <p:cNvSpPr>
            <a:spLocks noChangeArrowheads="1"/>
          </p:cNvSpPr>
          <p:nvPr/>
        </p:nvSpPr>
        <p:spPr bwMode="auto">
          <a:xfrm>
            <a:off x="7968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4" name="上矢印 53"/>
          <p:cNvSpPr>
            <a:spLocks noChangeArrowheads="1"/>
          </p:cNvSpPr>
          <p:nvPr/>
        </p:nvSpPr>
        <p:spPr bwMode="auto">
          <a:xfrm>
            <a:off x="6009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ファクト</a:t>
            </a:r>
            <a:endParaRPr lang="en-US" altLang="ja-JP" sz="900" dirty="0">
              <a:solidFill>
                <a:srgbClr val="FF0000"/>
              </a:solidFill>
              <a:latin typeface="Meiryo UI" panose="020B0604030504040204" pitchFamily="50" charset="-128"/>
              <a:ea typeface="Meiryo UI" panose="020B0604030504040204" pitchFamily="50" charset="-128"/>
            </a:endParaRPr>
          </a:p>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データ</a:t>
            </a:r>
          </a:p>
        </p:txBody>
      </p:sp>
      <p:sp>
        <p:nvSpPr>
          <p:cNvPr id="105" name="上矢印 55"/>
          <p:cNvSpPr>
            <a:spLocks noChangeArrowheads="1"/>
          </p:cNvSpPr>
          <p:nvPr/>
        </p:nvSpPr>
        <p:spPr bwMode="auto">
          <a:xfrm>
            <a:off x="7185181" y="4612155"/>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文化情報</a:t>
            </a:r>
          </a:p>
        </p:txBody>
      </p:sp>
      <p:sp>
        <p:nvSpPr>
          <p:cNvPr id="106" name="上矢印 55"/>
          <p:cNvSpPr>
            <a:spLocks noChangeArrowheads="1"/>
          </p:cNvSpPr>
          <p:nvPr/>
        </p:nvSpPr>
        <p:spPr bwMode="auto">
          <a:xfrm>
            <a:off x="4747767"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ウェブサイト</a:t>
            </a:r>
          </a:p>
        </p:txBody>
      </p:sp>
      <p:sp>
        <p:nvSpPr>
          <p:cNvPr id="107" name="上矢印 55"/>
          <p:cNvSpPr>
            <a:spLocks noChangeArrowheads="1"/>
          </p:cNvSpPr>
          <p:nvPr/>
        </p:nvSpPr>
        <p:spPr bwMode="auto">
          <a:xfrm>
            <a:off x="8363256" y="4581052"/>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ポップカルチャー</a:t>
            </a:r>
          </a:p>
        </p:txBody>
      </p:sp>
      <p:sp>
        <p:nvSpPr>
          <p:cNvPr id="109" name="円/楕円 108"/>
          <p:cNvSpPr/>
          <p:nvPr/>
        </p:nvSpPr>
        <p:spPr bwMode="auto">
          <a:xfrm rot="10800000" flipV="1">
            <a:off x="8219512" y="990000"/>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文化財ポータル</a:t>
            </a:r>
          </a:p>
        </p:txBody>
      </p:sp>
      <p:sp>
        <p:nvSpPr>
          <p:cNvPr id="110" name="円/楕円 109"/>
          <p:cNvSpPr/>
          <p:nvPr/>
        </p:nvSpPr>
        <p:spPr bwMode="auto">
          <a:xfrm rot="10800000" flipV="1">
            <a:off x="8246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000" dirty="0">
                <a:solidFill>
                  <a:schemeClr val="bg1"/>
                </a:solidFill>
                <a:latin typeface="Meiryo UI" panose="020B0604030504040204" pitchFamily="50" charset="-128"/>
                <a:ea typeface="Meiryo UI" panose="020B0604030504040204" pitchFamily="50" charset="-128"/>
              </a:rPr>
              <a:t>メディア芸術ポータル</a:t>
            </a:r>
            <a:endParaRPr lang="en-US" altLang="ja-JP" sz="1000" dirty="0">
              <a:solidFill>
                <a:schemeClr val="bg1"/>
              </a:solidFill>
              <a:latin typeface="Meiryo UI" panose="020B0604030504040204" pitchFamily="50" charset="-128"/>
              <a:ea typeface="Meiryo UI" panose="020B0604030504040204" pitchFamily="50" charset="-128"/>
            </a:endParaRPr>
          </a:p>
        </p:txBody>
      </p:sp>
      <p:sp>
        <p:nvSpPr>
          <p:cNvPr id="113" name="円/楕円 112"/>
          <p:cNvSpPr/>
          <p:nvPr/>
        </p:nvSpPr>
        <p:spPr bwMode="auto">
          <a:xfrm rot="10800000" flipV="1">
            <a:off x="8246794" y="1893421"/>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災害情報ポータル</a:t>
            </a:r>
            <a:endParaRPr lang="en-US" altLang="ja-JP" sz="9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700" dirty="0">
                <a:solidFill>
                  <a:schemeClr val="bg1"/>
                </a:solidFill>
                <a:latin typeface="Meiryo UI" panose="020B0604030504040204" pitchFamily="50" charset="-128"/>
                <a:ea typeface="Meiryo UI" panose="020B0604030504040204" pitchFamily="50" charset="-128"/>
              </a:rPr>
              <a:t>（</a:t>
            </a:r>
            <a:r>
              <a:rPr lang="ja-JP" altLang="en-US" sz="700" dirty="0" err="1">
                <a:solidFill>
                  <a:schemeClr val="bg1"/>
                </a:solidFill>
                <a:latin typeface="Meiryo UI" panose="020B0604030504040204" pitchFamily="50" charset="-128"/>
                <a:ea typeface="Meiryo UI" panose="020B0604030504040204" pitchFamily="50" charset="-128"/>
              </a:rPr>
              <a:t>ひなぎくを</a:t>
            </a:r>
            <a:r>
              <a:rPr lang="ja-JP" altLang="en-US" sz="700" dirty="0">
                <a:solidFill>
                  <a:schemeClr val="bg1"/>
                </a:solidFill>
                <a:latin typeface="Meiryo UI" panose="020B0604030504040204" pitchFamily="50" charset="-128"/>
                <a:ea typeface="Meiryo UI" panose="020B0604030504040204" pitchFamily="50" charset="-128"/>
              </a:rPr>
              <a:t>含む）</a:t>
            </a:r>
          </a:p>
        </p:txBody>
      </p:sp>
      <p:sp>
        <p:nvSpPr>
          <p:cNvPr id="114" name="円/楕円 113"/>
          <p:cNvSpPr/>
          <p:nvPr/>
        </p:nvSpPr>
        <p:spPr bwMode="auto">
          <a:xfrm rot="10800000" flipV="1">
            <a:off x="2667673" y="107576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デジタルコレクション</a:t>
            </a:r>
          </a:p>
        </p:txBody>
      </p:sp>
      <p:sp>
        <p:nvSpPr>
          <p:cNvPr id="67" name="横巻き 66"/>
          <p:cNvSpPr/>
          <p:nvPr/>
        </p:nvSpPr>
        <p:spPr>
          <a:xfrm>
            <a:off x="9942982" y="153078"/>
            <a:ext cx="195663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b="1" dirty="0">
                <a:solidFill>
                  <a:srgbClr val="FF0000"/>
                </a:solidFill>
                <a:latin typeface="Meiryo UI" panose="020B0604030504040204" pitchFamily="50" charset="-128"/>
                <a:ea typeface="Meiryo UI" panose="020B0604030504040204" pitchFamily="50" charset="-128"/>
              </a:rPr>
              <a:t>2010</a:t>
            </a:r>
            <a:r>
              <a:rPr lang="ja-JP" altLang="en-US" sz="1400" b="1" dirty="0">
                <a:solidFill>
                  <a:srgbClr val="FF0000"/>
                </a:solidFill>
                <a:latin typeface="Meiryo UI" panose="020B0604030504040204" pitchFamily="50" charset="-128"/>
                <a:ea typeface="Meiryo UI" panose="020B0604030504040204" pitchFamily="50" charset="-128"/>
              </a:rPr>
              <a:t>年 → </a:t>
            </a:r>
            <a:r>
              <a:rPr lang="en-US" altLang="ja-JP" sz="1400" b="1" dirty="0">
                <a:solidFill>
                  <a:srgbClr val="FF0000"/>
                </a:solidFill>
                <a:latin typeface="Meiryo UI" panose="020B0604030504040204" pitchFamily="50" charset="-128"/>
                <a:ea typeface="Meiryo UI" panose="020B0604030504040204" pitchFamily="50" charset="-128"/>
              </a:rPr>
              <a:t>2017</a:t>
            </a:r>
            <a:r>
              <a:rPr lang="ja-JP" altLang="en-US" sz="1400" b="1" dirty="0">
                <a:solidFill>
                  <a:srgbClr val="FF0000"/>
                </a:solidFill>
                <a:latin typeface="Meiryo UI" panose="020B0604030504040204" pitchFamily="50" charset="-128"/>
                <a:ea typeface="Meiryo UI" panose="020B0604030504040204" pitchFamily="50" charset="-128"/>
              </a:rPr>
              <a:t>年</a:t>
            </a:r>
          </a:p>
        </p:txBody>
      </p:sp>
      <p:sp>
        <p:nvSpPr>
          <p:cNvPr id="70" name="横巻き 69"/>
          <p:cNvSpPr/>
          <p:nvPr/>
        </p:nvSpPr>
        <p:spPr>
          <a:xfrm>
            <a:off x="18335" y="723904"/>
            <a:ext cx="1729660" cy="3281160"/>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a:t>今や知識の情報源は書籍に類するものだけではない⇒国会図書館の使命は所蔵資料だけでは果たせない</a:t>
            </a:r>
            <a:endParaRPr lang="en-US" altLang="ja-JP" dirty="0"/>
          </a:p>
        </p:txBody>
      </p:sp>
      <p:sp>
        <p:nvSpPr>
          <p:cNvPr id="69" name="角丸四角形吹き出し 113"/>
          <p:cNvSpPr>
            <a:spLocks noChangeArrowheads="1"/>
          </p:cNvSpPr>
          <p:nvPr/>
        </p:nvSpPr>
        <p:spPr bwMode="auto">
          <a:xfrm>
            <a:off x="9794452" y="3405627"/>
            <a:ext cx="1930836" cy="546909"/>
          </a:xfrm>
          <a:prstGeom prst="wedgeRoundRectCallout">
            <a:avLst>
              <a:gd name="adj1" fmla="val -128035"/>
              <a:gd name="adj2" fmla="val -28400"/>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に解析させて、書誌を自動作成</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72" name="角丸四角形吹き出し 113"/>
          <p:cNvSpPr>
            <a:spLocks noChangeArrowheads="1"/>
          </p:cNvSpPr>
          <p:nvPr/>
        </p:nvSpPr>
        <p:spPr bwMode="auto">
          <a:xfrm>
            <a:off x="8586966" y="2132856"/>
            <a:ext cx="1930836" cy="758093"/>
          </a:xfrm>
          <a:prstGeom prst="wedgeRoundRectCallout">
            <a:avLst>
              <a:gd name="adj1" fmla="val -121162"/>
              <a:gd name="adj2" fmla="val 18307"/>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solidFill>
                  <a:schemeClr val="bg1"/>
                </a:solidFill>
                <a:latin typeface="Meiryo UI" panose="020B0604030504040204" pitchFamily="50" charset="-128"/>
                <a:ea typeface="Meiryo UI" panose="020B0604030504040204" pitchFamily="50" charset="-128"/>
              </a:rPr>
              <a:t>情報を</a:t>
            </a: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の教師データとしてディープラーニングにより知識生成</a:t>
            </a:r>
          </a:p>
        </p:txBody>
      </p:sp>
      <p:sp>
        <p:nvSpPr>
          <p:cNvPr id="73" name="角丸四角形吹き出し 113"/>
          <p:cNvSpPr>
            <a:spLocks noChangeArrowheads="1"/>
          </p:cNvSpPr>
          <p:nvPr/>
        </p:nvSpPr>
        <p:spPr bwMode="auto">
          <a:xfrm>
            <a:off x="9675385" y="1489116"/>
            <a:ext cx="1930836" cy="526463"/>
          </a:xfrm>
          <a:prstGeom prst="wedgeRoundRectCallout">
            <a:avLst>
              <a:gd name="adj1" fmla="val -196183"/>
              <a:gd name="adj2" fmla="val 58485"/>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を活用して多様な</a:t>
            </a:r>
            <a:endParaRPr lang="en-US" altLang="ja-JP" sz="1400" dirty="0">
              <a:solidFill>
                <a:schemeClr val="bg1"/>
              </a:solidFill>
              <a:latin typeface="Meiryo UI" panose="020B0604030504040204" pitchFamily="50" charset="-128"/>
              <a:ea typeface="Meiryo UI" panose="020B0604030504040204" pitchFamily="50" charset="-128"/>
            </a:endParaRPr>
          </a:p>
          <a:p>
            <a:pPr defTabSz="913837">
              <a:defRPr/>
            </a:pPr>
            <a:r>
              <a:rPr lang="ja-JP" altLang="en-US" sz="1400" dirty="0">
                <a:solidFill>
                  <a:schemeClr val="bg1"/>
                </a:solidFill>
                <a:latin typeface="Meiryo UI" panose="020B0604030504040204" pitchFamily="50" charset="-128"/>
                <a:ea typeface="Meiryo UI" panose="020B0604030504040204" pitchFamily="50" charset="-128"/>
              </a:rPr>
              <a:t>条件により知識を提供</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83" name="角丸四角形吹き出し 113"/>
          <p:cNvSpPr>
            <a:spLocks noChangeArrowheads="1"/>
          </p:cNvSpPr>
          <p:nvPr/>
        </p:nvSpPr>
        <p:spPr bwMode="auto">
          <a:xfrm>
            <a:off x="10224814" y="2796820"/>
            <a:ext cx="1930836" cy="546909"/>
          </a:xfrm>
          <a:prstGeom prst="wedgeRoundRectCallout">
            <a:avLst>
              <a:gd name="adj1" fmla="val -146367"/>
              <a:gd name="adj2" fmla="val 65984"/>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の補助の元、典拠等の辞書作成</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84" name="角丸四角形吹き出し 113"/>
          <p:cNvSpPr>
            <a:spLocks noChangeArrowheads="1"/>
          </p:cNvSpPr>
          <p:nvPr/>
        </p:nvSpPr>
        <p:spPr bwMode="auto">
          <a:xfrm>
            <a:off x="10095373" y="5300796"/>
            <a:ext cx="1930836" cy="526463"/>
          </a:xfrm>
          <a:prstGeom prst="wedgeRoundRectCallout">
            <a:avLst>
              <a:gd name="adj1" fmla="val -44491"/>
              <a:gd name="adj2" fmla="val -109774"/>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solidFill>
                  <a:schemeClr val="bg1"/>
                </a:solidFill>
                <a:latin typeface="Meiryo UI" panose="020B0604030504040204" pitchFamily="50" charset="-128"/>
                <a:ea typeface="Meiryo UI" panose="020B0604030504040204" pitchFamily="50" charset="-128"/>
              </a:rPr>
              <a:t>知識インフラを利用して新たな知識の創造</a:t>
            </a:r>
            <a:endParaRPr lang="en-US" altLang="ja-JP" sz="14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03045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円/楕円 31"/>
          <p:cNvSpPr/>
          <p:nvPr/>
        </p:nvSpPr>
        <p:spPr>
          <a:xfrm>
            <a:off x="-72230" y="609601"/>
            <a:ext cx="11916228" cy="610477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7" name="円/楕円 6"/>
          <p:cNvSpPr/>
          <p:nvPr/>
        </p:nvSpPr>
        <p:spPr>
          <a:xfrm>
            <a:off x="573314" y="1351751"/>
            <a:ext cx="10218057" cy="5217887"/>
          </a:xfrm>
          <a:prstGeom prst="ellipse">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kumimoji="1" lang="ja-JP" altLang="en-US" dirty="0"/>
              <a:t>ナショナルアーカイブの概念</a:t>
            </a:r>
          </a:p>
        </p:txBody>
      </p:sp>
      <p:sp>
        <p:nvSpPr>
          <p:cNvPr id="3" name="コンテンツ プレースホルダー 2"/>
          <p:cNvSpPr>
            <a:spLocks noGrp="1"/>
          </p:cNvSpPr>
          <p:nvPr>
            <p:ph idx="1"/>
          </p:nvPr>
        </p:nvSpPr>
        <p:spPr>
          <a:xfrm>
            <a:off x="10058399" y="965200"/>
            <a:ext cx="1857829" cy="5211763"/>
          </a:xfrm>
        </p:spPr>
        <p:txBody>
          <a:bodyPr/>
          <a:lstStyle/>
          <a:p>
            <a:pPr marL="0" indent="0">
              <a:buNone/>
            </a:pPr>
            <a:endParaRPr kumimoji="1" lang="ja-JP" altLang="en-US" dirty="0"/>
          </a:p>
        </p:txBody>
      </p:sp>
      <p:sp>
        <p:nvSpPr>
          <p:cNvPr id="5" name="円/楕円 4"/>
          <p:cNvSpPr/>
          <p:nvPr/>
        </p:nvSpPr>
        <p:spPr>
          <a:xfrm>
            <a:off x="1741715" y="2031018"/>
            <a:ext cx="7881257" cy="4034972"/>
          </a:xfrm>
          <a:prstGeom prst="ellipse">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tIns="0" rtlCol="0" anchor="t" anchorCtr="0"/>
          <a:lstStyle/>
          <a:p>
            <a:pPr algn="ctr"/>
            <a:endParaRPr lang="ja-JP" altLang="en-US" dirty="0">
              <a:latin typeface="Meiryo UI" panose="020B0604030504040204" pitchFamily="50" charset="-128"/>
              <a:ea typeface="Meiryo UI" panose="020B0604030504040204" pitchFamily="50" charset="-128"/>
            </a:endParaRPr>
          </a:p>
        </p:txBody>
      </p:sp>
      <p:sp>
        <p:nvSpPr>
          <p:cNvPr id="4" name="円/楕円 3"/>
          <p:cNvSpPr/>
          <p:nvPr/>
        </p:nvSpPr>
        <p:spPr>
          <a:xfrm>
            <a:off x="6242957" y="2550649"/>
            <a:ext cx="2738252" cy="3477242"/>
          </a:xfrm>
          <a:prstGeom prst="ellipse">
            <a:avLst/>
          </a:prstGeom>
        </p:spPr>
        <p:style>
          <a:lnRef idx="1">
            <a:schemeClr val="accent2"/>
          </a:lnRef>
          <a:fillRef idx="3">
            <a:schemeClr val="accent2"/>
          </a:fillRef>
          <a:effectRef idx="2">
            <a:schemeClr val="accent2"/>
          </a:effectRef>
          <a:fontRef idx="minor">
            <a:schemeClr val="lt1"/>
          </a:fontRef>
        </p:style>
        <p:txBody>
          <a:bodyPr tIns="0" rtlCol="0" anchor="t" anchorCtr="0"/>
          <a:lstStyle/>
          <a:p>
            <a:pPr algn="ctr"/>
            <a:endParaRPr lang="ja-JP" altLang="en-US" dirty="0">
              <a:latin typeface="Meiryo UI" panose="020B0604030504040204" pitchFamily="50" charset="-128"/>
              <a:ea typeface="Meiryo UI" panose="020B0604030504040204" pitchFamily="50" charset="-128"/>
            </a:endParaRPr>
          </a:p>
        </p:txBody>
      </p:sp>
      <p:sp>
        <p:nvSpPr>
          <p:cNvPr id="8" name="円/楕円 7"/>
          <p:cNvSpPr/>
          <p:nvPr/>
        </p:nvSpPr>
        <p:spPr>
          <a:xfrm>
            <a:off x="7073549" y="3312475"/>
            <a:ext cx="1968171" cy="2217468"/>
          </a:xfrm>
          <a:prstGeom prst="ellipse">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altLang="ja-JP" dirty="0">
                <a:latin typeface="Meiryo UI" panose="020B0604030504040204" pitchFamily="50" charset="-128"/>
                <a:ea typeface="Meiryo UI" panose="020B0604030504040204" pitchFamily="50" charset="-128"/>
              </a:rPr>
              <a:t>NDL</a:t>
            </a:r>
            <a:r>
              <a:rPr lang="ja-JP" altLang="en-US" dirty="0">
                <a:latin typeface="Meiryo UI" panose="020B0604030504040204" pitchFamily="50" charset="-128"/>
                <a:ea typeface="Meiryo UI" panose="020B0604030504040204" pitchFamily="50" charset="-128"/>
              </a:rPr>
              <a:t>デジタルコレクション」</a:t>
            </a:r>
          </a:p>
        </p:txBody>
      </p:sp>
      <p:sp>
        <p:nvSpPr>
          <p:cNvPr id="9" name="円/楕円 8"/>
          <p:cNvSpPr/>
          <p:nvPr/>
        </p:nvSpPr>
        <p:spPr>
          <a:xfrm>
            <a:off x="7574002" y="4758054"/>
            <a:ext cx="1287133"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古典籍</a:t>
            </a:r>
          </a:p>
        </p:txBody>
      </p:sp>
      <p:sp>
        <p:nvSpPr>
          <p:cNvPr id="10" name="円/楕円 9"/>
          <p:cNvSpPr/>
          <p:nvPr/>
        </p:nvSpPr>
        <p:spPr>
          <a:xfrm>
            <a:off x="4355396" y="2886365"/>
            <a:ext cx="1777475" cy="2259033"/>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人間文化研究機構</a:t>
            </a:r>
          </a:p>
        </p:txBody>
      </p:sp>
      <p:sp>
        <p:nvSpPr>
          <p:cNvPr id="11" name="円/楕円 10"/>
          <p:cNvSpPr/>
          <p:nvPr/>
        </p:nvSpPr>
        <p:spPr>
          <a:xfrm>
            <a:off x="4719137" y="4102197"/>
            <a:ext cx="1485694" cy="9932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歴史的典籍</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12" name="円/楕円 11"/>
          <p:cNvSpPr/>
          <p:nvPr/>
        </p:nvSpPr>
        <p:spPr>
          <a:xfrm>
            <a:off x="2251129" y="2366602"/>
            <a:ext cx="1564354" cy="1285344"/>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美術館・博物館・文書館</a:t>
            </a:r>
            <a:endParaRPr lang="en-US" altLang="ja-JP" dirty="0">
              <a:latin typeface="Meiryo UI" panose="020B0604030504040204" pitchFamily="50" charset="-128"/>
              <a:ea typeface="Meiryo UI" panose="020B0604030504040204" pitchFamily="50" charset="-128"/>
            </a:endParaRPr>
          </a:p>
          <a:p>
            <a:pPr algn="ct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13" name="円/楕円 12"/>
          <p:cNvSpPr/>
          <p:nvPr/>
        </p:nvSpPr>
        <p:spPr>
          <a:xfrm>
            <a:off x="3096790" y="3499268"/>
            <a:ext cx="1461467" cy="1469827"/>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en-US" altLang="ja-JP" dirty="0">
                <a:latin typeface="Meiryo UI" panose="020B0604030504040204" pitchFamily="50" charset="-128"/>
                <a:ea typeface="Meiryo UI" panose="020B0604030504040204" pitchFamily="50" charset="-128"/>
              </a:rPr>
              <a:t>JST</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NII</a:t>
            </a:r>
            <a:endParaRPr lang="ja-JP" altLang="en-US" dirty="0">
              <a:latin typeface="Meiryo UI" panose="020B0604030504040204" pitchFamily="50" charset="-128"/>
              <a:ea typeface="Meiryo UI" panose="020B0604030504040204" pitchFamily="50" charset="-128"/>
            </a:endParaRPr>
          </a:p>
        </p:txBody>
      </p:sp>
      <p:sp>
        <p:nvSpPr>
          <p:cNvPr id="14" name="円/楕円 13"/>
          <p:cNvSpPr/>
          <p:nvPr/>
        </p:nvSpPr>
        <p:spPr>
          <a:xfrm>
            <a:off x="2920152" y="4896405"/>
            <a:ext cx="1588257" cy="1133748"/>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政府機関</a:t>
            </a:r>
            <a:endParaRPr lang="en-US" altLang="ja-JP" dirty="0">
              <a:latin typeface="Meiryo UI" panose="020B0604030504040204" pitchFamily="50" charset="-128"/>
              <a:ea typeface="Meiryo UI" panose="020B0604030504040204" pitchFamily="50" charset="-128"/>
            </a:endParaRPr>
          </a:p>
        </p:txBody>
      </p:sp>
      <p:sp>
        <p:nvSpPr>
          <p:cNvPr id="15" name="円/楕円 14"/>
          <p:cNvSpPr/>
          <p:nvPr/>
        </p:nvSpPr>
        <p:spPr>
          <a:xfrm>
            <a:off x="4471606" y="5038842"/>
            <a:ext cx="1696303" cy="1096895"/>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出版社</a:t>
            </a:r>
            <a:endParaRPr lang="en-US" altLang="ja-JP" dirty="0">
              <a:latin typeface="Meiryo UI" panose="020B0604030504040204" pitchFamily="50" charset="-128"/>
              <a:ea typeface="Meiryo UI" panose="020B0604030504040204" pitchFamily="50" charset="-128"/>
            </a:endParaRPr>
          </a:p>
        </p:txBody>
      </p:sp>
      <p:sp>
        <p:nvSpPr>
          <p:cNvPr id="17" name="正方形/長方形 16"/>
          <p:cNvSpPr/>
          <p:nvPr/>
        </p:nvSpPr>
        <p:spPr>
          <a:xfrm>
            <a:off x="4831832" y="2221786"/>
            <a:ext cx="2190708" cy="400110"/>
          </a:xfrm>
          <a:prstGeom prst="rect">
            <a:avLst/>
          </a:prstGeom>
        </p:spPr>
        <p:txBody>
          <a:bodyPr wrap="square">
            <a:spAutoFit/>
          </a:bodyPr>
          <a:lstStyle/>
          <a:p>
            <a:pPr algn="ctr"/>
            <a:r>
              <a:rPr lang="ja-JP" altLang="en-US" sz="2000" dirty="0">
                <a:latin typeface="Meiryo UI" panose="020B0604030504040204" pitchFamily="50" charset="-128"/>
                <a:ea typeface="Meiryo UI" panose="020B0604030504040204" pitchFamily="50" charset="-128"/>
              </a:rPr>
              <a:t>恒久的保存基盤</a:t>
            </a:r>
          </a:p>
        </p:txBody>
      </p:sp>
      <p:sp>
        <p:nvSpPr>
          <p:cNvPr id="18" name="正方形/長方形 17"/>
          <p:cNvSpPr/>
          <p:nvPr/>
        </p:nvSpPr>
        <p:spPr>
          <a:xfrm>
            <a:off x="4355397" y="1496491"/>
            <a:ext cx="2201020" cy="400110"/>
          </a:xfrm>
          <a:prstGeom prst="rect">
            <a:avLst/>
          </a:prstGeom>
        </p:spPr>
        <p:txBody>
          <a:bodyPr wrap="square">
            <a:spAutoFit/>
          </a:bodyPr>
          <a:lstStyle/>
          <a:p>
            <a:pPr algn="ctr"/>
            <a:r>
              <a:rPr lang="ja-JP" altLang="en-US" sz="2000" dirty="0">
                <a:latin typeface="Meiryo UI" panose="020B0604030504040204" pitchFamily="50" charset="-128"/>
                <a:ea typeface="Meiryo UI" panose="020B0604030504040204" pitchFamily="50" charset="-128"/>
              </a:rPr>
              <a:t>知識創造基盤</a:t>
            </a:r>
          </a:p>
        </p:txBody>
      </p:sp>
      <p:sp>
        <p:nvSpPr>
          <p:cNvPr id="19" name="正方形/長方形 18"/>
          <p:cNvSpPr/>
          <p:nvPr/>
        </p:nvSpPr>
        <p:spPr>
          <a:xfrm>
            <a:off x="7320280" y="2627959"/>
            <a:ext cx="657552" cy="369332"/>
          </a:xfrm>
          <a:prstGeom prst="rect">
            <a:avLst/>
          </a:prstGeom>
        </p:spPr>
        <p:txBody>
          <a:bodyPr wrap="none">
            <a:spAutoFit/>
          </a:bodyPr>
          <a:lstStyle/>
          <a:p>
            <a:pPr algn="ctr"/>
            <a:r>
              <a:rPr lang="en-US" altLang="ja-JP" dirty="0">
                <a:latin typeface="Meiryo UI" panose="020B0604030504040204" pitchFamily="50" charset="-128"/>
                <a:ea typeface="Meiryo UI" panose="020B0604030504040204" pitchFamily="50" charset="-128"/>
              </a:rPr>
              <a:t>NDL</a:t>
            </a:r>
            <a:endParaRPr lang="ja-JP" altLang="en-US" dirty="0">
              <a:latin typeface="Meiryo UI" panose="020B0604030504040204" pitchFamily="50" charset="-128"/>
              <a:ea typeface="Meiryo UI" panose="020B0604030504040204" pitchFamily="50" charset="-128"/>
            </a:endParaRPr>
          </a:p>
        </p:txBody>
      </p:sp>
      <p:sp>
        <p:nvSpPr>
          <p:cNvPr id="20" name="円/楕円 19"/>
          <p:cNvSpPr/>
          <p:nvPr/>
        </p:nvSpPr>
        <p:spPr>
          <a:xfrm>
            <a:off x="-181428" y="3060489"/>
            <a:ext cx="1862632"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歴史的典籍ポータル</a:t>
            </a:r>
            <a:endParaRPr lang="en-US" altLang="ja-JP" dirty="0">
              <a:latin typeface="Meiryo UI" panose="020B0604030504040204" pitchFamily="50" charset="-128"/>
              <a:ea typeface="Meiryo UI" panose="020B0604030504040204" pitchFamily="50" charset="-128"/>
            </a:endParaRPr>
          </a:p>
          <a:p>
            <a:pPr 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一般向け</a:t>
            </a:r>
            <a:r>
              <a:rPr lang="en-US" altLang="ja-JP" dirty="0">
                <a:latin typeface="Meiryo UI" panose="020B0604030504040204" pitchFamily="50" charset="-128"/>
                <a:ea typeface="Meiryo UI" panose="020B0604030504040204" pitchFamily="50" charset="-128"/>
              </a:rPr>
              <a:t>】</a:t>
            </a:r>
          </a:p>
        </p:txBody>
      </p:sp>
      <p:sp>
        <p:nvSpPr>
          <p:cNvPr id="21" name="円/楕円 20"/>
          <p:cNvSpPr/>
          <p:nvPr/>
        </p:nvSpPr>
        <p:spPr>
          <a:xfrm>
            <a:off x="1627824" y="3514170"/>
            <a:ext cx="1508223" cy="1994056"/>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大学・研究機関</a:t>
            </a:r>
            <a:endParaRPr lang="en-US" altLang="ja-JP" dirty="0">
              <a:latin typeface="Meiryo UI" panose="020B0604030504040204" pitchFamily="50" charset="-128"/>
              <a:ea typeface="Meiryo UI" panose="020B0604030504040204" pitchFamily="50" charset="-128"/>
            </a:endParaRPr>
          </a:p>
          <a:p>
            <a:pPr algn="ctr"/>
            <a:r>
              <a:rPr lang="en-US" altLang="ja-JP" dirty="0">
                <a:latin typeface="Meiryo UI" panose="020B0604030504040204" pitchFamily="50" charset="-128"/>
                <a:ea typeface="Meiryo UI" panose="020B0604030504040204" pitchFamily="50" charset="-128"/>
              </a:rPr>
              <a:t>DB</a:t>
            </a:r>
          </a:p>
        </p:txBody>
      </p:sp>
      <p:sp>
        <p:nvSpPr>
          <p:cNvPr id="22" name="円/楕円 21"/>
          <p:cNvSpPr/>
          <p:nvPr/>
        </p:nvSpPr>
        <p:spPr>
          <a:xfrm>
            <a:off x="296188" y="1763780"/>
            <a:ext cx="2245510"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歴史的典籍ポータル</a:t>
            </a:r>
            <a:endParaRPr lang="en-US" altLang="ja-JP" dirty="0">
              <a:latin typeface="Meiryo UI" panose="020B0604030504040204" pitchFamily="50" charset="-128"/>
              <a:ea typeface="Meiryo UI" panose="020B0604030504040204" pitchFamily="50" charset="-128"/>
            </a:endParaRPr>
          </a:p>
          <a:p>
            <a:pPr 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研究者向け</a:t>
            </a:r>
            <a:r>
              <a:rPr lang="en-US" altLang="ja-JP" dirty="0">
                <a:latin typeface="Meiryo UI" panose="020B0604030504040204" pitchFamily="50" charset="-128"/>
                <a:ea typeface="Meiryo UI" panose="020B0604030504040204" pitchFamily="50" charset="-128"/>
              </a:rPr>
              <a:t>】</a:t>
            </a:r>
          </a:p>
        </p:txBody>
      </p:sp>
      <p:sp>
        <p:nvSpPr>
          <p:cNvPr id="23" name="円/楕円 22"/>
          <p:cNvSpPr/>
          <p:nvPr/>
        </p:nvSpPr>
        <p:spPr>
          <a:xfrm>
            <a:off x="8306140" y="908852"/>
            <a:ext cx="1691747" cy="99591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災害情報ポータル</a:t>
            </a:r>
            <a:endParaRPr lang="en-US" altLang="ja-JP" dirty="0">
              <a:latin typeface="Meiryo UI" panose="020B0604030504040204" pitchFamily="50" charset="-128"/>
              <a:ea typeface="Meiryo UI" panose="020B0604030504040204" pitchFamily="50" charset="-128"/>
            </a:endParaRPr>
          </a:p>
        </p:txBody>
      </p:sp>
      <p:sp>
        <p:nvSpPr>
          <p:cNvPr id="24" name="円/楕円 23"/>
          <p:cNvSpPr/>
          <p:nvPr/>
        </p:nvSpPr>
        <p:spPr>
          <a:xfrm>
            <a:off x="6665276" y="812754"/>
            <a:ext cx="1640865" cy="777559"/>
          </a:xfrm>
          <a:prstGeom prst="ellipse">
            <a:avLst/>
          </a:prstGeom>
        </p:spPr>
        <p:style>
          <a:lnRef idx="1">
            <a:schemeClr val="accent2"/>
          </a:lnRef>
          <a:fillRef idx="3">
            <a:schemeClr val="accent2"/>
          </a:fillRef>
          <a:effectRef idx="2">
            <a:schemeClr val="accent2"/>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文献ポータル</a:t>
            </a:r>
            <a:endParaRPr lang="en-US" altLang="ja-JP" dirty="0">
              <a:latin typeface="Meiryo UI" panose="020B0604030504040204" pitchFamily="50" charset="-128"/>
              <a:ea typeface="Meiryo UI" panose="020B0604030504040204" pitchFamily="50" charset="-128"/>
            </a:endParaRPr>
          </a:p>
        </p:txBody>
      </p:sp>
      <p:sp>
        <p:nvSpPr>
          <p:cNvPr id="25" name="円/楕円 24"/>
          <p:cNvSpPr/>
          <p:nvPr/>
        </p:nvSpPr>
        <p:spPr>
          <a:xfrm>
            <a:off x="6163127" y="4135492"/>
            <a:ext cx="1485694" cy="1237544"/>
          </a:xfrm>
          <a:prstGeom prst="ellipse">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dirty="0">
                <a:latin typeface="Meiryo UI" panose="020B0604030504040204" pitchFamily="50" charset="-128"/>
                <a:ea typeface="Meiryo UI" panose="020B0604030504040204" pitchFamily="50" charset="-128"/>
              </a:rPr>
              <a:t>東日本大震災アーカイブ</a:t>
            </a:r>
          </a:p>
        </p:txBody>
      </p:sp>
      <p:sp>
        <p:nvSpPr>
          <p:cNvPr id="26" name="円/楕円 25"/>
          <p:cNvSpPr/>
          <p:nvPr/>
        </p:nvSpPr>
        <p:spPr>
          <a:xfrm>
            <a:off x="6417238" y="3060489"/>
            <a:ext cx="1347592" cy="513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dirty="0">
                <a:latin typeface="Meiryo UI" panose="020B0604030504040204" pitchFamily="50" charset="-128"/>
                <a:ea typeface="Meiryo UI" panose="020B0604030504040204" pitchFamily="50" charset="-128"/>
              </a:rPr>
              <a:t>Web</a:t>
            </a:r>
          </a:p>
          <a:p>
            <a:pPr algn="ctr"/>
            <a:r>
              <a:rPr lang="en-US" altLang="ja-JP" sz="1600" dirty="0">
                <a:latin typeface="Meiryo UI" panose="020B0604030504040204" pitchFamily="50" charset="-128"/>
                <a:ea typeface="Meiryo UI" panose="020B0604030504040204" pitchFamily="50" charset="-128"/>
              </a:rPr>
              <a:t>Archive</a:t>
            </a:r>
            <a:endParaRPr lang="ja-JP" altLang="en-US" sz="1600" dirty="0">
              <a:latin typeface="Meiryo UI" panose="020B0604030504040204" pitchFamily="50" charset="-128"/>
              <a:ea typeface="Meiryo UI" panose="020B0604030504040204" pitchFamily="50" charset="-128"/>
            </a:endParaRPr>
          </a:p>
        </p:txBody>
      </p:sp>
      <p:sp>
        <p:nvSpPr>
          <p:cNvPr id="27" name="円/楕円 26"/>
          <p:cNvSpPr/>
          <p:nvPr/>
        </p:nvSpPr>
        <p:spPr>
          <a:xfrm>
            <a:off x="1743612" y="4634251"/>
            <a:ext cx="1411619" cy="773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古典籍</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28" name="円/楕円 27"/>
          <p:cNvSpPr/>
          <p:nvPr/>
        </p:nvSpPr>
        <p:spPr>
          <a:xfrm>
            <a:off x="3300490" y="5391264"/>
            <a:ext cx="996990" cy="43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各種</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29" name="円/楕円 28"/>
          <p:cNvSpPr/>
          <p:nvPr/>
        </p:nvSpPr>
        <p:spPr>
          <a:xfrm>
            <a:off x="4607329" y="3857771"/>
            <a:ext cx="1389226" cy="3330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各種</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0" name="円/楕円 29"/>
          <p:cNvSpPr/>
          <p:nvPr/>
        </p:nvSpPr>
        <p:spPr>
          <a:xfrm>
            <a:off x="4480284" y="5561093"/>
            <a:ext cx="1632536" cy="5077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電子書籍</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1" name="円/楕円 30"/>
          <p:cNvSpPr/>
          <p:nvPr/>
        </p:nvSpPr>
        <p:spPr>
          <a:xfrm>
            <a:off x="7764830" y="4202480"/>
            <a:ext cx="1287133"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書籍・雑誌</a:t>
            </a:r>
          </a:p>
        </p:txBody>
      </p:sp>
      <p:sp>
        <p:nvSpPr>
          <p:cNvPr id="33" name="正方形/長方形 32"/>
          <p:cNvSpPr/>
          <p:nvPr/>
        </p:nvSpPr>
        <p:spPr>
          <a:xfrm>
            <a:off x="4503204" y="887810"/>
            <a:ext cx="2362256" cy="400110"/>
          </a:xfrm>
          <a:prstGeom prst="rect">
            <a:avLst/>
          </a:prstGeom>
        </p:spPr>
        <p:txBody>
          <a:bodyPr wrap="square">
            <a:spAutoFit/>
          </a:bodyPr>
          <a:lstStyle/>
          <a:p>
            <a:pPr algn="ctr"/>
            <a:r>
              <a:rPr lang="ja-JP" altLang="en-US" sz="2000" dirty="0">
                <a:latin typeface="Meiryo UI" panose="020B0604030504040204" pitchFamily="50" charset="-128"/>
                <a:ea typeface="Meiryo UI" panose="020B0604030504040204" pitchFamily="50" charset="-128"/>
              </a:rPr>
              <a:t>知識利活用基盤</a:t>
            </a:r>
          </a:p>
        </p:txBody>
      </p:sp>
      <p:sp>
        <p:nvSpPr>
          <p:cNvPr id="34" name="円/楕円 33"/>
          <p:cNvSpPr/>
          <p:nvPr/>
        </p:nvSpPr>
        <p:spPr>
          <a:xfrm>
            <a:off x="6296434" y="1496491"/>
            <a:ext cx="1681397"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人文系</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研究者</a:t>
            </a:r>
          </a:p>
        </p:txBody>
      </p:sp>
      <p:sp>
        <p:nvSpPr>
          <p:cNvPr id="35" name="円/楕円 34"/>
          <p:cNvSpPr/>
          <p:nvPr/>
        </p:nvSpPr>
        <p:spPr>
          <a:xfrm>
            <a:off x="8085261" y="1955085"/>
            <a:ext cx="1971560"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自然科学系研究者</a:t>
            </a:r>
          </a:p>
        </p:txBody>
      </p:sp>
      <p:sp>
        <p:nvSpPr>
          <p:cNvPr id="36" name="円/楕円 35"/>
          <p:cNvSpPr/>
          <p:nvPr/>
        </p:nvSpPr>
        <p:spPr>
          <a:xfrm>
            <a:off x="3493572" y="4190829"/>
            <a:ext cx="996990" cy="5838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各種</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37" name="円/楕円 36"/>
          <p:cNvSpPr/>
          <p:nvPr/>
        </p:nvSpPr>
        <p:spPr>
          <a:xfrm>
            <a:off x="2953111" y="725886"/>
            <a:ext cx="1691747" cy="99591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文化財ポータル</a:t>
            </a:r>
            <a:endParaRPr lang="en-US" altLang="ja-JP" dirty="0">
              <a:latin typeface="Meiryo UI" panose="020B0604030504040204" pitchFamily="50" charset="-128"/>
              <a:ea typeface="Meiryo UI" panose="020B0604030504040204" pitchFamily="50" charset="-128"/>
            </a:endParaRPr>
          </a:p>
        </p:txBody>
      </p:sp>
      <p:sp>
        <p:nvSpPr>
          <p:cNvPr id="38" name="円/楕円 37"/>
          <p:cNvSpPr/>
          <p:nvPr/>
        </p:nvSpPr>
        <p:spPr>
          <a:xfrm>
            <a:off x="2600524" y="1665214"/>
            <a:ext cx="2116824" cy="803570"/>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メディア・芸術クリエータ</a:t>
            </a:r>
          </a:p>
        </p:txBody>
      </p:sp>
      <p:sp>
        <p:nvSpPr>
          <p:cNvPr id="39" name="円/楕円 38"/>
          <p:cNvSpPr/>
          <p:nvPr/>
        </p:nvSpPr>
        <p:spPr>
          <a:xfrm>
            <a:off x="9249809" y="3293182"/>
            <a:ext cx="1650421" cy="470592"/>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err="1">
                <a:latin typeface="Meiryo UI" panose="020B0604030504040204" pitchFamily="50" charset="-128"/>
                <a:ea typeface="Meiryo UI" panose="020B0604030504040204" pitchFamily="50" charset="-128"/>
              </a:rPr>
              <a:t>Referencer</a:t>
            </a:r>
            <a:endParaRPr lang="ja-JP" altLang="en-US" sz="1400" dirty="0">
              <a:latin typeface="Meiryo UI" panose="020B0604030504040204" pitchFamily="50" charset="-128"/>
              <a:ea typeface="Meiryo UI" panose="020B0604030504040204" pitchFamily="50" charset="-128"/>
            </a:endParaRPr>
          </a:p>
        </p:txBody>
      </p:sp>
      <p:sp>
        <p:nvSpPr>
          <p:cNvPr id="40" name="円/楕円 39"/>
          <p:cNvSpPr/>
          <p:nvPr/>
        </p:nvSpPr>
        <p:spPr>
          <a:xfrm>
            <a:off x="9516271" y="4062948"/>
            <a:ext cx="1454363" cy="50042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a:latin typeface="Meiryo UI" panose="020B0604030504040204" pitchFamily="50" charset="-128"/>
                <a:ea typeface="Meiryo UI" panose="020B0604030504040204" pitchFamily="50" charset="-128"/>
              </a:rPr>
              <a:t>Cataloger</a:t>
            </a:r>
            <a:endParaRPr lang="ja-JP" altLang="en-US" sz="1400" dirty="0">
              <a:latin typeface="Meiryo UI" panose="020B0604030504040204" pitchFamily="50" charset="-128"/>
              <a:ea typeface="Meiryo UI" panose="020B0604030504040204" pitchFamily="50" charset="-128"/>
            </a:endParaRPr>
          </a:p>
        </p:txBody>
      </p:sp>
      <p:sp>
        <p:nvSpPr>
          <p:cNvPr id="41" name="円/楕円 40"/>
          <p:cNvSpPr/>
          <p:nvPr/>
        </p:nvSpPr>
        <p:spPr>
          <a:xfrm>
            <a:off x="-141316" y="4598824"/>
            <a:ext cx="1611021" cy="1285344"/>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海外向け日本文化発信サイト</a:t>
            </a:r>
            <a:endParaRPr lang="en-US" altLang="ja-JP" dirty="0">
              <a:latin typeface="Meiryo UI" panose="020B0604030504040204" pitchFamily="50" charset="-128"/>
              <a:ea typeface="Meiryo UI" panose="020B0604030504040204" pitchFamily="50" charset="-128"/>
            </a:endParaRPr>
          </a:p>
        </p:txBody>
      </p:sp>
      <p:sp>
        <p:nvSpPr>
          <p:cNvPr id="42" name="円/楕円 41"/>
          <p:cNvSpPr/>
          <p:nvPr/>
        </p:nvSpPr>
        <p:spPr>
          <a:xfrm>
            <a:off x="5445200" y="2556257"/>
            <a:ext cx="1420260" cy="756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メディア芸術</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43" name="円/楕円 42"/>
          <p:cNvSpPr/>
          <p:nvPr/>
        </p:nvSpPr>
        <p:spPr>
          <a:xfrm>
            <a:off x="10107085" y="1625475"/>
            <a:ext cx="1658107" cy="858283"/>
          </a:xfrm>
          <a:prstGeom prst="ellipse">
            <a:avLst/>
          </a:prstGeom>
        </p:spPr>
        <p:style>
          <a:lnRef idx="1">
            <a:schemeClr val="dk1"/>
          </a:lnRef>
          <a:fillRef idx="3">
            <a:schemeClr val="dk1"/>
          </a:fillRef>
          <a:effectRef idx="2">
            <a:schemeClr val="dk1"/>
          </a:effectRef>
          <a:fontRef idx="minor">
            <a:schemeClr val="lt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地域情報発信サイト</a:t>
            </a:r>
            <a:endParaRPr lang="en-US" altLang="ja-JP" dirty="0">
              <a:latin typeface="Meiryo UI" panose="020B0604030504040204" pitchFamily="50" charset="-128"/>
              <a:ea typeface="Meiryo UI" panose="020B0604030504040204" pitchFamily="50" charset="-128"/>
            </a:endParaRPr>
          </a:p>
        </p:txBody>
      </p:sp>
      <p:sp>
        <p:nvSpPr>
          <p:cNvPr id="44" name="円/楕円 43"/>
          <p:cNvSpPr/>
          <p:nvPr/>
        </p:nvSpPr>
        <p:spPr>
          <a:xfrm>
            <a:off x="3461741" y="2327908"/>
            <a:ext cx="1480231" cy="978571"/>
          </a:xfrm>
          <a:prstGeom prst="ellipse">
            <a:avLst/>
          </a:prstGeom>
        </p:spPr>
        <p:style>
          <a:lnRef idx="2">
            <a:schemeClr val="accent2"/>
          </a:lnRef>
          <a:fillRef idx="1">
            <a:schemeClr val="lt1"/>
          </a:fillRef>
          <a:effectRef idx="0">
            <a:schemeClr val="accent2"/>
          </a:effectRef>
          <a:fontRef idx="minor">
            <a:schemeClr val="dk1"/>
          </a:fontRef>
        </p:style>
        <p:txBody>
          <a:bodyPr tIns="0" rtlCol="0" anchor="t" anchorCtr="0"/>
          <a:lstStyle/>
          <a:p>
            <a:pPr algn="ctr"/>
            <a:r>
              <a:rPr lang="ja-JP" altLang="en-US" dirty="0">
                <a:latin typeface="Meiryo UI" panose="020B0604030504040204" pitchFamily="50" charset="-128"/>
                <a:ea typeface="Meiryo UI" panose="020B0604030504040204" pitchFamily="50" charset="-128"/>
              </a:rPr>
              <a:t>図書館</a:t>
            </a:r>
          </a:p>
        </p:txBody>
      </p:sp>
      <p:sp>
        <p:nvSpPr>
          <p:cNvPr id="45" name="円/楕円 44"/>
          <p:cNvSpPr/>
          <p:nvPr/>
        </p:nvSpPr>
        <p:spPr>
          <a:xfrm>
            <a:off x="3476718" y="2764072"/>
            <a:ext cx="1329119" cy="7739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rPr>
              <a:t>地域資料</a:t>
            </a:r>
            <a:r>
              <a:rPr lang="en-US" altLang="ja-JP" dirty="0">
                <a:latin typeface="Meiryo UI" panose="020B0604030504040204" pitchFamily="50" charset="-128"/>
                <a:ea typeface="Meiryo UI" panose="020B0604030504040204" pitchFamily="50" charset="-128"/>
              </a:rPr>
              <a:t>DB</a:t>
            </a:r>
            <a:endParaRPr lang="ja-JP" altLang="en-US" dirty="0">
              <a:latin typeface="Meiryo UI" panose="020B0604030504040204" pitchFamily="50" charset="-128"/>
              <a:ea typeface="Meiryo UI" panose="020B0604030504040204" pitchFamily="50" charset="-128"/>
            </a:endParaRPr>
          </a:p>
        </p:txBody>
      </p:sp>
      <p:sp>
        <p:nvSpPr>
          <p:cNvPr id="47" name="円/楕円 46"/>
          <p:cNvSpPr/>
          <p:nvPr/>
        </p:nvSpPr>
        <p:spPr>
          <a:xfrm>
            <a:off x="9219501" y="4566597"/>
            <a:ext cx="1454363" cy="487589"/>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a:latin typeface="Meiryo UI" panose="020B0604030504040204" pitchFamily="50" charset="-128"/>
                <a:ea typeface="Meiryo UI" panose="020B0604030504040204" pitchFamily="50" charset="-128"/>
              </a:rPr>
              <a:t>Archivist</a:t>
            </a:r>
            <a:endParaRPr lang="ja-JP" altLang="en-US" sz="1400" dirty="0">
              <a:latin typeface="Meiryo UI" panose="020B0604030504040204" pitchFamily="50" charset="-128"/>
              <a:ea typeface="Meiryo UI" panose="020B0604030504040204" pitchFamily="50" charset="-128"/>
            </a:endParaRPr>
          </a:p>
        </p:txBody>
      </p:sp>
      <p:sp>
        <p:nvSpPr>
          <p:cNvPr id="48" name="円/楕円 47"/>
          <p:cNvSpPr/>
          <p:nvPr/>
        </p:nvSpPr>
        <p:spPr>
          <a:xfrm>
            <a:off x="8557218" y="5329083"/>
            <a:ext cx="1566207" cy="63808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a:latin typeface="Meiryo UI" panose="020B0604030504040204" pitchFamily="50" charset="-128"/>
                <a:ea typeface="Meiryo UI" panose="020B0604030504040204" pitchFamily="50" charset="-128"/>
              </a:rPr>
              <a:t>Embedded Librarians</a:t>
            </a:r>
            <a:endParaRPr lang="ja-JP" altLang="en-US" sz="1400" dirty="0">
              <a:latin typeface="Meiryo UI" panose="020B0604030504040204" pitchFamily="50" charset="-128"/>
              <a:ea typeface="Meiryo UI" panose="020B0604030504040204" pitchFamily="50" charset="-128"/>
            </a:endParaRPr>
          </a:p>
        </p:txBody>
      </p:sp>
      <p:sp>
        <p:nvSpPr>
          <p:cNvPr id="49" name="円/楕円 48"/>
          <p:cNvSpPr/>
          <p:nvPr/>
        </p:nvSpPr>
        <p:spPr>
          <a:xfrm>
            <a:off x="5911435" y="3604924"/>
            <a:ext cx="1461798"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err="1">
                <a:latin typeface="Meiryo UI" panose="020B0604030504040204" pitchFamily="50" charset="-128"/>
                <a:ea typeface="Meiryo UI" panose="020B0604030504040204" pitchFamily="50" charset="-128"/>
              </a:rPr>
              <a:t>KnowlegeBase</a:t>
            </a:r>
            <a:endParaRPr lang="ja-JP" altLang="en-US" sz="1400" dirty="0">
              <a:latin typeface="Meiryo UI" panose="020B0604030504040204" pitchFamily="50" charset="-128"/>
              <a:ea typeface="Meiryo UI" panose="020B0604030504040204" pitchFamily="50" charset="-128"/>
            </a:endParaRPr>
          </a:p>
        </p:txBody>
      </p:sp>
      <p:sp>
        <p:nvSpPr>
          <p:cNvPr id="50" name="円/楕円 49"/>
          <p:cNvSpPr/>
          <p:nvPr/>
        </p:nvSpPr>
        <p:spPr>
          <a:xfrm>
            <a:off x="6521054" y="5988214"/>
            <a:ext cx="1650421" cy="464328"/>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ja-JP" altLang="en-US" sz="1400" dirty="0">
                <a:latin typeface="Meiryo UI" panose="020B0604030504040204" pitchFamily="50" charset="-128"/>
                <a:ea typeface="Meiryo UI" panose="020B0604030504040204" pitchFamily="50" charset="-128"/>
              </a:rPr>
              <a:t>一般国民</a:t>
            </a:r>
          </a:p>
        </p:txBody>
      </p:sp>
      <p:sp>
        <p:nvSpPr>
          <p:cNvPr id="6" name="フローチャート: 手操作入力 5"/>
          <p:cNvSpPr/>
          <p:nvPr/>
        </p:nvSpPr>
        <p:spPr>
          <a:xfrm>
            <a:off x="115342" y="516975"/>
            <a:ext cx="2529877" cy="1369716"/>
          </a:xfrm>
          <a:prstGeom prst="flowChartManualIn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誰でも自由に利活用するサービスを構築</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アイデアソン・ハッカソン等</a:t>
            </a:r>
            <a:endParaRPr lang="en-US" altLang="ja-JP" dirty="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市民参加型</a:t>
            </a:r>
            <a:endParaRPr lang="en-US" altLang="ja-JP" dirty="0">
              <a:latin typeface="Meiryo UI" panose="020B0604030504040204" pitchFamily="50" charset="-128"/>
              <a:ea typeface="Meiryo UI" panose="020B0604030504040204" pitchFamily="50" charset="-128"/>
            </a:endParaRPr>
          </a:p>
        </p:txBody>
      </p:sp>
      <p:sp>
        <p:nvSpPr>
          <p:cNvPr id="53" name="フローチャート: 手操作入力 52"/>
          <p:cNvSpPr/>
          <p:nvPr/>
        </p:nvSpPr>
        <p:spPr>
          <a:xfrm>
            <a:off x="767895" y="5786749"/>
            <a:ext cx="2974606" cy="844227"/>
          </a:xfrm>
          <a:prstGeom prst="flowChartManualInp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latin typeface="Meiryo UI" panose="020B0604030504040204" pitchFamily="50" charset="-128"/>
                <a:ea typeface="Meiryo UI" panose="020B0604030504040204" pitchFamily="50" charset="-128"/>
              </a:rPr>
              <a:t>Data</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Open</a:t>
            </a:r>
            <a:r>
              <a:rPr lang="ja-JP" altLang="en-US" dirty="0">
                <a:latin typeface="Meiryo UI" panose="020B0604030504040204" pitchFamily="50" charset="-128"/>
                <a:ea typeface="Meiryo UI" panose="020B0604030504040204" pitchFamily="50" charset="-128"/>
              </a:rPr>
              <a:t>化</a:t>
            </a:r>
            <a:endParaRPr lang="en-US" altLang="ja-JP" dirty="0">
              <a:latin typeface="Meiryo UI" panose="020B0604030504040204" pitchFamily="50" charset="-128"/>
              <a:ea typeface="Meiryo UI" panose="020B0604030504040204" pitchFamily="50" charset="-128"/>
            </a:endParaRPr>
          </a:p>
          <a:p>
            <a:pPr algn="ctr"/>
            <a:r>
              <a:rPr lang="en-US" altLang="ja-JP" dirty="0">
                <a:latin typeface="Meiryo UI" panose="020B0604030504040204" pitchFamily="50" charset="-128"/>
                <a:ea typeface="Meiryo UI" panose="020B0604030504040204" pitchFamily="50" charset="-128"/>
              </a:rPr>
              <a:t>Linked</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Open Data</a:t>
            </a:r>
            <a:r>
              <a:rPr lang="ja-JP" altLang="en-US" dirty="0">
                <a:latin typeface="Meiryo UI" panose="020B0604030504040204" pitchFamily="50" charset="-128"/>
                <a:ea typeface="Meiryo UI" panose="020B0604030504040204" pitchFamily="50" charset="-128"/>
              </a:rPr>
              <a:t>化</a:t>
            </a:r>
            <a:endParaRPr lang="en-US" altLang="ja-JP" dirty="0">
              <a:latin typeface="Meiryo UI" panose="020B0604030504040204" pitchFamily="50" charset="-128"/>
              <a:ea typeface="Meiryo UI" panose="020B0604030504040204" pitchFamily="50" charset="-128"/>
            </a:endParaRPr>
          </a:p>
        </p:txBody>
      </p:sp>
      <p:sp>
        <p:nvSpPr>
          <p:cNvPr id="54" name="円/楕円 53"/>
          <p:cNvSpPr/>
          <p:nvPr/>
        </p:nvSpPr>
        <p:spPr>
          <a:xfrm>
            <a:off x="7924154" y="2755559"/>
            <a:ext cx="1566207" cy="638083"/>
          </a:xfrm>
          <a:prstGeom prst="ellipse">
            <a:avLst/>
          </a:prstGeom>
        </p:spPr>
        <p:style>
          <a:lnRef idx="1">
            <a:schemeClr val="accent5"/>
          </a:lnRef>
          <a:fillRef idx="3">
            <a:schemeClr val="accent5"/>
          </a:fillRef>
          <a:effectRef idx="2">
            <a:schemeClr val="accent5"/>
          </a:effectRef>
          <a:fontRef idx="minor">
            <a:schemeClr val="lt1"/>
          </a:fontRef>
        </p:style>
        <p:txBody>
          <a:bodyPr tIns="0" rtlCol="0" anchor="t" anchorCtr="0"/>
          <a:lstStyle/>
          <a:p>
            <a:pPr algn="ctr"/>
            <a:r>
              <a:rPr lang="en-US" altLang="ja-JP" sz="1400" dirty="0">
                <a:latin typeface="Meiryo UI" panose="020B0604030504040204" pitchFamily="50" charset="-128"/>
                <a:ea typeface="Meiryo UI" panose="020B0604030504040204" pitchFamily="50" charset="-128"/>
              </a:rPr>
              <a:t>System</a:t>
            </a:r>
          </a:p>
          <a:p>
            <a:pPr algn="ctr"/>
            <a:r>
              <a:rPr lang="en-US" altLang="ja-JP" sz="1400" dirty="0">
                <a:latin typeface="Meiryo UI" panose="020B0604030504040204" pitchFamily="50" charset="-128"/>
                <a:ea typeface="Meiryo UI" panose="020B0604030504040204" pitchFamily="50" charset="-128"/>
              </a:rPr>
              <a:t>Librarians</a:t>
            </a:r>
            <a:endParaRPr lang="ja-JP" altLang="en-US" sz="1400" dirty="0">
              <a:latin typeface="Meiryo UI" panose="020B0604030504040204" pitchFamily="50" charset="-128"/>
              <a:ea typeface="Meiryo UI" panose="020B0604030504040204" pitchFamily="50" charset="-128"/>
            </a:endParaRPr>
          </a:p>
        </p:txBody>
      </p:sp>
      <p:sp>
        <p:nvSpPr>
          <p:cNvPr id="55" name="円/楕円 54"/>
          <p:cNvSpPr/>
          <p:nvPr/>
        </p:nvSpPr>
        <p:spPr>
          <a:xfrm>
            <a:off x="5971684" y="5192650"/>
            <a:ext cx="1710981" cy="6745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a:latin typeface="Meiryo UI" panose="020B0604030504040204" pitchFamily="50" charset="-128"/>
                <a:ea typeface="Meiryo UI" panose="020B0604030504040204" pitchFamily="50" charset="-128"/>
              </a:rPr>
              <a:t>Wikipedeia</a:t>
            </a:r>
            <a:endParaRPr lang="ja-JP" altLang="en-US" sz="1400" dirty="0">
              <a:latin typeface="Meiryo UI" panose="020B0604030504040204" pitchFamily="50" charset="-128"/>
              <a:ea typeface="Meiryo UI" panose="020B0604030504040204" pitchFamily="50" charset="-128"/>
            </a:endParaRPr>
          </a:p>
        </p:txBody>
      </p:sp>
      <p:sp>
        <p:nvSpPr>
          <p:cNvPr id="52" name="横巻き 51"/>
          <p:cNvSpPr/>
          <p:nvPr/>
        </p:nvSpPr>
        <p:spPr>
          <a:xfrm>
            <a:off x="10406575" y="3514170"/>
            <a:ext cx="1714890" cy="312534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恒久的保存基盤を核にして、様々な分野での知識創造活動が行われ、様々な目的で利活用できるように</a:t>
            </a:r>
          </a:p>
        </p:txBody>
      </p:sp>
    </p:spTree>
    <p:extLst>
      <p:ext uri="{BB962C8B-B14F-4D97-AF65-F5344CB8AC3E}">
        <p14:creationId xmlns:p14="http://schemas.microsoft.com/office/powerpoint/2010/main" val="220632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07917" cy="928670"/>
          </a:xfrm>
        </p:spPr>
        <p:txBody>
          <a:bodyPr>
            <a:normAutofit/>
          </a:bodyPr>
          <a:lstStyle/>
          <a:p>
            <a:r>
              <a:rPr lang="ja-JP" altLang="en-US" sz="4000" dirty="0"/>
              <a:t>ナショナルアーカイブにおける</a:t>
            </a:r>
            <a:r>
              <a:rPr lang="en-US" altLang="ja-JP" sz="4000" dirty="0"/>
              <a:t>LOD</a:t>
            </a:r>
            <a:r>
              <a:rPr lang="ja-JP" altLang="en-US" sz="4000" dirty="0"/>
              <a:t>化</a:t>
            </a:r>
          </a:p>
        </p:txBody>
      </p:sp>
      <p:sp>
        <p:nvSpPr>
          <p:cNvPr id="3" name="スライド番号プレースホルダー 2"/>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4" name="AutoShape 8"/>
          <p:cNvSpPr>
            <a:spLocks noChangeArrowheads="1"/>
          </p:cNvSpPr>
          <p:nvPr/>
        </p:nvSpPr>
        <p:spPr bwMode="auto">
          <a:xfrm>
            <a:off x="493842" y="999952"/>
            <a:ext cx="8897055" cy="805243"/>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tIns="0" anchor="t" anchorCtr="0">
            <a:noAutofit/>
          </a:bodyPr>
          <a:lstStyle/>
          <a:p>
            <a:pPr marL="342900" indent="-342900">
              <a:lnSpc>
                <a:spcPts val="2000"/>
              </a:lnSpc>
              <a:defRPr/>
            </a:pPr>
            <a:r>
              <a:rPr lang="ja-JP" altLang="en-US" sz="1400" b="1" dirty="0">
                <a:solidFill>
                  <a:srgbClr val="FF0000"/>
                </a:solidFill>
                <a:latin typeface="Meiryo UI" panose="020B0604030504040204" pitchFamily="50" charset="-128"/>
                <a:ea typeface="Meiryo UI" panose="020B0604030504040204" pitchFamily="50" charset="-128"/>
              </a:rPr>
              <a:t>知的情報資源の利用</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5" name="AutoShape 8"/>
          <p:cNvSpPr>
            <a:spLocks noChangeArrowheads="1"/>
          </p:cNvSpPr>
          <p:nvPr/>
        </p:nvSpPr>
        <p:spPr bwMode="auto">
          <a:xfrm>
            <a:off x="459237" y="3616586"/>
            <a:ext cx="8853829" cy="2970346"/>
          </a:xfrm>
          <a:prstGeom prst="roundRect">
            <a:avLst>
              <a:gd name="adj" fmla="val 8169"/>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 恒久的保存基盤</a:t>
            </a:r>
            <a:r>
              <a:rPr lang="ja-JP" altLang="en-US" sz="1200" b="1" dirty="0">
                <a:solidFill>
                  <a:schemeClr val="tx1"/>
                </a:solidFill>
                <a:latin typeface="Meiryo UI" panose="020B0604030504040204" pitchFamily="50" charset="-128"/>
                <a:ea typeface="Meiryo UI" panose="020B0604030504040204" pitchFamily="50" charset="-128"/>
              </a:rPr>
              <a:t>（目的・分野を問わず）⇒</a:t>
            </a:r>
            <a:r>
              <a:rPr lang="en-US" altLang="ja-JP" sz="1200" b="1" dirty="0">
                <a:solidFill>
                  <a:schemeClr val="tx1"/>
                </a:solidFill>
                <a:latin typeface="Meiryo UI" panose="020B0604030504040204" pitchFamily="50" charset="-128"/>
                <a:ea typeface="Meiryo UI" panose="020B0604030504040204" pitchFamily="50" charset="-128"/>
              </a:rPr>
              <a:t>Data</a:t>
            </a:r>
            <a:r>
              <a:rPr lang="ja-JP" altLang="en-US" sz="1200" b="1" dirty="0">
                <a:solidFill>
                  <a:schemeClr val="tx1"/>
                </a:solidFill>
                <a:latin typeface="Meiryo UI" panose="020B0604030504040204" pitchFamily="50" charset="-128"/>
                <a:ea typeface="Meiryo UI" panose="020B0604030504040204" pitchFamily="50" charset="-128"/>
              </a:rPr>
              <a:t> </a:t>
            </a:r>
            <a:r>
              <a:rPr lang="en-US" altLang="ja-JP" sz="1200" b="1" dirty="0">
                <a:solidFill>
                  <a:schemeClr val="tx1"/>
                </a:solidFill>
                <a:latin typeface="Meiryo UI" panose="020B0604030504040204" pitchFamily="50" charset="-128"/>
                <a:ea typeface="Meiryo UI" panose="020B0604030504040204" pitchFamily="50" charset="-128"/>
              </a:rPr>
              <a:t>Provider</a:t>
            </a:r>
            <a:endParaRPr lang="en-US" altLang="ja-JP" sz="500" b="1" dirty="0">
              <a:latin typeface="Meiryo UI" panose="020B0604030504040204" pitchFamily="50" charset="-128"/>
              <a:ea typeface="Meiryo UI" panose="020B0604030504040204" pitchFamily="50" charset="-128"/>
            </a:endParaRPr>
          </a:p>
        </p:txBody>
      </p:sp>
      <p:sp>
        <p:nvSpPr>
          <p:cNvPr id="6" name="AutoShape 8"/>
          <p:cNvSpPr>
            <a:spLocks noChangeArrowheads="1"/>
          </p:cNvSpPr>
          <p:nvPr/>
        </p:nvSpPr>
        <p:spPr bwMode="auto">
          <a:xfrm>
            <a:off x="493842" y="1872430"/>
            <a:ext cx="8819225" cy="805243"/>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marL="342900" indent="-342900">
              <a:lnSpc>
                <a:spcPts val="2000"/>
              </a:lnSpc>
              <a:defRPr/>
            </a:pPr>
            <a:r>
              <a:rPr lang="ja-JP" altLang="en-US" b="1" dirty="0">
                <a:solidFill>
                  <a:srgbClr val="FF0000"/>
                </a:solidFill>
                <a:latin typeface="Meiryo UI" panose="020B0604030504040204" pitchFamily="50" charset="-128"/>
                <a:ea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rPr>
              <a:t>情報活用基盤</a:t>
            </a:r>
            <a:r>
              <a:rPr lang="ja-JP" altLang="en-US" sz="1200" b="1" dirty="0">
                <a:solidFill>
                  <a:schemeClr val="tx1"/>
                </a:solidFill>
                <a:latin typeface="Meiryo UI" panose="020B0604030504040204" pitchFamily="50" charset="-128"/>
                <a:ea typeface="Meiryo UI" panose="020B0604030504040204" pitchFamily="50" charset="-128"/>
              </a:rPr>
              <a:t>（目的毎）⇒</a:t>
            </a:r>
            <a:r>
              <a:rPr lang="en-US" altLang="ja-JP" sz="1200" b="1" dirty="0">
                <a:solidFill>
                  <a:schemeClr val="tx1"/>
                </a:solidFill>
                <a:latin typeface="Meiryo UI" panose="020B0604030504040204" pitchFamily="50" charset="-128"/>
                <a:ea typeface="Meiryo UI" panose="020B0604030504040204" pitchFamily="50" charset="-128"/>
              </a:rPr>
              <a:t>Service</a:t>
            </a:r>
            <a:r>
              <a:rPr lang="ja-JP" altLang="en-US" sz="1200" b="1" dirty="0">
                <a:solidFill>
                  <a:schemeClr val="tx1"/>
                </a:solidFill>
                <a:latin typeface="Meiryo UI" panose="020B0604030504040204" pitchFamily="50" charset="-128"/>
                <a:ea typeface="Meiryo UI" panose="020B0604030504040204" pitchFamily="50" charset="-128"/>
              </a:rPr>
              <a:t> </a:t>
            </a:r>
            <a:r>
              <a:rPr lang="en-US" altLang="ja-JP" sz="1200" b="1" dirty="0">
                <a:solidFill>
                  <a:schemeClr val="tx1"/>
                </a:solidFill>
                <a:latin typeface="Meiryo UI" panose="020B0604030504040204" pitchFamily="50" charset="-128"/>
                <a:ea typeface="Meiryo UI" panose="020B0604030504040204" pitchFamily="50" charset="-128"/>
              </a:rPr>
              <a:t>Provider</a:t>
            </a:r>
          </a:p>
        </p:txBody>
      </p:sp>
      <p:sp>
        <p:nvSpPr>
          <p:cNvPr id="7" name="AutoShape 8"/>
          <p:cNvSpPr>
            <a:spLocks noChangeArrowheads="1"/>
          </p:cNvSpPr>
          <p:nvPr/>
        </p:nvSpPr>
        <p:spPr bwMode="auto">
          <a:xfrm>
            <a:off x="493842" y="2757888"/>
            <a:ext cx="8858619" cy="804444"/>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nSpc>
                <a:spcPts val="1600"/>
              </a:lnSpc>
            </a:pPr>
            <a:r>
              <a:rPr lang="ja-JP" altLang="en-US" sz="1600" b="1" dirty="0">
                <a:solidFill>
                  <a:srgbClr val="FF0000"/>
                </a:solidFill>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知識創造基盤</a:t>
            </a:r>
            <a:r>
              <a:rPr lang="ja-JP" altLang="en-US" sz="1200" b="1" dirty="0">
                <a:latin typeface="Meiryo UI" panose="020B0604030504040204" pitchFamily="50" charset="-128"/>
                <a:ea typeface="Meiryo UI" panose="020B0604030504040204" pitchFamily="50" charset="-128"/>
              </a:rPr>
              <a:t>（分野毎）</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innovation</a:t>
            </a:r>
            <a:r>
              <a:rPr lang="ja-JP" altLang="en-US" sz="1600"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a:t>
            </a:r>
            <a:r>
              <a:rPr lang="en-US" altLang="ja-JP" sz="1600" b="1" dirty="0" err="1">
                <a:latin typeface="Meiryo UI" panose="020B0604030504040204" pitchFamily="50" charset="-128"/>
                <a:ea typeface="Meiryo UI" panose="020B0604030504040204" pitchFamily="50" charset="-128"/>
              </a:rPr>
              <a:t>Creater</a:t>
            </a:r>
            <a:endParaRPr lang="en-US" altLang="ja-JP" sz="1600" b="1" dirty="0">
              <a:latin typeface="Meiryo UI" panose="020B0604030504040204" pitchFamily="50" charset="-128"/>
              <a:ea typeface="Meiryo UI" panose="020B0604030504040204" pitchFamily="50" charset="-128"/>
            </a:endParaRPr>
          </a:p>
        </p:txBody>
      </p:sp>
      <p:sp>
        <p:nvSpPr>
          <p:cNvPr id="9" name="AutoShape 8"/>
          <p:cNvSpPr>
            <a:spLocks noChangeArrowheads="1"/>
          </p:cNvSpPr>
          <p:nvPr/>
        </p:nvSpPr>
        <p:spPr bwMode="auto">
          <a:xfrm>
            <a:off x="862004" y="4066454"/>
            <a:ext cx="7112813" cy="506560"/>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nSpc>
                <a:spcPts val="1600"/>
              </a:lnSpc>
            </a:pPr>
            <a:r>
              <a:rPr lang="ja-JP" altLang="en-US" sz="1400" b="1" dirty="0">
                <a:latin typeface="Meiryo UI" panose="020B0604030504040204" pitchFamily="50" charset="-128"/>
                <a:ea typeface="Meiryo UI" panose="020B0604030504040204" pitchFamily="50" charset="-128"/>
              </a:rPr>
              <a:t>検索・配信機能</a:t>
            </a:r>
            <a:r>
              <a:rPr lang="ja-JP" altLang="en-US" sz="1200" b="1" dirty="0">
                <a:latin typeface="Meiryo UI" panose="020B0604030504040204" pitchFamily="50" charset="-128"/>
                <a:ea typeface="Meiryo UI" panose="020B0604030504040204" pitchFamily="50" charset="-128"/>
              </a:rPr>
              <a:t>（拠点・分野・形態を問わないプラットフォーム）</a:t>
            </a:r>
            <a:endParaRPr lang="en-US" altLang="ja-JP" sz="1100" b="1" dirty="0">
              <a:latin typeface="Meiryo UI" panose="020B0604030504040204" pitchFamily="50" charset="-128"/>
              <a:ea typeface="Meiryo UI" panose="020B0604030504040204" pitchFamily="50" charset="-128"/>
            </a:endParaRPr>
          </a:p>
        </p:txBody>
      </p:sp>
      <p:sp>
        <p:nvSpPr>
          <p:cNvPr id="10" name="AutoShape 8"/>
          <p:cNvSpPr>
            <a:spLocks noChangeArrowheads="1"/>
          </p:cNvSpPr>
          <p:nvPr/>
        </p:nvSpPr>
        <p:spPr bwMode="auto">
          <a:xfrm>
            <a:off x="690541" y="5719617"/>
            <a:ext cx="1456518" cy="625747"/>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nSpc>
                <a:spcPts val="1600"/>
              </a:lnSpc>
            </a:pPr>
            <a:endParaRPr lang="en-US" altLang="ja-JP" sz="1100" b="1" dirty="0">
              <a:latin typeface="Meiryo UI" panose="020B0604030504040204" pitchFamily="50" charset="-128"/>
              <a:ea typeface="Meiryo UI" panose="020B0604030504040204" pitchFamily="50" charset="-128"/>
            </a:endParaRPr>
          </a:p>
          <a:p>
            <a:pPr>
              <a:lnSpc>
                <a:spcPts val="1600"/>
              </a:lnSpc>
            </a:pPr>
            <a:r>
              <a:rPr lang="ja-JP" altLang="en-US" sz="1100" b="1" dirty="0">
                <a:latin typeface="Meiryo UI" panose="020B0604030504040204" pitchFamily="50" charset="-128"/>
                <a:ea typeface="Meiryo UI" panose="020B0604030504040204" pitchFamily="50" charset="-128"/>
              </a:rPr>
              <a:t>・蔵書のデジタル化</a:t>
            </a:r>
            <a:endParaRPr lang="en-US" altLang="ja-JP" sz="1100" b="1" dirty="0">
              <a:latin typeface="Meiryo UI" panose="020B0604030504040204" pitchFamily="50" charset="-128"/>
              <a:ea typeface="Meiryo UI" panose="020B0604030504040204" pitchFamily="50" charset="-128"/>
            </a:endParaRPr>
          </a:p>
        </p:txBody>
      </p:sp>
      <p:sp>
        <p:nvSpPr>
          <p:cNvPr id="11" name="AutoShape 8"/>
          <p:cNvSpPr>
            <a:spLocks noChangeArrowheads="1"/>
          </p:cNvSpPr>
          <p:nvPr/>
        </p:nvSpPr>
        <p:spPr bwMode="auto">
          <a:xfrm>
            <a:off x="666448" y="4714007"/>
            <a:ext cx="1536842" cy="864616"/>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nSpc>
                <a:spcPts val="1600"/>
              </a:lnSpc>
            </a:pPr>
            <a:r>
              <a:rPr lang="ja-JP" altLang="en-US" sz="1200" b="1" dirty="0">
                <a:latin typeface="Meiryo UI" panose="020B0604030504040204" pitchFamily="50" charset="-128"/>
                <a:ea typeface="Meiryo UI" panose="020B0604030504040204" pitchFamily="50" charset="-128"/>
              </a:rPr>
              <a:t>収集機能</a:t>
            </a:r>
            <a:endParaRPr lang="en-US" altLang="ja-JP" sz="1200" b="1" dirty="0">
              <a:latin typeface="Meiryo UI" panose="020B0604030504040204" pitchFamily="50" charset="-128"/>
              <a:ea typeface="Meiryo UI" panose="020B0604030504040204" pitchFamily="50" charset="-128"/>
            </a:endParaRPr>
          </a:p>
          <a:p>
            <a:pPr>
              <a:lnSpc>
                <a:spcPts val="1600"/>
              </a:lnSpc>
            </a:pPr>
            <a:r>
              <a:rPr lang="ja-JP" altLang="en-US" sz="1200" b="1" dirty="0">
                <a:latin typeface="Meiryo UI" panose="020B0604030504040204" pitchFamily="50" charset="-128"/>
                <a:ea typeface="Meiryo UI" panose="020B0604030504040204" pitchFamily="50" charset="-128"/>
              </a:rPr>
              <a:t>・</a:t>
            </a:r>
            <a:endParaRPr lang="en-US" altLang="ja-JP" sz="1200" b="1" dirty="0">
              <a:latin typeface="Meiryo UI" panose="020B0604030504040204" pitchFamily="50" charset="-128"/>
              <a:ea typeface="Meiryo UI" panose="020B0604030504040204" pitchFamily="50" charset="-128"/>
            </a:endParaRPr>
          </a:p>
        </p:txBody>
      </p:sp>
      <p:sp>
        <p:nvSpPr>
          <p:cNvPr id="12" name="AutoShape 8"/>
          <p:cNvSpPr>
            <a:spLocks noChangeArrowheads="1"/>
          </p:cNvSpPr>
          <p:nvPr/>
        </p:nvSpPr>
        <p:spPr bwMode="auto">
          <a:xfrm>
            <a:off x="2302163" y="4768139"/>
            <a:ext cx="3570296" cy="1694469"/>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nSpc>
                <a:spcPts val="1600"/>
              </a:lnSpc>
            </a:pPr>
            <a:r>
              <a:rPr lang="ja-JP" altLang="en-US" sz="1200" b="1" dirty="0">
                <a:latin typeface="Meiryo UI" panose="020B0604030504040204" pitchFamily="50" charset="-128"/>
                <a:ea typeface="Meiryo UI" panose="020B0604030504040204" pitchFamily="50" charset="-128"/>
              </a:rPr>
              <a:t>組織化・知識化</a:t>
            </a:r>
            <a:endParaRPr lang="en-US" altLang="ja-JP" sz="1200" b="1" dirty="0">
              <a:latin typeface="Meiryo UI" panose="020B0604030504040204" pitchFamily="50" charset="-128"/>
              <a:ea typeface="Meiryo UI" panose="020B0604030504040204" pitchFamily="50" charset="-128"/>
            </a:endParaRPr>
          </a:p>
        </p:txBody>
      </p:sp>
      <p:sp>
        <p:nvSpPr>
          <p:cNvPr id="22" name="AutoShape 8"/>
          <p:cNvSpPr>
            <a:spLocks noChangeArrowheads="1"/>
          </p:cNvSpPr>
          <p:nvPr/>
        </p:nvSpPr>
        <p:spPr bwMode="auto">
          <a:xfrm>
            <a:off x="6016893" y="4745334"/>
            <a:ext cx="2982014" cy="1712594"/>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a:lnSpc>
                <a:spcPts val="1600"/>
              </a:lnSpc>
            </a:pPr>
            <a:r>
              <a:rPr lang="ja-JP" altLang="en-US" sz="1200" b="1" dirty="0">
                <a:latin typeface="Meiryo UI" panose="020B0604030504040204" pitchFamily="50" charset="-128"/>
                <a:ea typeface="Meiryo UI" panose="020B0604030504040204" pitchFamily="50" charset="-128"/>
              </a:rPr>
              <a:t>保存機能</a:t>
            </a:r>
            <a:endParaRPr lang="en-US" altLang="ja-JP" sz="1200" b="1" dirty="0">
              <a:latin typeface="Meiryo UI" panose="020B0604030504040204" pitchFamily="50" charset="-128"/>
              <a:ea typeface="Meiryo UI" panose="020B0604030504040204" pitchFamily="50" charset="-128"/>
            </a:endParaRPr>
          </a:p>
        </p:txBody>
      </p:sp>
      <p:pic>
        <p:nvPicPr>
          <p:cNvPr id="23" name="Picture 2" descr="C:\Users\staff\Desktop\5star-ste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3002" y="4871927"/>
            <a:ext cx="2382822" cy="147343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フローチャート : 磁気ディスク 53"/>
          <p:cNvSpPr/>
          <p:nvPr/>
        </p:nvSpPr>
        <p:spPr>
          <a:xfrm>
            <a:off x="4799417" y="6013758"/>
            <a:ext cx="1108646" cy="423425"/>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nSpc>
                <a:spcPts val="1700"/>
              </a:lnSpc>
            </a:pPr>
            <a:r>
              <a:rPr lang="ja-JP" altLang="en-US" sz="1100" dirty="0">
                <a:latin typeface="Meiryo UI" panose="020B0604030504040204" pitchFamily="50" charset="-128"/>
                <a:ea typeface="Meiryo UI" panose="020B0604030504040204" pitchFamily="50" charset="-128"/>
              </a:rPr>
              <a:t>書誌・所在情報</a:t>
            </a:r>
            <a:endParaRPr lang="en-US" altLang="ja-JP" sz="1100" dirty="0">
              <a:latin typeface="Meiryo UI" panose="020B0604030504040204" pitchFamily="50" charset="-128"/>
              <a:ea typeface="Meiryo UI" panose="020B0604030504040204" pitchFamily="50" charset="-128"/>
            </a:endParaRPr>
          </a:p>
        </p:txBody>
      </p:sp>
      <p:pic>
        <p:nvPicPr>
          <p:cNvPr id="24" name="図 23"/>
          <p:cNvPicPr>
            <a:picLocks noChangeAspect="1"/>
          </p:cNvPicPr>
          <p:nvPr/>
        </p:nvPicPr>
        <p:blipFill>
          <a:blip r:embed="rId4"/>
          <a:stretch>
            <a:fillRect/>
          </a:stretch>
        </p:blipFill>
        <p:spPr>
          <a:xfrm>
            <a:off x="4171789" y="5148749"/>
            <a:ext cx="1496759" cy="8368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5" name="図 24"/>
          <p:cNvPicPr>
            <a:picLocks noChangeAspect="1"/>
          </p:cNvPicPr>
          <p:nvPr/>
        </p:nvPicPr>
        <p:blipFill>
          <a:blip r:embed="rId5"/>
          <a:stretch>
            <a:fillRect/>
          </a:stretch>
        </p:blipFill>
        <p:spPr>
          <a:xfrm>
            <a:off x="6078273" y="5064402"/>
            <a:ext cx="2202472" cy="11951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フローチャート : 磁気ディスク 53"/>
          <p:cNvSpPr/>
          <p:nvPr/>
        </p:nvSpPr>
        <p:spPr>
          <a:xfrm>
            <a:off x="7770149" y="5800110"/>
            <a:ext cx="1351212" cy="657818"/>
          </a:xfrm>
          <a:prstGeom prst="flowChartMagneticDisk">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nSpc>
                <a:spcPts val="1700"/>
              </a:lnSpc>
            </a:pPr>
            <a:r>
              <a:rPr lang="ja-JP" altLang="en-US" sz="1100" dirty="0">
                <a:latin typeface="Meiryo UI" panose="020B0604030504040204" pitchFamily="50" charset="-128"/>
                <a:ea typeface="Meiryo UI" panose="020B0604030504040204" pitchFamily="50" charset="-128"/>
              </a:rPr>
              <a:t>保存用コンテンツ</a:t>
            </a:r>
            <a:endParaRPr lang="en-US" altLang="ja-JP" sz="1100" dirty="0">
              <a:latin typeface="Meiryo UI" panose="020B0604030504040204" pitchFamily="50" charset="-128"/>
              <a:ea typeface="Meiryo UI" panose="020B0604030504040204" pitchFamily="50" charset="-128"/>
            </a:endParaRPr>
          </a:p>
          <a:p>
            <a:pPr>
              <a:lnSpc>
                <a:spcPts val="1700"/>
              </a:lnSpc>
            </a:pPr>
            <a:r>
              <a:rPr lang="ja-JP" altLang="en-US" sz="1100" dirty="0">
                <a:latin typeface="Meiryo UI" panose="020B0604030504040204" pitchFamily="50" charset="-128"/>
                <a:ea typeface="Meiryo UI" panose="020B0604030504040204" pitchFamily="50" charset="-128"/>
              </a:rPr>
              <a:t>永久保存庫</a:t>
            </a:r>
            <a:endParaRPr lang="en-US" altLang="ja-JP" sz="11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5413083" y="2926277"/>
            <a:ext cx="1080067" cy="500004"/>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研究開発・技術開発</a:t>
            </a:r>
            <a:endParaRPr lang="en-US" altLang="ja-JP" sz="12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2295649" y="3067277"/>
            <a:ext cx="1080067" cy="403328"/>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創作活動</a:t>
            </a:r>
            <a:endParaRPr lang="en-US" altLang="ja-JP" sz="1200" dirty="0">
              <a:latin typeface="Meiryo UI" panose="020B0604030504040204" pitchFamily="50" charset="-128"/>
              <a:ea typeface="Meiryo UI" panose="020B0604030504040204" pitchFamily="50" charset="-128"/>
            </a:endParaRPr>
          </a:p>
        </p:txBody>
      </p:sp>
      <p:sp>
        <p:nvSpPr>
          <p:cNvPr id="28" name="AutoShape 8"/>
          <p:cNvSpPr>
            <a:spLocks noChangeArrowheads="1"/>
          </p:cNvSpPr>
          <p:nvPr/>
        </p:nvSpPr>
        <p:spPr bwMode="auto">
          <a:xfrm>
            <a:off x="3835287" y="3067816"/>
            <a:ext cx="1484284" cy="402250"/>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調査・研究活動</a:t>
            </a:r>
            <a:endParaRPr lang="en-US" altLang="ja-JP" sz="1200" dirty="0">
              <a:latin typeface="Meiryo UI" panose="020B0604030504040204" pitchFamily="50" charset="-128"/>
              <a:ea typeface="Meiryo UI" panose="020B0604030504040204" pitchFamily="50" charset="-128"/>
            </a:endParaRPr>
          </a:p>
        </p:txBody>
      </p:sp>
      <p:sp>
        <p:nvSpPr>
          <p:cNvPr id="29" name="AutoShape 8"/>
          <p:cNvSpPr>
            <a:spLocks noChangeArrowheads="1"/>
          </p:cNvSpPr>
          <p:nvPr/>
        </p:nvSpPr>
        <p:spPr bwMode="auto">
          <a:xfrm>
            <a:off x="6997288" y="2253520"/>
            <a:ext cx="1021225" cy="347043"/>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文献情報</a:t>
            </a:r>
            <a:endParaRPr lang="en-US" altLang="ja-JP" sz="1200" dirty="0">
              <a:latin typeface="Meiryo UI" panose="020B0604030504040204" pitchFamily="50" charset="-128"/>
              <a:ea typeface="Meiryo UI" panose="020B0604030504040204" pitchFamily="50" charset="-128"/>
            </a:endParaRPr>
          </a:p>
        </p:txBody>
      </p:sp>
      <p:sp>
        <p:nvSpPr>
          <p:cNvPr id="30" name="AutoShape 8"/>
          <p:cNvSpPr>
            <a:spLocks noChangeArrowheads="1"/>
          </p:cNvSpPr>
          <p:nvPr/>
        </p:nvSpPr>
        <p:spPr bwMode="auto">
          <a:xfrm>
            <a:off x="733181" y="2255886"/>
            <a:ext cx="2027501" cy="364697"/>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indent="-342900" algn="ctr">
              <a:defRPr/>
            </a:pPr>
            <a:r>
              <a:rPr lang="ja-JP" altLang="en-US" sz="1200" dirty="0">
                <a:latin typeface="Meiryo UI" panose="020B0604030504040204" pitchFamily="50" charset="-128"/>
                <a:ea typeface="Meiryo UI" panose="020B0604030504040204" pitchFamily="50" charset="-128"/>
              </a:rPr>
              <a:t>文化財・メディア芸術</a:t>
            </a:r>
            <a:endParaRPr lang="en-US" altLang="ja-JP" sz="1200" dirty="0">
              <a:latin typeface="Meiryo UI" panose="020B0604030504040204" pitchFamily="50" charset="-128"/>
              <a:ea typeface="Meiryo UI" panose="020B0604030504040204" pitchFamily="50" charset="-128"/>
            </a:endParaRPr>
          </a:p>
        </p:txBody>
      </p:sp>
      <p:sp>
        <p:nvSpPr>
          <p:cNvPr id="31" name="AutoShape 8"/>
          <p:cNvSpPr>
            <a:spLocks noChangeArrowheads="1"/>
          </p:cNvSpPr>
          <p:nvPr/>
        </p:nvSpPr>
        <p:spPr bwMode="auto">
          <a:xfrm>
            <a:off x="2962246" y="2293254"/>
            <a:ext cx="1046019" cy="343818"/>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防災情報</a:t>
            </a:r>
            <a:endParaRPr lang="en-US" altLang="ja-JP" sz="1200" dirty="0">
              <a:latin typeface="Meiryo UI" panose="020B0604030504040204" pitchFamily="50" charset="-128"/>
              <a:ea typeface="Meiryo UI" panose="020B0604030504040204" pitchFamily="50" charset="-128"/>
            </a:endParaRPr>
          </a:p>
        </p:txBody>
      </p:sp>
      <p:sp>
        <p:nvSpPr>
          <p:cNvPr id="32" name="AutoShape 8"/>
          <p:cNvSpPr>
            <a:spLocks noChangeArrowheads="1"/>
          </p:cNvSpPr>
          <p:nvPr/>
        </p:nvSpPr>
        <p:spPr bwMode="auto">
          <a:xfrm>
            <a:off x="7887696" y="1318818"/>
            <a:ext cx="1351622"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国際文化交流</a:t>
            </a:r>
            <a:endParaRPr lang="en-US" altLang="ja-JP" sz="1200" dirty="0">
              <a:latin typeface="Meiryo UI" panose="020B0604030504040204" pitchFamily="50" charset="-128"/>
              <a:ea typeface="Meiryo UI" panose="020B0604030504040204" pitchFamily="50" charset="-128"/>
            </a:endParaRPr>
          </a:p>
        </p:txBody>
      </p:sp>
      <p:sp>
        <p:nvSpPr>
          <p:cNvPr id="33" name="AutoShape 8"/>
          <p:cNvSpPr>
            <a:spLocks noChangeArrowheads="1"/>
          </p:cNvSpPr>
          <p:nvPr/>
        </p:nvSpPr>
        <p:spPr bwMode="auto">
          <a:xfrm>
            <a:off x="5169121" y="1248240"/>
            <a:ext cx="928591"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教育活用</a:t>
            </a:r>
            <a:endParaRPr lang="en-US" altLang="ja-JP" sz="1200" dirty="0">
              <a:latin typeface="Meiryo UI" panose="020B0604030504040204" pitchFamily="50" charset="-128"/>
              <a:ea typeface="Meiryo UI" panose="020B0604030504040204" pitchFamily="50" charset="-128"/>
            </a:endParaRPr>
          </a:p>
        </p:txBody>
      </p:sp>
      <p:sp>
        <p:nvSpPr>
          <p:cNvPr id="34" name="AutoShape 8"/>
          <p:cNvSpPr>
            <a:spLocks noChangeArrowheads="1"/>
          </p:cNvSpPr>
          <p:nvPr/>
        </p:nvSpPr>
        <p:spPr bwMode="auto">
          <a:xfrm>
            <a:off x="6748614" y="1306059"/>
            <a:ext cx="1111340"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地域活性化</a:t>
            </a:r>
            <a:endParaRPr lang="en-US" altLang="ja-JP" sz="1200" dirty="0">
              <a:latin typeface="Meiryo UI" panose="020B0604030504040204" pitchFamily="50" charset="-128"/>
              <a:ea typeface="Meiryo UI" panose="020B0604030504040204" pitchFamily="50" charset="-128"/>
            </a:endParaRPr>
          </a:p>
        </p:txBody>
      </p:sp>
      <p:sp>
        <p:nvSpPr>
          <p:cNvPr id="35" name="AutoShape 8"/>
          <p:cNvSpPr>
            <a:spLocks noChangeArrowheads="1"/>
          </p:cNvSpPr>
          <p:nvPr/>
        </p:nvSpPr>
        <p:spPr bwMode="auto">
          <a:xfrm>
            <a:off x="2425666" y="1311766"/>
            <a:ext cx="1111340" cy="36101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新産業創出</a:t>
            </a:r>
            <a:endParaRPr lang="en-US" altLang="ja-JP" sz="12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4169924" y="2293254"/>
            <a:ext cx="1243158" cy="34381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a:t>
            </a:r>
            <a:r>
              <a:rPr lang="ja-JP" altLang="en-US" sz="1200" dirty="0" err="1">
                <a:latin typeface="Meiryo UI" panose="020B0604030504040204" pitchFamily="50" charset="-128"/>
                <a:ea typeface="Meiryo UI" panose="020B0604030504040204" pitchFamily="50" charset="-128"/>
              </a:rPr>
              <a:t>情報情報</a:t>
            </a:r>
            <a:endParaRPr lang="en-US" altLang="ja-JP" sz="1200" dirty="0">
              <a:latin typeface="Meiryo UI" panose="020B0604030504040204" pitchFamily="50" charset="-128"/>
              <a:ea typeface="Meiryo UI" panose="020B0604030504040204" pitchFamily="50" charset="-128"/>
            </a:endParaRPr>
          </a:p>
        </p:txBody>
      </p:sp>
      <p:sp>
        <p:nvSpPr>
          <p:cNvPr id="37" name="AutoShape 8"/>
          <p:cNvSpPr>
            <a:spLocks noChangeArrowheads="1"/>
          </p:cNvSpPr>
          <p:nvPr/>
        </p:nvSpPr>
        <p:spPr bwMode="auto">
          <a:xfrm>
            <a:off x="3828770" y="1227190"/>
            <a:ext cx="1203488" cy="454465"/>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科学技術</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イノベーション</a:t>
            </a:r>
            <a:endParaRPr lang="en-US" altLang="ja-JP" sz="1200" dirty="0">
              <a:latin typeface="Meiryo UI" panose="020B0604030504040204" pitchFamily="50" charset="-128"/>
              <a:ea typeface="Meiryo UI" panose="020B0604030504040204" pitchFamily="50" charset="-128"/>
            </a:endParaRPr>
          </a:p>
        </p:txBody>
      </p:sp>
      <p:sp>
        <p:nvSpPr>
          <p:cNvPr id="38" name="AutoShape 8"/>
          <p:cNvSpPr>
            <a:spLocks noChangeArrowheads="1"/>
          </p:cNvSpPr>
          <p:nvPr/>
        </p:nvSpPr>
        <p:spPr bwMode="auto">
          <a:xfrm>
            <a:off x="1130728" y="1268828"/>
            <a:ext cx="1111340" cy="460043"/>
          </a:xfrm>
          <a:prstGeom prst="roundRect">
            <a:avLst>
              <a:gd name="adj" fmla="val 25048"/>
            </a:avLst>
          </a:prstGeom>
          <a:ln>
            <a:headEnd/>
            <a:tailEnd/>
          </a:ln>
        </p:spPr>
        <p:style>
          <a:lnRef idx="2">
            <a:schemeClr val="accent5"/>
          </a:lnRef>
          <a:fillRef idx="1">
            <a:schemeClr val="lt1"/>
          </a:fillRef>
          <a:effectRef idx="0">
            <a:schemeClr val="accent5"/>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新たな知識の創造</a:t>
            </a:r>
            <a:endParaRPr lang="en-US" altLang="ja-JP" sz="1200" dirty="0">
              <a:latin typeface="Meiryo UI" panose="020B0604030504040204" pitchFamily="50" charset="-128"/>
              <a:ea typeface="Meiryo UI" panose="020B0604030504040204" pitchFamily="50" charset="-128"/>
            </a:endParaRPr>
          </a:p>
        </p:txBody>
      </p:sp>
      <p:sp>
        <p:nvSpPr>
          <p:cNvPr id="39" name="AutoShape 8"/>
          <p:cNvSpPr>
            <a:spLocks noChangeArrowheads="1"/>
          </p:cNvSpPr>
          <p:nvPr/>
        </p:nvSpPr>
        <p:spPr bwMode="auto">
          <a:xfrm>
            <a:off x="5497563" y="2295130"/>
            <a:ext cx="1422034" cy="330582"/>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過去のウェブ情報</a:t>
            </a:r>
            <a:endParaRPr lang="en-US" altLang="ja-JP" sz="1200" dirty="0">
              <a:latin typeface="Meiryo UI" panose="020B0604030504040204" pitchFamily="50" charset="-128"/>
              <a:ea typeface="Meiryo UI" panose="020B0604030504040204" pitchFamily="50" charset="-128"/>
            </a:endParaRPr>
          </a:p>
        </p:txBody>
      </p:sp>
      <p:sp>
        <p:nvSpPr>
          <p:cNvPr id="40" name="AutoShape 8"/>
          <p:cNvSpPr>
            <a:spLocks noChangeArrowheads="1"/>
          </p:cNvSpPr>
          <p:nvPr/>
        </p:nvSpPr>
        <p:spPr bwMode="auto">
          <a:xfrm>
            <a:off x="6575077" y="2951382"/>
            <a:ext cx="1401419" cy="437744"/>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gn="ctr"/>
            <a:r>
              <a:rPr lang="ja-JP" altLang="en-US" sz="1200" dirty="0">
                <a:latin typeface="Meiryo UI" panose="020B0604030504040204" pitchFamily="50" charset="-128"/>
                <a:ea typeface="Meiryo UI" panose="020B0604030504040204" pitchFamily="50" charset="-128"/>
              </a:rPr>
              <a:t>ナレッジ・レファレンス情報作成</a:t>
            </a:r>
            <a:endParaRPr lang="en-US" altLang="ja-JP" sz="1200" dirty="0">
              <a:latin typeface="Meiryo UI" panose="020B0604030504040204" pitchFamily="50" charset="-128"/>
              <a:ea typeface="Meiryo UI" panose="020B0604030504040204" pitchFamily="50" charset="-128"/>
            </a:endParaRPr>
          </a:p>
        </p:txBody>
      </p:sp>
      <p:pic>
        <p:nvPicPr>
          <p:cNvPr id="41" name="図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2106" y="1998698"/>
            <a:ext cx="770631" cy="137084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左カーブ矢印 41"/>
          <p:cNvSpPr/>
          <p:nvPr/>
        </p:nvSpPr>
        <p:spPr>
          <a:xfrm flipH="1">
            <a:off x="366124" y="1525351"/>
            <a:ext cx="510615" cy="3724808"/>
          </a:xfrm>
          <a:prstGeom prst="curvedLeftArrow">
            <a:avLst>
              <a:gd name="adj1" fmla="val 34492"/>
              <a:gd name="adj2" fmla="val 103930"/>
              <a:gd name="adj3" fmla="val 29639"/>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43" name="左矢印 42"/>
          <p:cNvSpPr/>
          <p:nvPr/>
        </p:nvSpPr>
        <p:spPr>
          <a:xfrm rot="5400000">
            <a:off x="6397664" y="3164731"/>
            <a:ext cx="222295" cy="86107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44" name="左矢印 43"/>
          <p:cNvSpPr/>
          <p:nvPr/>
        </p:nvSpPr>
        <p:spPr>
          <a:xfrm rot="5400000">
            <a:off x="6417103" y="2348524"/>
            <a:ext cx="222295" cy="86107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45" name="左矢印 44"/>
          <p:cNvSpPr/>
          <p:nvPr/>
        </p:nvSpPr>
        <p:spPr>
          <a:xfrm rot="5400000">
            <a:off x="6455602" y="1503760"/>
            <a:ext cx="222295" cy="861077"/>
          </a:xfrm>
          <a:prstGeom prst="leftArrow">
            <a:avLst/>
          </a:prstGeom>
          <a:solidFill>
            <a:srgbClr val="002060"/>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4" name="AutoShape 8"/>
          <p:cNvSpPr>
            <a:spLocks noChangeArrowheads="1"/>
          </p:cNvSpPr>
          <p:nvPr/>
        </p:nvSpPr>
        <p:spPr bwMode="auto">
          <a:xfrm>
            <a:off x="4799417" y="4633756"/>
            <a:ext cx="1298294" cy="363248"/>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a:lnSpc>
                <a:spcPts val="1600"/>
              </a:lnSpc>
            </a:pPr>
            <a:r>
              <a:rPr lang="ja-JP" altLang="en-US" sz="1200" b="1" dirty="0">
                <a:latin typeface="Meiryo UI" panose="020B0604030504040204" pitchFamily="50" charset="-128"/>
                <a:ea typeface="Meiryo UI" panose="020B0604030504040204" pitchFamily="50" charset="-128"/>
              </a:rPr>
              <a:t>権利情報管理</a:t>
            </a:r>
            <a:endParaRPr lang="en-US" altLang="ja-JP" sz="1200" b="1" dirty="0">
              <a:latin typeface="Meiryo UI" panose="020B0604030504040204" pitchFamily="50" charset="-128"/>
              <a:ea typeface="Meiryo UI" panose="020B0604030504040204" pitchFamily="50" charset="-128"/>
            </a:endParaRPr>
          </a:p>
        </p:txBody>
      </p:sp>
      <p:pic>
        <p:nvPicPr>
          <p:cNvPr id="46" name="図 45"/>
          <p:cNvPicPr>
            <a:picLocks noChangeAspect="1"/>
          </p:cNvPicPr>
          <p:nvPr/>
        </p:nvPicPr>
        <p:blipFill>
          <a:blip r:embed="rId7"/>
          <a:stretch>
            <a:fillRect/>
          </a:stretch>
        </p:blipFill>
        <p:spPr>
          <a:xfrm>
            <a:off x="7239365" y="3711968"/>
            <a:ext cx="1868373" cy="129664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47" name="正方形/長方形 46"/>
          <p:cNvSpPr/>
          <p:nvPr/>
        </p:nvSpPr>
        <p:spPr>
          <a:xfrm>
            <a:off x="7907586" y="4927502"/>
            <a:ext cx="1391337" cy="461665"/>
          </a:xfrm>
          <a:prstGeom prst="rect">
            <a:avLst/>
          </a:prstGeom>
        </p:spPr>
        <p:txBody>
          <a:bodyPr wrap="square">
            <a:spAutoFit/>
          </a:bodyPr>
          <a:lstStyle/>
          <a:p>
            <a:r>
              <a:rPr lang="en-US" altLang="ja-JP" sz="1200" dirty="0">
                <a:latin typeface="Meiryo UI" panose="020B0604030504040204" pitchFamily="50" charset="-128"/>
                <a:ea typeface="Meiryo UI" panose="020B0604030504040204" pitchFamily="50" charset="-128"/>
              </a:rPr>
              <a:t>http://lod4all.net/</a:t>
            </a:r>
            <a:endParaRPr lang="ja-JP" altLang="en-US" sz="1200" dirty="0">
              <a:latin typeface="Meiryo UI" panose="020B0604030504040204" pitchFamily="50" charset="-128"/>
              <a:ea typeface="Meiryo UI" panose="020B0604030504040204" pitchFamily="50" charset="-128"/>
            </a:endParaRPr>
          </a:p>
        </p:txBody>
      </p:sp>
      <p:sp>
        <p:nvSpPr>
          <p:cNvPr id="48" name="正方形/長方形 47"/>
          <p:cNvSpPr/>
          <p:nvPr/>
        </p:nvSpPr>
        <p:spPr>
          <a:xfrm>
            <a:off x="2668867" y="5991828"/>
            <a:ext cx="1391337" cy="461665"/>
          </a:xfrm>
          <a:prstGeom prst="rect">
            <a:avLst/>
          </a:prstGeom>
        </p:spPr>
        <p:txBody>
          <a:bodyPr wrap="square">
            <a:spAutoFit/>
          </a:bodyPr>
          <a:lstStyle/>
          <a:p>
            <a:r>
              <a:rPr lang="en-US" altLang="ja-JP" sz="1200" dirty="0">
                <a:latin typeface="Meiryo UI" panose="020B0604030504040204" pitchFamily="50" charset="-128"/>
                <a:ea typeface="Meiryo UI" panose="020B0604030504040204" pitchFamily="50" charset="-128"/>
              </a:rPr>
              <a:t>http://lod4all.net/</a:t>
            </a:r>
            <a:endParaRPr lang="ja-JP" altLang="en-US" sz="1200" dirty="0">
              <a:latin typeface="Meiryo UI" panose="020B0604030504040204" pitchFamily="50" charset="-128"/>
              <a:ea typeface="Meiryo UI" panose="020B0604030504040204" pitchFamily="50" charset="-128"/>
            </a:endParaRPr>
          </a:p>
        </p:txBody>
      </p:sp>
      <p:sp>
        <p:nvSpPr>
          <p:cNvPr id="49" name="横巻き 48"/>
          <p:cNvSpPr/>
          <p:nvPr/>
        </p:nvSpPr>
        <p:spPr>
          <a:xfrm>
            <a:off x="7460980" y="720109"/>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2014</a:t>
            </a:r>
            <a:r>
              <a:rPr lang="ja-JP" altLang="en-US" sz="1100" b="1" dirty="0">
                <a:solidFill>
                  <a:srgbClr val="FF0000"/>
                </a:solidFill>
                <a:latin typeface="Meiryo UI" panose="020B0604030504040204" pitchFamily="50" charset="-128"/>
                <a:ea typeface="Meiryo UI" panose="020B0604030504040204" pitchFamily="50" charset="-128"/>
              </a:rPr>
              <a:t>年</a:t>
            </a:r>
            <a:r>
              <a:rPr lang="en-US" altLang="ja-JP" sz="1100" b="1" dirty="0">
                <a:solidFill>
                  <a:srgbClr val="FF0000"/>
                </a:solidFill>
                <a:latin typeface="Meiryo UI" panose="020B0604030504040204" pitchFamily="50" charset="-128"/>
                <a:ea typeface="Meiryo UI" panose="020B0604030504040204" pitchFamily="50" charset="-128"/>
              </a:rPr>
              <a:t>9</a:t>
            </a:r>
            <a:r>
              <a:rPr lang="ja-JP" altLang="en-US" sz="1100" b="1" dirty="0">
                <a:solidFill>
                  <a:srgbClr val="FF0000"/>
                </a:solidFill>
                <a:latin typeface="Meiryo UI" panose="020B0604030504040204" pitchFamily="50" charset="-128"/>
                <a:ea typeface="Meiryo UI" panose="020B0604030504040204" pitchFamily="50" charset="-128"/>
              </a:rPr>
              <a:t>月</a:t>
            </a:r>
            <a:r>
              <a:rPr lang="en-US" altLang="ja-JP" sz="1100" b="1" dirty="0">
                <a:solidFill>
                  <a:srgbClr val="FF0000"/>
                </a:solidFill>
                <a:latin typeface="Meiryo UI" panose="020B0604030504040204" pitchFamily="50" charset="-128"/>
                <a:ea typeface="Meiryo UI" panose="020B0604030504040204" pitchFamily="50" charset="-128"/>
              </a:rPr>
              <a:t>8</a:t>
            </a:r>
            <a:r>
              <a:rPr lang="ja-JP" altLang="en-US" sz="1100" b="1" dirty="0">
                <a:solidFill>
                  <a:srgbClr val="FF0000"/>
                </a:solidFill>
                <a:latin typeface="Meiryo UI" panose="020B0604030504040204" pitchFamily="50" charset="-128"/>
                <a:ea typeface="Meiryo UI" panose="020B0604030504040204" pitchFamily="50" charset="-128"/>
              </a:rPr>
              <a:t>日版</a:t>
            </a:r>
            <a:endParaRPr lang="en-US" altLang="ja-JP" sz="1100" b="1" dirty="0">
              <a:solidFill>
                <a:srgbClr val="FF0000"/>
              </a:solidFill>
              <a:latin typeface="Meiryo UI" panose="020B0604030504040204" pitchFamily="50" charset="-128"/>
              <a:ea typeface="Meiryo UI" panose="020B0604030504040204" pitchFamily="50" charset="-128"/>
            </a:endParaRPr>
          </a:p>
          <a:p>
            <a:pPr algn="ctr"/>
            <a:r>
              <a:rPr lang="ja-JP" altLang="en-US" sz="1100" b="1" dirty="0">
                <a:solidFill>
                  <a:srgbClr val="FF0000"/>
                </a:solidFill>
                <a:latin typeface="Meiryo UI" panose="020B0604030504040204" pitchFamily="50" charset="-128"/>
                <a:ea typeface="Meiryo UI" panose="020B0604030504040204" pitchFamily="50" charset="-128"/>
              </a:rPr>
              <a:t>中山</a:t>
            </a:r>
            <a:endParaRPr lang="en-US" altLang="ja-JP" sz="1100" b="1" dirty="0">
              <a:solidFill>
                <a:srgbClr val="FF0000"/>
              </a:solidFill>
              <a:latin typeface="Meiryo UI" panose="020B0604030504040204" pitchFamily="50" charset="-128"/>
              <a:ea typeface="Meiryo UI" panose="020B0604030504040204" pitchFamily="50" charset="-128"/>
            </a:endParaRPr>
          </a:p>
        </p:txBody>
      </p:sp>
      <p:sp>
        <p:nvSpPr>
          <p:cNvPr id="50" name="横巻き 49"/>
          <p:cNvSpPr/>
          <p:nvPr/>
        </p:nvSpPr>
        <p:spPr>
          <a:xfrm>
            <a:off x="10117014" y="3927422"/>
            <a:ext cx="2074986" cy="243778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b="1" dirty="0">
                <a:solidFill>
                  <a:srgbClr val="FF0000"/>
                </a:solidFill>
                <a:latin typeface="Meiryo UI" panose="020B0604030504040204" pitchFamily="50" charset="-128"/>
                <a:ea typeface="Meiryo UI" panose="020B0604030504040204" pitchFamily="50" charset="-128"/>
              </a:rPr>
              <a:t>LOD</a:t>
            </a:r>
            <a:r>
              <a:rPr lang="ja-JP" altLang="en-US" b="1" dirty="0">
                <a:solidFill>
                  <a:srgbClr val="FF0000"/>
                </a:solidFill>
                <a:latin typeface="Meiryo UI" panose="020B0604030504040204" pitchFamily="50" charset="-128"/>
                <a:ea typeface="Meiryo UI" panose="020B0604030504040204" pitchFamily="50" charset="-128"/>
              </a:rPr>
              <a:t>化の動きは、ナショナルアーカイブの中で、サービスとして実現されていくことを想定</a:t>
            </a:r>
          </a:p>
        </p:txBody>
      </p:sp>
    </p:spTree>
    <p:extLst>
      <p:ext uri="{BB962C8B-B14F-4D97-AF65-F5344CB8AC3E}">
        <p14:creationId xmlns:p14="http://schemas.microsoft.com/office/powerpoint/2010/main" val="361909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utoShape 8"/>
          <p:cNvSpPr>
            <a:spLocks noChangeArrowheads="1"/>
          </p:cNvSpPr>
          <p:nvPr/>
        </p:nvSpPr>
        <p:spPr bwMode="auto">
          <a:xfrm>
            <a:off x="746596" y="1005808"/>
            <a:ext cx="1956912" cy="1004274"/>
          </a:xfrm>
          <a:prstGeom prst="roundRect">
            <a:avLst>
              <a:gd name="adj" fmla="val 8169"/>
            </a:avLst>
          </a:prstGeom>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800" b="1" dirty="0">
                <a:latin typeface="Meiryo UI" panose="020B0604030504040204" pitchFamily="50" charset="-128"/>
                <a:ea typeface="Meiryo UI" panose="020B0604030504040204" pitchFamily="50" charset="-128"/>
              </a:rPr>
              <a:t>著作（</a:t>
            </a:r>
            <a:r>
              <a:rPr lang="en-US" altLang="ja-JP" sz="800" b="1" dirty="0">
                <a:latin typeface="Meiryo UI" panose="020B0604030504040204" pitchFamily="50" charset="-128"/>
                <a:ea typeface="Meiryo UI" panose="020B0604030504040204" pitchFamily="50" charset="-128"/>
              </a:rPr>
              <a:t>Work</a:t>
            </a:r>
            <a:r>
              <a:rPr lang="ja-JP" altLang="en-US" sz="800"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p:txBody>
      </p:sp>
      <p:sp>
        <p:nvSpPr>
          <p:cNvPr id="87" name="AutoShape 8"/>
          <p:cNvSpPr>
            <a:spLocks noChangeArrowheads="1"/>
          </p:cNvSpPr>
          <p:nvPr/>
        </p:nvSpPr>
        <p:spPr bwMode="auto">
          <a:xfrm>
            <a:off x="2766069" y="1044116"/>
            <a:ext cx="3838934" cy="1151066"/>
          </a:xfrm>
          <a:prstGeom prst="roundRect">
            <a:avLst>
              <a:gd name="adj" fmla="val 8169"/>
            </a:avLst>
          </a:prstGeom>
          <a:ln>
            <a:headEnd/>
            <a:tailEnd/>
          </a:ln>
        </p:spPr>
        <p:style>
          <a:lnRef idx="1">
            <a:schemeClr val="accent4"/>
          </a:lnRef>
          <a:fillRef idx="2">
            <a:schemeClr val="accent4"/>
          </a:fillRef>
          <a:effectRef idx="1">
            <a:schemeClr val="accent4"/>
          </a:effectRef>
          <a:fontRef idx="minor">
            <a:schemeClr val="dk1"/>
          </a:fontRef>
        </p:style>
        <p:txBody>
          <a:bodyPr wrap="square" anchor="t" anchorCtr="0">
            <a:noAutofit/>
          </a:bodyPr>
          <a:lstStyle/>
          <a:p>
            <a:pPr marL="342900" indent="-342900">
              <a:defRPr/>
            </a:pPr>
            <a:r>
              <a:rPr lang="ja-JP" altLang="en-US" sz="800" dirty="0">
                <a:latin typeface="Meiryo UI" panose="020B0604030504040204" pitchFamily="50" charset="-128"/>
                <a:ea typeface="Meiryo UI" panose="020B0604030504040204" pitchFamily="50" charset="-128"/>
              </a:rPr>
              <a:t>典拠・典籍・件名・キーワード・シソーラス等</a:t>
            </a:r>
            <a:endParaRPr lang="en-US" altLang="ja-JP" sz="800" dirty="0">
              <a:latin typeface="Meiryo UI" panose="020B0604030504040204" pitchFamily="50" charset="-128"/>
              <a:ea typeface="Meiryo UI" panose="020B0604030504040204" pitchFamily="50" charset="-128"/>
            </a:endParaRPr>
          </a:p>
        </p:txBody>
      </p:sp>
      <p:sp>
        <p:nvSpPr>
          <p:cNvPr id="84" name="AutoShape 8"/>
          <p:cNvSpPr>
            <a:spLocks noChangeArrowheads="1"/>
          </p:cNvSpPr>
          <p:nvPr/>
        </p:nvSpPr>
        <p:spPr bwMode="auto">
          <a:xfrm>
            <a:off x="8350957" y="3964130"/>
            <a:ext cx="1315699" cy="1075313"/>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dirty="0">
                <a:latin typeface="Meiryo UI" panose="020B0604030504040204" pitchFamily="50" charset="-128"/>
                <a:ea typeface="Meiryo UI" panose="020B0604030504040204" pitchFamily="50" charset="-128"/>
              </a:rPr>
              <a:t>無形物</a:t>
            </a:r>
            <a:endParaRPr lang="en-US" altLang="ja-JP" sz="800" dirty="0">
              <a:latin typeface="Meiryo UI" panose="020B0604030504040204" pitchFamily="50" charset="-128"/>
              <a:ea typeface="Meiryo UI" panose="020B0604030504040204" pitchFamily="50" charset="-128"/>
            </a:endParaRPr>
          </a:p>
        </p:txBody>
      </p:sp>
      <p:sp>
        <p:nvSpPr>
          <p:cNvPr id="83" name="AutoShape 8"/>
          <p:cNvSpPr>
            <a:spLocks noChangeArrowheads="1"/>
          </p:cNvSpPr>
          <p:nvPr/>
        </p:nvSpPr>
        <p:spPr bwMode="auto">
          <a:xfrm>
            <a:off x="6662063" y="3964130"/>
            <a:ext cx="1639395" cy="1045535"/>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dirty="0">
                <a:latin typeface="Meiryo UI" panose="020B0604030504040204" pitchFamily="50" charset="-128"/>
                <a:ea typeface="Meiryo UI" panose="020B0604030504040204" pitchFamily="50" charset="-128"/>
              </a:rPr>
              <a:t>有形物</a:t>
            </a:r>
            <a:endParaRPr lang="en-US" altLang="ja-JP" sz="800" dirty="0">
              <a:latin typeface="Meiryo UI" panose="020B0604030504040204" pitchFamily="50" charset="-128"/>
              <a:ea typeface="Meiryo UI" panose="020B0604030504040204" pitchFamily="50" charset="-128"/>
            </a:endParaRPr>
          </a:p>
        </p:txBody>
      </p:sp>
      <p:sp>
        <p:nvSpPr>
          <p:cNvPr id="82" name="AutoShape 8"/>
          <p:cNvSpPr>
            <a:spLocks noChangeArrowheads="1"/>
          </p:cNvSpPr>
          <p:nvPr/>
        </p:nvSpPr>
        <p:spPr bwMode="auto">
          <a:xfrm>
            <a:off x="605199" y="4036490"/>
            <a:ext cx="3715568" cy="929263"/>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dirty="0">
                <a:latin typeface="Meiryo UI" panose="020B0604030504040204" pitchFamily="50" charset="-128"/>
                <a:ea typeface="Meiryo UI" panose="020B0604030504040204" pitchFamily="50" charset="-128"/>
              </a:rPr>
              <a:t>参考情報</a:t>
            </a:r>
            <a:endParaRPr lang="en-US" altLang="ja-JP" sz="800" dirty="0">
              <a:latin typeface="Meiryo UI" panose="020B0604030504040204" pitchFamily="50" charset="-128"/>
              <a:ea typeface="Meiryo UI" panose="020B0604030504040204" pitchFamily="50" charset="-128"/>
            </a:endParaRPr>
          </a:p>
        </p:txBody>
      </p:sp>
      <p:sp>
        <p:nvSpPr>
          <p:cNvPr id="81" name="AutoShape 8"/>
          <p:cNvSpPr>
            <a:spLocks noChangeArrowheads="1"/>
          </p:cNvSpPr>
          <p:nvPr/>
        </p:nvSpPr>
        <p:spPr bwMode="auto">
          <a:xfrm>
            <a:off x="7382227" y="1569030"/>
            <a:ext cx="2105510" cy="2379127"/>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b="1" dirty="0">
                <a:latin typeface="Meiryo UI" panose="020B0604030504040204" pitchFamily="50" charset="-128"/>
                <a:ea typeface="Meiryo UI" panose="020B0604030504040204" pitchFamily="50" charset="-128"/>
              </a:rPr>
              <a:t>映像・動画</a:t>
            </a:r>
            <a:endParaRPr lang="en-US" altLang="ja-JP" sz="800" b="1" dirty="0">
              <a:latin typeface="Meiryo UI" panose="020B0604030504040204" pitchFamily="50" charset="-128"/>
              <a:ea typeface="Meiryo UI" panose="020B0604030504040204" pitchFamily="50" charset="-128"/>
            </a:endParaRPr>
          </a:p>
        </p:txBody>
      </p:sp>
      <p:sp>
        <p:nvSpPr>
          <p:cNvPr id="80" name="AutoShape 8"/>
          <p:cNvSpPr>
            <a:spLocks noChangeArrowheads="1"/>
          </p:cNvSpPr>
          <p:nvPr/>
        </p:nvSpPr>
        <p:spPr bwMode="auto">
          <a:xfrm>
            <a:off x="4499492" y="2216750"/>
            <a:ext cx="2105510" cy="2723132"/>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b="1" dirty="0">
                <a:latin typeface="Meiryo UI" panose="020B0604030504040204" pitchFamily="50" charset="-128"/>
                <a:ea typeface="Meiryo UI" panose="020B0604030504040204" pitchFamily="50" charset="-128"/>
              </a:rPr>
              <a:t>電子書籍・静止画・音声</a:t>
            </a:r>
            <a:endParaRPr lang="en-US" altLang="ja-JP" sz="800" b="1" dirty="0">
              <a:latin typeface="Meiryo UI" panose="020B0604030504040204" pitchFamily="50" charset="-128"/>
              <a:ea typeface="Meiryo UI" panose="020B0604030504040204" pitchFamily="50" charset="-128"/>
            </a:endParaRPr>
          </a:p>
        </p:txBody>
      </p:sp>
      <p:sp>
        <p:nvSpPr>
          <p:cNvPr id="79" name="AutoShape 8"/>
          <p:cNvSpPr>
            <a:spLocks noChangeArrowheads="1"/>
          </p:cNvSpPr>
          <p:nvPr/>
        </p:nvSpPr>
        <p:spPr bwMode="auto">
          <a:xfrm>
            <a:off x="712645" y="2293949"/>
            <a:ext cx="3715568" cy="1694709"/>
          </a:xfrm>
          <a:prstGeom prst="roundRect">
            <a:avLst>
              <a:gd name="adj" fmla="val 8169"/>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sz="800" b="1" dirty="0">
                <a:latin typeface="Meiryo UI" panose="020B0604030504040204" pitchFamily="50" charset="-128"/>
                <a:ea typeface="Meiryo UI" panose="020B0604030504040204" pitchFamily="50" charset="-128"/>
              </a:rPr>
              <a:t>書籍</a:t>
            </a:r>
            <a:endParaRPr lang="en-US" altLang="ja-JP" sz="800" b="1" dirty="0">
              <a:latin typeface="Meiryo UI" panose="020B0604030504040204" pitchFamily="50" charset="-128"/>
              <a:ea typeface="Meiryo UI" panose="020B0604030504040204" pitchFamily="50" charset="-128"/>
            </a:endParaRPr>
          </a:p>
          <a:p>
            <a:pPr marL="342900" indent="-342900">
              <a:defRPr/>
            </a:pPr>
            <a:endParaRPr lang="en-US" altLang="ja-JP" sz="800" b="1" dirty="0">
              <a:latin typeface="Meiryo UI" panose="020B0604030504040204" pitchFamily="50" charset="-128"/>
              <a:ea typeface="Meiryo UI" panose="020B0604030504040204" pitchFamily="50" charset="-128"/>
            </a:endParaRPr>
          </a:p>
        </p:txBody>
      </p:sp>
      <p:sp>
        <p:nvSpPr>
          <p:cNvPr id="78" name="AutoShape 8"/>
          <p:cNvSpPr>
            <a:spLocks noChangeArrowheads="1"/>
          </p:cNvSpPr>
          <p:nvPr/>
        </p:nvSpPr>
        <p:spPr bwMode="auto">
          <a:xfrm>
            <a:off x="568017" y="5132442"/>
            <a:ext cx="9143339" cy="1737896"/>
          </a:xfrm>
          <a:prstGeom prst="roundRect">
            <a:avLst>
              <a:gd name="adj" fmla="val 8169"/>
            </a:avLst>
          </a:prstGeom>
          <a:ln>
            <a:headEnd/>
            <a:tailEnd/>
          </a:ln>
        </p:spPr>
        <p:style>
          <a:lnRef idx="1">
            <a:schemeClr val="accent3"/>
          </a:lnRef>
          <a:fillRef idx="2">
            <a:schemeClr val="accent3"/>
          </a:fillRef>
          <a:effectRef idx="1">
            <a:schemeClr val="accent3"/>
          </a:effectRef>
          <a:fontRef idx="minor">
            <a:schemeClr val="dk1"/>
          </a:fontRef>
        </p:style>
        <p:txBody>
          <a:bodyPr wrap="square" anchor="t" anchorCtr="0">
            <a:noAutofit/>
          </a:bodyPr>
          <a:lstStyle/>
          <a:p>
            <a:pPr marL="342900" indent="-342900">
              <a:defRPr/>
            </a:pPr>
            <a:r>
              <a:rPr lang="ja-JP" altLang="en-US" sz="1000" b="1" dirty="0">
                <a:latin typeface="Meiryo UI" panose="020B0604030504040204" pitchFamily="50" charset="-128"/>
                <a:ea typeface="Meiryo UI" panose="020B0604030504040204" pitchFamily="50" charset="-128"/>
              </a:rPr>
              <a:t>コンテンツホルダー（</a:t>
            </a:r>
            <a:r>
              <a:rPr lang="en-US" altLang="ja-JP" sz="1000" b="1" dirty="0">
                <a:latin typeface="Meiryo UI" panose="020B0604030504040204" pitchFamily="50" charset="-128"/>
                <a:ea typeface="Meiryo UI" panose="020B0604030504040204" pitchFamily="50" charset="-128"/>
              </a:rPr>
              <a:t>item</a:t>
            </a:r>
            <a:r>
              <a:rPr lang="ja-JP" altLang="en-US" sz="1000" b="1"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p:txBody>
      </p:sp>
      <p:sp>
        <p:nvSpPr>
          <p:cNvPr id="53" name="AutoShape 8"/>
          <p:cNvSpPr>
            <a:spLocks noChangeArrowheads="1"/>
          </p:cNvSpPr>
          <p:nvPr/>
        </p:nvSpPr>
        <p:spPr bwMode="auto">
          <a:xfrm>
            <a:off x="755289" y="5455199"/>
            <a:ext cx="2003388" cy="126554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博物館・美術館・文書館</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・ギャラリー</a:t>
            </a:r>
            <a:endParaRPr lang="en-US" altLang="ja-JP"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0" y="-85276"/>
            <a:ext cx="12192000" cy="928670"/>
          </a:xfrm>
        </p:spPr>
        <p:txBody>
          <a:bodyPr>
            <a:noAutofit/>
          </a:bodyPr>
          <a:lstStyle/>
          <a:p>
            <a:r>
              <a:rPr lang="ja-JP" altLang="en-US" sz="3200" dirty="0"/>
              <a:t>文化資産として関連付けて保存すべきインスタンス</a:t>
            </a:r>
            <a:br>
              <a:rPr lang="en-US" altLang="ja-JP" sz="3200" dirty="0"/>
            </a:br>
            <a:r>
              <a:rPr lang="en-US" altLang="ja-JP" sz="2800" dirty="0"/>
              <a:t>【</a:t>
            </a:r>
            <a:r>
              <a:rPr lang="ja-JP" altLang="en-US" sz="2800" dirty="0"/>
              <a:t>源氏物語を例に</a:t>
            </a:r>
            <a:r>
              <a:rPr lang="en-US" altLang="ja-JP" sz="2800" dirty="0"/>
              <a:t>】</a:t>
            </a:r>
            <a:endParaRPr lang="ja-JP" altLang="en-US" sz="2800" dirty="0"/>
          </a:p>
        </p:txBody>
      </p:sp>
      <p:sp>
        <p:nvSpPr>
          <p:cNvPr id="4" name="スライド番号プレースホルダー 3"/>
          <p:cNvSpPr>
            <a:spLocks noGrp="1"/>
          </p:cNvSpPr>
          <p:nvPr>
            <p:ph type="sldNum" sz="quarter" idx="12"/>
          </p:nvPr>
        </p:nvSpPr>
        <p:spPr>
          <a:xfrm>
            <a:off x="7599211" y="6370160"/>
            <a:ext cx="1901753" cy="350585"/>
          </a:xfrm>
        </p:spPr>
        <p:txBody>
          <a:bodyPr/>
          <a:lstStyle/>
          <a:p>
            <a:fld id="{042AED99-7FB4-404E-8A97-64753DCE42EC}" type="slidenum">
              <a:rPr kumimoji="0" lang="en-US" sz="800"/>
              <a:pPr/>
              <a:t>9</a:t>
            </a:fld>
            <a:endParaRPr kumimoji="0" lang="en-US" sz="800"/>
          </a:p>
        </p:txBody>
      </p:sp>
      <p:sp>
        <p:nvSpPr>
          <p:cNvPr id="5" name="AutoShape 8"/>
          <p:cNvSpPr>
            <a:spLocks noChangeArrowheads="1"/>
          </p:cNvSpPr>
          <p:nvPr/>
        </p:nvSpPr>
        <p:spPr bwMode="auto">
          <a:xfrm>
            <a:off x="828287" y="1230020"/>
            <a:ext cx="638742" cy="32068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紫式部</a:t>
            </a:r>
            <a:endParaRPr lang="en-US" altLang="ja-JP" sz="800" dirty="0">
              <a:latin typeface="Meiryo UI" panose="020B0604030504040204" pitchFamily="50" charset="-128"/>
              <a:ea typeface="Meiryo UI" panose="020B0604030504040204" pitchFamily="50" charset="-128"/>
            </a:endParaRPr>
          </a:p>
        </p:txBody>
      </p:sp>
      <p:sp>
        <p:nvSpPr>
          <p:cNvPr id="6" name="AutoShape 8"/>
          <p:cNvSpPr>
            <a:spLocks noChangeArrowheads="1"/>
          </p:cNvSpPr>
          <p:nvPr/>
        </p:nvSpPr>
        <p:spPr bwMode="auto">
          <a:xfrm>
            <a:off x="755290" y="1759395"/>
            <a:ext cx="1853905" cy="48107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b="1" dirty="0">
                <a:latin typeface="Meiryo UI" panose="020B0604030504040204" pitchFamily="50" charset="-128"/>
                <a:ea typeface="Meiryo UI" panose="020B0604030504040204" pitchFamily="50" charset="-128"/>
              </a:rPr>
              <a:t>源氏物語（平安中期写し）</a:t>
            </a:r>
            <a:endParaRPr lang="en-US" altLang="ja-JP" sz="800" b="1" dirty="0">
              <a:latin typeface="Meiryo UI" panose="020B0604030504040204" pitchFamily="50" charset="-128"/>
              <a:ea typeface="Meiryo UI" panose="020B0604030504040204" pitchFamily="50" charset="-128"/>
            </a:endParaRPr>
          </a:p>
          <a:p>
            <a:pPr marL="342900" indent="-342900" algn="ctr">
              <a:defRPr/>
            </a:pPr>
            <a:r>
              <a:rPr lang="ja-JP" altLang="en-US" sz="800" b="1" dirty="0">
                <a:latin typeface="Meiryo UI" panose="020B0604030504040204" pitchFamily="50" charset="-128"/>
                <a:ea typeface="Meiryo UI" panose="020B0604030504040204" pitchFamily="50" charset="-128"/>
              </a:rPr>
              <a:t>紫式部</a:t>
            </a:r>
            <a:endParaRPr lang="en-US" altLang="ja-JP" sz="800" b="1" dirty="0">
              <a:latin typeface="Meiryo UI" panose="020B0604030504040204" pitchFamily="50" charset="-128"/>
              <a:ea typeface="Meiryo UI" panose="020B0604030504040204" pitchFamily="50" charset="-128"/>
            </a:endParaRPr>
          </a:p>
          <a:p>
            <a:pPr marL="342900" indent="-342900" algn="ctr">
              <a:defRPr/>
            </a:pPr>
            <a:r>
              <a:rPr lang="en-US" altLang="ja-JP" sz="800" b="1" dirty="0">
                <a:latin typeface="Meiryo UI" panose="020B0604030504040204" pitchFamily="50" charset="-128"/>
                <a:ea typeface="Meiryo UI" panose="020B0604030504040204" pitchFamily="50" charset="-128"/>
              </a:rPr>
              <a:t>NDL</a:t>
            </a:r>
            <a:r>
              <a:rPr lang="ja-JP" altLang="en-US" sz="800" b="1" dirty="0">
                <a:latin typeface="Meiryo UI" panose="020B0604030504040204" pitchFamily="50" charset="-128"/>
                <a:ea typeface="Meiryo UI" panose="020B0604030504040204" pitchFamily="50" charset="-128"/>
              </a:rPr>
              <a:t>書誌</a:t>
            </a:r>
            <a:r>
              <a:rPr lang="en-US" altLang="ja-JP" sz="800" b="1" dirty="0">
                <a:latin typeface="Meiryo UI" panose="020B0604030504040204" pitchFamily="50" charset="-128"/>
                <a:ea typeface="Meiryo UI" panose="020B0604030504040204" pitchFamily="50" charset="-128"/>
              </a:rPr>
              <a:t>ID</a:t>
            </a:r>
            <a:r>
              <a:rPr lang="ja-JP" altLang="en-US" sz="800" b="1" dirty="0">
                <a:latin typeface="Meiryo UI" panose="020B0604030504040204" pitchFamily="50" charset="-128"/>
                <a:ea typeface="Meiryo UI" panose="020B0604030504040204" pitchFamily="50" charset="-128"/>
              </a:rPr>
              <a:t> </a:t>
            </a:r>
            <a:r>
              <a:rPr lang="en-US" altLang="ja-JP" sz="800" b="1" dirty="0">
                <a:latin typeface="Meiryo UI" panose="020B0604030504040204" pitchFamily="50" charset="-128"/>
                <a:ea typeface="Meiryo UI" panose="020B0604030504040204" pitchFamily="50" charset="-128"/>
              </a:rPr>
              <a:t>: 000003284940</a:t>
            </a:r>
          </a:p>
        </p:txBody>
      </p:sp>
      <p:sp>
        <p:nvSpPr>
          <p:cNvPr id="7" name="AutoShape 8"/>
          <p:cNvSpPr>
            <a:spLocks noChangeArrowheads="1"/>
          </p:cNvSpPr>
          <p:nvPr/>
        </p:nvSpPr>
        <p:spPr bwMode="auto">
          <a:xfrm>
            <a:off x="1928664" y="2524414"/>
            <a:ext cx="692562" cy="67744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文庫本</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円地文子</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新潮文庫</a:t>
            </a:r>
            <a:endParaRPr lang="en-US" altLang="ja-JP" sz="800" dirty="0">
              <a:latin typeface="Meiryo UI" panose="020B0604030504040204" pitchFamily="50" charset="-128"/>
              <a:ea typeface="Meiryo UI" panose="020B0604030504040204" pitchFamily="50" charset="-128"/>
            </a:endParaRPr>
          </a:p>
        </p:txBody>
      </p:sp>
      <p:sp>
        <p:nvSpPr>
          <p:cNvPr id="8" name="AutoShape 8"/>
          <p:cNvSpPr>
            <a:spLocks noChangeArrowheads="1"/>
          </p:cNvSpPr>
          <p:nvPr/>
        </p:nvSpPr>
        <p:spPr bwMode="auto">
          <a:xfrm>
            <a:off x="871078" y="2636899"/>
            <a:ext cx="765135" cy="627187"/>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単行本</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現代語訳</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岩波書店</a:t>
            </a:r>
            <a:endParaRPr lang="en-US" altLang="ja-JP" sz="800" dirty="0">
              <a:latin typeface="Meiryo UI" panose="020B0604030504040204" pitchFamily="50" charset="-128"/>
              <a:ea typeface="Meiryo UI" panose="020B0604030504040204" pitchFamily="50" charset="-128"/>
            </a:endParaRPr>
          </a:p>
        </p:txBody>
      </p:sp>
      <p:sp>
        <p:nvSpPr>
          <p:cNvPr id="9" name="AutoShape 8"/>
          <p:cNvSpPr>
            <a:spLocks noChangeArrowheads="1"/>
          </p:cNvSpPr>
          <p:nvPr/>
        </p:nvSpPr>
        <p:spPr bwMode="auto">
          <a:xfrm>
            <a:off x="1023478" y="2789299"/>
            <a:ext cx="765135" cy="627187"/>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単行本</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現代語訳</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岩波書店</a:t>
            </a:r>
            <a:endParaRPr lang="en-US" altLang="ja-JP" sz="800" dirty="0">
              <a:latin typeface="Meiryo UI" panose="020B0604030504040204" pitchFamily="50" charset="-128"/>
              <a:ea typeface="Meiryo UI" panose="020B0604030504040204" pitchFamily="50" charset="-128"/>
            </a:endParaRPr>
          </a:p>
        </p:txBody>
      </p:sp>
      <p:sp>
        <p:nvSpPr>
          <p:cNvPr id="11" name="AutoShape 8"/>
          <p:cNvSpPr>
            <a:spLocks noChangeArrowheads="1"/>
          </p:cNvSpPr>
          <p:nvPr/>
        </p:nvSpPr>
        <p:spPr bwMode="auto">
          <a:xfrm>
            <a:off x="2081064" y="2676814"/>
            <a:ext cx="692562" cy="67744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文庫本</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円地文子</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新潮文庫</a:t>
            </a:r>
            <a:endParaRPr lang="en-US" altLang="ja-JP" sz="800" dirty="0">
              <a:latin typeface="Meiryo UI" panose="020B0604030504040204" pitchFamily="50" charset="-128"/>
              <a:ea typeface="Meiryo UI" panose="020B0604030504040204" pitchFamily="50" charset="-128"/>
            </a:endParaRPr>
          </a:p>
        </p:txBody>
      </p:sp>
      <p:sp>
        <p:nvSpPr>
          <p:cNvPr id="13" name="AutoShape 8"/>
          <p:cNvSpPr>
            <a:spLocks noChangeArrowheads="1"/>
          </p:cNvSpPr>
          <p:nvPr/>
        </p:nvSpPr>
        <p:spPr bwMode="auto">
          <a:xfrm>
            <a:off x="3252096" y="2341206"/>
            <a:ext cx="1016830" cy="60714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あさきゆめみし</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コミック</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大和和紀</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講談社</a:t>
            </a:r>
            <a:endParaRPr lang="en-US" altLang="ja-JP" sz="800" dirty="0">
              <a:latin typeface="Meiryo UI" panose="020B0604030504040204" pitchFamily="50" charset="-128"/>
              <a:ea typeface="Meiryo UI" panose="020B0604030504040204" pitchFamily="50" charset="-128"/>
            </a:endParaRPr>
          </a:p>
        </p:txBody>
      </p:sp>
      <p:sp>
        <p:nvSpPr>
          <p:cNvPr id="14" name="AutoShape 8"/>
          <p:cNvSpPr>
            <a:spLocks noChangeArrowheads="1"/>
          </p:cNvSpPr>
          <p:nvPr/>
        </p:nvSpPr>
        <p:spPr bwMode="auto">
          <a:xfrm>
            <a:off x="3404496" y="2493606"/>
            <a:ext cx="1016830" cy="60714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あさきゆめみし</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コミック</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大和和紀</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講談社</a:t>
            </a:r>
            <a:endParaRPr lang="en-US" altLang="ja-JP" sz="800" dirty="0">
              <a:latin typeface="Meiryo UI" panose="020B0604030504040204" pitchFamily="50" charset="-128"/>
              <a:ea typeface="Meiryo UI" panose="020B0604030504040204" pitchFamily="50" charset="-128"/>
            </a:endParaRPr>
          </a:p>
        </p:txBody>
      </p:sp>
      <p:sp>
        <p:nvSpPr>
          <p:cNvPr id="16" name="AutoShape 8"/>
          <p:cNvSpPr>
            <a:spLocks noChangeArrowheads="1"/>
          </p:cNvSpPr>
          <p:nvPr/>
        </p:nvSpPr>
        <p:spPr bwMode="auto">
          <a:xfrm>
            <a:off x="827297" y="3444993"/>
            <a:ext cx="690026" cy="341359"/>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外国語訳</a:t>
            </a:r>
            <a:endParaRPr lang="en-US" altLang="ja-JP" sz="800" dirty="0">
              <a:latin typeface="Meiryo UI" panose="020B0604030504040204" pitchFamily="50" charset="-128"/>
              <a:ea typeface="Meiryo UI" panose="020B0604030504040204" pitchFamily="50" charset="-128"/>
            </a:endParaRPr>
          </a:p>
        </p:txBody>
      </p:sp>
      <p:sp>
        <p:nvSpPr>
          <p:cNvPr id="17" name="AutoShape 8"/>
          <p:cNvSpPr>
            <a:spLocks noChangeArrowheads="1"/>
          </p:cNvSpPr>
          <p:nvPr/>
        </p:nvSpPr>
        <p:spPr bwMode="auto">
          <a:xfrm>
            <a:off x="979697" y="3597393"/>
            <a:ext cx="690026" cy="341359"/>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外国語訳</a:t>
            </a:r>
            <a:endParaRPr lang="en-US" altLang="ja-JP" sz="800" dirty="0">
              <a:latin typeface="Meiryo UI" panose="020B0604030504040204" pitchFamily="50" charset="-128"/>
              <a:ea typeface="Meiryo UI" panose="020B0604030504040204" pitchFamily="50" charset="-128"/>
            </a:endParaRPr>
          </a:p>
        </p:txBody>
      </p:sp>
      <p:sp>
        <p:nvSpPr>
          <p:cNvPr id="19" name="AutoShape 8"/>
          <p:cNvSpPr>
            <a:spLocks noChangeArrowheads="1"/>
          </p:cNvSpPr>
          <p:nvPr/>
        </p:nvSpPr>
        <p:spPr bwMode="auto">
          <a:xfrm>
            <a:off x="3372042" y="3354487"/>
            <a:ext cx="859486" cy="35170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歴史的注釈書</a:t>
            </a:r>
            <a:endParaRPr lang="en-US" altLang="ja-JP" sz="800" dirty="0">
              <a:latin typeface="Meiryo UI" panose="020B0604030504040204" pitchFamily="50" charset="-128"/>
              <a:ea typeface="Meiryo UI" panose="020B0604030504040204" pitchFamily="50" charset="-128"/>
            </a:endParaRPr>
          </a:p>
        </p:txBody>
      </p:sp>
      <p:sp>
        <p:nvSpPr>
          <p:cNvPr id="20" name="AutoShape 8"/>
          <p:cNvSpPr>
            <a:spLocks noChangeArrowheads="1"/>
          </p:cNvSpPr>
          <p:nvPr/>
        </p:nvSpPr>
        <p:spPr bwMode="auto">
          <a:xfrm>
            <a:off x="3524442" y="3506887"/>
            <a:ext cx="859486" cy="35170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歴史的注釈書</a:t>
            </a:r>
            <a:endParaRPr lang="en-US" altLang="ja-JP" sz="800" dirty="0">
              <a:latin typeface="Meiryo UI" panose="020B0604030504040204" pitchFamily="50" charset="-128"/>
              <a:ea typeface="Meiryo UI" panose="020B0604030504040204" pitchFamily="50" charset="-128"/>
            </a:endParaRPr>
          </a:p>
        </p:txBody>
      </p:sp>
      <p:sp>
        <p:nvSpPr>
          <p:cNvPr id="22" name="AutoShape 8"/>
          <p:cNvSpPr>
            <a:spLocks noChangeArrowheads="1"/>
          </p:cNvSpPr>
          <p:nvPr/>
        </p:nvSpPr>
        <p:spPr bwMode="auto">
          <a:xfrm>
            <a:off x="1703865" y="3418166"/>
            <a:ext cx="73600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擬作・補作</a:t>
            </a:r>
            <a:endParaRPr lang="en-US" altLang="ja-JP" sz="800" dirty="0">
              <a:latin typeface="Meiryo UI" panose="020B0604030504040204" pitchFamily="50" charset="-128"/>
              <a:ea typeface="Meiryo UI" panose="020B0604030504040204" pitchFamily="50" charset="-128"/>
            </a:endParaRPr>
          </a:p>
        </p:txBody>
      </p:sp>
      <p:sp>
        <p:nvSpPr>
          <p:cNvPr id="24" name="AutoShape 8"/>
          <p:cNvSpPr>
            <a:spLocks noChangeArrowheads="1"/>
          </p:cNvSpPr>
          <p:nvPr/>
        </p:nvSpPr>
        <p:spPr bwMode="auto">
          <a:xfrm>
            <a:off x="1856265" y="3570566"/>
            <a:ext cx="75293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擬作・補作</a:t>
            </a:r>
            <a:endParaRPr lang="en-US" altLang="ja-JP" sz="800" dirty="0">
              <a:latin typeface="Meiryo UI" panose="020B0604030504040204" pitchFamily="50" charset="-128"/>
              <a:ea typeface="Meiryo UI" panose="020B0604030504040204" pitchFamily="50" charset="-128"/>
            </a:endParaRPr>
          </a:p>
        </p:txBody>
      </p:sp>
      <p:sp>
        <p:nvSpPr>
          <p:cNvPr id="25" name="AutoShape 8"/>
          <p:cNvSpPr>
            <a:spLocks noChangeArrowheads="1"/>
          </p:cNvSpPr>
          <p:nvPr/>
        </p:nvSpPr>
        <p:spPr bwMode="auto">
          <a:xfrm>
            <a:off x="7666363" y="1778839"/>
            <a:ext cx="1168888" cy="49960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映画</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大映</a:t>
            </a:r>
            <a:endParaRPr lang="en-US" altLang="ja-JP" sz="800" dirty="0">
              <a:latin typeface="Meiryo UI" panose="020B0604030504040204" pitchFamily="50" charset="-128"/>
              <a:ea typeface="Meiryo UI" panose="020B0604030504040204" pitchFamily="50" charset="-128"/>
            </a:endParaRPr>
          </a:p>
        </p:txBody>
      </p:sp>
      <p:sp>
        <p:nvSpPr>
          <p:cNvPr id="26" name="AutoShape 8"/>
          <p:cNvSpPr>
            <a:spLocks noChangeArrowheads="1"/>
          </p:cNvSpPr>
          <p:nvPr/>
        </p:nvSpPr>
        <p:spPr bwMode="auto">
          <a:xfrm>
            <a:off x="7818764" y="1931239"/>
            <a:ext cx="1114860" cy="49960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 千年の謎</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映画</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東宝</a:t>
            </a:r>
            <a:endParaRPr lang="en-US" altLang="ja-JP" sz="800" dirty="0">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8100106" y="3194905"/>
            <a:ext cx="1161121" cy="49960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映像詩 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en-US" altLang="ja-JP" sz="800" dirty="0">
                <a:latin typeface="Meiryo UI" panose="020B0604030504040204" pitchFamily="50" charset="-128"/>
                <a:ea typeface="Meiryo UI" panose="020B0604030504040204" pitchFamily="50" charset="-128"/>
              </a:rPr>
              <a:t>TV</a:t>
            </a:r>
            <a:r>
              <a:rPr lang="ja-JP" altLang="en-US" sz="800" dirty="0">
                <a:latin typeface="Meiryo UI" panose="020B0604030504040204" pitchFamily="50" charset="-128"/>
                <a:ea typeface="Meiryo UI" panose="020B0604030504040204" pitchFamily="50" charset="-128"/>
              </a:rPr>
              <a:t>ドラマ（放映）</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en-US" altLang="ja-JP" sz="800" dirty="0">
                <a:latin typeface="Meiryo UI" panose="020B0604030504040204" pitchFamily="50" charset="-128"/>
                <a:ea typeface="Meiryo UI" panose="020B0604030504040204" pitchFamily="50" charset="-128"/>
              </a:rPr>
              <a:t>NHK</a:t>
            </a:r>
          </a:p>
        </p:txBody>
      </p:sp>
      <p:sp>
        <p:nvSpPr>
          <p:cNvPr id="28" name="AutoShape 8"/>
          <p:cNvSpPr>
            <a:spLocks noChangeArrowheads="1"/>
          </p:cNvSpPr>
          <p:nvPr/>
        </p:nvSpPr>
        <p:spPr bwMode="auto">
          <a:xfrm>
            <a:off x="8252506" y="3347305"/>
            <a:ext cx="1161121" cy="49960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映像詩 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en-US" altLang="ja-JP" sz="800" dirty="0">
                <a:latin typeface="Meiryo UI" panose="020B0604030504040204" pitchFamily="50" charset="-128"/>
                <a:ea typeface="Meiryo UI" panose="020B0604030504040204" pitchFamily="50" charset="-128"/>
              </a:rPr>
              <a:t>TV</a:t>
            </a:r>
            <a:r>
              <a:rPr lang="ja-JP" altLang="en-US" sz="800" dirty="0">
                <a:latin typeface="Meiryo UI" panose="020B0604030504040204" pitchFamily="50" charset="-128"/>
                <a:ea typeface="Meiryo UI" panose="020B0604030504040204" pitchFamily="50" charset="-128"/>
              </a:rPr>
              <a:t>ドラマ（放送）</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en-US" altLang="ja-JP" sz="800" dirty="0">
                <a:latin typeface="Meiryo UI" panose="020B0604030504040204" pitchFamily="50" charset="-128"/>
                <a:ea typeface="Meiryo UI" panose="020B0604030504040204" pitchFamily="50" charset="-128"/>
              </a:rPr>
              <a:t>NHK</a:t>
            </a:r>
          </a:p>
        </p:txBody>
      </p:sp>
      <p:sp>
        <p:nvSpPr>
          <p:cNvPr id="29" name="AutoShape 8"/>
          <p:cNvSpPr>
            <a:spLocks noChangeArrowheads="1"/>
          </p:cNvSpPr>
          <p:nvPr/>
        </p:nvSpPr>
        <p:spPr bwMode="auto">
          <a:xfrm>
            <a:off x="8771244" y="4147129"/>
            <a:ext cx="815103"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演劇</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無形文化財</a:t>
            </a:r>
            <a:endParaRPr lang="en-US" altLang="ja-JP" sz="800" dirty="0">
              <a:latin typeface="Meiryo UI" panose="020B0604030504040204" pitchFamily="50" charset="-128"/>
              <a:ea typeface="Meiryo UI" panose="020B0604030504040204" pitchFamily="50" charset="-128"/>
            </a:endParaRPr>
          </a:p>
        </p:txBody>
      </p:sp>
      <p:sp>
        <p:nvSpPr>
          <p:cNvPr id="30" name="AutoShape 8"/>
          <p:cNvSpPr>
            <a:spLocks noChangeArrowheads="1"/>
          </p:cNvSpPr>
          <p:nvPr/>
        </p:nvSpPr>
        <p:spPr bwMode="auto">
          <a:xfrm>
            <a:off x="4642407" y="3224308"/>
            <a:ext cx="1059252"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朗読・語り</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オーディオブック</a:t>
            </a:r>
            <a:endParaRPr lang="en-US" altLang="ja-JP" sz="800" dirty="0">
              <a:latin typeface="Meiryo UI" panose="020B0604030504040204" pitchFamily="50" charset="-128"/>
              <a:ea typeface="Meiryo UI" panose="020B0604030504040204" pitchFamily="50" charset="-128"/>
            </a:endParaRPr>
          </a:p>
        </p:txBody>
      </p:sp>
      <p:sp>
        <p:nvSpPr>
          <p:cNvPr id="31" name="AutoShape 8"/>
          <p:cNvSpPr>
            <a:spLocks noChangeArrowheads="1"/>
          </p:cNvSpPr>
          <p:nvPr/>
        </p:nvSpPr>
        <p:spPr bwMode="auto">
          <a:xfrm>
            <a:off x="8757174" y="4608328"/>
            <a:ext cx="84324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歌舞伎・能</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無形文化財</a:t>
            </a:r>
            <a:endParaRPr lang="en-US" altLang="ja-JP" sz="800" dirty="0">
              <a:latin typeface="Meiryo UI" panose="020B0604030504040204" pitchFamily="50" charset="-128"/>
              <a:ea typeface="Meiryo UI" panose="020B0604030504040204" pitchFamily="50" charset="-128"/>
            </a:endParaRPr>
          </a:p>
        </p:txBody>
      </p:sp>
      <p:sp>
        <p:nvSpPr>
          <p:cNvPr id="32" name="AutoShape 8"/>
          <p:cNvSpPr>
            <a:spLocks noChangeArrowheads="1"/>
          </p:cNvSpPr>
          <p:nvPr/>
        </p:nvSpPr>
        <p:spPr bwMode="auto">
          <a:xfrm>
            <a:off x="5840490" y="3749250"/>
            <a:ext cx="731648" cy="229423"/>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邦楽</a:t>
            </a:r>
            <a:r>
              <a:rPr lang="en-US" altLang="ja-JP" sz="800" dirty="0">
                <a:latin typeface="Meiryo UI" panose="020B0604030504040204" pitchFamily="50" charset="-128"/>
                <a:ea typeface="Meiryo UI" panose="020B0604030504040204" pitchFamily="50" charset="-128"/>
              </a:rPr>
              <a:t>CD</a:t>
            </a:r>
          </a:p>
        </p:txBody>
      </p:sp>
      <p:sp>
        <p:nvSpPr>
          <p:cNvPr id="33" name="AutoShape 8"/>
          <p:cNvSpPr>
            <a:spLocks noChangeArrowheads="1"/>
          </p:cNvSpPr>
          <p:nvPr/>
        </p:nvSpPr>
        <p:spPr bwMode="auto">
          <a:xfrm>
            <a:off x="4612296" y="3702215"/>
            <a:ext cx="865256" cy="25814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現代音楽</a:t>
            </a:r>
            <a:r>
              <a:rPr lang="en-US" altLang="ja-JP" sz="800" dirty="0">
                <a:latin typeface="Meiryo UI" panose="020B0604030504040204" pitchFamily="50" charset="-128"/>
                <a:ea typeface="Meiryo UI" panose="020B0604030504040204" pitchFamily="50" charset="-128"/>
              </a:rPr>
              <a:t>CD</a:t>
            </a:r>
          </a:p>
        </p:txBody>
      </p:sp>
      <p:sp>
        <p:nvSpPr>
          <p:cNvPr id="34" name="AutoShape 8"/>
          <p:cNvSpPr>
            <a:spLocks noChangeArrowheads="1"/>
          </p:cNvSpPr>
          <p:nvPr/>
        </p:nvSpPr>
        <p:spPr bwMode="auto">
          <a:xfrm>
            <a:off x="6047717" y="2355399"/>
            <a:ext cx="1035186" cy="477463"/>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女たちよ</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ポピュラー音楽</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沢田研二</a:t>
            </a:r>
            <a:endParaRPr lang="en-US" altLang="ja-JP" sz="800" dirty="0">
              <a:latin typeface="Meiryo UI" panose="020B0604030504040204" pitchFamily="50" charset="-128"/>
              <a:ea typeface="Meiryo UI" panose="020B0604030504040204" pitchFamily="50" charset="-128"/>
            </a:endParaRPr>
          </a:p>
          <a:p>
            <a:pPr marL="342900" indent="-342900" algn="ctr">
              <a:defRPr/>
            </a:pPr>
            <a:endParaRPr lang="en-US" altLang="ja-JP" sz="800" dirty="0">
              <a:latin typeface="Meiryo UI" panose="020B0604030504040204" pitchFamily="50" charset="-128"/>
              <a:ea typeface="Meiryo UI" panose="020B0604030504040204" pitchFamily="50" charset="-128"/>
            </a:endParaRPr>
          </a:p>
        </p:txBody>
      </p:sp>
      <p:sp>
        <p:nvSpPr>
          <p:cNvPr id="35" name="AutoShape 8"/>
          <p:cNvSpPr>
            <a:spLocks noChangeArrowheads="1"/>
          </p:cNvSpPr>
          <p:nvPr/>
        </p:nvSpPr>
        <p:spPr bwMode="auto">
          <a:xfrm>
            <a:off x="4195396" y="4123057"/>
            <a:ext cx="140843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源氏物語の舞台を訪ねて</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ガイドブック</a:t>
            </a:r>
            <a:endParaRPr lang="en-US" altLang="ja-JP" sz="800" dirty="0">
              <a:latin typeface="Meiryo UI" panose="020B0604030504040204" pitchFamily="50" charset="-128"/>
              <a:ea typeface="Meiryo UI" panose="020B0604030504040204" pitchFamily="50" charset="-128"/>
            </a:endParaRPr>
          </a:p>
        </p:txBody>
      </p:sp>
      <p:sp>
        <p:nvSpPr>
          <p:cNvPr id="36" name="AutoShape 8"/>
          <p:cNvSpPr>
            <a:spLocks noChangeArrowheads="1"/>
          </p:cNvSpPr>
          <p:nvPr/>
        </p:nvSpPr>
        <p:spPr bwMode="auto">
          <a:xfrm>
            <a:off x="3269326" y="4102339"/>
            <a:ext cx="731648"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zh-TW" altLang="en-US" sz="800" dirty="0">
                <a:latin typeface="Meiryo UI" panose="020B0604030504040204" pitchFamily="50" charset="-128"/>
                <a:ea typeface="Meiryo UI" panose="020B0604030504040204" pitchFamily="50" charset="-128"/>
              </a:rPr>
              <a:t>事典</a:t>
            </a:r>
            <a:endParaRPr lang="en-US" altLang="ja-JP" sz="800" dirty="0">
              <a:latin typeface="Meiryo UI" panose="020B0604030504040204" pitchFamily="50" charset="-128"/>
              <a:ea typeface="Meiryo UI" panose="020B0604030504040204" pitchFamily="50" charset="-128"/>
            </a:endParaRPr>
          </a:p>
        </p:txBody>
      </p:sp>
      <p:sp>
        <p:nvSpPr>
          <p:cNvPr id="37" name="AutoShape 8"/>
          <p:cNvSpPr>
            <a:spLocks noChangeArrowheads="1"/>
          </p:cNvSpPr>
          <p:nvPr/>
        </p:nvSpPr>
        <p:spPr bwMode="auto">
          <a:xfrm>
            <a:off x="3251177" y="4486896"/>
            <a:ext cx="96196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研究文献・論文</a:t>
            </a:r>
            <a:endParaRPr lang="en-US" altLang="zh-TW" sz="800" dirty="0">
              <a:latin typeface="Meiryo UI" panose="020B0604030504040204" pitchFamily="50" charset="-128"/>
              <a:ea typeface="Meiryo UI" panose="020B0604030504040204" pitchFamily="50" charset="-128"/>
            </a:endParaRPr>
          </a:p>
        </p:txBody>
      </p:sp>
      <p:sp>
        <p:nvSpPr>
          <p:cNvPr id="42" name="AutoShape 8"/>
          <p:cNvSpPr>
            <a:spLocks noChangeArrowheads="1"/>
          </p:cNvSpPr>
          <p:nvPr/>
        </p:nvSpPr>
        <p:spPr bwMode="auto">
          <a:xfrm>
            <a:off x="3218035" y="1269842"/>
            <a:ext cx="600794"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紫式部</a:t>
            </a:r>
            <a:endParaRPr lang="en-US" altLang="ja-JP" sz="800" dirty="0">
              <a:latin typeface="Meiryo UI" panose="020B0604030504040204" pitchFamily="50" charset="-128"/>
              <a:ea typeface="Meiryo UI" panose="020B0604030504040204" pitchFamily="50" charset="-128"/>
            </a:endParaRPr>
          </a:p>
        </p:txBody>
      </p:sp>
      <p:sp>
        <p:nvSpPr>
          <p:cNvPr id="43" name="AutoShape 8"/>
          <p:cNvSpPr>
            <a:spLocks noChangeArrowheads="1"/>
          </p:cNvSpPr>
          <p:nvPr/>
        </p:nvSpPr>
        <p:spPr bwMode="auto">
          <a:xfrm>
            <a:off x="7740066" y="2502721"/>
            <a:ext cx="1491729" cy="39508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「源氏物語千年紀 </a:t>
            </a:r>
            <a:r>
              <a:rPr lang="en-US" altLang="ja-JP" sz="800" dirty="0" err="1">
                <a:latin typeface="Meiryo UI" panose="020B0604030504040204" pitchFamily="50" charset="-128"/>
                <a:ea typeface="Meiryo UI" panose="020B0604030504040204" pitchFamily="50" charset="-128"/>
              </a:rPr>
              <a:t>Genji</a:t>
            </a:r>
            <a:r>
              <a:rPr lang="ja-JP" altLang="en-US" sz="800"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アニメ</a:t>
            </a:r>
            <a:endParaRPr lang="en-US" altLang="ja-JP" sz="800" dirty="0">
              <a:latin typeface="Meiryo UI" panose="020B0604030504040204" pitchFamily="50" charset="-128"/>
              <a:ea typeface="Meiryo UI" panose="020B0604030504040204" pitchFamily="50" charset="-128"/>
            </a:endParaRPr>
          </a:p>
        </p:txBody>
      </p:sp>
      <p:sp>
        <p:nvSpPr>
          <p:cNvPr id="44" name="AutoShape 8"/>
          <p:cNvSpPr>
            <a:spLocks noChangeArrowheads="1"/>
          </p:cNvSpPr>
          <p:nvPr/>
        </p:nvSpPr>
        <p:spPr bwMode="auto">
          <a:xfrm>
            <a:off x="7892466" y="2655121"/>
            <a:ext cx="1491729" cy="395081"/>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「源氏物語千年紀 </a:t>
            </a:r>
            <a:r>
              <a:rPr lang="en-US" altLang="ja-JP" sz="800" dirty="0" err="1">
                <a:latin typeface="Meiryo UI" panose="020B0604030504040204" pitchFamily="50" charset="-128"/>
                <a:ea typeface="Meiryo UI" panose="020B0604030504040204" pitchFamily="50" charset="-128"/>
              </a:rPr>
              <a:t>Genji</a:t>
            </a:r>
            <a:r>
              <a:rPr lang="ja-JP" altLang="en-US" sz="800" dirty="0">
                <a:latin typeface="Meiryo UI" panose="020B0604030504040204" pitchFamily="50" charset="-128"/>
                <a:ea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アニメ</a:t>
            </a:r>
            <a:endParaRPr lang="en-US" altLang="ja-JP" sz="800" dirty="0">
              <a:latin typeface="Meiryo UI" panose="020B0604030504040204" pitchFamily="50" charset="-128"/>
              <a:ea typeface="Meiryo UI" panose="020B0604030504040204" pitchFamily="50" charset="-128"/>
            </a:endParaRPr>
          </a:p>
        </p:txBody>
      </p:sp>
      <p:sp>
        <p:nvSpPr>
          <p:cNvPr id="45" name="AutoShape 8"/>
          <p:cNvSpPr>
            <a:spLocks noChangeArrowheads="1"/>
          </p:cNvSpPr>
          <p:nvPr/>
        </p:nvSpPr>
        <p:spPr bwMode="auto">
          <a:xfrm>
            <a:off x="5700606" y="4186300"/>
            <a:ext cx="961556"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ドラマ</a:t>
            </a:r>
            <a:r>
              <a:rPr lang="en-US" altLang="ja-JP" sz="800" dirty="0">
                <a:latin typeface="Meiryo UI" panose="020B0604030504040204" pitchFamily="50" charset="-128"/>
                <a:ea typeface="Meiryo UI" panose="020B0604030504040204" pitchFamily="50" charset="-128"/>
              </a:rPr>
              <a:t>CD</a:t>
            </a:r>
          </a:p>
        </p:txBody>
      </p:sp>
      <p:sp>
        <p:nvSpPr>
          <p:cNvPr id="46" name="AutoShape 8"/>
          <p:cNvSpPr>
            <a:spLocks noChangeArrowheads="1"/>
          </p:cNvSpPr>
          <p:nvPr/>
        </p:nvSpPr>
        <p:spPr bwMode="auto">
          <a:xfrm>
            <a:off x="6788966" y="4203078"/>
            <a:ext cx="961556"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グッズ</a:t>
            </a:r>
            <a:endParaRPr lang="en-US" altLang="ja-JP" sz="800" dirty="0">
              <a:latin typeface="Meiryo UI" panose="020B0604030504040204" pitchFamily="50" charset="-128"/>
              <a:ea typeface="Meiryo UI" panose="020B0604030504040204" pitchFamily="50" charset="-128"/>
            </a:endParaRPr>
          </a:p>
        </p:txBody>
      </p:sp>
      <p:sp>
        <p:nvSpPr>
          <p:cNvPr id="47" name="AutoShape 8"/>
          <p:cNvSpPr>
            <a:spLocks noChangeArrowheads="1"/>
          </p:cNvSpPr>
          <p:nvPr/>
        </p:nvSpPr>
        <p:spPr bwMode="auto">
          <a:xfrm>
            <a:off x="4537437" y="2558702"/>
            <a:ext cx="724349" cy="49422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電子書籍</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青空文庫</a:t>
            </a:r>
            <a:endParaRPr lang="en-US" altLang="zh-TW" sz="800" dirty="0">
              <a:latin typeface="Meiryo UI" panose="020B0604030504040204" pitchFamily="50" charset="-128"/>
              <a:ea typeface="Meiryo UI" panose="020B0604030504040204" pitchFamily="50" charset="-128"/>
            </a:endParaRPr>
          </a:p>
        </p:txBody>
      </p:sp>
      <p:sp>
        <p:nvSpPr>
          <p:cNvPr id="48" name="AutoShape 8"/>
          <p:cNvSpPr>
            <a:spLocks noChangeArrowheads="1"/>
          </p:cNvSpPr>
          <p:nvPr/>
        </p:nvSpPr>
        <p:spPr bwMode="auto">
          <a:xfrm>
            <a:off x="4727538" y="2711294"/>
            <a:ext cx="724349" cy="49422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電子書籍</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青空文庫</a:t>
            </a:r>
            <a:endParaRPr lang="en-US" altLang="zh-TW" sz="800" dirty="0">
              <a:latin typeface="Meiryo UI" panose="020B0604030504040204" pitchFamily="50" charset="-128"/>
              <a:ea typeface="Meiryo UI" panose="020B0604030504040204" pitchFamily="50" charset="-128"/>
            </a:endParaRPr>
          </a:p>
        </p:txBody>
      </p:sp>
      <p:sp>
        <p:nvSpPr>
          <p:cNvPr id="49" name="AutoShape 8"/>
          <p:cNvSpPr>
            <a:spLocks noChangeArrowheads="1"/>
          </p:cNvSpPr>
          <p:nvPr/>
        </p:nvSpPr>
        <p:spPr bwMode="auto">
          <a:xfrm>
            <a:off x="1305183" y="4445815"/>
            <a:ext cx="477510" cy="31235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書評</a:t>
            </a:r>
            <a:endParaRPr lang="en-US" altLang="ja-JP" sz="800" dirty="0">
              <a:latin typeface="Meiryo UI" panose="020B0604030504040204" pitchFamily="50" charset="-128"/>
              <a:ea typeface="Meiryo UI" panose="020B0604030504040204" pitchFamily="50" charset="-128"/>
            </a:endParaRPr>
          </a:p>
        </p:txBody>
      </p:sp>
      <p:sp>
        <p:nvSpPr>
          <p:cNvPr id="50" name="AutoShape 8"/>
          <p:cNvSpPr>
            <a:spLocks noChangeArrowheads="1"/>
          </p:cNvSpPr>
          <p:nvPr/>
        </p:nvSpPr>
        <p:spPr bwMode="auto">
          <a:xfrm>
            <a:off x="1882209" y="4084009"/>
            <a:ext cx="1215416" cy="49422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源氏物語関連</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レファレンス情報</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en-US" altLang="ja-JP" sz="800" dirty="0" err="1">
                <a:latin typeface="Meiryo UI" panose="020B0604030504040204" pitchFamily="50" charset="-128"/>
                <a:ea typeface="Meiryo UI" panose="020B0604030504040204" pitchFamily="50" charset="-128"/>
              </a:rPr>
              <a:t>JapanKnowledge</a:t>
            </a:r>
            <a:endParaRPr lang="en-US" altLang="ja-JP" sz="800" dirty="0">
              <a:latin typeface="Meiryo UI" panose="020B0604030504040204" pitchFamily="50" charset="-128"/>
              <a:ea typeface="Meiryo UI" panose="020B0604030504040204" pitchFamily="50" charset="-128"/>
            </a:endParaRPr>
          </a:p>
        </p:txBody>
      </p:sp>
      <p:sp>
        <p:nvSpPr>
          <p:cNvPr id="54" name="AutoShape 8"/>
          <p:cNvSpPr>
            <a:spLocks noChangeArrowheads="1"/>
          </p:cNvSpPr>
          <p:nvPr/>
        </p:nvSpPr>
        <p:spPr bwMode="auto">
          <a:xfrm>
            <a:off x="2805016" y="5460290"/>
            <a:ext cx="2074725" cy="1217489"/>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図書館</a:t>
            </a:r>
            <a:endParaRPr lang="en-US" altLang="ja-JP" sz="1100" dirty="0">
              <a:latin typeface="Meiryo UI" panose="020B0604030504040204" pitchFamily="50" charset="-128"/>
              <a:ea typeface="Meiryo UI" panose="020B0604030504040204" pitchFamily="50" charset="-128"/>
            </a:endParaRPr>
          </a:p>
        </p:txBody>
      </p:sp>
      <p:sp>
        <p:nvSpPr>
          <p:cNvPr id="55" name="AutoShape 8"/>
          <p:cNvSpPr>
            <a:spLocks noChangeArrowheads="1"/>
          </p:cNvSpPr>
          <p:nvPr/>
        </p:nvSpPr>
        <p:spPr bwMode="auto">
          <a:xfrm>
            <a:off x="7750523" y="5428467"/>
            <a:ext cx="1853473" cy="1203956"/>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国等の機関</a:t>
            </a:r>
            <a:endParaRPr lang="en-US" altLang="ja-JP" sz="1100" dirty="0">
              <a:latin typeface="Meiryo UI" panose="020B0604030504040204" pitchFamily="50" charset="-128"/>
              <a:ea typeface="Meiryo UI" panose="020B0604030504040204" pitchFamily="50" charset="-128"/>
            </a:endParaRPr>
          </a:p>
        </p:txBody>
      </p:sp>
      <p:sp>
        <p:nvSpPr>
          <p:cNvPr id="56" name="AutoShape 8"/>
          <p:cNvSpPr>
            <a:spLocks noChangeArrowheads="1"/>
          </p:cNvSpPr>
          <p:nvPr/>
        </p:nvSpPr>
        <p:spPr bwMode="auto">
          <a:xfrm>
            <a:off x="6307857" y="5428467"/>
            <a:ext cx="1159768" cy="1161100"/>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制作者・販売者</a:t>
            </a:r>
            <a:endParaRPr lang="en-US" altLang="ja-JP" sz="1100" dirty="0">
              <a:latin typeface="Meiryo UI" panose="020B0604030504040204" pitchFamily="50" charset="-128"/>
              <a:ea typeface="Meiryo UI" panose="020B0604030504040204" pitchFamily="50" charset="-128"/>
            </a:endParaRPr>
          </a:p>
        </p:txBody>
      </p:sp>
      <p:sp>
        <p:nvSpPr>
          <p:cNvPr id="57" name="AutoShape 8"/>
          <p:cNvSpPr>
            <a:spLocks noChangeArrowheads="1"/>
          </p:cNvSpPr>
          <p:nvPr/>
        </p:nvSpPr>
        <p:spPr bwMode="auto">
          <a:xfrm>
            <a:off x="4352110" y="5414887"/>
            <a:ext cx="1929834" cy="1217537"/>
          </a:xfrm>
          <a:prstGeom prst="roundRect">
            <a:avLst>
              <a:gd name="adj" fmla="val 25048"/>
            </a:avLst>
          </a:prstGeom>
          <a:ln>
            <a:headEnd/>
            <a:tailEnd/>
          </a:ln>
        </p:spPr>
        <p:style>
          <a:lnRef idx="2">
            <a:schemeClr val="accent3"/>
          </a:lnRef>
          <a:fillRef idx="1">
            <a:schemeClr val="lt1"/>
          </a:fillRef>
          <a:effectRef idx="0">
            <a:schemeClr val="accent3"/>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学術機関</a:t>
            </a:r>
            <a:endParaRPr lang="en-US" altLang="ja-JP" sz="1100" dirty="0">
              <a:latin typeface="Meiryo UI" panose="020B0604030504040204" pitchFamily="50" charset="-128"/>
              <a:ea typeface="Meiryo UI" panose="020B0604030504040204" pitchFamily="50" charset="-128"/>
            </a:endParaRPr>
          </a:p>
        </p:txBody>
      </p:sp>
      <p:sp>
        <p:nvSpPr>
          <p:cNvPr id="58" name="スライド番号プレースホルダー 3"/>
          <p:cNvSpPr txBox="1">
            <a:spLocks/>
          </p:cNvSpPr>
          <p:nvPr/>
        </p:nvSpPr>
        <p:spPr>
          <a:xfrm>
            <a:off x="10999532" y="6530278"/>
            <a:ext cx="1901753" cy="3505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2AED99-7FB4-404E-8A97-64753DCE42EC}" type="slidenum">
              <a:rPr lang="en-US" sz="2500">
                <a:solidFill>
                  <a:schemeClr val="tx1"/>
                </a:solidFill>
                <a:latin typeface="Meiryo UI" panose="020B0604030504040204" pitchFamily="50" charset="-128"/>
                <a:ea typeface="Meiryo UI" panose="020B0604030504040204" pitchFamily="50" charset="-128"/>
              </a:rPr>
              <a:pPr/>
              <a:t>9</a:t>
            </a:fld>
            <a:endParaRPr lang="en-US" sz="2500" dirty="0">
              <a:solidFill>
                <a:schemeClr val="tx1"/>
              </a:solidFill>
              <a:latin typeface="Meiryo UI" panose="020B0604030504040204" pitchFamily="50" charset="-128"/>
              <a:ea typeface="Meiryo UI" panose="020B0604030504040204" pitchFamily="50" charset="-128"/>
            </a:endParaRPr>
          </a:p>
        </p:txBody>
      </p:sp>
      <p:sp>
        <p:nvSpPr>
          <p:cNvPr id="65" name="AutoShape 8"/>
          <p:cNvSpPr>
            <a:spLocks noChangeArrowheads="1"/>
          </p:cNvSpPr>
          <p:nvPr/>
        </p:nvSpPr>
        <p:spPr bwMode="auto">
          <a:xfrm>
            <a:off x="2876986" y="5820507"/>
            <a:ext cx="495056" cy="258247"/>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en-US" altLang="ja-JP" sz="800" dirty="0">
                <a:latin typeface="Meiryo UI" panose="020B0604030504040204" pitchFamily="50" charset="-128"/>
                <a:ea typeface="Meiryo UI" panose="020B0604030504040204" pitchFamily="50" charset="-128"/>
              </a:rPr>
              <a:t>NDL</a:t>
            </a:r>
          </a:p>
        </p:txBody>
      </p:sp>
      <p:sp>
        <p:nvSpPr>
          <p:cNvPr id="66" name="AutoShape 8"/>
          <p:cNvSpPr>
            <a:spLocks noChangeArrowheads="1"/>
          </p:cNvSpPr>
          <p:nvPr/>
        </p:nvSpPr>
        <p:spPr bwMode="auto">
          <a:xfrm>
            <a:off x="2994362" y="6131676"/>
            <a:ext cx="1006612"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a:latin typeface="Meiryo UI" panose="020B0604030504040204" pitchFamily="50" charset="-128"/>
                <a:ea typeface="Meiryo UI" panose="020B0604030504040204" pitchFamily="50" charset="-128"/>
              </a:rPr>
              <a:t>市町村立図書館</a:t>
            </a:r>
            <a:endParaRPr lang="en-US" altLang="ja-JP" sz="800" dirty="0">
              <a:latin typeface="Meiryo UI" panose="020B0604030504040204" pitchFamily="50" charset="-128"/>
              <a:ea typeface="Meiryo UI" panose="020B0604030504040204" pitchFamily="50" charset="-128"/>
            </a:endParaRPr>
          </a:p>
        </p:txBody>
      </p:sp>
      <p:sp>
        <p:nvSpPr>
          <p:cNvPr id="67" name="AutoShape 8"/>
          <p:cNvSpPr>
            <a:spLocks noChangeArrowheads="1"/>
          </p:cNvSpPr>
          <p:nvPr/>
        </p:nvSpPr>
        <p:spPr bwMode="auto">
          <a:xfrm>
            <a:off x="3232908" y="6313791"/>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県立図書館</a:t>
            </a:r>
            <a:endParaRPr lang="en-US" altLang="ja-JP" sz="800" dirty="0">
              <a:latin typeface="Meiryo UI" panose="020B0604030504040204" pitchFamily="50" charset="-128"/>
              <a:ea typeface="Meiryo UI" panose="020B0604030504040204" pitchFamily="50" charset="-128"/>
            </a:endParaRPr>
          </a:p>
        </p:txBody>
      </p:sp>
      <p:sp>
        <p:nvSpPr>
          <p:cNvPr id="68" name="AutoShape 8"/>
          <p:cNvSpPr>
            <a:spLocks noChangeArrowheads="1"/>
          </p:cNvSpPr>
          <p:nvPr/>
        </p:nvSpPr>
        <p:spPr bwMode="auto">
          <a:xfrm>
            <a:off x="4079567" y="6050797"/>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専門図書館</a:t>
            </a:r>
            <a:endParaRPr lang="en-US" altLang="ja-JP" sz="800" dirty="0">
              <a:latin typeface="Meiryo UI" panose="020B0604030504040204" pitchFamily="50" charset="-128"/>
              <a:ea typeface="Meiryo UI" panose="020B0604030504040204" pitchFamily="50" charset="-128"/>
            </a:endParaRPr>
          </a:p>
        </p:txBody>
      </p:sp>
      <p:sp>
        <p:nvSpPr>
          <p:cNvPr id="69" name="AutoShape 8"/>
          <p:cNvSpPr>
            <a:spLocks noChangeArrowheads="1"/>
          </p:cNvSpPr>
          <p:nvPr/>
        </p:nvSpPr>
        <p:spPr bwMode="auto">
          <a:xfrm>
            <a:off x="4259726" y="6250965"/>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学校図書館</a:t>
            </a:r>
            <a:endParaRPr lang="en-US" altLang="ja-JP" sz="800" dirty="0">
              <a:latin typeface="Meiryo UI" panose="020B0604030504040204" pitchFamily="50" charset="-128"/>
              <a:ea typeface="Meiryo UI" panose="020B0604030504040204" pitchFamily="50" charset="-128"/>
            </a:endParaRPr>
          </a:p>
        </p:txBody>
      </p:sp>
      <p:sp>
        <p:nvSpPr>
          <p:cNvPr id="70" name="AutoShape 8"/>
          <p:cNvSpPr>
            <a:spLocks noChangeArrowheads="1"/>
          </p:cNvSpPr>
          <p:nvPr/>
        </p:nvSpPr>
        <p:spPr bwMode="auto">
          <a:xfrm>
            <a:off x="8504716" y="6023654"/>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政府関係機関</a:t>
            </a:r>
            <a:endParaRPr lang="en-US" altLang="ja-JP" sz="800" dirty="0">
              <a:latin typeface="Meiryo UI" panose="020B0604030504040204" pitchFamily="50" charset="-128"/>
              <a:ea typeface="Meiryo UI" panose="020B0604030504040204" pitchFamily="50" charset="-128"/>
            </a:endParaRPr>
          </a:p>
        </p:txBody>
      </p:sp>
      <p:sp>
        <p:nvSpPr>
          <p:cNvPr id="72" name="AutoShape 8"/>
          <p:cNvSpPr>
            <a:spLocks noChangeArrowheads="1"/>
          </p:cNvSpPr>
          <p:nvPr/>
        </p:nvSpPr>
        <p:spPr bwMode="auto">
          <a:xfrm>
            <a:off x="5218265" y="6036100"/>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大学図書館</a:t>
            </a:r>
            <a:endParaRPr lang="en-US" altLang="ja-JP" sz="800" dirty="0">
              <a:latin typeface="Meiryo UI" panose="020B0604030504040204" pitchFamily="50" charset="-128"/>
              <a:ea typeface="Meiryo UI" panose="020B0604030504040204" pitchFamily="50" charset="-128"/>
            </a:endParaRPr>
          </a:p>
        </p:txBody>
      </p:sp>
      <p:sp>
        <p:nvSpPr>
          <p:cNvPr id="75" name="AutoShape 8"/>
          <p:cNvSpPr>
            <a:spLocks noChangeArrowheads="1"/>
          </p:cNvSpPr>
          <p:nvPr/>
        </p:nvSpPr>
        <p:spPr bwMode="auto">
          <a:xfrm>
            <a:off x="8683633" y="6243211"/>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府省庁</a:t>
            </a:r>
            <a:endParaRPr lang="en-US" altLang="ja-JP" sz="800" dirty="0">
              <a:latin typeface="Meiryo UI" panose="020B0604030504040204" pitchFamily="50" charset="-128"/>
              <a:ea typeface="Meiryo UI" panose="020B0604030504040204" pitchFamily="50" charset="-128"/>
            </a:endParaRPr>
          </a:p>
        </p:txBody>
      </p:sp>
      <p:sp>
        <p:nvSpPr>
          <p:cNvPr id="76" name="AutoShape 8"/>
          <p:cNvSpPr>
            <a:spLocks noChangeArrowheads="1"/>
          </p:cNvSpPr>
          <p:nvPr/>
        </p:nvSpPr>
        <p:spPr bwMode="auto">
          <a:xfrm>
            <a:off x="7513964" y="6037842"/>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地方公共団体</a:t>
            </a:r>
            <a:endParaRPr lang="en-US" altLang="ja-JP" sz="800" dirty="0">
              <a:latin typeface="Meiryo UI" panose="020B0604030504040204" pitchFamily="50" charset="-128"/>
              <a:ea typeface="Meiryo UI" panose="020B0604030504040204" pitchFamily="50" charset="-128"/>
            </a:endParaRPr>
          </a:p>
        </p:txBody>
      </p:sp>
      <p:sp>
        <p:nvSpPr>
          <p:cNvPr id="77" name="AutoShape 8"/>
          <p:cNvSpPr>
            <a:spLocks noChangeArrowheads="1"/>
          </p:cNvSpPr>
          <p:nvPr/>
        </p:nvSpPr>
        <p:spPr bwMode="auto">
          <a:xfrm>
            <a:off x="7666364" y="6190242"/>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地方公共団体</a:t>
            </a:r>
            <a:endParaRPr lang="en-US" altLang="ja-JP" sz="800" dirty="0">
              <a:latin typeface="Meiryo UI" panose="020B0604030504040204" pitchFamily="50" charset="-128"/>
              <a:ea typeface="Meiryo UI" panose="020B0604030504040204" pitchFamily="50" charset="-128"/>
            </a:endParaRPr>
          </a:p>
        </p:txBody>
      </p:sp>
      <p:sp>
        <p:nvSpPr>
          <p:cNvPr id="85" name="AutoShape 8"/>
          <p:cNvSpPr>
            <a:spLocks noChangeArrowheads="1"/>
          </p:cNvSpPr>
          <p:nvPr/>
        </p:nvSpPr>
        <p:spPr bwMode="auto">
          <a:xfrm>
            <a:off x="7249413" y="4594181"/>
            <a:ext cx="961556"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フィギュア</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カード</a:t>
            </a:r>
            <a:endParaRPr lang="en-US" altLang="ja-JP" sz="800" dirty="0">
              <a:latin typeface="Meiryo UI" panose="020B0604030504040204" pitchFamily="50" charset="-128"/>
              <a:ea typeface="Meiryo UI" panose="020B0604030504040204" pitchFamily="50" charset="-128"/>
            </a:endParaRPr>
          </a:p>
        </p:txBody>
      </p:sp>
      <p:sp>
        <p:nvSpPr>
          <p:cNvPr id="86" name="AutoShape 8"/>
          <p:cNvSpPr>
            <a:spLocks noChangeArrowheads="1"/>
          </p:cNvSpPr>
          <p:nvPr/>
        </p:nvSpPr>
        <p:spPr bwMode="auto">
          <a:xfrm>
            <a:off x="4574865" y="4559958"/>
            <a:ext cx="736896" cy="217227"/>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写真集</a:t>
            </a:r>
            <a:endParaRPr lang="en-US" altLang="ja-JP" sz="800" dirty="0">
              <a:latin typeface="Meiryo UI" panose="020B0604030504040204" pitchFamily="50" charset="-128"/>
              <a:ea typeface="Meiryo UI" panose="020B0604030504040204" pitchFamily="50" charset="-128"/>
            </a:endParaRPr>
          </a:p>
        </p:txBody>
      </p:sp>
      <p:sp>
        <p:nvSpPr>
          <p:cNvPr id="91" name="AutoShape 8"/>
          <p:cNvSpPr>
            <a:spLocks noChangeArrowheads="1"/>
          </p:cNvSpPr>
          <p:nvPr/>
        </p:nvSpPr>
        <p:spPr bwMode="auto">
          <a:xfrm>
            <a:off x="6747917" y="3342653"/>
            <a:ext cx="1114860" cy="35875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ゲーム・アプリ</a:t>
            </a:r>
            <a:endParaRPr lang="en-US" altLang="ja-JP" sz="800" dirty="0">
              <a:latin typeface="Meiryo UI" panose="020B0604030504040204" pitchFamily="50" charset="-128"/>
              <a:ea typeface="Meiryo UI" panose="020B0604030504040204" pitchFamily="50" charset="-128"/>
            </a:endParaRPr>
          </a:p>
        </p:txBody>
      </p:sp>
      <p:sp>
        <p:nvSpPr>
          <p:cNvPr id="92" name="AutoShape 8"/>
          <p:cNvSpPr>
            <a:spLocks noChangeArrowheads="1"/>
          </p:cNvSpPr>
          <p:nvPr/>
        </p:nvSpPr>
        <p:spPr bwMode="auto">
          <a:xfrm>
            <a:off x="6900317" y="3495053"/>
            <a:ext cx="1114860" cy="35875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ゲーム・アプリ</a:t>
            </a:r>
            <a:endParaRPr lang="en-US" altLang="ja-JP" sz="800" dirty="0">
              <a:latin typeface="Meiryo UI" panose="020B0604030504040204" pitchFamily="50" charset="-128"/>
              <a:ea typeface="Meiryo UI" panose="020B0604030504040204" pitchFamily="50" charset="-128"/>
            </a:endParaRPr>
          </a:p>
        </p:txBody>
      </p:sp>
      <p:sp>
        <p:nvSpPr>
          <p:cNvPr id="93" name="正方形/長方形 92"/>
          <p:cNvSpPr/>
          <p:nvPr/>
        </p:nvSpPr>
        <p:spPr>
          <a:xfrm>
            <a:off x="7082904" y="871844"/>
            <a:ext cx="2503444" cy="6442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latin typeface="Meiryo UI" panose="020B0604030504040204" pitchFamily="50" charset="-128"/>
                <a:ea typeface="Meiryo UI" panose="020B0604030504040204" pitchFamily="50" charset="-128"/>
              </a:rPr>
              <a:t>文化財アーカイブは、コンテンツを関連付けて、</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・所蔵場所へナビゲート</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・保存コンテンツとして永久保存</a:t>
            </a:r>
            <a:endParaRPr lang="en-US" altLang="ja-JP" sz="1000" dirty="0">
              <a:latin typeface="Meiryo UI" panose="020B0604030504040204" pitchFamily="50" charset="-128"/>
              <a:ea typeface="Meiryo UI" panose="020B0604030504040204" pitchFamily="50" charset="-128"/>
            </a:endParaRPr>
          </a:p>
          <a:p>
            <a:pPr algn="ctr"/>
            <a:endParaRPr lang="ja-JP" altLang="en-US" sz="1000" dirty="0">
              <a:latin typeface="Meiryo UI" panose="020B0604030504040204" pitchFamily="50" charset="-128"/>
              <a:ea typeface="Meiryo UI" panose="020B0604030504040204" pitchFamily="50" charset="-128"/>
            </a:endParaRPr>
          </a:p>
        </p:txBody>
      </p:sp>
      <p:sp>
        <p:nvSpPr>
          <p:cNvPr id="94" name="AutoShape 8"/>
          <p:cNvSpPr>
            <a:spLocks noChangeArrowheads="1"/>
          </p:cNvSpPr>
          <p:nvPr/>
        </p:nvSpPr>
        <p:spPr bwMode="auto">
          <a:xfrm>
            <a:off x="2506254" y="2039406"/>
            <a:ext cx="752930" cy="492453"/>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絵巻</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隆能源氏</a:t>
            </a:r>
            <a:endParaRPr lang="en-US" altLang="ja-JP" sz="800" dirty="0">
              <a:latin typeface="Meiryo UI" panose="020B0604030504040204" pitchFamily="50" charset="-128"/>
              <a:ea typeface="Meiryo UI" panose="020B0604030504040204" pitchFamily="50" charset="-128"/>
            </a:endParaRPr>
          </a:p>
        </p:txBody>
      </p:sp>
      <p:sp>
        <p:nvSpPr>
          <p:cNvPr id="96" name="AutoShape 8"/>
          <p:cNvSpPr>
            <a:spLocks noChangeArrowheads="1"/>
          </p:cNvSpPr>
          <p:nvPr/>
        </p:nvSpPr>
        <p:spPr bwMode="auto">
          <a:xfrm>
            <a:off x="1457583" y="4598215"/>
            <a:ext cx="477510" cy="31235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書評</a:t>
            </a:r>
            <a:endParaRPr lang="en-US" altLang="ja-JP" sz="800" dirty="0">
              <a:latin typeface="Meiryo UI" panose="020B0604030504040204" pitchFamily="50" charset="-128"/>
              <a:ea typeface="Meiryo UI" panose="020B0604030504040204" pitchFamily="50" charset="-128"/>
            </a:endParaRPr>
          </a:p>
        </p:txBody>
      </p:sp>
      <p:sp>
        <p:nvSpPr>
          <p:cNvPr id="97" name="AutoShape 8"/>
          <p:cNvSpPr>
            <a:spLocks noChangeArrowheads="1"/>
          </p:cNvSpPr>
          <p:nvPr/>
        </p:nvSpPr>
        <p:spPr bwMode="auto">
          <a:xfrm>
            <a:off x="3403577" y="4639296"/>
            <a:ext cx="96196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zh-TW" altLang="en-US" sz="800" dirty="0">
                <a:latin typeface="Meiryo UI" panose="020B0604030504040204" pitchFamily="50" charset="-128"/>
                <a:ea typeface="Meiryo UI" panose="020B0604030504040204" pitchFamily="50" charset="-128"/>
              </a:rPr>
              <a:t>源氏物語</a:t>
            </a:r>
            <a:endParaRPr lang="en-US" altLang="zh-TW"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研究文献・論文</a:t>
            </a:r>
            <a:endParaRPr lang="en-US" altLang="zh-TW" sz="800" dirty="0">
              <a:latin typeface="Meiryo UI" panose="020B0604030504040204" pitchFamily="50" charset="-128"/>
              <a:ea typeface="Meiryo UI" panose="020B0604030504040204" pitchFamily="50" charset="-128"/>
            </a:endParaRPr>
          </a:p>
        </p:txBody>
      </p:sp>
      <p:sp>
        <p:nvSpPr>
          <p:cNvPr id="98" name="AutoShape 8"/>
          <p:cNvSpPr>
            <a:spLocks noChangeArrowheads="1"/>
          </p:cNvSpPr>
          <p:nvPr/>
        </p:nvSpPr>
        <p:spPr bwMode="auto">
          <a:xfrm>
            <a:off x="2034609" y="4236409"/>
            <a:ext cx="1215416" cy="49422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源氏物語関連</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レファレンス情報</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en-US" altLang="ja-JP" sz="800" dirty="0" err="1">
                <a:latin typeface="Meiryo UI" panose="020B0604030504040204" pitchFamily="50" charset="-128"/>
                <a:ea typeface="Meiryo UI" panose="020B0604030504040204" pitchFamily="50" charset="-128"/>
              </a:rPr>
              <a:t>JapanKnowledge</a:t>
            </a:r>
            <a:endParaRPr lang="en-US" altLang="ja-JP" sz="800" dirty="0">
              <a:latin typeface="Meiryo UI" panose="020B0604030504040204" pitchFamily="50" charset="-128"/>
              <a:ea typeface="Meiryo UI" panose="020B0604030504040204" pitchFamily="50" charset="-128"/>
            </a:endParaRPr>
          </a:p>
        </p:txBody>
      </p:sp>
      <p:sp>
        <p:nvSpPr>
          <p:cNvPr id="99" name="AutoShape 8"/>
          <p:cNvSpPr>
            <a:spLocks noChangeArrowheads="1"/>
          </p:cNvSpPr>
          <p:nvPr/>
        </p:nvSpPr>
        <p:spPr bwMode="auto">
          <a:xfrm>
            <a:off x="632609" y="4272523"/>
            <a:ext cx="644008" cy="312354"/>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あらすじ</a:t>
            </a:r>
            <a:endParaRPr lang="en-US" altLang="ja-JP" sz="800" dirty="0">
              <a:latin typeface="Meiryo UI" panose="020B0604030504040204" pitchFamily="50" charset="-128"/>
              <a:ea typeface="Meiryo UI" panose="020B0604030504040204" pitchFamily="50" charset="-128"/>
            </a:endParaRPr>
          </a:p>
        </p:txBody>
      </p:sp>
      <p:sp>
        <p:nvSpPr>
          <p:cNvPr id="100" name="左矢印 99"/>
          <p:cNvSpPr/>
          <p:nvPr/>
        </p:nvSpPr>
        <p:spPr>
          <a:xfrm rot="16200000">
            <a:off x="4622334" y="4599979"/>
            <a:ext cx="445536" cy="1264904"/>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1" name="左矢印 100"/>
          <p:cNvSpPr/>
          <p:nvPr/>
        </p:nvSpPr>
        <p:spPr>
          <a:xfrm>
            <a:off x="2548826" y="1237770"/>
            <a:ext cx="445536" cy="749502"/>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3" name="左矢印 102"/>
          <p:cNvSpPr/>
          <p:nvPr/>
        </p:nvSpPr>
        <p:spPr>
          <a:xfrm rot="16200000">
            <a:off x="1834245" y="1774630"/>
            <a:ext cx="379311" cy="1264904"/>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z="1050" dirty="0">
              <a:latin typeface="Meiryo UI" panose="020B0604030504040204" pitchFamily="50" charset="-128"/>
              <a:ea typeface="Meiryo UI" panose="020B0604030504040204" pitchFamily="50" charset="-128"/>
            </a:endParaRPr>
          </a:p>
        </p:txBody>
      </p:sp>
      <p:sp>
        <p:nvSpPr>
          <p:cNvPr id="104" name="AutoShape 8"/>
          <p:cNvSpPr>
            <a:spLocks noChangeArrowheads="1"/>
          </p:cNvSpPr>
          <p:nvPr/>
        </p:nvSpPr>
        <p:spPr bwMode="auto">
          <a:xfrm>
            <a:off x="5767382" y="3272909"/>
            <a:ext cx="754024" cy="3656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朗読・語り</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en-US" altLang="ja-JP" sz="800" dirty="0">
                <a:latin typeface="Meiryo UI" panose="020B0604030504040204" pitchFamily="50" charset="-128"/>
                <a:ea typeface="Meiryo UI" panose="020B0604030504040204" pitchFamily="50" charset="-128"/>
              </a:rPr>
              <a:t>DAISY</a:t>
            </a:r>
          </a:p>
        </p:txBody>
      </p:sp>
      <p:sp>
        <p:nvSpPr>
          <p:cNvPr id="105" name="AutoShape 8"/>
          <p:cNvSpPr>
            <a:spLocks noChangeArrowheads="1"/>
          </p:cNvSpPr>
          <p:nvPr/>
        </p:nvSpPr>
        <p:spPr bwMode="auto">
          <a:xfrm>
            <a:off x="834017" y="5935137"/>
            <a:ext cx="1114860" cy="32243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700" dirty="0">
                <a:latin typeface="Meiryo UI" panose="020B0604030504040204" pitchFamily="50" charset="-128"/>
                <a:ea typeface="Meiryo UI" panose="020B0604030504040204" pitchFamily="50" charset="-128"/>
              </a:rPr>
              <a:t>マンガミュージアム</a:t>
            </a:r>
            <a:endParaRPr lang="en-US" altLang="ja-JP" sz="700" dirty="0">
              <a:latin typeface="Meiryo UI" panose="020B0604030504040204" pitchFamily="50" charset="-128"/>
              <a:ea typeface="Meiryo UI" panose="020B0604030504040204" pitchFamily="50" charset="-128"/>
            </a:endParaRPr>
          </a:p>
        </p:txBody>
      </p:sp>
      <p:sp>
        <p:nvSpPr>
          <p:cNvPr id="39" name="AutoShape 8"/>
          <p:cNvSpPr>
            <a:spLocks noChangeArrowheads="1"/>
          </p:cNvSpPr>
          <p:nvPr/>
        </p:nvSpPr>
        <p:spPr bwMode="auto">
          <a:xfrm>
            <a:off x="965612" y="6154790"/>
            <a:ext cx="1114860" cy="32243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風俗博物館</a:t>
            </a:r>
            <a:endParaRPr lang="en-US" altLang="ja-JP" sz="800" dirty="0">
              <a:latin typeface="Meiryo UI" panose="020B0604030504040204" pitchFamily="50" charset="-128"/>
              <a:ea typeface="Meiryo UI" panose="020B0604030504040204" pitchFamily="50" charset="-128"/>
            </a:endParaRPr>
          </a:p>
        </p:txBody>
      </p:sp>
      <p:sp>
        <p:nvSpPr>
          <p:cNvPr id="40" name="AutoShape 8"/>
          <p:cNvSpPr>
            <a:spLocks noChangeArrowheads="1"/>
          </p:cNvSpPr>
          <p:nvPr/>
        </p:nvSpPr>
        <p:spPr bwMode="auto">
          <a:xfrm>
            <a:off x="1117438" y="6340918"/>
            <a:ext cx="1114860" cy="32243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宇治市源氏物語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ミュージアム</a:t>
            </a:r>
            <a:endParaRPr lang="en-US" altLang="ja-JP" sz="800" dirty="0">
              <a:latin typeface="Meiryo UI" panose="020B0604030504040204" pitchFamily="50" charset="-128"/>
              <a:ea typeface="Meiryo UI" panose="020B0604030504040204" pitchFamily="50" charset="-128"/>
            </a:endParaRPr>
          </a:p>
        </p:txBody>
      </p:sp>
      <p:sp>
        <p:nvSpPr>
          <p:cNvPr id="106" name="AutoShape 8"/>
          <p:cNvSpPr>
            <a:spLocks noChangeArrowheads="1"/>
          </p:cNvSpPr>
          <p:nvPr/>
        </p:nvSpPr>
        <p:spPr bwMode="auto">
          <a:xfrm>
            <a:off x="6328283" y="5829043"/>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クリエータ</a:t>
            </a:r>
            <a:endParaRPr lang="en-US" altLang="ja-JP" sz="800" dirty="0">
              <a:latin typeface="Meiryo UI" panose="020B0604030504040204" pitchFamily="50" charset="-128"/>
              <a:ea typeface="Meiryo UI" panose="020B0604030504040204" pitchFamily="50" charset="-128"/>
            </a:endParaRPr>
          </a:p>
        </p:txBody>
      </p:sp>
      <p:sp>
        <p:nvSpPr>
          <p:cNvPr id="71" name="AutoShape 8"/>
          <p:cNvSpPr>
            <a:spLocks noChangeArrowheads="1"/>
          </p:cNvSpPr>
          <p:nvPr/>
        </p:nvSpPr>
        <p:spPr bwMode="auto">
          <a:xfrm>
            <a:off x="6409763" y="6036671"/>
            <a:ext cx="888070"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700" dirty="0">
                <a:latin typeface="Meiryo UI" panose="020B0604030504040204" pitchFamily="50" charset="-128"/>
                <a:ea typeface="Meiryo UI" panose="020B0604030504040204" pitchFamily="50" charset="-128"/>
              </a:rPr>
              <a:t>プロダクショ</a:t>
            </a:r>
            <a:r>
              <a:rPr lang="ja-JP" altLang="en-US" sz="800" dirty="0">
                <a:latin typeface="Meiryo UI" panose="020B0604030504040204" pitchFamily="50" charset="-128"/>
                <a:ea typeface="Meiryo UI" panose="020B0604030504040204" pitchFamily="50" charset="-128"/>
              </a:rPr>
              <a:t>ン</a:t>
            </a:r>
            <a:endParaRPr lang="en-US" altLang="ja-JP" sz="800" dirty="0">
              <a:latin typeface="Meiryo UI" panose="020B0604030504040204" pitchFamily="50" charset="-128"/>
              <a:ea typeface="Meiryo UI" panose="020B0604030504040204" pitchFamily="50" charset="-128"/>
            </a:endParaRPr>
          </a:p>
        </p:txBody>
      </p:sp>
      <p:sp>
        <p:nvSpPr>
          <p:cNvPr id="74" name="AutoShape 8"/>
          <p:cNvSpPr>
            <a:spLocks noChangeArrowheads="1"/>
          </p:cNvSpPr>
          <p:nvPr/>
        </p:nvSpPr>
        <p:spPr bwMode="auto">
          <a:xfrm>
            <a:off x="6591538" y="6234467"/>
            <a:ext cx="856633" cy="287312"/>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販売者</a:t>
            </a:r>
            <a:endParaRPr lang="en-US" altLang="ja-JP" sz="800" dirty="0">
              <a:latin typeface="Meiryo UI" panose="020B0604030504040204" pitchFamily="50" charset="-128"/>
              <a:ea typeface="Meiryo UI" panose="020B0604030504040204" pitchFamily="50" charset="-128"/>
            </a:endParaRPr>
          </a:p>
        </p:txBody>
      </p:sp>
      <p:sp>
        <p:nvSpPr>
          <p:cNvPr id="107" name="AutoShape 8"/>
          <p:cNvSpPr>
            <a:spLocks noChangeArrowheads="1"/>
          </p:cNvSpPr>
          <p:nvPr/>
        </p:nvSpPr>
        <p:spPr bwMode="auto">
          <a:xfrm>
            <a:off x="7892465" y="4179438"/>
            <a:ext cx="84324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イベント</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記録</a:t>
            </a:r>
            <a:endParaRPr lang="en-US" altLang="ja-JP" sz="800" dirty="0">
              <a:latin typeface="Meiryo UI" panose="020B0604030504040204" pitchFamily="50" charset="-128"/>
              <a:ea typeface="Meiryo UI" panose="020B0604030504040204" pitchFamily="50" charset="-128"/>
            </a:endParaRPr>
          </a:p>
        </p:txBody>
      </p:sp>
      <p:sp>
        <p:nvSpPr>
          <p:cNvPr id="109" name="AutoShape 8"/>
          <p:cNvSpPr>
            <a:spLocks noChangeArrowheads="1"/>
          </p:cNvSpPr>
          <p:nvPr/>
        </p:nvSpPr>
        <p:spPr bwMode="auto">
          <a:xfrm>
            <a:off x="4150566" y="1237770"/>
            <a:ext cx="1403231"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典籍・史実・歴史的伝承</a:t>
            </a:r>
            <a:endParaRPr lang="en-US" altLang="ja-JP" sz="800" dirty="0">
              <a:latin typeface="Meiryo UI" panose="020B0604030504040204" pitchFamily="50" charset="-128"/>
              <a:ea typeface="Meiryo UI" panose="020B0604030504040204" pitchFamily="50" charset="-128"/>
            </a:endParaRPr>
          </a:p>
        </p:txBody>
      </p:sp>
      <p:sp>
        <p:nvSpPr>
          <p:cNvPr id="110" name="AutoShape 8"/>
          <p:cNvSpPr>
            <a:spLocks noChangeArrowheads="1"/>
          </p:cNvSpPr>
          <p:nvPr/>
        </p:nvSpPr>
        <p:spPr bwMode="auto">
          <a:xfrm>
            <a:off x="4302966" y="1390170"/>
            <a:ext cx="1403231"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典籍・史実・歴史的伝承</a:t>
            </a:r>
            <a:endParaRPr lang="en-US" altLang="ja-JP" sz="800" dirty="0">
              <a:latin typeface="Meiryo UI" panose="020B0604030504040204" pitchFamily="50" charset="-128"/>
              <a:ea typeface="Meiryo UI" panose="020B0604030504040204" pitchFamily="50" charset="-128"/>
            </a:endParaRPr>
          </a:p>
        </p:txBody>
      </p:sp>
      <p:sp>
        <p:nvSpPr>
          <p:cNvPr id="111" name="AutoShape 8"/>
          <p:cNvSpPr>
            <a:spLocks noChangeArrowheads="1"/>
          </p:cNvSpPr>
          <p:nvPr/>
        </p:nvSpPr>
        <p:spPr bwMode="auto">
          <a:xfrm>
            <a:off x="3727793" y="1920995"/>
            <a:ext cx="519626"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恋愛</a:t>
            </a:r>
            <a:endParaRPr lang="en-US" altLang="ja-JP" sz="800" dirty="0">
              <a:latin typeface="Meiryo UI" panose="020B0604030504040204" pitchFamily="50" charset="-128"/>
              <a:ea typeface="Meiryo UI" panose="020B0604030504040204" pitchFamily="50" charset="-128"/>
            </a:endParaRPr>
          </a:p>
        </p:txBody>
      </p:sp>
      <p:sp>
        <p:nvSpPr>
          <p:cNvPr id="112" name="AutoShape 8"/>
          <p:cNvSpPr>
            <a:spLocks noChangeArrowheads="1"/>
          </p:cNvSpPr>
          <p:nvPr/>
        </p:nvSpPr>
        <p:spPr bwMode="auto">
          <a:xfrm>
            <a:off x="4397259" y="1902689"/>
            <a:ext cx="519626"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京都</a:t>
            </a:r>
            <a:endParaRPr lang="en-US" altLang="ja-JP" sz="800" dirty="0">
              <a:latin typeface="Meiryo UI" panose="020B0604030504040204" pitchFamily="50" charset="-128"/>
              <a:ea typeface="Meiryo UI" panose="020B0604030504040204" pitchFamily="50" charset="-128"/>
            </a:endParaRPr>
          </a:p>
        </p:txBody>
      </p:sp>
      <p:sp>
        <p:nvSpPr>
          <p:cNvPr id="113" name="AutoShape 8"/>
          <p:cNvSpPr>
            <a:spLocks noChangeArrowheads="1"/>
          </p:cNvSpPr>
          <p:nvPr/>
        </p:nvSpPr>
        <p:spPr bwMode="auto">
          <a:xfrm>
            <a:off x="5036332" y="1922033"/>
            <a:ext cx="654202"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平安文化</a:t>
            </a:r>
            <a:endParaRPr lang="en-US" altLang="ja-JP" sz="800" dirty="0">
              <a:latin typeface="Meiryo UI" panose="020B0604030504040204" pitchFamily="50" charset="-128"/>
              <a:ea typeface="Meiryo UI" panose="020B0604030504040204" pitchFamily="50" charset="-128"/>
            </a:endParaRPr>
          </a:p>
        </p:txBody>
      </p:sp>
      <p:sp>
        <p:nvSpPr>
          <p:cNvPr id="114" name="AutoShape 8"/>
          <p:cNvSpPr>
            <a:spLocks noChangeArrowheads="1"/>
          </p:cNvSpPr>
          <p:nvPr/>
        </p:nvSpPr>
        <p:spPr bwMode="auto">
          <a:xfrm>
            <a:off x="5817913" y="1912651"/>
            <a:ext cx="770024"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日本の文学</a:t>
            </a:r>
            <a:endParaRPr lang="en-US" altLang="ja-JP" sz="800" dirty="0">
              <a:latin typeface="Meiryo UI" panose="020B0604030504040204" pitchFamily="50" charset="-128"/>
              <a:ea typeface="Meiryo UI" panose="020B0604030504040204" pitchFamily="50" charset="-128"/>
            </a:endParaRPr>
          </a:p>
        </p:txBody>
      </p:sp>
      <p:sp>
        <p:nvSpPr>
          <p:cNvPr id="115" name="フローチャート: 複数書類 114"/>
          <p:cNvSpPr/>
          <p:nvPr/>
        </p:nvSpPr>
        <p:spPr>
          <a:xfrm>
            <a:off x="6382677" y="2911734"/>
            <a:ext cx="517640" cy="31983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楽譜</a:t>
            </a:r>
          </a:p>
        </p:txBody>
      </p:sp>
      <p:sp>
        <p:nvSpPr>
          <p:cNvPr id="116" name="フローチャート: 複数書類 115"/>
          <p:cNvSpPr/>
          <p:nvPr/>
        </p:nvSpPr>
        <p:spPr>
          <a:xfrm>
            <a:off x="9022625" y="2134031"/>
            <a:ext cx="517640" cy="31983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脚本</a:t>
            </a:r>
          </a:p>
        </p:txBody>
      </p:sp>
      <p:sp>
        <p:nvSpPr>
          <p:cNvPr id="117" name="フローチャート: 複数書類 116"/>
          <p:cNvSpPr/>
          <p:nvPr/>
        </p:nvSpPr>
        <p:spPr>
          <a:xfrm>
            <a:off x="7297833" y="2915453"/>
            <a:ext cx="729840" cy="31983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絵コンテ</a:t>
            </a:r>
          </a:p>
        </p:txBody>
      </p:sp>
      <p:sp>
        <p:nvSpPr>
          <p:cNvPr id="120" name="AutoShape 8"/>
          <p:cNvSpPr>
            <a:spLocks noChangeArrowheads="1"/>
          </p:cNvSpPr>
          <p:nvPr/>
        </p:nvSpPr>
        <p:spPr bwMode="auto">
          <a:xfrm>
            <a:off x="2791928" y="2818273"/>
            <a:ext cx="75293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絵本</a:t>
            </a:r>
            <a:endParaRPr lang="en-US" altLang="ja-JP" sz="800" dirty="0">
              <a:latin typeface="Meiryo UI" panose="020B0604030504040204" pitchFamily="50" charset="-128"/>
              <a:ea typeface="Meiryo UI" panose="020B0604030504040204" pitchFamily="50" charset="-128"/>
            </a:endParaRPr>
          </a:p>
        </p:txBody>
      </p:sp>
      <p:sp>
        <p:nvSpPr>
          <p:cNvPr id="121" name="AutoShape 8"/>
          <p:cNvSpPr>
            <a:spLocks noChangeArrowheads="1"/>
          </p:cNvSpPr>
          <p:nvPr/>
        </p:nvSpPr>
        <p:spPr bwMode="auto">
          <a:xfrm>
            <a:off x="2944328" y="2970673"/>
            <a:ext cx="752930" cy="373808"/>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源氏物語</a:t>
            </a:r>
            <a:endParaRPr lang="en-US" altLang="ja-JP" sz="800" dirty="0">
              <a:latin typeface="Meiryo UI" panose="020B0604030504040204" pitchFamily="50" charset="-128"/>
              <a:ea typeface="Meiryo UI" panose="020B0604030504040204" pitchFamily="50" charset="-128"/>
            </a:endParaRPr>
          </a:p>
          <a:p>
            <a:pPr marL="342900" indent="-342900" algn="ctr">
              <a:defRPr/>
            </a:pPr>
            <a:r>
              <a:rPr lang="ja-JP" altLang="en-US" sz="800" dirty="0">
                <a:latin typeface="Meiryo UI" panose="020B0604030504040204" pitchFamily="50" charset="-128"/>
                <a:ea typeface="Meiryo UI" panose="020B0604030504040204" pitchFamily="50" charset="-128"/>
              </a:rPr>
              <a:t>絵本</a:t>
            </a:r>
            <a:endParaRPr lang="en-US" altLang="ja-JP" sz="800" dirty="0">
              <a:latin typeface="Meiryo UI" panose="020B0604030504040204" pitchFamily="50" charset="-128"/>
              <a:ea typeface="Meiryo UI" panose="020B0604030504040204" pitchFamily="50" charset="-128"/>
            </a:endParaRPr>
          </a:p>
        </p:txBody>
      </p:sp>
      <p:sp>
        <p:nvSpPr>
          <p:cNvPr id="122" name="フローチャート: 複数書類 121"/>
          <p:cNvSpPr/>
          <p:nvPr/>
        </p:nvSpPr>
        <p:spPr>
          <a:xfrm>
            <a:off x="3831214" y="3050224"/>
            <a:ext cx="843533" cy="31983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dirty="0">
                <a:latin typeface="Meiryo UI" panose="020B0604030504040204" pitchFamily="50" charset="-128"/>
                <a:ea typeface="Meiryo UI" panose="020B0604030504040204" pitchFamily="50" charset="-128"/>
              </a:rPr>
              <a:t>マンガ原画</a:t>
            </a:r>
          </a:p>
        </p:txBody>
      </p:sp>
      <p:sp>
        <p:nvSpPr>
          <p:cNvPr id="123" name="フローチャート: 複数書類 122"/>
          <p:cNvSpPr/>
          <p:nvPr/>
        </p:nvSpPr>
        <p:spPr>
          <a:xfrm>
            <a:off x="8983323" y="1772859"/>
            <a:ext cx="728032" cy="31983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800">
                <a:latin typeface="Meiryo UI" panose="020B0604030504040204" pitchFamily="50" charset="-128"/>
                <a:ea typeface="Meiryo UI" panose="020B0604030504040204" pitchFamily="50" charset="-128"/>
              </a:rPr>
              <a:t>フィルム</a:t>
            </a:r>
            <a:endParaRPr lang="ja-JP" altLang="en-US" sz="800" dirty="0">
              <a:latin typeface="Meiryo UI" panose="020B0604030504040204" pitchFamily="50" charset="-128"/>
              <a:ea typeface="Meiryo UI" panose="020B0604030504040204" pitchFamily="50" charset="-128"/>
            </a:endParaRPr>
          </a:p>
        </p:txBody>
      </p:sp>
      <p:sp>
        <p:nvSpPr>
          <p:cNvPr id="124" name="AutoShape 8"/>
          <p:cNvSpPr>
            <a:spLocks noChangeArrowheads="1"/>
          </p:cNvSpPr>
          <p:nvPr/>
        </p:nvSpPr>
        <p:spPr bwMode="auto">
          <a:xfrm>
            <a:off x="3372042" y="1641625"/>
            <a:ext cx="600794" cy="230796"/>
          </a:xfrm>
          <a:prstGeom prst="roundRect">
            <a:avLst>
              <a:gd name="adj" fmla="val 25048"/>
            </a:avLst>
          </a:prstGeom>
          <a:solidFill>
            <a:schemeClr val="bg1"/>
          </a:solidFill>
          <a:ln>
            <a:headEnd/>
            <a:tailEnd/>
          </a:ln>
        </p:spPr>
        <p:style>
          <a:lnRef idx="1">
            <a:schemeClr val="dk1"/>
          </a:lnRef>
          <a:fillRef idx="2">
            <a:schemeClr val="dk1"/>
          </a:fillRef>
          <a:effectRef idx="1">
            <a:schemeClr val="dk1"/>
          </a:effectRef>
          <a:fontRef idx="minor">
            <a:schemeClr val="dk1"/>
          </a:fontRef>
        </p:style>
        <p:txBody>
          <a:bodyPr wrap="square" anchor="t" anchorCtr="0">
            <a:noAutofit/>
          </a:bodyPr>
          <a:lstStyle/>
          <a:p>
            <a:pPr marL="342900" indent="-342900" algn="ctr">
              <a:defRPr/>
            </a:pPr>
            <a:r>
              <a:rPr lang="ja-JP" altLang="en-US" sz="800" dirty="0">
                <a:latin typeface="Meiryo UI" panose="020B0604030504040204" pitchFamily="50" charset="-128"/>
                <a:ea typeface="Meiryo UI" panose="020B0604030504040204" pitchFamily="50" charset="-128"/>
              </a:rPr>
              <a:t>光源氏</a:t>
            </a:r>
            <a:endParaRPr lang="en-US" altLang="ja-JP" sz="800" dirty="0">
              <a:latin typeface="Meiryo UI" panose="020B0604030504040204" pitchFamily="50" charset="-128"/>
              <a:ea typeface="Meiryo UI" panose="020B0604030504040204" pitchFamily="50" charset="-128"/>
            </a:endParaRPr>
          </a:p>
        </p:txBody>
      </p:sp>
      <p:sp>
        <p:nvSpPr>
          <p:cNvPr id="102" name="横巻き 101"/>
          <p:cNvSpPr/>
          <p:nvPr/>
        </p:nvSpPr>
        <p:spPr>
          <a:xfrm>
            <a:off x="10117014" y="250131"/>
            <a:ext cx="1891480"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Meiryo UI" panose="020B0604030504040204" pitchFamily="50" charset="-128"/>
                <a:ea typeface="Meiryo UI" panose="020B0604030504040204" pitchFamily="50" charset="-128"/>
              </a:rPr>
              <a:t>2014</a:t>
            </a:r>
            <a:r>
              <a:rPr lang="ja-JP" altLang="en-US" sz="1100" b="1" dirty="0">
                <a:solidFill>
                  <a:srgbClr val="FF0000"/>
                </a:solidFill>
                <a:latin typeface="Meiryo UI" panose="020B0604030504040204" pitchFamily="50" charset="-128"/>
                <a:ea typeface="Meiryo UI" panose="020B0604030504040204" pitchFamily="50" charset="-128"/>
              </a:rPr>
              <a:t>年</a:t>
            </a:r>
            <a:r>
              <a:rPr lang="en-US" altLang="ja-JP" sz="1100" b="1" dirty="0">
                <a:solidFill>
                  <a:srgbClr val="FF0000"/>
                </a:solidFill>
                <a:latin typeface="Meiryo UI" panose="020B0604030504040204" pitchFamily="50" charset="-128"/>
                <a:ea typeface="Meiryo UI" panose="020B0604030504040204" pitchFamily="50" charset="-128"/>
              </a:rPr>
              <a:t>6</a:t>
            </a:r>
            <a:r>
              <a:rPr lang="ja-JP" altLang="en-US" sz="1100" b="1" dirty="0">
                <a:solidFill>
                  <a:srgbClr val="FF0000"/>
                </a:solidFill>
                <a:latin typeface="Meiryo UI" panose="020B0604030504040204" pitchFamily="50" charset="-128"/>
                <a:ea typeface="Meiryo UI" panose="020B0604030504040204" pitchFamily="50" charset="-128"/>
              </a:rPr>
              <a:t>月</a:t>
            </a:r>
            <a:r>
              <a:rPr lang="en-US" altLang="ja-JP" sz="1100" b="1" dirty="0">
                <a:solidFill>
                  <a:srgbClr val="FF0000"/>
                </a:solidFill>
                <a:latin typeface="Meiryo UI" panose="020B0604030504040204" pitchFamily="50" charset="-128"/>
                <a:ea typeface="Meiryo UI" panose="020B0604030504040204" pitchFamily="50" charset="-128"/>
              </a:rPr>
              <a:t>20</a:t>
            </a:r>
            <a:r>
              <a:rPr lang="ja-JP" altLang="en-US" sz="1100" b="1" dirty="0">
                <a:solidFill>
                  <a:srgbClr val="FF0000"/>
                </a:solidFill>
                <a:latin typeface="Meiryo UI" panose="020B0604030504040204" pitchFamily="50" charset="-128"/>
                <a:ea typeface="Meiryo UI" panose="020B0604030504040204" pitchFamily="50" charset="-128"/>
              </a:rPr>
              <a:t>日</a:t>
            </a:r>
            <a:endParaRPr lang="en-US" altLang="ja-JP" sz="1100" b="1" dirty="0">
              <a:solidFill>
                <a:srgbClr val="FF0000"/>
              </a:solidFill>
              <a:latin typeface="Meiryo UI" panose="020B0604030504040204" pitchFamily="50" charset="-128"/>
              <a:ea typeface="Meiryo UI" panose="020B0604030504040204" pitchFamily="50" charset="-128"/>
            </a:endParaRPr>
          </a:p>
          <a:p>
            <a:pPr algn="ctr"/>
            <a:r>
              <a:rPr lang="ja-JP" altLang="en-US" sz="1100" b="1" dirty="0">
                <a:solidFill>
                  <a:srgbClr val="FF0000"/>
                </a:solidFill>
                <a:latin typeface="Meiryo UI" panose="020B0604030504040204" pitchFamily="50" charset="-128"/>
                <a:ea typeface="Meiryo UI" panose="020B0604030504040204" pitchFamily="50" charset="-128"/>
              </a:rPr>
              <a:t>文化庁有識者会議</a:t>
            </a:r>
          </a:p>
        </p:txBody>
      </p:sp>
      <p:sp>
        <p:nvSpPr>
          <p:cNvPr id="108" name="横巻き 107"/>
          <p:cNvSpPr/>
          <p:nvPr/>
        </p:nvSpPr>
        <p:spPr>
          <a:xfrm>
            <a:off x="10117014" y="3075370"/>
            <a:ext cx="2074986" cy="328983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今までの図書館で扱ってきたかどうかは別として、利用者から見てこれらの情報は紐づけて利用できるようになることが望ましい</a:t>
            </a:r>
          </a:p>
        </p:txBody>
      </p:sp>
    </p:spTree>
    <p:extLst>
      <p:ext uri="{BB962C8B-B14F-4D97-AF65-F5344CB8AC3E}">
        <p14:creationId xmlns:p14="http://schemas.microsoft.com/office/powerpoint/2010/main" val="27669079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63899</TotalTime>
  <Words>5329</Words>
  <Application>Microsoft Office PowerPoint</Application>
  <PresentationFormat>ワイド画面</PresentationFormat>
  <Paragraphs>953</Paragraphs>
  <Slides>17</Slides>
  <Notes>13</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ariant>
        <vt:lpstr>目的別スライド ショー</vt:lpstr>
      </vt:variant>
      <vt:variant>
        <vt:i4>1</vt:i4>
      </vt:variant>
    </vt:vector>
  </HeadingPairs>
  <TitlesOfParts>
    <vt:vector size="26" baseType="lpstr">
      <vt:lpstr>HG丸ｺﾞｼｯｸM-PRO</vt:lpstr>
      <vt:lpstr>Meiryo UI</vt:lpstr>
      <vt:lpstr>ＭＳ Ｐゴシック</vt:lpstr>
      <vt:lpstr>メイリオ</vt:lpstr>
      <vt:lpstr>Arial</vt:lpstr>
      <vt:lpstr>Calibri</vt:lpstr>
      <vt:lpstr>Wingdings</vt:lpstr>
      <vt:lpstr>Office テーマ</vt:lpstr>
      <vt:lpstr>図書館情報学研究 (図書館システム・オープンデータ) 【要約版】</vt:lpstr>
      <vt:lpstr>電子図書館に関連する構想とサービスの変遷</vt:lpstr>
      <vt:lpstr>知識インフラの構築を目指した電子図書館サービスの 歩みと今後</vt:lpstr>
      <vt:lpstr>「国立国会図書館サーチ」の全体イメージ</vt:lpstr>
      <vt:lpstr>PORTAでの統合検索の概念（全体）</vt:lpstr>
      <vt:lpstr>知識情報基盤の構築モデル</vt:lpstr>
      <vt:lpstr>ナショナルアーカイブの概念</vt:lpstr>
      <vt:lpstr>ナショナルアーカイブにおけるLOD化</vt:lpstr>
      <vt:lpstr>文化資産として関連付けて保存すべきインスタンス 【源氏物語を例に】</vt:lpstr>
      <vt:lpstr>OAI-PMHからResourceSyncへ さらにIIIFへ</vt:lpstr>
      <vt:lpstr>☆図書館のさまざまなデータを標準化する意義， 規格の重要性等</vt:lpstr>
      <vt:lpstr>☆連携のための共通仕様（2006年）</vt:lpstr>
      <vt:lpstr>☆電子書籍のフォーマット及び書誌データ</vt:lpstr>
      <vt:lpstr>システム化のための技術要素の変革</vt:lpstr>
      <vt:lpstr>新しいメタデータ・コンテンツ交換プロトコル　ResourceSync</vt:lpstr>
      <vt:lpstr>デジタルアーカイブの新しい規格　IIIF</vt:lpstr>
      <vt:lpstr>終わりに </vt:lpstr>
      <vt:lpstr>TP&amp;Dフォーラム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nakayama masaki</cp:lastModifiedBy>
  <cp:revision>1184</cp:revision>
  <cp:lastPrinted>2019-04-14T03:28:29Z</cp:lastPrinted>
  <dcterms:created xsi:type="dcterms:W3CDTF">2015-08-12T01:03:55Z</dcterms:created>
  <dcterms:modified xsi:type="dcterms:W3CDTF">2020-06-27T02:23:15Z</dcterms:modified>
</cp:coreProperties>
</file>