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701" r:id="rId2"/>
  </p:sldIdLst>
  <p:sldSz cx="12192000" cy="6858000"/>
  <p:notesSz cx="6858000" cy="9945688"/>
  <p:custShowLst>
    <p:custShow name="TP&amp;Dフォーラム" id="0">
      <p:sldLst/>
    </p:custShow>
  </p:custShow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C1CCE3-75C0-40D3-B12F-B54977995DC0}" v="1" dt="2021-08-30T05:06:19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2" autoAdjust="0"/>
    <p:restoredTop sz="80960" autoAdjust="0"/>
  </p:normalViewPr>
  <p:slideViewPr>
    <p:cSldViewPr snapToGrid="0">
      <p:cViewPr varScale="1">
        <p:scale>
          <a:sx n="75" d="100"/>
          <a:sy n="75" d="100"/>
        </p:scale>
        <p:origin x="27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-49338"/>
    </p:cViewPr>
  </p:sorterViewPr>
  <p:notesViewPr>
    <p:cSldViewPr snapToGrid="0">
      <p:cViewPr>
        <p:scale>
          <a:sx n="100" d="100"/>
          <a:sy n="100" d="100"/>
        </p:scale>
        <p:origin x="1194" y="-12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aki Nakayama" userId="7eabd57b-b900-4e86-8622-e94bcfa04d00" providerId="ADAL" clId="{94C1CCE3-75C0-40D3-B12F-B54977995DC0}"/>
    <pc:docChg chg="undo custSel modSld modNotesMaster">
      <pc:chgData name="Masaki Nakayama" userId="7eabd57b-b900-4e86-8622-e94bcfa04d00" providerId="ADAL" clId="{94C1CCE3-75C0-40D3-B12F-B54977995DC0}" dt="2021-09-16T05:48:32.585" v="1205" actId="14100"/>
      <pc:docMkLst>
        <pc:docMk/>
      </pc:docMkLst>
      <pc:sldChg chg="delSp modSp mod">
        <pc:chgData name="Masaki Nakayama" userId="7eabd57b-b900-4e86-8622-e94bcfa04d00" providerId="ADAL" clId="{94C1CCE3-75C0-40D3-B12F-B54977995DC0}" dt="2021-09-16T05:48:32.585" v="1205" actId="14100"/>
        <pc:sldMkLst>
          <pc:docMk/>
          <pc:sldMk cId="3444483772" sldId="701"/>
        </pc:sldMkLst>
        <pc:spChg chg="mod ord">
          <ac:chgData name="Masaki Nakayama" userId="7eabd57b-b900-4e86-8622-e94bcfa04d00" providerId="ADAL" clId="{94C1CCE3-75C0-40D3-B12F-B54977995DC0}" dt="2021-08-27T08:00:00.114" v="1007" actId="1035"/>
          <ac:spMkLst>
            <pc:docMk/>
            <pc:sldMk cId="3444483772" sldId="701"/>
            <ac:spMk id="2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9-16T05:48:32.585" v="1205" actId="14100"/>
          <ac:spMkLst>
            <pc:docMk/>
            <pc:sldMk cId="3444483772" sldId="701"/>
            <ac:spMk id="3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8-27T07:00:53.890" v="676" actId="1076"/>
          <ac:spMkLst>
            <pc:docMk/>
            <pc:sldMk cId="3444483772" sldId="701"/>
            <ac:spMk id="4" creationId="{00000000-0000-0000-0000-000000000000}"/>
          </ac:spMkLst>
        </pc:spChg>
        <pc:spChg chg="del">
          <ac:chgData name="Masaki Nakayama" userId="7eabd57b-b900-4e86-8622-e94bcfa04d00" providerId="ADAL" clId="{94C1CCE3-75C0-40D3-B12F-B54977995DC0}" dt="2021-08-27T07:03:45.280" v="712" actId="478"/>
          <ac:spMkLst>
            <pc:docMk/>
            <pc:sldMk cId="3444483772" sldId="701"/>
            <ac:spMk id="5" creationId="{76C9B0B7-A099-4A06-A64D-3CE5185DE31A}"/>
          </ac:spMkLst>
        </pc:spChg>
        <pc:spChg chg="mod">
          <ac:chgData name="Masaki Nakayama" userId="7eabd57b-b900-4e86-8622-e94bcfa04d00" providerId="ADAL" clId="{94C1CCE3-75C0-40D3-B12F-B54977995DC0}" dt="2021-09-16T02:27:31.856" v="1189" actId="20577"/>
          <ac:spMkLst>
            <pc:docMk/>
            <pc:sldMk cId="3444483772" sldId="701"/>
            <ac:spMk id="11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8-27T07:58:56.814" v="994" actId="1076"/>
          <ac:spMkLst>
            <pc:docMk/>
            <pc:sldMk cId="3444483772" sldId="701"/>
            <ac:spMk id="17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8-27T08:02:25.452" v="1016" actId="1076"/>
          <ac:spMkLst>
            <pc:docMk/>
            <pc:sldMk cId="3444483772" sldId="701"/>
            <ac:spMk id="56" creationId="{00000000-0000-0000-0000-000000000000}"/>
          </ac:spMkLst>
        </pc:spChg>
        <pc:spChg chg="del">
          <ac:chgData name="Masaki Nakayama" userId="7eabd57b-b900-4e86-8622-e94bcfa04d00" providerId="ADAL" clId="{94C1CCE3-75C0-40D3-B12F-B54977995DC0}" dt="2021-08-27T07:11:12.540" v="774" actId="478"/>
          <ac:spMkLst>
            <pc:docMk/>
            <pc:sldMk cId="3444483772" sldId="701"/>
            <ac:spMk id="60" creationId="{00000000-0000-0000-0000-000000000000}"/>
          </ac:spMkLst>
        </pc:spChg>
        <pc:spChg chg="del mod">
          <ac:chgData name="Masaki Nakayama" userId="7eabd57b-b900-4e86-8622-e94bcfa04d00" providerId="ADAL" clId="{94C1CCE3-75C0-40D3-B12F-B54977995DC0}" dt="2021-08-27T06:51:39.839" v="455" actId="478"/>
          <ac:spMkLst>
            <pc:docMk/>
            <pc:sldMk cId="3444483772" sldId="701"/>
            <ac:spMk id="61" creationId="{00000000-0000-0000-0000-000000000000}"/>
          </ac:spMkLst>
        </pc:spChg>
        <pc:spChg chg="del">
          <ac:chgData name="Masaki Nakayama" userId="7eabd57b-b900-4e86-8622-e94bcfa04d00" providerId="ADAL" clId="{94C1CCE3-75C0-40D3-B12F-B54977995DC0}" dt="2021-08-27T07:11:15.801" v="775" actId="478"/>
          <ac:spMkLst>
            <pc:docMk/>
            <pc:sldMk cId="3444483772" sldId="701"/>
            <ac:spMk id="63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9-16T05:48:13.227" v="1202" actId="14100"/>
          <ac:spMkLst>
            <pc:docMk/>
            <pc:sldMk cId="3444483772" sldId="701"/>
            <ac:spMk id="64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8-30T05:08:19.341" v="1058" actId="403"/>
          <ac:spMkLst>
            <pc:docMk/>
            <pc:sldMk cId="3444483772" sldId="701"/>
            <ac:spMk id="66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8-27T06:58:01.715" v="628" actId="14100"/>
          <ac:spMkLst>
            <pc:docMk/>
            <pc:sldMk cId="3444483772" sldId="701"/>
            <ac:spMk id="67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8-30T05:07:58.881" v="1055" actId="14100"/>
          <ac:spMkLst>
            <pc:docMk/>
            <pc:sldMk cId="3444483772" sldId="701"/>
            <ac:spMk id="68" creationId="{00000000-0000-0000-0000-000000000000}"/>
          </ac:spMkLst>
        </pc:spChg>
        <pc:spChg chg="del">
          <ac:chgData name="Masaki Nakayama" userId="7eabd57b-b900-4e86-8622-e94bcfa04d00" providerId="ADAL" clId="{94C1CCE3-75C0-40D3-B12F-B54977995DC0}" dt="2021-08-27T08:01:35.178" v="1011" actId="478"/>
          <ac:spMkLst>
            <pc:docMk/>
            <pc:sldMk cId="3444483772" sldId="701"/>
            <ac:spMk id="70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8-27T07:58:31.885" v="992" actId="404"/>
          <ac:spMkLst>
            <pc:docMk/>
            <pc:sldMk cId="3444483772" sldId="701"/>
            <ac:spMk id="71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8-27T08:00:47.827" v="1010" actId="14100"/>
          <ac:spMkLst>
            <pc:docMk/>
            <pc:sldMk cId="3444483772" sldId="701"/>
            <ac:spMk id="72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8-30T05:08:12.326" v="1057" actId="403"/>
          <ac:spMkLst>
            <pc:docMk/>
            <pc:sldMk cId="3444483772" sldId="701"/>
            <ac:spMk id="74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8-27T07:11:51.918" v="778" actId="14100"/>
          <ac:spMkLst>
            <pc:docMk/>
            <pc:sldMk cId="3444483772" sldId="701"/>
            <ac:spMk id="90" creationId="{00000000-0000-0000-0000-000000000000}"/>
          </ac:spMkLst>
        </pc:spChg>
        <pc:spChg chg="del">
          <ac:chgData name="Masaki Nakayama" userId="7eabd57b-b900-4e86-8622-e94bcfa04d00" providerId="ADAL" clId="{94C1CCE3-75C0-40D3-B12F-B54977995DC0}" dt="2021-08-27T08:01:55.890" v="1013" actId="478"/>
          <ac:spMkLst>
            <pc:docMk/>
            <pc:sldMk cId="3444483772" sldId="701"/>
            <ac:spMk id="91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8-27T07:04:01.664" v="715" actId="1076"/>
          <ac:spMkLst>
            <pc:docMk/>
            <pc:sldMk cId="3444483772" sldId="701"/>
            <ac:spMk id="92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8-27T07:21:51.122" v="893" actId="1076"/>
          <ac:spMkLst>
            <pc:docMk/>
            <pc:sldMk cId="3444483772" sldId="701"/>
            <ac:spMk id="94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8-27T07:21:43.957" v="892" actId="1076"/>
          <ac:spMkLst>
            <pc:docMk/>
            <pc:sldMk cId="3444483772" sldId="701"/>
            <ac:spMk id="96" creationId="{00000000-0000-0000-0000-000000000000}"/>
          </ac:spMkLst>
        </pc:spChg>
        <pc:spChg chg="del">
          <ac:chgData name="Masaki Nakayama" userId="7eabd57b-b900-4e86-8622-e94bcfa04d00" providerId="ADAL" clId="{94C1CCE3-75C0-40D3-B12F-B54977995DC0}" dt="2021-08-27T07:03:48.076" v="713" actId="478"/>
          <ac:spMkLst>
            <pc:docMk/>
            <pc:sldMk cId="3444483772" sldId="701"/>
            <ac:spMk id="98" creationId="{1B0B0FA1-21BD-41D9-8E75-422D39DF3972}"/>
          </ac:spMkLst>
        </pc:spChg>
        <pc:spChg chg="del">
          <ac:chgData name="Masaki Nakayama" userId="7eabd57b-b900-4e86-8622-e94bcfa04d00" providerId="ADAL" clId="{94C1CCE3-75C0-40D3-B12F-B54977995DC0}" dt="2021-08-27T07:03:43.624" v="711" actId="478"/>
          <ac:spMkLst>
            <pc:docMk/>
            <pc:sldMk cId="3444483772" sldId="701"/>
            <ac:spMk id="99" creationId="{9E6EFB1B-854D-4880-96FC-C2BCE280ED97}"/>
          </ac:spMkLst>
        </pc:spChg>
        <pc:spChg chg="mod">
          <ac:chgData name="Masaki Nakayama" userId="7eabd57b-b900-4e86-8622-e94bcfa04d00" providerId="ADAL" clId="{94C1CCE3-75C0-40D3-B12F-B54977995DC0}" dt="2021-08-27T07:03:52.565" v="714" actId="14100"/>
          <ac:spMkLst>
            <pc:docMk/>
            <pc:sldMk cId="3444483772" sldId="701"/>
            <ac:spMk id="106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8-27T06:54:27.322" v="479" actId="14100"/>
          <ac:spMkLst>
            <pc:docMk/>
            <pc:sldMk cId="3444483772" sldId="701"/>
            <ac:spMk id="125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8-30T05:07:49.954" v="1053" actId="1076"/>
          <ac:spMkLst>
            <pc:docMk/>
            <pc:sldMk cId="3444483772" sldId="701"/>
            <ac:spMk id="129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8-27T08:01:40.793" v="1012" actId="1076"/>
          <ac:spMkLst>
            <pc:docMk/>
            <pc:sldMk cId="3444483772" sldId="701"/>
            <ac:spMk id="130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8-27T08:03:03.511" v="1020" actId="1076"/>
          <ac:spMkLst>
            <pc:docMk/>
            <pc:sldMk cId="3444483772" sldId="701"/>
            <ac:spMk id="132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8-27T08:02:17.530" v="1015" actId="14100"/>
          <ac:spMkLst>
            <pc:docMk/>
            <pc:sldMk cId="3444483772" sldId="701"/>
            <ac:spMk id="133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8-27T07:26:59.967" v="910" actId="1038"/>
          <ac:spMkLst>
            <pc:docMk/>
            <pc:sldMk cId="3444483772" sldId="701"/>
            <ac:spMk id="136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8-27T07:04:08.561" v="716" actId="1076"/>
          <ac:spMkLst>
            <pc:docMk/>
            <pc:sldMk cId="3444483772" sldId="701"/>
            <ac:spMk id="139" creationId="{00000000-0000-0000-0000-000000000000}"/>
          </ac:spMkLst>
        </pc:spChg>
        <pc:grpChg chg="mod">
          <ac:chgData name="Masaki Nakayama" userId="7eabd57b-b900-4e86-8622-e94bcfa04d00" providerId="ADAL" clId="{94C1CCE3-75C0-40D3-B12F-B54977995DC0}" dt="2021-08-27T07:04:18.762" v="718" actId="14100"/>
          <ac:grpSpMkLst>
            <pc:docMk/>
            <pc:sldMk cId="3444483772" sldId="701"/>
            <ac:grpSpMk id="77" creationId="{00000000-0000-0000-0000-000000000000}"/>
          </ac:grpSpMkLst>
        </pc:grpChg>
      </pc:sldChg>
    </pc:docChg>
  </pc:docChgLst>
  <pc:docChgLst>
    <pc:chgData name="正樹 中山" userId="7eabd57b-b900-4e86-8622-e94bcfa04d00" providerId="ADAL" clId="{3CD75285-433D-41E8-96CC-DE14FC188C0B}"/>
    <pc:docChg chg="custSel modSld">
      <pc:chgData name="正樹 中山" userId="7eabd57b-b900-4e86-8622-e94bcfa04d00" providerId="ADAL" clId="{3CD75285-433D-41E8-96CC-DE14FC188C0B}" dt="2021-04-05T05:42:13.336" v="296" actId="14100"/>
      <pc:docMkLst>
        <pc:docMk/>
      </pc:docMkLst>
      <pc:sldChg chg="addSp modSp mod">
        <pc:chgData name="正樹 中山" userId="7eabd57b-b900-4e86-8622-e94bcfa04d00" providerId="ADAL" clId="{3CD75285-433D-41E8-96CC-DE14FC188C0B}" dt="2021-04-05T05:42:13.336" v="296" actId="14100"/>
        <pc:sldMkLst>
          <pc:docMk/>
          <pc:sldMk cId="3444483772" sldId="701"/>
        </pc:sldMkLst>
        <pc:spChg chg="add mod">
          <ac:chgData name="正樹 中山" userId="7eabd57b-b900-4e86-8622-e94bcfa04d00" providerId="ADAL" clId="{3CD75285-433D-41E8-96CC-DE14FC188C0B}" dt="2021-04-05T05:41:52.532" v="292" actId="14100"/>
          <ac:spMkLst>
            <pc:docMk/>
            <pc:sldMk cId="3444483772" sldId="701"/>
            <ac:spMk id="5" creationId="{76C9B0B7-A099-4A06-A64D-3CE5185DE31A}"/>
          </ac:spMkLst>
        </pc:spChg>
        <pc:spChg chg="mod">
          <ac:chgData name="正樹 中山" userId="7eabd57b-b900-4e86-8622-e94bcfa04d00" providerId="ADAL" clId="{3CD75285-433D-41E8-96CC-DE14FC188C0B}" dt="2021-04-05T05:39:00.747" v="218" actId="20577"/>
          <ac:spMkLst>
            <pc:docMk/>
            <pc:sldMk cId="3444483772" sldId="701"/>
            <ac:spMk id="11" creationId="{00000000-0000-0000-0000-000000000000}"/>
          </ac:spMkLst>
        </pc:spChg>
        <pc:spChg chg="mod">
          <ac:chgData name="正樹 中山" userId="7eabd57b-b900-4e86-8622-e94bcfa04d00" providerId="ADAL" clId="{3CD75285-433D-41E8-96CC-DE14FC188C0B}" dt="2021-04-05T05:29:17.444" v="66" actId="207"/>
          <ac:spMkLst>
            <pc:docMk/>
            <pc:sldMk cId="3444483772" sldId="701"/>
            <ac:spMk id="60" creationId="{00000000-0000-0000-0000-000000000000}"/>
          </ac:spMkLst>
        </pc:spChg>
        <pc:spChg chg="mod">
          <ac:chgData name="正樹 中山" userId="7eabd57b-b900-4e86-8622-e94bcfa04d00" providerId="ADAL" clId="{3CD75285-433D-41E8-96CC-DE14FC188C0B}" dt="2021-04-05T05:40:33.752" v="290" actId="20577"/>
          <ac:spMkLst>
            <pc:docMk/>
            <pc:sldMk cId="3444483772" sldId="701"/>
            <ac:spMk id="64" creationId="{00000000-0000-0000-0000-000000000000}"/>
          </ac:spMkLst>
        </pc:spChg>
        <pc:spChg chg="add mod">
          <ac:chgData name="正樹 中山" userId="7eabd57b-b900-4e86-8622-e94bcfa04d00" providerId="ADAL" clId="{3CD75285-433D-41E8-96CC-DE14FC188C0B}" dt="2021-04-05T05:42:13.336" v="296" actId="14100"/>
          <ac:spMkLst>
            <pc:docMk/>
            <pc:sldMk cId="3444483772" sldId="701"/>
            <ac:spMk id="98" creationId="{1B0B0FA1-21BD-41D9-8E75-422D39DF3972}"/>
          </ac:spMkLst>
        </pc:spChg>
        <pc:spChg chg="add mod">
          <ac:chgData name="正樹 中山" userId="7eabd57b-b900-4e86-8622-e94bcfa04d00" providerId="ADAL" clId="{3CD75285-433D-41E8-96CC-DE14FC188C0B}" dt="2021-04-05T05:42:00.860" v="294" actId="14100"/>
          <ac:spMkLst>
            <pc:docMk/>
            <pc:sldMk cId="3444483772" sldId="701"/>
            <ac:spMk id="99" creationId="{9E6EFB1B-854D-4880-96FC-C2BCE280ED9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799" cy="499012"/>
          </a:xfrm>
          <a:prstGeom prst="rect">
            <a:avLst/>
          </a:prstGeom>
        </p:spPr>
        <p:txBody>
          <a:bodyPr vert="horz" lIns="96012" tIns="48007" rIns="96012" bIns="48007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5" y="0"/>
            <a:ext cx="2971799" cy="499012"/>
          </a:xfrm>
          <a:prstGeom prst="rect">
            <a:avLst/>
          </a:prstGeom>
        </p:spPr>
        <p:txBody>
          <a:bodyPr vert="horz" lIns="96012" tIns="48007" rIns="96012" bIns="48007" rtlCol="0"/>
          <a:lstStyle>
            <a:lvl1pPr algn="r">
              <a:defRPr sz="1200"/>
            </a:lvl1pPr>
          </a:lstStyle>
          <a:p>
            <a:fld id="{B377335C-6462-4247-BEFA-CD97B67177F9}" type="datetimeFigureOut">
              <a:rPr kumimoji="1" lang="ja-JP" altLang="en-US" smtClean="0"/>
              <a:t>2021/9/16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70588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012" tIns="48007" rIns="96012" bIns="48007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1" y="4786363"/>
            <a:ext cx="5486400" cy="3916115"/>
          </a:xfrm>
          <a:prstGeom prst="rect">
            <a:avLst/>
          </a:prstGeom>
        </p:spPr>
        <p:txBody>
          <a:bodyPr vert="horz" lIns="96012" tIns="48007" rIns="96012" bIns="48007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46678"/>
            <a:ext cx="2971799" cy="499011"/>
          </a:xfrm>
          <a:prstGeom prst="rect">
            <a:avLst/>
          </a:prstGeom>
        </p:spPr>
        <p:txBody>
          <a:bodyPr vert="horz" lIns="96012" tIns="48007" rIns="96012" bIns="48007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5" y="9446678"/>
            <a:ext cx="2971799" cy="499011"/>
          </a:xfrm>
          <a:prstGeom prst="rect">
            <a:avLst/>
          </a:prstGeom>
        </p:spPr>
        <p:txBody>
          <a:bodyPr vert="horz" lIns="96012" tIns="48007" rIns="96012" bIns="48007" rtlCol="0" anchor="b"/>
          <a:lstStyle>
            <a:lvl1pPr algn="r">
              <a:defRPr sz="1200"/>
            </a:lvl1pPr>
          </a:lstStyle>
          <a:p>
            <a:fld id="{E8C625AA-FB67-408E-B08D-52E202053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37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DD2B6372-1A88-4F0C-86B1-FCF70832C42C}" type="datetimeFigureOut">
              <a:rPr lang="ja-JP" altLang="en-US" smtClean="0"/>
              <a:pPr/>
              <a:t>2021/9/16</a:t>
            </a:fld>
            <a:endParaRPr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2021/9/16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2021/9/16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2021/9/16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2021/9/16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2021/9/16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2021/9/16</a:t>
            </a:fld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2021/9/16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2021/9/16</a:t>
            </a:fld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2021/9/16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2021/9/16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2B6372-1A88-4F0C-86B1-FCF70832C42C}" type="datetimeFigureOut">
              <a:rPr lang="ja-JP" altLang="en-US" smtClean="0"/>
              <a:pPr/>
              <a:t>2021/9/16</a:t>
            </a:fld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utoShape 8"/>
          <p:cNvSpPr>
            <a:spLocks noChangeArrowheads="1"/>
          </p:cNvSpPr>
          <p:nvPr/>
        </p:nvSpPr>
        <p:spPr bwMode="auto">
          <a:xfrm>
            <a:off x="1597267" y="3035852"/>
            <a:ext cx="10393147" cy="3558539"/>
          </a:xfrm>
          <a:prstGeom prst="roundRect">
            <a:avLst>
              <a:gd name="adj" fmla="val 8278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3" name="AutoShape 8"/>
          <p:cNvSpPr>
            <a:spLocks noChangeArrowheads="1"/>
          </p:cNvSpPr>
          <p:nvPr/>
        </p:nvSpPr>
        <p:spPr bwMode="auto">
          <a:xfrm>
            <a:off x="1700808" y="3332666"/>
            <a:ext cx="4152790" cy="2933392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情報の集約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6100050" y="3330187"/>
            <a:ext cx="5682318" cy="3309055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情報の提供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8423783" y="5321002"/>
            <a:ext cx="2535247" cy="1186676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ガイドブック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6460728" y="846556"/>
            <a:ext cx="4940709" cy="1941169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期待する効果と啓発対象者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6564926" y="1161161"/>
            <a:ext cx="4698448" cy="476025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経営者がセキュリティ対策の必要性を認識し、具体的な対策を実施できるように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77" name="グループ化 76"/>
          <p:cNvGrpSpPr/>
          <p:nvPr/>
        </p:nvGrpSpPr>
        <p:grpSpPr>
          <a:xfrm>
            <a:off x="4755023" y="1810024"/>
            <a:ext cx="552340" cy="799302"/>
            <a:chOff x="-185784" y="2437254"/>
            <a:chExt cx="599429" cy="787538"/>
          </a:xfrm>
        </p:grpSpPr>
        <p:sp>
          <p:nvSpPr>
            <p:cNvPr id="78" name="テキスト ボックス 77"/>
            <p:cNvSpPr txBox="1"/>
            <p:nvPr/>
          </p:nvSpPr>
          <p:spPr>
            <a:xfrm>
              <a:off x="-151528" y="2993960"/>
              <a:ext cx="530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経営者</a:t>
              </a:r>
            </a:p>
          </p:txBody>
        </p:sp>
        <p:pic>
          <p:nvPicPr>
            <p:cNvPr id="79" name="図 7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4103" y1="73333" x2="14103" y2="73333"/>
                          <a14:foregroundMark x1="46154" y1="85333" x2="46154" y2="85333"/>
                          <a14:foregroundMark x1="53846" y1="45333" x2="53846" y2="45333"/>
                          <a14:foregroundMark x1="42308" y1="20000" x2="42308" y2="20000"/>
                          <a14:foregroundMark x1="73077" y1="24000" x2="73077" y2="24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85784" y="2437254"/>
              <a:ext cx="599429" cy="576374"/>
            </a:xfrm>
            <a:prstGeom prst="rect">
              <a:avLst/>
            </a:prstGeom>
          </p:spPr>
        </p:pic>
      </p:grpSp>
      <p:grpSp>
        <p:nvGrpSpPr>
          <p:cNvPr id="80" name="グループ化 79"/>
          <p:cNvGrpSpPr/>
          <p:nvPr/>
        </p:nvGrpSpPr>
        <p:grpSpPr>
          <a:xfrm>
            <a:off x="10425640" y="1646977"/>
            <a:ext cx="599429" cy="787538"/>
            <a:chOff x="-185784" y="2437254"/>
            <a:chExt cx="599429" cy="787538"/>
          </a:xfrm>
        </p:grpSpPr>
        <p:sp>
          <p:nvSpPr>
            <p:cNvPr id="81" name="テキスト ボックス 80"/>
            <p:cNvSpPr txBox="1"/>
            <p:nvPr/>
          </p:nvSpPr>
          <p:spPr>
            <a:xfrm>
              <a:off x="-151528" y="2993960"/>
              <a:ext cx="530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経営者</a:t>
              </a:r>
            </a:p>
          </p:txBody>
        </p:sp>
        <p:pic>
          <p:nvPicPr>
            <p:cNvPr id="82" name="図 8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4103" y1="73333" x2="14103" y2="73333"/>
                          <a14:foregroundMark x1="46154" y1="85333" x2="46154" y2="85333"/>
                          <a14:foregroundMark x1="53846" y1="45333" x2="53846" y2="45333"/>
                          <a14:foregroundMark x1="42308" y1="20000" x2="42308" y2="20000"/>
                          <a14:foregroundMark x1="73077" y1="24000" x2="73077" y2="24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85784" y="2437254"/>
              <a:ext cx="599429" cy="576374"/>
            </a:xfrm>
            <a:prstGeom prst="rect">
              <a:avLst/>
            </a:prstGeom>
          </p:spPr>
        </p:pic>
      </p:grpSp>
      <p:grpSp>
        <p:nvGrpSpPr>
          <p:cNvPr id="83" name="グループ化 82"/>
          <p:cNvGrpSpPr/>
          <p:nvPr/>
        </p:nvGrpSpPr>
        <p:grpSpPr>
          <a:xfrm>
            <a:off x="8714116" y="1716632"/>
            <a:ext cx="621863" cy="917786"/>
            <a:chOff x="954848" y="284320"/>
            <a:chExt cx="621863" cy="917786"/>
          </a:xfrm>
        </p:grpSpPr>
        <p:sp>
          <p:nvSpPr>
            <p:cNvPr id="84" name="テキスト ボックス 83"/>
            <p:cNvSpPr txBox="1"/>
            <p:nvPr/>
          </p:nvSpPr>
          <p:spPr>
            <a:xfrm>
              <a:off x="1026560" y="832774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システム</a:t>
              </a:r>
              <a:endPara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管理者</a:t>
              </a:r>
            </a:p>
          </p:txBody>
        </p:sp>
        <p:pic>
          <p:nvPicPr>
            <p:cNvPr id="85" name="図 84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7531" l="2632" r="100000">
                          <a14:foregroundMark x1="50000" y1="28395" x2="50000" y2="28395"/>
                          <a14:foregroundMark x1="53947" y1="48148" x2="53947" y2="48148"/>
                          <a14:foregroundMark x1="57895" y1="77778" x2="57895" y2="77778"/>
                          <a14:foregroundMark x1="81579" y1="88889" x2="81579" y2="88889"/>
                          <a14:foregroundMark x1="34211" y1="91358" x2="34211" y2="9135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54848" y="284320"/>
              <a:ext cx="540077" cy="575608"/>
            </a:xfrm>
            <a:prstGeom prst="rect">
              <a:avLst/>
            </a:prstGeom>
          </p:spPr>
        </p:pic>
      </p:grpSp>
      <p:grpSp>
        <p:nvGrpSpPr>
          <p:cNvPr id="86" name="グループ化 85"/>
          <p:cNvGrpSpPr/>
          <p:nvPr/>
        </p:nvGrpSpPr>
        <p:grpSpPr>
          <a:xfrm>
            <a:off x="7088140" y="1810024"/>
            <a:ext cx="699087" cy="745243"/>
            <a:chOff x="64101" y="318363"/>
            <a:chExt cx="699087" cy="745243"/>
          </a:xfrm>
        </p:grpSpPr>
        <p:sp>
          <p:nvSpPr>
            <p:cNvPr id="87" name="テキスト ボックス 86"/>
            <p:cNvSpPr txBox="1"/>
            <p:nvPr/>
          </p:nvSpPr>
          <p:spPr>
            <a:xfrm>
              <a:off x="123210" y="832774"/>
              <a:ext cx="530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従業員</a:t>
              </a:r>
            </a:p>
          </p:txBody>
        </p:sp>
        <p:pic>
          <p:nvPicPr>
            <p:cNvPr id="88" name="Picture 2" descr="驚く男の子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01" y="318363"/>
              <a:ext cx="699087" cy="541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左矢印 105"/>
          <p:cNvSpPr/>
          <p:nvPr/>
        </p:nvSpPr>
        <p:spPr>
          <a:xfrm rot="5400000">
            <a:off x="9341018" y="3622904"/>
            <a:ext cx="2851888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6" name="左矢印 115"/>
          <p:cNvSpPr/>
          <p:nvPr/>
        </p:nvSpPr>
        <p:spPr>
          <a:xfrm rot="5400000">
            <a:off x="6789950" y="2866497"/>
            <a:ext cx="1268995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7" name="左矢印 116"/>
          <p:cNvSpPr/>
          <p:nvPr/>
        </p:nvSpPr>
        <p:spPr>
          <a:xfrm rot="5400000">
            <a:off x="8253657" y="3261559"/>
            <a:ext cx="1759442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9" name="右矢印 118"/>
          <p:cNvSpPr/>
          <p:nvPr/>
        </p:nvSpPr>
        <p:spPr>
          <a:xfrm>
            <a:off x="9323678" y="1646977"/>
            <a:ext cx="1105661" cy="49786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助言・提言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0" name="左矢印 119"/>
          <p:cNvSpPr/>
          <p:nvPr/>
        </p:nvSpPr>
        <p:spPr>
          <a:xfrm>
            <a:off x="9227688" y="2097991"/>
            <a:ext cx="1179871" cy="528241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実施指示</a:t>
            </a:r>
          </a:p>
        </p:txBody>
      </p:sp>
      <p:sp>
        <p:nvSpPr>
          <p:cNvPr id="121" name="左矢印 120"/>
          <p:cNvSpPr/>
          <p:nvPr/>
        </p:nvSpPr>
        <p:spPr>
          <a:xfrm>
            <a:off x="7606674" y="2016959"/>
            <a:ext cx="1179871" cy="528241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教育・指導</a:t>
            </a:r>
          </a:p>
        </p:txBody>
      </p:sp>
      <p:sp>
        <p:nvSpPr>
          <p:cNvPr id="129" name="AutoShape 8"/>
          <p:cNvSpPr>
            <a:spLocks noChangeArrowheads="1"/>
          </p:cNvSpPr>
          <p:nvPr/>
        </p:nvSpPr>
        <p:spPr bwMode="auto">
          <a:xfrm>
            <a:off x="6651867" y="5086813"/>
            <a:ext cx="1611522" cy="924482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セミナー等での普及啓発活動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（警視庁・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参加組織）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1" name="上下矢印 130"/>
          <p:cNvSpPr/>
          <p:nvPr/>
        </p:nvSpPr>
        <p:spPr>
          <a:xfrm>
            <a:off x="3838766" y="5321003"/>
            <a:ext cx="506018" cy="77844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3" name="右矢印 132"/>
          <p:cNvSpPr/>
          <p:nvPr/>
        </p:nvSpPr>
        <p:spPr>
          <a:xfrm>
            <a:off x="4960576" y="4063552"/>
            <a:ext cx="3034101" cy="69010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4" name="AutoShape 8"/>
          <p:cNvSpPr>
            <a:spLocks noChangeArrowheads="1"/>
          </p:cNvSpPr>
          <p:nvPr/>
        </p:nvSpPr>
        <p:spPr bwMode="auto">
          <a:xfrm>
            <a:off x="7034173" y="3410369"/>
            <a:ext cx="1017297" cy="578732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電話相談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（東京都）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5" name="上矢印 134"/>
          <p:cNvSpPr/>
          <p:nvPr/>
        </p:nvSpPr>
        <p:spPr>
          <a:xfrm>
            <a:off x="2782556" y="5487385"/>
            <a:ext cx="609138" cy="6624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6" name="フレーム 135"/>
          <p:cNvSpPr/>
          <p:nvPr/>
        </p:nvSpPr>
        <p:spPr>
          <a:xfrm>
            <a:off x="3579544" y="6110771"/>
            <a:ext cx="2023516" cy="619656"/>
          </a:xfrm>
          <a:prstGeom prst="fram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参加組織</a:t>
            </a:r>
          </a:p>
        </p:txBody>
      </p:sp>
      <p:sp>
        <p:nvSpPr>
          <p:cNvPr id="140" name="左矢印 139"/>
          <p:cNvSpPr/>
          <p:nvPr/>
        </p:nvSpPr>
        <p:spPr>
          <a:xfrm rot="16200000">
            <a:off x="9457269" y="5126065"/>
            <a:ext cx="420595" cy="215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142495" y="14287"/>
            <a:ext cx="2049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2021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16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日第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版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2018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15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日第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版</a:t>
            </a:r>
          </a:p>
        </p:txBody>
      </p:sp>
      <p:sp>
        <p:nvSpPr>
          <p:cNvPr id="64" name="AutoShape 8"/>
          <p:cNvSpPr>
            <a:spLocks noChangeArrowheads="1"/>
          </p:cNvSpPr>
          <p:nvPr/>
        </p:nvSpPr>
        <p:spPr bwMode="auto">
          <a:xfrm>
            <a:off x="85711" y="409575"/>
            <a:ext cx="4425044" cy="2763414"/>
          </a:xfrm>
          <a:prstGeom prst="roundRect">
            <a:avLst>
              <a:gd name="adj" fmla="val 13018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■事業の位置付け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①国全体のサイバーセキュリティ対策の実施において、地方公共団体の中核的組織として、一翼を担う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②東京都のトータルな中小企業支援の一環としての役割を果たす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■相談窓口業務の柱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①情報の集約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日々の情報収集・内容の要約・情報の知識化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②発信用情報の作成・蓄積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知識化した情報をもとに、ユーザレベル毎の普及・啓発用情報の作成・蓄積</a:t>
            </a: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③情報の提供（発信）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意識改革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ポータル、ガイドブック、出張相談により、能動的な情報発信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課題解決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電話およびメールによる受動的な情報提供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9" name="左矢印 138"/>
          <p:cNvSpPr/>
          <p:nvPr/>
        </p:nvSpPr>
        <p:spPr>
          <a:xfrm>
            <a:off x="5252786" y="1660560"/>
            <a:ext cx="1198395" cy="1062954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課題解決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意識改革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262693" y="5707589"/>
            <a:ext cx="151676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情報セキュリティ関連の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情報収集</a:t>
            </a:r>
            <a:endParaRPr lang="en-US" altLang="ja-JP" sz="11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393266" y="4217842"/>
            <a:ext cx="23763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知識化した情報をもとに、ユーザレベル毎の普及・啓発用情報の作成・蓄積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四角形吹き出し 2"/>
          <p:cNvSpPr/>
          <p:nvPr/>
        </p:nvSpPr>
        <p:spPr>
          <a:xfrm>
            <a:off x="3886178" y="1299191"/>
            <a:ext cx="2402521" cy="555312"/>
          </a:xfrm>
          <a:prstGeom prst="wedgeRectCallout">
            <a:avLst>
              <a:gd name="adj1" fmla="val 59464"/>
              <a:gd name="adj2" fmla="val -33341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経営者に対しての啓発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組織の存続のためには</a:t>
            </a:r>
            <a:r>
              <a: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</a:t>
            </a:r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の活用が必要。そのためにはセキュリティ対策が必須。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9" name="四角形吹き出し 58"/>
          <p:cNvSpPr/>
          <p:nvPr/>
        </p:nvSpPr>
        <p:spPr>
          <a:xfrm>
            <a:off x="4797631" y="2832651"/>
            <a:ext cx="1557003" cy="439643"/>
          </a:xfrm>
          <a:prstGeom prst="wedgeRectCallout">
            <a:avLst>
              <a:gd name="adj1" fmla="val 103299"/>
              <a:gd name="adj2" fmla="val 6839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一般論はガイドブックに記載した内容レベルで</a:t>
            </a:r>
          </a:p>
        </p:txBody>
      </p:sp>
      <p:sp>
        <p:nvSpPr>
          <p:cNvPr id="65" name="四角形吹き出し 64"/>
          <p:cNvSpPr/>
          <p:nvPr/>
        </p:nvSpPr>
        <p:spPr>
          <a:xfrm>
            <a:off x="10142495" y="6099451"/>
            <a:ext cx="1633070" cy="574742"/>
          </a:xfrm>
          <a:prstGeom prst="wedgeRectCallout">
            <a:avLst>
              <a:gd name="adj1" fmla="val -78715"/>
              <a:gd name="adj2" fmla="val -7128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利用者が事前・緊急時どこでも見られるように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ワンソースマルチユース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7" name="四角形吹き出し 66"/>
          <p:cNvSpPr/>
          <p:nvPr/>
        </p:nvSpPr>
        <p:spPr>
          <a:xfrm>
            <a:off x="10508857" y="3380334"/>
            <a:ext cx="1359077" cy="689209"/>
          </a:xfrm>
          <a:prstGeom prst="wedgeRectCallout">
            <a:avLst>
              <a:gd name="adj1" fmla="val -66386"/>
              <a:gd name="adj2" fmla="val -17665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具体的な対策を検討する組織には、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まず「ガイドブック」を読むことを助言する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8" name="四角形吹き出し 67"/>
          <p:cNvSpPr/>
          <p:nvPr/>
        </p:nvSpPr>
        <p:spPr>
          <a:xfrm>
            <a:off x="5536098" y="4994849"/>
            <a:ext cx="1159251" cy="673507"/>
          </a:xfrm>
          <a:prstGeom prst="wedgeRectCallout">
            <a:avLst>
              <a:gd name="adj1" fmla="val -52619"/>
              <a:gd name="adj2" fmla="val 132292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インターネットでは得られない情報の集約が重要</a:t>
            </a:r>
          </a:p>
        </p:txBody>
      </p:sp>
      <p:sp>
        <p:nvSpPr>
          <p:cNvPr id="71" name="フレーム 70"/>
          <p:cNvSpPr/>
          <p:nvPr/>
        </p:nvSpPr>
        <p:spPr>
          <a:xfrm>
            <a:off x="1904801" y="6111785"/>
            <a:ext cx="1627117" cy="619656"/>
          </a:xfrm>
          <a:prstGeom prst="fram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ニュースサイト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（インターネット情報）</a:t>
            </a:r>
          </a:p>
        </p:txBody>
      </p:sp>
      <p:sp>
        <p:nvSpPr>
          <p:cNvPr id="7" name="フローチャート : 書類 6"/>
          <p:cNvSpPr/>
          <p:nvPr/>
        </p:nvSpPr>
        <p:spPr>
          <a:xfrm>
            <a:off x="10086956" y="5494552"/>
            <a:ext cx="677368" cy="334151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冊子体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2" name="フローチャート : 磁気ディスク 71"/>
          <p:cNvSpPr/>
          <p:nvPr/>
        </p:nvSpPr>
        <p:spPr>
          <a:xfrm>
            <a:off x="8612299" y="5637061"/>
            <a:ext cx="947463" cy="803513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電子書籍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PC,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タブレット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スマホで読めるもの）</a:t>
            </a:r>
          </a:p>
        </p:txBody>
      </p:sp>
      <p:sp>
        <p:nvSpPr>
          <p:cNvPr id="130" name="フローチャート : 磁気ディスク 53"/>
          <p:cNvSpPr/>
          <p:nvPr/>
        </p:nvSpPr>
        <p:spPr>
          <a:xfrm>
            <a:off x="3000929" y="3579382"/>
            <a:ext cx="1901367" cy="910454"/>
          </a:xfrm>
          <a:prstGeom prst="flowChartMagneticDisk">
            <a:avLst/>
          </a:prstGeom>
          <a:solidFill>
            <a:srgbClr val="00B050"/>
          </a:solidFill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セキュリティ対策関連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ts val="1700"/>
              </a:lnSpc>
            </a:pP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ナレッジベース（知識）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5" name="フローチャート : 磁気ディスク 53"/>
          <p:cNvSpPr/>
          <p:nvPr/>
        </p:nvSpPr>
        <p:spPr>
          <a:xfrm>
            <a:off x="2553512" y="5369882"/>
            <a:ext cx="1622490" cy="398458"/>
          </a:xfrm>
          <a:prstGeom prst="flowChartMagneticDisk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セキュリティ関連情報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6" name="AutoShape 8"/>
          <p:cNvSpPr>
            <a:spLocks noChangeArrowheads="1"/>
          </p:cNvSpPr>
          <p:nvPr/>
        </p:nvSpPr>
        <p:spPr bwMode="auto">
          <a:xfrm>
            <a:off x="2928751" y="4858181"/>
            <a:ext cx="1868880" cy="462821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情報の内容要約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重要度・緊急度判断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9" name="上矢印 88"/>
          <p:cNvSpPr/>
          <p:nvPr/>
        </p:nvSpPr>
        <p:spPr>
          <a:xfrm>
            <a:off x="3695807" y="4451388"/>
            <a:ext cx="609138" cy="4067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2" name="左矢印 91"/>
          <p:cNvSpPr/>
          <p:nvPr/>
        </p:nvSpPr>
        <p:spPr>
          <a:xfrm rot="1908667">
            <a:off x="7974543" y="3958067"/>
            <a:ext cx="420595" cy="2575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3" name="左矢印 92"/>
          <p:cNvSpPr/>
          <p:nvPr/>
        </p:nvSpPr>
        <p:spPr>
          <a:xfrm rot="19214728">
            <a:off x="7807546" y="4981785"/>
            <a:ext cx="420595" cy="215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4" name="横巻き 73"/>
          <p:cNvSpPr/>
          <p:nvPr/>
        </p:nvSpPr>
        <p:spPr>
          <a:xfrm>
            <a:off x="5712407" y="6011296"/>
            <a:ext cx="2782557" cy="7146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lang="ja-JP" altLang="en-US" sz="1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課題</a:t>
            </a:r>
            <a:endParaRPr kumimoji="1" lang="en-US" altLang="ja-JP" sz="1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9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・意識啓発活動・情報共有・相談体制・事案発生時の相互連携が機能していない</a:t>
            </a:r>
            <a:endParaRPr kumimoji="1" lang="ja-JP" altLang="en-US" sz="9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9" name="AutoShape 8"/>
          <p:cNvSpPr>
            <a:spLocks noChangeArrowheads="1"/>
          </p:cNvSpPr>
          <p:nvPr/>
        </p:nvSpPr>
        <p:spPr bwMode="auto">
          <a:xfrm>
            <a:off x="8494964" y="3386619"/>
            <a:ext cx="1638551" cy="667972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都支援事業等での出張相談・個別助言</a:t>
            </a:r>
            <a:endParaRPr lang="en-US" altLang="ja-JP" sz="12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（東京都）</a:t>
            </a:r>
            <a:endParaRPr lang="ja-JP" altLang="ja-JP" sz="12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0" name="四角形吹き出し 89"/>
          <p:cNvSpPr/>
          <p:nvPr/>
        </p:nvSpPr>
        <p:spPr>
          <a:xfrm>
            <a:off x="7518657" y="2833914"/>
            <a:ext cx="1557003" cy="439643"/>
          </a:xfrm>
          <a:prstGeom prst="wedgeRectCallout">
            <a:avLst>
              <a:gd name="adj1" fmla="val 27101"/>
              <a:gd name="adj2" fmla="val 7903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ガイドブック以上の詳細な解説・助言</a:t>
            </a:r>
          </a:p>
        </p:txBody>
      </p:sp>
      <p:sp>
        <p:nvSpPr>
          <p:cNvPr id="96" name="フレーム 95"/>
          <p:cNvSpPr/>
          <p:nvPr/>
        </p:nvSpPr>
        <p:spPr>
          <a:xfrm>
            <a:off x="140603" y="3235363"/>
            <a:ext cx="1398384" cy="1810513"/>
          </a:xfrm>
          <a:prstGeom prst="fram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国等の機関からの情報発信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NISC</a:t>
            </a: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総務省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NICT</a:t>
            </a: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経済産業省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</a:t>
            </a: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警察庁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6" name="横巻き 65"/>
          <p:cNvSpPr/>
          <p:nvPr/>
        </p:nvSpPr>
        <p:spPr>
          <a:xfrm>
            <a:off x="24239" y="4915703"/>
            <a:ext cx="1807530" cy="2054674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</a:t>
            </a:r>
            <a:r>
              <a:rPr kumimoji="1" lang="ja-JP" altLang="en-US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安心相談窓口との連携</a:t>
            </a:r>
            <a:endParaRPr kumimoji="1" lang="en-US" altLang="ja-JP" sz="11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</a:t>
            </a:r>
            <a:r>
              <a:rPr lang="ja-JP" altLang="en-US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提供情報の活用</a:t>
            </a:r>
            <a:endParaRPr lang="en-US" altLang="ja-JP" sz="105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kumimoji="1" lang="ja-JP" altLang="en-US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インターネットでは得られない情報交換</a:t>
            </a:r>
            <a:endParaRPr kumimoji="1" lang="en-US" altLang="ja-JP" sz="105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・インシデント相談対応時のホットライン</a:t>
            </a:r>
            <a:endParaRPr kumimoji="1" lang="en-US" altLang="ja-JP" sz="105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・相談対応のための情報交換</a:t>
            </a:r>
            <a:endParaRPr kumimoji="1" lang="en-US" altLang="ja-JP" sz="105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7" name="フローチャート : 磁気ディスク 53"/>
          <p:cNvSpPr/>
          <p:nvPr/>
        </p:nvSpPr>
        <p:spPr>
          <a:xfrm>
            <a:off x="8023817" y="4206792"/>
            <a:ext cx="2063140" cy="1027077"/>
          </a:xfrm>
          <a:prstGeom prst="flowChartMagneticDisk">
            <a:avLst/>
          </a:prstGeom>
          <a:solidFill>
            <a:srgbClr val="00B050"/>
          </a:solidFill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「サイバーセキュリティ対策の</a:t>
            </a:r>
            <a:br>
              <a:rPr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極意ポータルサイト」</a:t>
            </a:r>
            <a:br>
              <a:rPr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Twitter, RSS</a:t>
            </a:r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等</a:t>
            </a:r>
            <a:endParaRPr lang="en-US" altLang="ja-JP" sz="11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（東京都・警視庁）</a:t>
            </a:r>
            <a:endParaRPr lang="en-US" altLang="ja-JP" sz="11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endParaRPr lang="en-US" altLang="ja-JP" sz="11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5" name="フローチャート : 磁気ディスク 53"/>
          <p:cNvSpPr/>
          <p:nvPr/>
        </p:nvSpPr>
        <p:spPr>
          <a:xfrm>
            <a:off x="9484351" y="3811055"/>
            <a:ext cx="1151375" cy="513539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プレゼン用資料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詳細説明資料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4" name="右矢印 93"/>
          <p:cNvSpPr/>
          <p:nvPr/>
        </p:nvSpPr>
        <p:spPr>
          <a:xfrm>
            <a:off x="1228471" y="4796029"/>
            <a:ext cx="1822072" cy="434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国としてのガイドライン等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2" name="左右矢印 131"/>
          <p:cNvSpPr/>
          <p:nvPr/>
        </p:nvSpPr>
        <p:spPr>
          <a:xfrm>
            <a:off x="1454356" y="3753073"/>
            <a:ext cx="1461006" cy="521781"/>
          </a:xfrm>
          <a:prstGeom prst="leftRightArrow">
            <a:avLst>
              <a:gd name="adj1" fmla="val 50000"/>
              <a:gd name="adj2" fmla="val 33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情報交換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28750" y="-76200"/>
            <a:ext cx="7796603" cy="603495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lang="ja-JP" altLang="en-US" sz="3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での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情報収集・整理・蓄積と発信　</a:t>
            </a:r>
            <a:endParaRPr kumimoji="1" lang="ja-JP" altLang="en-US" sz="3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4483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15432</TotalTime>
  <Words>499</Words>
  <Application>Microsoft Office PowerPoint</Application>
  <PresentationFormat>ワイド画面</PresentationFormat>
  <Paragraphs>78</Paragraphs>
  <Slides>1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  <vt:variant>
        <vt:lpstr>目的別スライド ショー</vt:lpstr>
      </vt:variant>
      <vt:variant>
        <vt:i4>1</vt:i4>
      </vt:variant>
    </vt:vector>
  </HeadingPairs>
  <TitlesOfParts>
    <vt:vector size="9" baseType="lpstr">
      <vt:lpstr>Meiryo UI</vt:lpstr>
      <vt:lpstr>Bookman Old Style</vt:lpstr>
      <vt:lpstr>Calibri</vt:lpstr>
      <vt:lpstr>Gill Sans MT</vt:lpstr>
      <vt:lpstr>Wingdings</vt:lpstr>
      <vt:lpstr>Wingdings 3</vt:lpstr>
      <vt:lpstr>アース</vt:lpstr>
      <vt:lpstr>TCYSSでの情報収集・整理・蓄積と発信　</vt:lpstr>
      <vt:lpstr>TP&amp;Dフォーラム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図書館情報学研究 (図書館システム・オープンデータ)</dc:title>
  <dc:creator>中山正樹</dc:creator>
  <cp:lastModifiedBy>Masaki Nakayama</cp:lastModifiedBy>
  <cp:revision>427</cp:revision>
  <cp:lastPrinted>2021-09-16T02:35:30Z</cp:lastPrinted>
  <dcterms:created xsi:type="dcterms:W3CDTF">2015-08-12T01:03:55Z</dcterms:created>
  <dcterms:modified xsi:type="dcterms:W3CDTF">2021-09-16T05:48:35Z</dcterms:modified>
</cp:coreProperties>
</file>