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9"/>
  </p:notesMasterIdLst>
  <p:sldIdLst>
    <p:sldId id="701" r:id="rId2"/>
    <p:sldId id="703" r:id="rId3"/>
    <p:sldId id="704" r:id="rId4"/>
    <p:sldId id="707" r:id="rId5"/>
    <p:sldId id="702" r:id="rId6"/>
    <p:sldId id="705" r:id="rId7"/>
    <p:sldId id="706" r:id="rId8"/>
  </p:sldIdLst>
  <p:sldSz cx="12192000" cy="6858000"/>
  <p:notesSz cx="7099300" cy="10234613"/>
  <p:custShowLst>
    <p:custShow name="TP&amp;Dフォーラム" id="0">
      <p:sldLst/>
    </p:custShow>
  </p:custShow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B7DD84-4022-4338-B19A-53386414BF58}" v="7" dt="2022-04-12T04:28:12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aki Nakayama" userId="7eabd57b-b900-4e86-8622-e94bcfa04d00" providerId="ADAL" clId="{94C1CCE3-75C0-40D3-B12F-B54977995DC0}"/>
    <pc:docChg chg="custSel addSld modSld modNotesMaster">
      <pc:chgData name="Masaki Nakayama" userId="7eabd57b-b900-4e86-8622-e94bcfa04d00" providerId="ADAL" clId="{94C1CCE3-75C0-40D3-B12F-B54977995DC0}" dt="2021-09-30T08:10:33.505" v="2758" actId="20577"/>
      <pc:docMkLst>
        <pc:docMk/>
      </pc:docMkLst>
      <pc:sldChg chg="addSp modSp mod">
        <pc:chgData name="Masaki Nakayama" userId="7eabd57b-b900-4e86-8622-e94bcfa04d00" providerId="ADAL" clId="{94C1CCE3-75C0-40D3-B12F-B54977995DC0}" dt="2021-09-30T07:27:51.153" v="159" actId="20577"/>
        <pc:sldMkLst>
          <pc:docMk/>
          <pc:sldMk cId="3444483772" sldId="701"/>
        </pc:sldMkLst>
        <pc:spChg chg="mod">
          <ac:chgData name="Masaki Nakayama" userId="7eabd57b-b900-4e86-8622-e94bcfa04d00" providerId="ADAL" clId="{94C1CCE3-75C0-40D3-B12F-B54977995DC0}" dt="2021-09-30T07:27:51.153" v="159" actId="20577"/>
          <ac:spMkLst>
            <pc:docMk/>
            <pc:sldMk cId="3444483772" sldId="701"/>
            <ac:spMk id="11" creationId="{00000000-0000-0000-0000-000000000000}"/>
          </ac:spMkLst>
        </pc:spChg>
        <pc:spChg chg="mod">
          <ac:chgData name="Masaki Nakayama" userId="7eabd57b-b900-4e86-8622-e94bcfa04d00" providerId="ADAL" clId="{94C1CCE3-75C0-40D3-B12F-B54977995DC0}" dt="2021-09-30T07:25:02.397" v="12" actId="14100"/>
          <ac:spMkLst>
            <pc:docMk/>
            <pc:sldMk cId="3444483772" sldId="701"/>
            <ac:spMk id="74" creationId="{00000000-0000-0000-0000-000000000000}"/>
          </ac:spMkLst>
        </pc:spChg>
        <pc:spChg chg="add mod">
          <ac:chgData name="Masaki Nakayama" userId="7eabd57b-b900-4e86-8622-e94bcfa04d00" providerId="ADAL" clId="{94C1CCE3-75C0-40D3-B12F-B54977995DC0}" dt="2021-09-30T07:26:52.954" v="134" actId="1076"/>
          <ac:spMkLst>
            <pc:docMk/>
            <pc:sldMk cId="3444483772" sldId="701"/>
            <ac:spMk id="90" creationId="{97D18595-DCE0-42E6-8761-046AC68E3DBF}"/>
          </ac:spMkLst>
        </pc:spChg>
        <pc:spChg chg="mod">
          <ac:chgData name="Masaki Nakayama" userId="7eabd57b-b900-4e86-8622-e94bcfa04d00" providerId="ADAL" clId="{94C1CCE3-75C0-40D3-B12F-B54977995DC0}" dt="2021-09-30T07:27:13.549" v="148" actId="1035"/>
          <ac:spMkLst>
            <pc:docMk/>
            <pc:sldMk cId="3444483772" sldId="701"/>
            <ac:spMk id="132" creationId="{00000000-0000-0000-0000-000000000000}"/>
          </ac:spMkLst>
        </pc:spChg>
      </pc:sldChg>
      <pc:sldChg chg="modSp mod">
        <pc:chgData name="Masaki Nakayama" userId="7eabd57b-b900-4e86-8622-e94bcfa04d00" providerId="ADAL" clId="{94C1CCE3-75C0-40D3-B12F-B54977995DC0}" dt="2021-09-30T08:04:08.466" v="2437" actId="20577"/>
        <pc:sldMkLst>
          <pc:docMk/>
          <pc:sldMk cId="2012617503" sldId="704"/>
        </pc:sldMkLst>
        <pc:spChg chg="mod">
          <ac:chgData name="Masaki Nakayama" userId="7eabd57b-b900-4e86-8622-e94bcfa04d00" providerId="ADAL" clId="{94C1CCE3-75C0-40D3-B12F-B54977995DC0}" dt="2021-09-30T08:04:08.466" v="2437" actId="20577"/>
          <ac:spMkLst>
            <pc:docMk/>
            <pc:sldMk cId="2012617503" sldId="704"/>
            <ac:spMk id="3" creationId="{944E5C95-0F9E-48CD-94D4-BB10D5C04A74}"/>
          </ac:spMkLst>
        </pc:spChg>
      </pc:sldChg>
      <pc:sldChg chg="modSp mod">
        <pc:chgData name="Masaki Nakayama" userId="7eabd57b-b900-4e86-8622-e94bcfa04d00" providerId="ADAL" clId="{94C1CCE3-75C0-40D3-B12F-B54977995DC0}" dt="2021-09-30T08:10:33.505" v="2758" actId="20577"/>
        <pc:sldMkLst>
          <pc:docMk/>
          <pc:sldMk cId="3637951982" sldId="706"/>
        </pc:sldMkLst>
        <pc:spChg chg="mod">
          <ac:chgData name="Masaki Nakayama" userId="7eabd57b-b900-4e86-8622-e94bcfa04d00" providerId="ADAL" clId="{94C1CCE3-75C0-40D3-B12F-B54977995DC0}" dt="2021-09-30T07:50:09.761" v="1496" actId="14100"/>
          <ac:spMkLst>
            <pc:docMk/>
            <pc:sldMk cId="3637951982" sldId="706"/>
            <ac:spMk id="2" creationId="{B7881B44-6628-4C37-9E69-A3822D175747}"/>
          </ac:spMkLst>
        </pc:spChg>
        <pc:spChg chg="mod">
          <ac:chgData name="Masaki Nakayama" userId="7eabd57b-b900-4e86-8622-e94bcfa04d00" providerId="ADAL" clId="{94C1CCE3-75C0-40D3-B12F-B54977995DC0}" dt="2021-09-30T08:10:33.505" v="2758" actId="20577"/>
          <ac:spMkLst>
            <pc:docMk/>
            <pc:sldMk cId="3637951982" sldId="706"/>
            <ac:spMk id="3" creationId="{895F44FD-2993-4D31-862C-846A4E38DD72}"/>
          </ac:spMkLst>
        </pc:spChg>
        <pc:spChg chg="mod">
          <ac:chgData name="Masaki Nakayama" userId="7eabd57b-b900-4e86-8622-e94bcfa04d00" providerId="ADAL" clId="{94C1CCE3-75C0-40D3-B12F-B54977995DC0}" dt="2021-09-30T08:08:47.605" v="2594" actId="27636"/>
          <ac:spMkLst>
            <pc:docMk/>
            <pc:sldMk cId="3637951982" sldId="706"/>
            <ac:spMk id="4" creationId="{88CFF2EE-BEEE-4CCC-A8C2-5DEE1BA988CE}"/>
          </ac:spMkLst>
        </pc:spChg>
      </pc:sldChg>
      <pc:sldChg chg="modSp new mod">
        <pc:chgData name="Masaki Nakayama" userId="7eabd57b-b900-4e86-8622-e94bcfa04d00" providerId="ADAL" clId="{94C1CCE3-75C0-40D3-B12F-B54977995DC0}" dt="2021-09-30T08:05:24.725" v="2507" actId="20577"/>
        <pc:sldMkLst>
          <pc:docMk/>
          <pc:sldMk cId="3827515364" sldId="707"/>
        </pc:sldMkLst>
        <pc:spChg chg="mod">
          <ac:chgData name="Masaki Nakayama" userId="7eabd57b-b900-4e86-8622-e94bcfa04d00" providerId="ADAL" clId="{94C1CCE3-75C0-40D3-B12F-B54977995DC0}" dt="2021-09-30T07:31:28.120" v="271" actId="20577"/>
          <ac:spMkLst>
            <pc:docMk/>
            <pc:sldMk cId="3827515364" sldId="707"/>
            <ac:spMk id="2" creationId="{B17DD64A-07D3-4A6A-B5C1-80D25158CB2A}"/>
          </ac:spMkLst>
        </pc:spChg>
        <pc:spChg chg="mod">
          <ac:chgData name="Masaki Nakayama" userId="7eabd57b-b900-4e86-8622-e94bcfa04d00" providerId="ADAL" clId="{94C1CCE3-75C0-40D3-B12F-B54977995DC0}" dt="2021-09-30T08:05:24.725" v="2507" actId="20577"/>
          <ac:spMkLst>
            <pc:docMk/>
            <pc:sldMk cId="3827515364" sldId="707"/>
            <ac:spMk id="3" creationId="{36297436-4352-4B8D-B5C0-39C61768E5EF}"/>
          </ac:spMkLst>
        </pc:spChg>
      </pc:sldChg>
    </pc:docChg>
  </pc:docChgLst>
  <pc:docChgLst>
    <pc:chgData name="正樹 中山" userId="7eabd57b-b900-4e86-8622-e94bcfa04d00" providerId="ADAL" clId="{90B7DD84-4022-4338-B19A-53386414BF58}"/>
    <pc:docChg chg="undo custSel modSld">
      <pc:chgData name="正樹 中山" userId="7eabd57b-b900-4e86-8622-e94bcfa04d00" providerId="ADAL" clId="{90B7DD84-4022-4338-B19A-53386414BF58}" dt="2022-04-12T04:56:57.251" v="379" actId="14100"/>
      <pc:docMkLst>
        <pc:docMk/>
      </pc:docMkLst>
      <pc:sldChg chg="addSp delSp modSp mod">
        <pc:chgData name="正樹 中山" userId="7eabd57b-b900-4e86-8622-e94bcfa04d00" providerId="ADAL" clId="{90B7DD84-4022-4338-B19A-53386414BF58}" dt="2022-04-12T04:56:57.251" v="379" actId="14100"/>
        <pc:sldMkLst>
          <pc:docMk/>
          <pc:sldMk cId="3444483772" sldId="701"/>
        </pc:sldMkLst>
        <pc:spChg chg="del mod">
          <ac:chgData name="正樹 中山" userId="7eabd57b-b900-4e86-8622-e94bcfa04d00" providerId="ADAL" clId="{90B7DD84-4022-4338-B19A-53386414BF58}" dt="2022-04-12T04:27:20.131" v="262" actId="478"/>
          <ac:spMkLst>
            <pc:docMk/>
            <pc:sldMk cId="3444483772" sldId="701"/>
            <ac:spMk id="3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53:38.964" v="369" actId="1076"/>
          <ac:spMkLst>
            <pc:docMk/>
            <pc:sldMk cId="3444483772" sldId="701"/>
            <ac:spMk id="4" creationId="{00000000-0000-0000-0000-000000000000}"/>
          </ac:spMkLst>
        </pc:spChg>
        <pc:spChg chg="add mod">
          <ac:chgData name="正樹 中山" userId="7eabd57b-b900-4e86-8622-e94bcfa04d00" providerId="ADAL" clId="{90B7DD84-4022-4338-B19A-53386414BF58}" dt="2022-04-12T04:45:08.345" v="334" actId="1038"/>
          <ac:spMkLst>
            <pc:docMk/>
            <pc:sldMk cId="3444483772" sldId="701"/>
            <ac:spMk id="5" creationId="{14B1298F-DD3D-4F11-9123-1C23B57F0E3B}"/>
          </ac:spMkLst>
        </pc:spChg>
        <pc:spChg chg="mod">
          <ac:chgData name="正樹 中山" userId="7eabd57b-b900-4e86-8622-e94bcfa04d00" providerId="ADAL" clId="{90B7DD84-4022-4338-B19A-53386414BF58}" dt="2022-04-12T04:24:56.622" v="244" actId="20577"/>
          <ac:spMkLst>
            <pc:docMk/>
            <pc:sldMk cId="3444483772" sldId="701"/>
            <ac:spMk id="7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49:56.609" v="353" actId="20577"/>
          <ac:spMkLst>
            <pc:docMk/>
            <pc:sldMk cId="3444483772" sldId="701"/>
            <ac:spMk id="11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46:59.280" v="341" actId="1076"/>
          <ac:spMkLst>
            <pc:docMk/>
            <pc:sldMk cId="3444483772" sldId="701"/>
            <ac:spMk id="17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16:31.588" v="120" actId="1076"/>
          <ac:spMkLst>
            <pc:docMk/>
            <pc:sldMk cId="3444483772" sldId="701"/>
            <ac:spMk id="18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44:50.388" v="330" actId="1036"/>
          <ac:spMkLst>
            <pc:docMk/>
            <pc:sldMk cId="3444483772" sldId="701"/>
            <ac:spMk id="29" creationId="{00000000-0000-0000-0000-000000000000}"/>
          </ac:spMkLst>
        </pc:spChg>
        <pc:spChg chg="del mod">
          <ac:chgData name="正樹 中山" userId="7eabd57b-b900-4e86-8622-e94bcfa04d00" providerId="ADAL" clId="{90B7DD84-4022-4338-B19A-53386414BF58}" dt="2022-04-12T04:10:37.164" v="36"/>
          <ac:spMkLst>
            <pc:docMk/>
            <pc:sldMk cId="3444483772" sldId="701"/>
            <ac:spMk id="56" creationId="{00000000-0000-0000-0000-000000000000}"/>
          </ac:spMkLst>
        </pc:spChg>
        <pc:spChg chg="del">
          <ac:chgData name="正樹 中山" userId="7eabd57b-b900-4e86-8622-e94bcfa04d00" providerId="ADAL" clId="{90B7DD84-4022-4338-B19A-53386414BF58}" dt="2022-04-12T04:25:48.586" v="251" actId="478"/>
          <ac:spMkLst>
            <pc:docMk/>
            <pc:sldMk cId="3444483772" sldId="701"/>
            <ac:spMk id="59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55:30.313" v="376" actId="207"/>
          <ac:spMkLst>
            <pc:docMk/>
            <pc:sldMk cId="3444483772" sldId="701"/>
            <ac:spMk id="64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12:39.480" v="46" actId="14100"/>
          <ac:spMkLst>
            <pc:docMk/>
            <pc:sldMk cId="3444483772" sldId="701"/>
            <ac:spMk id="65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54:49.366" v="372" actId="207"/>
          <ac:spMkLst>
            <pc:docMk/>
            <pc:sldMk cId="3444483772" sldId="701"/>
            <ac:spMk id="66" creationId="{00000000-0000-0000-0000-000000000000}"/>
          </ac:spMkLst>
        </pc:spChg>
        <pc:spChg chg="del mod">
          <ac:chgData name="正樹 中山" userId="7eabd57b-b900-4e86-8622-e94bcfa04d00" providerId="ADAL" clId="{90B7DD84-4022-4338-B19A-53386414BF58}" dt="2022-04-12T04:27:15.467" v="261" actId="478"/>
          <ac:spMkLst>
            <pc:docMk/>
            <pc:sldMk cId="3444483772" sldId="701"/>
            <ac:spMk id="67" creationId="{00000000-0000-0000-0000-000000000000}"/>
          </ac:spMkLst>
        </pc:spChg>
        <pc:spChg chg="del">
          <ac:chgData name="正樹 中山" userId="7eabd57b-b900-4e86-8622-e94bcfa04d00" providerId="ADAL" clId="{90B7DD84-4022-4338-B19A-53386414BF58}" dt="2022-04-12T04:23:03.362" v="187" actId="478"/>
          <ac:spMkLst>
            <pc:docMk/>
            <pc:sldMk cId="3444483772" sldId="701"/>
            <ac:spMk id="68" creationId="{00000000-0000-0000-0000-000000000000}"/>
          </ac:spMkLst>
        </pc:spChg>
        <pc:spChg chg="del">
          <ac:chgData name="正樹 中山" userId="7eabd57b-b900-4e86-8622-e94bcfa04d00" providerId="ADAL" clId="{90B7DD84-4022-4338-B19A-53386414BF58}" dt="2022-04-12T04:23:25.767" v="188" actId="478"/>
          <ac:spMkLst>
            <pc:docMk/>
            <pc:sldMk cId="3444483772" sldId="701"/>
            <ac:spMk id="69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22:45.387" v="186" actId="1038"/>
          <ac:spMkLst>
            <pc:docMk/>
            <pc:sldMk cId="3444483772" sldId="701"/>
            <ac:spMk id="71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25:01.261" v="250" actId="20577"/>
          <ac:spMkLst>
            <pc:docMk/>
            <pc:sldMk cId="3444483772" sldId="701"/>
            <ac:spMk id="72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52:08.694" v="357" actId="14100"/>
          <ac:spMkLst>
            <pc:docMk/>
            <pc:sldMk cId="3444483772" sldId="701"/>
            <ac:spMk id="73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55:03.773" v="373" actId="1076"/>
          <ac:spMkLst>
            <pc:docMk/>
            <pc:sldMk cId="3444483772" sldId="701"/>
            <ac:spMk id="74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56:47" v="378" actId="207"/>
          <ac:spMkLst>
            <pc:docMk/>
            <pc:sldMk cId="3444483772" sldId="701"/>
            <ac:spMk id="76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26:08.639" v="252" actId="6549"/>
          <ac:spMkLst>
            <pc:docMk/>
            <pc:sldMk cId="3444483772" sldId="701"/>
            <ac:spMk id="78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20:09.853" v="143" actId="1076"/>
          <ac:spMkLst>
            <pc:docMk/>
            <pc:sldMk cId="3444483772" sldId="701"/>
            <ac:spMk id="87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53:22.309" v="368" actId="14100"/>
          <ac:spMkLst>
            <pc:docMk/>
            <pc:sldMk cId="3444483772" sldId="701"/>
            <ac:spMk id="89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52:29.285" v="359" actId="1076"/>
          <ac:spMkLst>
            <pc:docMk/>
            <pc:sldMk cId="3444483772" sldId="701"/>
            <ac:spMk id="90" creationId="{97D18595-DCE0-42E6-8761-046AC68E3DBF}"/>
          </ac:spMkLst>
        </pc:spChg>
        <pc:spChg chg="mod">
          <ac:chgData name="正樹 中山" userId="7eabd57b-b900-4e86-8622-e94bcfa04d00" providerId="ADAL" clId="{90B7DD84-4022-4338-B19A-53386414BF58}" dt="2022-04-12T04:24:10.687" v="223" actId="20577"/>
          <ac:spMkLst>
            <pc:docMk/>
            <pc:sldMk cId="3444483772" sldId="701"/>
            <ac:spMk id="91" creationId="{7A5D9C35-C4F6-45CF-BDC8-1F9E889D4ACE}"/>
          </ac:spMkLst>
        </pc:spChg>
        <pc:spChg chg="mod">
          <ac:chgData name="正樹 中山" userId="7eabd57b-b900-4e86-8622-e94bcfa04d00" providerId="ADAL" clId="{90B7DD84-4022-4338-B19A-53386414BF58}" dt="2022-04-12T04:52:36.084" v="360" actId="1076"/>
          <ac:spMkLst>
            <pc:docMk/>
            <pc:sldMk cId="3444483772" sldId="701"/>
            <ac:spMk id="94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46:40.925" v="339" actId="1076"/>
          <ac:spMkLst>
            <pc:docMk/>
            <pc:sldMk cId="3444483772" sldId="701"/>
            <ac:spMk id="97" creationId="{00000000-0000-0000-0000-000000000000}"/>
          </ac:spMkLst>
        </pc:spChg>
        <pc:spChg chg="add mod">
          <ac:chgData name="正樹 中山" userId="7eabd57b-b900-4e86-8622-e94bcfa04d00" providerId="ADAL" clId="{90B7DD84-4022-4338-B19A-53386414BF58}" dt="2022-04-12T04:56:57.251" v="379" actId="14100"/>
          <ac:spMkLst>
            <pc:docMk/>
            <pc:sldMk cId="3444483772" sldId="701"/>
            <ac:spMk id="98" creationId="{577F492B-E901-4531-AD96-7F66BEFF83F9}"/>
          </ac:spMkLst>
        </pc:spChg>
        <pc:spChg chg="add del mod">
          <ac:chgData name="正樹 中山" userId="7eabd57b-b900-4e86-8622-e94bcfa04d00" providerId="ADAL" clId="{90B7DD84-4022-4338-B19A-53386414BF58}" dt="2022-04-12T04:46:10.433" v="335" actId="478"/>
          <ac:spMkLst>
            <pc:docMk/>
            <pc:sldMk cId="3444483772" sldId="701"/>
            <ac:spMk id="99" creationId="{3F0EDA04-30D4-43C0-8B19-2466374318CA}"/>
          </ac:spMkLst>
        </pc:spChg>
        <pc:spChg chg="add del mod">
          <ac:chgData name="正樹 中山" userId="7eabd57b-b900-4e86-8622-e94bcfa04d00" providerId="ADAL" clId="{90B7DD84-4022-4338-B19A-53386414BF58}" dt="2022-04-12T04:46:10.433" v="335" actId="478"/>
          <ac:spMkLst>
            <pc:docMk/>
            <pc:sldMk cId="3444483772" sldId="701"/>
            <ac:spMk id="100" creationId="{AB4D8B43-C3DF-4FDB-A4A1-3C289A579A23}"/>
          </ac:spMkLst>
        </pc:spChg>
        <pc:spChg chg="add mod">
          <ac:chgData name="正樹 中山" userId="7eabd57b-b900-4e86-8622-e94bcfa04d00" providerId="ADAL" clId="{90B7DD84-4022-4338-B19A-53386414BF58}" dt="2022-04-12T04:21:06.186" v="166" actId="1076"/>
          <ac:spMkLst>
            <pc:docMk/>
            <pc:sldMk cId="3444483772" sldId="701"/>
            <ac:spMk id="101" creationId="{D7DB7997-F5AB-4383-A761-8C0F049B972A}"/>
          </ac:spMkLst>
        </pc:spChg>
        <pc:spChg chg="add mod">
          <ac:chgData name="正樹 中山" userId="7eabd57b-b900-4e86-8622-e94bcfa04d00" providerId="ADAL" clId="{90B7DD84-4022-4338-B19A-53386414BF58}" dt="2022-04-12T04:52:12.195" v="358" actId="1076"/>
          <ac:spMkLst>
            <pc:docMk/>
            <pc:sldMk cId="3444483772" sldId="701"/>
            <ac:spMk id="102" creationId="{353CF417-30EC-4AA8-BB0A-568CE1AA8A6A}"/>
          </ac:spMkLst>
        </pc:spChg>
        <pc:spChg chg="del mod">
          <ac:chgData name="正樹 中山" userId="7eabd57b-b900-4e86-8622-e94bcfa04d00" providerId="ADAL" clId="{90B7DD84-4022-4338-B19A-53386414BF58}" dt="2022-04-12T04:46:10.433" v="335" actId="478"/>
          <ac:spMkLst>
            <pc:docMk/>
            <pc:sldMk cId="3444483772" sldId="701"/>
            <ac:spMk id="119" creationId="{00000000-0000-0000-0000-000000000000}"/>
          </ac:spMkLst>
        </pc:spChg>
        <pc:spChg chg="del mod">
          <ac:chgData name="正樹 中山" userId="7eabd57b-b900-4e86-8622-e94bcfa04d00" providerId="ADAL" clId="{90B7DD84-4022-4338-B19A-53386414BF58}" dt="2022-04-12T04:46:10.433" v="335" actId="478"/>
          <ac:spMkLst>
            <pc:docMk/>
            <pc:sldMk cId="3444483772" sldId="701"/>
            <ac:spMk id="120" creationId="{00000000-0000-0000-0000-000000000000}"/>
          </ac:spMkLst>
        </pc:spChg>
        <pc:spChg chg="del mod">
          <ac:chgData name="正樹 中山" userId="7eabd57b-b900-4e86-8622-e94bcfa04d00" providerId="ADAL" clId="{90B7DD84-4022-4338-B19A-53386414BF58}" dt="2022-04-12T04:46:10.433" v="335" actId="478"/>
          <ac:spMkLst>
            <pc:docMk/>
            <pc:sldMk cId="3444483772" sldId="701"/>
            <ac:spMk id="121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22:15.673" v="171" actId="1076"/>
          <ac:spMkLst>
            <pc:docMk/>
            <pc:sldMk cId="3444483772" sldId="701"/>
            <ac:spMk id="131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52:51.089" v="361" actId="207"/>
          <ac:spMkLst>
            <pc:docMk/>
            <pc:sldMk cId="3444483772" sldId="701"/>
            <ac:spMk id="132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21:48.321" v="170" actId="14100"/>
          <ac:spMkLst>
            <pc:docMk/>
            <pc:sldMk cId="3444483772" sldId="701"/>
            <ac:spMk id="133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22:18.914" v="172" actId="1076"/>
          <ac:spMkLst>
            <pc:docMk/>
            <pc:sldMk cId="3444483772" sldId="701"/>
            <ac:spMk id="135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29:16.857" v="320" actId="14100"/>
          <ac:spMkLst>
            <pc:docMk/>
            <pc:sldMk cId="3444483772" sldId="701"/>
            <ac:spMk id="136" creationId="{00000000-0000-0000-0000-000000000000}"/>
          </ac:spMkLst>
        </pc:spChg>
        <pc:spChg chg="mod">
          <ac:chgData name="正樹 中山" userId="7eabd57b-b900-4e86-8622-e94bcfa04d00" providerId="ADAL" clId="{90B7DD84-4022-4338-B19A-53386414BF58}" dt="2022-04-12T04:44:38.101" v="326" actId="14100"/>
          <ac:spMkLst>
            <pc:docMk/>
            <pc:sldMk cId="3444483772" sldId="701"/>
            <ac:spMk id="139" creationId="{00000000-0000-0000-0000-000000000000}"/>
          </ac:spMkLst>
        </pc:spChg>
        <pc:grpChg chg="del">
          <ac:chgData name="正樹 中山" userId="7eabd57b-b900-4e86-8622-e94bcfa04d00" providerId="ADAL" clId="{90B7DD84-4022-4338-B19A-53386414BF58}" dt="2022-04-12T04:26:20.766" v="253" actId="478"/>
          <ac:grpSpMkLst>
            <pc:docMk/>
            <pc:sldMk cId="3444483772" sldId="701"/>
            <ac:grpSpMk id="77" creationId="{00000000-0000-0000-0000-000000000000}"/>
          </ac:grpSpMkLst>
        </pc:grpChg>
        <pc:grpChg chg="mod">
          <ac:chgData name="正樹 中山" userId="7eabd57b-b900-4e86-8622-e94bcfa04d00" providerId="ADAL" clId="{90B7DD84-4022-4338-B19A-53386414BF58}" dt="2022-04-12T04:15:15.908" v="111" actId="1076"/>
          <ac:grpSpMkLst>
            <pc:docMk/>
            <pc:sldMk cId="3444483772" sldId="701"/>
            <ac:grpSpMk id="80" creationId="{00000000-0000-0000-0000-000000000000}"/>
          </ac:grpSpMkLst>
        </pc:grpChg>
        <pc:grpChg chg="mod">
          <ac:chgData name="正樹 中山" userId="7eabd57b-b900-4e86-8622-e94bcfa04d00" providerId="ADAL" clId="{90B7DD84-4022-4338-B19A-53386414BF58}" dt="2022-04-12T04:20:09.853" v="143" actId="1076"/>
          <ac:grpSpMkLst>
            <pc:docMk/>
            <pc:sldMk cId="3444483772" sldId="701"/>
            <ac:grpSpMk id="86" creationId="{00000000-0000-0000-0000-000000000000}"/>
          </ac:grpSpMkLst>
        </pc:grpChg>
        <pc:picChg chg="mod">
          <ac:chgData name="正樹 中山" userId="7eabd57b-b900-4e86-8622-e94bcfa04d00" providerId="ADAL" clId="{90B7DD84-4022-4338-B19A-53386414BF58}" dt="2022-04-12T04:20:09.853" v="143" actId="1076"/>
          <ac:picMkLst>
            <pc:docMk/>
            <pc:sldMk cId="3444483772" sldId="701"/>
            <ac:picMk id="8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6362" cy="513508"/>
          </a:xfrm>
          <a:prstGeom prst="rect">
            <a:avLst/>
          </a:prstGeom>
        </p:spPr>
        <p:txBody>
          <a:bodyPr vert="horz" lIns="99036" tIns="49519" rIns="99036" bIns="49519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7" y="0"/>
            <a:ext cx="3076362" cy="513508"/>
          </a:xfrm>
          <a:prstGeom prst="rect">
            <a:avLst/>
          </a:prstGeom>
        </p:spPr>
        <p:txBody>
          <a:bodyPr vert="horz" lIns="99036" tIns="49519" rIns="99036" bIns="49519" rtlCol="0"/>
          <a:lstStyle>
            <a:lvl1pPr algn="r">
              <a:defRPr sz="1200"/>
            </a:lvl1pPr>
          </a:lstStyle>
          <a:p>
            <a:fld id="{B377335C-6462-4247-BEFA-CD97B67177F9}" type="datetimeFigureOut">
              <a:rPr kumimoji="1" lang="ja-JP" altLang="en-US" smtClean="0"/>
              <a:t>2022/4/11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2038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6" tIns="49519" rIns="99036" bIns="49519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1" y="4925409"/>
            <a:ext cx="5679440" cy="4029879"/>
          </a:xfrm>
          <a:prstGeom prst="rect">
            <a:avLst/>
          </a:prstGeom>
        </p:spPr>
        <p:txBody>
          <a:bodyPr vert="horz" lIns="99036" tIns="49519" rIns="99036" bIns="49519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9721107"/>
            <a:ext cx="3076362" cy="513507"/>
          </a:xfrm>
          <a:prstGeom prst="rect">
            <a:avLst/>
          </a:prstGeom>
        </p:spPr>
        <p:txBody>
          <a:bodyPr vert="horz" lIns="99036" tIns="49519" rIns="99036" bIns="49519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7" y="9721107"/>
            <a:ext cx="3076362" cy="513507"/>
          </a:xfrm>
          <a:prstGeom prst="rect">
            <a:avLst/>
          </a:prstGeom>
        </p:spPr>
        <p:txBody>
          <a:bodyPr vert="horz" lIns="99036" tIns="49519" rIns="99036" bIns="49519" rtlCol="0" anchor="b"/>
          <a:lstStyle>
            <a:lvl1pPr algn="r">
              <a:defRPr sz="1200"/>
            </a:lvl1pPr>
          </a:lstStyle>
          <a:p>
            <a:fld id="{E8C625AA-FB67-408E-B08D-52E202053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377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DD2B6372-1A88-4F0C-86B1-FCF70832C42C}" type="datetimeFigureOut">
              <a:rPr lang="ja-JP" altLang="en-US" smtClean="0"/>
              <a:pPr/>
              <a:t>2022/4/11</a:t>
            </a:fld>
            <a:endParaRPr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正方形/長方形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正方形/長方形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2022/4/11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2022/4/11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二等辺三角形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2022/4/11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2022/4/11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2022/4/11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2022/4/11</a:t>
            </a:fld>
            <a:endParaRPr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2022/4/11</a:t>
            </a:fld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2022/4/11</a:t>
            </a:fld>
            <a:endParaRPr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2022/4/11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2022/4/11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D2B6372-1A88-4F0C-86B1-FCF70832C42C}" type="datetimeFigureOut">
              <a:rPr lang="ja-JP" altLang="en-US" smtClean="0"/>
              <a:pPr/>
              <a:t>2022/4/11</a:t>
            </a:fld>
            <a:endParaRPr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コネクタ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ybersecurity-tokyo.jp/security/KnowLedge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AutoShape 8"/>
          <p:cNvSpPr>
            <a:spLocks noChangeArrowheads="1"/>
          </p:cNvSpPr>
          <p:nvPr/>
        </p:nvSpPr>
        <p:spPr bwMode="auto">
          <a:xfrm>
            <a:off x="1597267" y="3035852"/>
            <a:ext cx="10393147" cy="3558539"/>
          </a:xfrm>
          <a:prstGeom prst="roundRect">
            <a:avLst>
              <a:gd name="adj" fmla="val 8278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en-US" altLang="ja-JP" sz="12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endParaRPr lang="ja-JP" altLang="ja-JP" sz="1200" b="1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3" name="AutoShape 8"/>
          <p:cNvSpPr>
            <a:spLocks noChangeArrowheads="1"/>
          </p:cNvSpPr>
          <p:nvPr/>
        </p:nvSpPr>
        <p:spPr bwMode="auto">
          <a:xfrm>
            <a:off x="1700808" y="3332666"/>
            <a:ext cx="4152790" cy="2658729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情報の集約</a:t>
            </a:r>
            <a:endParaRPr lang="ja-JP" altLang="ja-JP" sz="1200" b="1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6100050" y="3330187"/>
            <a:ext cx="5682318" cy="3309055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情報の提供</a:t>
            </a:r>
            <a:endParaRPr lang="ja-JP" altLang="ja-JP" sz="1200" b="1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8423783" y="5321002"/>
            <a:ext cx="2535247" cy="1186676"/>
          </a:xfrm>
          <a:prstGeom prst="roundRect">
            <a:avLst>
              <a:gd name="adj" fmla="val 25048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ガイドブック</a:t>
            </a:r>
            <a:endParaRPr lang="ja-JP" altLang="ja-JP" sz="1200" b="1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6479584" y="663516"/>
            <a:ext cx="4940709" cy="1941169"/>
          </a:xfrm>
          <a:prstGeom prst="roundRect">
            <a:avLst>
              <a:gd name="adj" fmla="val 19184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期待する効果と啓発対象者</a:t>
            </a:r>
            <a:endParaRPr lang="ja-JP" altLang="ja-JP" sz="1200" b="1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AutoShape 8"/>
          <p:cNvSpPr>
            <a:spLocks noChangeArrowheads="1"/>
          </p:cNvSpPr>
          <p:nvPr/>
        </p:nvSpPr>
        <p:spPr bwMode="auto">
          <a:xfrm>
            <a:off x="6583782" y="1023277"/>
            <a:ext cx="4698448" cy="476025"/>
          </a:xfrm>
          <a:prstGeom prst="roundRect">
            <a:avLst>
              <a:gd name="adj" fmla="val 25048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課題解決・経営者の意識改革</a:t>
            </a:r>
            <a:endParaRPr lang="ja-JP" altLang="ja-JP" sz="1200" b="1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80" name="グループ化 79"/>
          <p:cNvGrpSpPr/>
          <p:nvPr/>
        </p:nvGrpSpPr>
        <p:grpSpPr>
          <a:xfrm>
            <a:off x="6708459" y="1521182"/>
            <a:ext cx="599429" cy="787538"/>
            <a:chOff x="-185784" y="2437254"/>
            <a:chExt cx="599429" cy="787538"/>
          </a:xfrm>
        </p:grpSpPr>
        <p:sp>
          <p:nvSpPr>
            <p:cNvPr id="81" name="テキスト ボックス 80"/>
            <p:cNvSpPr txBox="1"/>
            <p:nvPr/>
          </p:nvSpPr>
          <p:spPr>
            <a:xfrm>
              <a:off x="-151528" y="2993960"/>
              <a:ext cx="5309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90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経営者</a:t>
              </a:r>
            </a:p>
          </p:txBody>
        </p:sp>
        <p:pic>
          <p:nvPicPr>
            <p:cNvPr id="82" name="図 81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14103" y1="73333" x2="14103" y2="73333"/>
                          <a14:foregroundMark x1="46154" y1="85333" x2="46154" y2="85333"/>
                          <a14:foregroundMark x1="53846" y1="45333" x2="53846" y2="45333"/>
                          <a14:foregroundMark x1="42308" y1="20000" x2="42308" y2="20000"/>
                          <a14:foregroundMark x1="73077" y1="24000" x2="73077" y2="240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185784" y="2437254"/>
              <a:ext cx="599429" cy="576374"/>
            </a:xfrm>
            <a:prstGeom prst="rect">
              <a:avLst/>
            </a:prstGeom>
          </p:spPr>
        </p:pic>
      </p:grpSp>
      <p:grpSp>
        <p:nvGrpSpPr>
          <p:cNvPr id="83" name="グループ化 82"/>
          <p:cNvGrpSpPr/>
          <p:nvPr/>
        </p:nvGrpSpPr>
        <p:grpSpPr>
          <a:xfrm>
            <a:off x="8732972" y="1533592"/>
            <a:ext cx="621863" cy="917786"/>
            <a:chOff x="954848" y="284320"/>
            <a:chExt cx="621863" cy="917786"/>
          </a:xfrm>
        </p:grpSpPr>
        <p:sp>
          <p:nvSpPr>
            <p:cNvPr id="84" name="テキスト ボックス 83"/>
            <p:cNvSpPr txBox="1"/>
            <p:nvPr/>
          </p:nvSpPr>
          <p:spPr>
            <a:xfrm>
              <a:off x="1026560" y="832774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90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システム</a:t>
              </a:r>
              <a:endParaRPr kumimoji="1" lang="en-US" altLang="ja-JP" sz="9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algn="ctr"/>
              <a:r>
                <a:rPr kumimoji="1" lang="ja-JP" altLang="en-US" sz="90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管理者</a:t>
              </a:r>
            </a:p>
          </p:txBody>
        </p:sp>
        <p:pic>
          <p:nvPicPr>
            <p:cNvPr id="85" name="図 84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7531" l="2632" r="100000">
                          <a14:foregroundMark x1="50000" y1="28395" x2="50000" y2="28395"/>
                          <a14:foregroundMark x1="53947" y1="48148" x2="53947" y2="48148"/>
                          <a14:foregroundMark x1="57895" y1="77778" x2="57895" y2="77778"/>
                          <a14:foregroundMark x1="81579" y1="88889" x2="81579" y2="88889"/>
                          <a14:foregroundMark x1="34211" y1="91358" x2="34211" y2="9135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54848" y="284320"/>
              <a:ext cx="540077" cy="575608"/>
            </a:xfrm>
            <a:prstGeom prst="rect">
              <a:avLst/>
            </a:prstGeom>
          </p:spPr>
        </p:pic>
      </p:grpSp>
      <p:grpSp>
        <p:nvGrpSpPr>
          <p:cNvPr id="86" name="グループ化 85"/>
          <p:cNvGrpSpPr/>
          <p:nvPr/>
        </p:nvGrpSpPr>
        <p:grpSpPr>
          <a:xfrm>
            <a:off x="10403161" y="1570988"/>
            <a:ext cx="699087" cy="745243"/>
            <a:chOff x="64101" y="318363"/>
            <a:chExt cx="699087" cy="745243"/>
          </a:xfrm>
        </p:grpSpPr>
        <p:sp>
          <p:nvSpPr>
            <p:cNvPr id="87" name="テキスト ボックス 86"/>
            <p:cNvSpPr txBox="1"/>
            <p:nvPr/>
          </p:nvSpPr>
          <p:spPr>
            <a:xfrm>
              <a:off x="123210" y="832774"/>
              <a:ext cx="5309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90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従業員</a:t>
              </a:r>
            </a:p>
          </p:txBody>
        </p:sp>
        <p:pic>
          <p:nvPicPr>
            <p:cNvPr id="88" name="Picture 2" descr="驚く男の子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01" y="318363"/>
              <a:ext cx="699087" cy="541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6" name="左矢印 105"/>
          <p:cNvSpPr/>
          <p:nvPr/>
        </p:nvSpPr>
        <p:spPr>
          <a:xfrm rot="5400000">
            <a:off x="9341018" y="3724504"/>
            <a:ext cx="2851888" cy="516211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05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6" name="左矢印 115"/>
          <p:cNvSpPr/>
          <p:nvPr/>
        </p:nvSpPr>
        <p:spPr>
          <a:xfrm rot="5400000">
            <a:off x="6464244" y="2988406"/>
            <a:ext cx="1268995" cy="516211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05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7" name="左矢印 116"/>
          <p:cNvSpPr/>
          <p:nvPr/>
        </p:nvSpPr>
        <p:spPr>
          <a:xfrm rot="5400000">
            <a:off x="8253657" y="3231079"/>
            <a:ext cx="1759442" cy="516211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05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9" name="AutoShape 8"/>
          <p:cNvSpPr>
            <a:spLocks noChangeArrowheads="1"/>
          </p:cNvSpPr>
          <p:nvPr/>
        </p:nvSpPr>
        <p:spPr bwMode="auto">
          <a:xfrm>
            <a:off x="6651867" y="5086813"/>
            <a:ext cx="1611522" cy="924482"/>
          </a:xfrm>
          <a:prstGeom prst="roundRect">
            <a:avLst>
              <a:gd name="adj" fmla="val 25048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セミナー等での普及啓発活動</a:t>
            </a:r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（警視庁・</a:t>
            </a:r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参加組織）</a:t>
            </a:r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1" name="上下矢印 130"/>
          <p:cNvSpPr/>
          <p:nvPr/>
        </p:nvSpPr>
        <p:spPr>
          <a:xfrm>
            <a:off x="2188635" y="5253499"/>
            <a:ext cx="506018" cy="77844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3" name="右矢印 132"/>
          <p:cNvSpPr/>
          <p:nvPr/>
        </p:nvSpPr>
        <p:spPr>
          <a:xfrm>
            <a:off x="4960577" y="4063553"/>
            <a:ext cx="2641342" cy="50142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4" name="AutoShape 8"/>
          <p:cNvSpPr>
            <a:spLocks noChangeArrowheads="1"/>
          </p:cNvSpPr>
          <p:nvPr/>
        </p:nvSpPr>
        <p:spPr bwMode="auto">
          <a:xfrm>
            <a:off x="6636288" y="3582789"/>
            <a:ext cx="1055075" cy="501421"/>
          </a:xfrm>
          <a:prstGeom prst="roundRect">
            <a:avLst>
              <a:gd name="adj" fmla="val 19184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電話相談</a:t>
            </a:r>
            <a:endParaRPr lang="en-US" altLang="ja-JP" sz="1200" b="1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（東京都）</a:t>
            </a:r>
            <a:endParaRPr lang="ja-JP" altLang="ja-JP" sz="1200" b="1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5" name="上矢印 134"/>
          <p:cNvSpPr/>
          <p:nvPr/>
        </p:nvSpPr>
        <p:spPr>
          <a:xfrm>
            <a:off x="4047870" y="5393458"/>
            <a:ext cx="609138" cy="6624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6" name="フレーム 135"/>
          <p:cNvSpPr/>
          <p:nvPr/>
        </p:nvSpPr>
        <p:spPr>
          <a:xfrm>
            <a:off x="2981729" y="6055953"/>
            <a:ext cx="956706" cy="619656"/>
          </a:xfrm>
          <a:prstGeom prst="fram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endParaRPr kumimoji="1" lang="ja-JP" altLang="en-US" sz="14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0" name="左矢印 139"/>
          <p:cNvSpPr/>
          <p:nvPr/>
        </p:nvSpPr>
        <p:spPr>
          <a:xfrm rot="16200000">
            <a:off x="9457269" y="5126065"/>
            <a:ext cx="420595" cy="2156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880065" y="14287"/>
            <a:ext cx="2311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2022</a:t>
            </a:r>
            <a:r>
              <a:rPr kumimoji="1" lang="ja-JP" altLang="en-US"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en-US" altLang="ja-JP"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kumimoji="1" lang="ja-JP" altLang="en-US"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r>
              <a:rPr lang="en-US" altLang="ja-JP"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12</a:t>
            </a:r>
            <a:r>
              <a:rPr kumimoji="1" lang="ja-JP" altLang="en-US"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日第</a:t>
            </a:r>
            <a:r>
              <a:rPr kumimoji="1" lang="en-US" altLang="ja-JP"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2.8</a:t>
            </a:r>
            <a:r>
              <a:rPr kumimoji="1" lang="ja-JP" altLang="en-US"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版</a:t>
            </a:r>
            <a:endParaRPr kumimoji="1" lang="en-US" altLang="ja-JP" sz="14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r>
              <a:rPr kumimoji="1" lang="en-US" altLang="ja-JP"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2018</a:t>
            </a:r>
            <a:r>
              <a:rPr kumimoji="1" lang="ja-JP" altLang="en-US"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en-US" altLang="ja-JP"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r>
              <a:rPr kumimoji="1" lang="ja-JP" altLang="en-US"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r>
              <a:rPr lang="en-US" altLang="ja-JP"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15</a:t>
            </a:r>
            <a:r>
              <a:rPr kumimoji="1" lang="ja-JP" altLang="en-US"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日第</a:t>
            </a:r>
            <a:r>
              <a:rPr kumimoji="1" lang="en-US" altLang="ja-JP"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2.0</a:t>
            </a:r>
            <a:r>
              <a:rPr kumimoji="1" lang="ja-JP" altLang="en-US"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版</a:t>
            </a:r>
          </a:p>
        </p:txBody>
      </p:sp>
      <p:sp>
        <p:nvSpPr>
          <p:cNvPr id="64" name="AutoShape 8"/>
          <p:cNvSpPr>
            <a:spLocks noChangeArrowheads="1"/>
          </p:cNvSpPr>
          <p:nvPr/>
        </p:nvSpPr>
        <p:spPr bwMode="auto">
          <a:xfrm>
            <a:off x="85711" y="409575"/>
            <a:ext cx="5031424" cy="2401253"/>
          </a:xfrm>
          <a:prstGeom prst="roundRect">
            <a:avLst>
              <a:gd name="adj" fmla="val 13018"/>
            </a:avLst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■事業の位置付け</a:t>
            </a:r>
            <a:endParaRPr lang="en-US" altLang="ja-JP" sz="1200" b="1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①国全体のサイバーセキュリティ対策の実施において、地方公共団体の中核的組織として、一翼を担う。</a:t>
            </a:r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②東京都のトータルな中小企業支援の一環で。</a:t>
            </a:r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■相談窓口業務の柱</a:t>
            </a:r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①情報の集約及び知識化</a:t>
            </a:r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日々の情報収集・内容の要約・情報の知識化</a:t>
            </a:r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②発信用情報の作成・蓄積</a:t>
            </a:r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知識化した情報をもとに、ユーザレベル毎の普及・啓発用情報の作成・蓄積</a:t>
            </a:r>
          </a:p>
          <a:p>
            <a:r>
              <a:rPr lang="ja-JP" altLang="en-US" sz="12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③情報の提供（発信）</a:t>
            </a:r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意識改革</a:t>
            </a:r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ポータル、ガイドブック、出張相談により、能動的な情報発信</a:t>
            </a:r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課題解決</a:t>
            </a:r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電話およびメールによる受動的な情報提供</a:t>
            </a:r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9" name="左矢印 138"/>
          <p:cNvSpPr/>
          <p:nvPr/>
        </p:nvSpPr>
        <p:spPr>
          <a:xfrm>
            <a:off x="7430569" y="1531342"/>
            <a:ext cx="1198395" cy="467258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助言・提言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4597900" y="5499938"/>
            <a:ext cx="151676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情報セキュリティ関連の</a:t>
            </a:r>
            <a:endParaRPr lang="en-US" altLang="ja-JP" sz="1100" b="1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100" b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情報収集</a:t>
            </a:r>
            <a:endParaRPr lang="en-US" altLang="ja-JP" sz="1100" b="1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5" name="四角形吹き出し 64"/>
          <p:cNvSpPr/>
          <p:nvPr/>
        </p:nvSpPr>
        <p:spPr>
          <a:xfrm>
            <a:off x="10142495" y="6099451"/>
            <a:ext cx="1633070" cy="574742"/>
          </a:xfrm>
          <a:prstGeom prst="wedgeRectCallout">
            <a:avLst>
              <a:gd name="adj1" fmla="val -93232"/>
              <a:gd name="adj2" fmla="val -193065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利用者が事前・緊急時どこでも見られるように</a:t>
            </a:r>
            <a:endParaRPr kumimoji="1" lang="en-US" altLang="ja-JP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en-US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ワンソースマルチユース</a:t>
            </a:r>
            <a:r>
              <a:rPr lang="en-US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kumimoji="1" lang="ja-JP" altLang="en-US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1" name="フレーム 70"/>
          <p:cNvSpPr/>
          <p:nvPr/>
        </p:nvSpPr>
        <p:spPr>
          <a:xfrm>
            <a:off x="3974151" y="6072613"/>
            <a:ext cx="1627117" cy="619656"/>
          </a:xfrm>
          <a:prstGeom prst="fram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ニュースサイト</a:t>
            </a:r>
            <a:endParaRPr lang="en-US" altLang="ja-JP" sz="12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（インターネット情報）</a:t>
            </a:r>
          </a:p>
        </p:txBody>
      </p:sp>
      <p:sp>
        <p:nvSpPr>
          <p:cNvPr id="7" name="フローチャート : 書類 6"/>
          <p:cNvSpPr/>
          <p:nvPr/>
        </p:nvSpPr>
        <p:spPr>
          <a:xfrm>
            <a:off x="10086956" y="5494552"/>
            <a:ext cx="677368" cy="334151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冊子版</a:t>
            </a:r>
          </a:p>
        </p:txBody>
      </p:sp>
      <p:sp>
        <p:nvSpPr>
          <p:cNvPr id="72" name="フローチャート : 磁気ディスク 71"/>
          <p:cNvSpPr/>
          <p:nvPr/>
        </p:nvSpPr>
        <p:spPr>
          <a:xfrm>
            <a:off x="8612299" y="5637061"/>
            <a:ext cx="947463" cy="803513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電子書籍版</a:t>
            </a:r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1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11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PC,</a:t>
            </a:r>
            <a:r>
              <a:rPr lang="ja-JP" altLang="en-US" sz="11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タブレット</a:t>
            </a:r>
            <a:r>
              <a: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</a:t>
            </a:r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スマホで読めるもの）</a:t>
            </a:r>
          </a:p>
        </p:txBody>
      </p:sp>
      <p:sp>
        <p:nvSpPr>
          <p:cNvPr id="130" name="フローチャート : 磁気ディスク 53"/>
          <p:cNvSpPr/>
          <p:nvPr/>
        </p:nvSpPr>
        <p:spPr>
          <a:xfrm>
            <a:off x="3000929" y="3579382"/>
            <a:ext cx="1901367" cy="910454"/>
          </a:xfrm>
          <a:prstGeom prst="flowChartMagneticDisk">
            <a:avLst/>
          </a:prstGeom>
          <a:solidFill>
            <a:srgbClr val="00B050"/>
          </a:solidFill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700"/>
              </a:lnSpc>
            </a:pPr>
            <a:r>
              <a:rPr lang="ja-JP" altLang="en-US" sz="11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セキュリティ対策関連</a:t>
            </a:r>
            <a:endParaRPr lang="en-US" altLang="ja-JP" sz="1100" b="1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ts val="1700"/>
              </a:lnSpc>
            </a:pPr>
            <a:r>
              <a:rPr lang="ja-JP" altLang="en-US" sz="11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ナレッジベース（知識）</a:t>
            </a:r>
            <a:endParaRPr lang="en-US" altLang="ja-JP" sz="1100" b="1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5" name="フローチャート : 磁気ディスク 53"/>
          <p:cNvSpPr/>
          <p:nvPr/>
        </p:nvSpPr>
        <p:spPr>
          <a:xfrm>
            <a:off x="2553512" y="5369882"/>
            <a:ext cx="1622490" cy="398458"/>
          </a:xfrm>
          <a:prstGeom prst="flowChartMagneticDisk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700"/>
              </a:lnSpc>
            </a:pPr>
            <a:r>
              <a:rPr lang="ja-JP" altLang="en-US" sz="11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セキュリティ関連情報</a:t>
            </a:r>
            <a:endParaRPr lang="en-US" altLang="ja-JP" sz="11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6" name="AutoShape 8"/>
          <p:cNvSpPr>
            <a:spLocks noChangeArrowheads="1"/>
          </p:cNvSpPr>
          <p:nvPr/>
        </p:nvSpPr>
        <p:spPr bwMode="auto">
          <a:xfrm>
            <a:off x="2928750" y="4771097"/>
            <a:ext cx="2019371" cy="462821"/>
          </a:xfrm>
          <a:prstGeom prst="roundRect">
            <a:avLst>
              <a:gd name="adj" fmla="val 25048"/>
            </a:avLst>
          </a:prstGeom>
          <a:solidFill>
            <a:schemeClr val="accent3">
              <a:lumMod val="40000"/>
              <a:lumOff val="6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pPr algn="ctr"/>
            <a:r>
              <a:rPr lang="ja-JP" altLang="en-US" sz="12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①情報の集約及び知識化</a:t>
            </a:r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9" name="上矢印 88"/>
          <p:cNvSpPr/>
          <p:nvPr/>
        </p:nvSpPr>
        <p:spPr>
          <a:xfrm>
            <a:off x="3695807" y="4451389"/>
            <a:ext cx="609138" cy="3352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2" name="左矢印 91"/>
          <p:cNvSpPr/>
          <p:nvPr/>
        </p:nvSpPr>
        <p:spPr>
          <a:xfrm rot="1908667">
            <a:off x="7566931" y="4110331"/>
            <a:ext cx="420595" cy="2575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3" name="左矢印 92"/>
          <p:cNvSpPr/>
          <p:nvPr/>
        </p:nvSpPr>
        <p:spPr>
          <a:xfrm rot="19214728">
            <a:off x="7807546" y="4981785"/>
            <a:ext cx="420595" cy="2156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4" name="横巻き 73"/>
          <p:cNvSpPr/>
          <p:nvPr/>
        </p:nvSpPr>
        <p:spPr>
          <a:xfrm>
            <a:off x="3925902" y="7265394"/>
            <a:ext cx="2782557" cy="897223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b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r>
              <a:rPr lang="ja-JP" altLang="en-US" sz="1000" b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課題</a:t>
            </a:r>
            <a:endParaRPr kumimoji="1" lang="en-US" altLang="ja-JP" sz="1000" b="1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・意識啓発活動・情報共有・相談体制・事案発生時の相互連携が機能していない</a:t>
            </a:r>
            <a:endParaRPr kumimoji="1" lang="ja-JP" altLang="en-US" sz="9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6" name="フレーム 95"/>
          <p:cNvSpPr/>
          <p:nvPr/>
        </p:nvSpPr>
        <p:spPr>
          <a:xfrm>
            <a:off x="140603" y="3235363"/>
            <a:ext cx="1398384" cy="1810513"/>
          </a:xfrm>
          <a:prstGeom prst="fram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国等の機関からの情報発信</a:t>
            </a:r>
            <a:endParaRPr lang="en-US" altLang="ja-JP" sz="12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NISC</a:t>
            </a:r>
          </a:p>
          <a:p>
            <a:r>
              <a:rPr lang="ja-JP" altLang="en-US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総務省</a:t>
            </a:r>
            <a:endParaRPr lang="en-US" altLang="ja-JP" sz="12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NICT</a:t>
            </a:r>
          </a:p>
          <a:p>
            <a:r>
              <a:rPr lang="ja-JP" altLang="en-US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経済産業省</a:t>
            </a:r>
            <a:endParaRPr lang="en-US" altLang="ja-JP" sz="12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IPA</a:t>
            </a:r>
          </a:p>
          <a:p>
            <a:r>
              <a:rPr lang="ja-JP" altLang="en-US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警察庁</a:t>
            </a:r>
            <a:endParaRPr lang="en-US" altLang="ja-JP" sz="12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6" name="横巻き 65"/>
          <p:cNvSpPr/>
          <p:nvPr/>
        </p:nvSpPr>
        <p:spPr>
          <a:xfrm>
            <a:off x="24239" y="4915703"/>
            <a:ext cx="1807530" cy="2054674"/>
          </a:xfrm>
          <a:prstGeom prst="horizontalScroll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b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IPA</a:t>
            </a:r>
            <a:r>
              <a:rPr kumimoji="1" lang="ja-JP" altLang="en-US" sz="1100" b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及び他の相談対応窓口との実務連携</a:t>
            </a:r>
            <a:endParaRPr kumimoji="1" lang="en-US" altLang="ja-JP" sz="1100" b="1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05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05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IPA</a:t>
            </a:r>
            <a:r>
              <a:rPr lang="ja-JP" altLang="en-US" sz="105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提供情報の活用</a:t>
            </a:r>
            <a:endParaRPr lang="en-US" altLang="ja-JP" sz="105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05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kumimoji="1" lang="ja-JP" altLang="en-US" sz="105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インターネットでは得られない情報交換</a:t>
            </a:r>
            <a:endParaRPr kumimoji="1" lang="en-US" altLang="ja-JP" sz="105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05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・インシデント相談対応時のホットライン</a:t>
            </a:r>
            <a:endParaRPr kumimoji="1" lang="en-US" altLang="ja-JP" sz="105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05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・相談対応のための情報交換</a:t>
            </a:r>
            <a:endParaRPr kumimoji="1" lang="en-US" altLang="ja-JP" sz="105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7" name="フローチャート : 磁気ディスク 53"/>
          <p:cNvSpPr/>
          <p:nvPr/>
        </p:nvSpPr>
        <p:spPr>
          <a:xfrm>
            <a:off x="8023818" y="4222151"/>
            <a:ext cx="2063140" cy="943385"/>
          </a:xfrm>
          <a:prstGeom prst="flowChartMagneticDisk">
            <a:avLst/>
          </a:prstGeom>
          <a:solidFill>
            <a:srgbClr val="00B050"/>
          </a:solidFill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1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「サイバーセキュリティ対策の</a:t>
            </a:r>
            <a:br>
              <a:rPr lang="en-US" altLang="ja-JP" sz="11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1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極意ポータルサイト」</a:t>
            </a:r>
            <a:endParaRPr lang="en-US" altLang="ja-JP" sz="1100" b="1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5" name="フローチャート : 磁気ディスク 53"/>
          <p:cNvSpPr/>
          <p:nvPr/>
        </p:nvSpPr>
        <p:spPr>
          <a:xfrm>
            <a:off x="9880065" y="4237877"/>
            <a:ext cx="1151375" cy="513539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700"/>
              </a:lnSpc>
            </a:pPr>
            <a:r>
              <a:rPr lang="ja-JP" altLang="en-US" sz="11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プレゼン用資料</a:t>
            </a:r>
            <a:endParaRPr lang="en-US" altLang="ja-JP" sz="11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ts val="1700"/>
              </a:lnSpc>
            </a:pPr>
            <a:r>
              <a:rPr lang="ja-JP" altLang="en-US" sz="11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詳細説明資料</a:t>
            </a:r>
            <a:endParaRPr lang="en-US" altLang="ja-JP" sz="11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4" name="右矢印 93"/>
          <p:cNvSpPr/>
          <p:nvPr/>
        </p:nvSpPr>
        <p:spPr>
          <a:xfrm>
            <a:off x="1171630" y="4709786"/>
            <a:ext cx="1822072" cy="434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国としてのガイドライン等</a:t>
            </a:r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2" name="左右矢印 131"/>
          <p:cNvSpPr/>
          <p:nvPr/>
        </p:nvSpPr>
        <p:spPr>
          <a:xfrm>
            <a:off x="1454356" y="3623769"/>
            <a:ext cx="1461006" cy="521781"/>
          </a:xfrm>
          <a:prstGeom prst="leftRightArrow">
            <a:avLst>
              <a:gd name="adj1" fmla="val 50000"/>
              <a:gd name="adj2" fmla="val 33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情報交換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928750" y="-76200"/>
            <a:ext cx="7796603" cy="603495"/>
          </a:xfrm>
        </p:spPr>
        <p:txBody>
          <a:bodyPr>
            <a:normAutofit/>
          </a:bodyPr>
          <a:lstStyle/>
          <a:p>
            <a:r>
              <a:rPr lang="en-US" altLang="ja-JP" sz="3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r>
              <a:rPr lang="ja-JP" altLang="en-US" sz="3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での情報収集・整理・蓄積と発信　</a:t>
            </a:r>
            <a:endParaRPr kumimoji="1" lang="ja-JP" altLang="en-US" sz="32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3" name="左矢印 91">
            <a:extLst>
              <a:ext uri="{FF2B5EF4-FFF2-40B4-BE49-F238E27FC236}">
                <a16:creationId xmlns:a16="http://schemas.microsoft.com/office/drawing/2014/main" id="{48279D12-0558-4AEE-B02F-FF4AFE39E53B}"/>
              </a:ext>
            </a:extLst>
          </p:cNvPr>
          <p:cNvSpPr/>
          <p:nvPr/>
        </p:nvSpPr>
        <p:spPr>
          <a:xfrm rot="4441312">
            <a:off x="7949291" y="3821905"/>
            <a:ext cx="529363" cy="2602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0" name="左矢印 115">
            <a:extLst>
              <a:ext uri="{FF2B5EF4-FFF2-40B4-BE49-F238E27FC236}">
                <a16:creationId xmlns:a16="http://schemas.microsoft.com/office/drawing/2014/main" id="{EE33EA55-6BBD-49BA-AC30-4C6A6CA64D61}"/>
              </a:ext>
            </a:extLst>
          </p:cNvPr>
          <p:cNvSpPr/>
          <p:nvPr/>
        </p:nvSpPr>
        <p:spPr>
          <a:xfrm rot="5400000">
            <a:off x="7791357" y="2698232"/>
            <a:ext cx="768020" cy="516211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05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2" name="AutoShape 8">
            <a:extLst>
              <a:ext uri="{FF2B5EF4-FFF2-40B4-BE49-F238E27FC236}">
                <a16:creationId xmlns:a16="http://schemas.microsoft.com/office/drawing/2014/main" id="{DA7F1790-E788-4844-86AC-DC60301A8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828" y="2995092"/>
            <a:ext cx="1372444" cy="667971"/>
          </a:xfrm>
          <a:prstGeom prst="roundRect">
            <a:avLst>
              <a:gd name="adj" fmla="val 19184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en-US" altLang="ja-JP" sz="11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Google</a:t>
            </a:r>
            <a:r>
              <a:rPr lang="ja-JP" altLang="en-US" sz="11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検索・</a:t>
            </a:r>
            <a:endParaRPr lang="en-US" altLang="ja-JP" sz="1100" b="1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1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SNS</a:t>
            </a:r>
            <a:r>
              <a:rPr lang="ja-JP" altLang="en-US" sz="11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1100" b="1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Twitte</a:t>
            </a:r>
            <a:r>
              <a:rPr lang="ja-JP" altLang="en-US" sz="11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100" b="1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BookMark</a:t>
            </a:r>
            <a:r>
              <a:rPr lang="ja-JP" altLang="en-US" sz="11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等）</a:t>
            </a:r>
            <a:endParaRPr lang="en-US" altLang="ja-JP" sz="1100" b="1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1" name="AutoShape 8">
            <a:extLst>
              <a:ext uri="{FF2B5EF4-FFF2-40B4-BE49-F238E27FC236}">
                <a16:creationId xmlns:a16="http://schemas.microsoft.com/office/drawing/2014/main" id="{7A5D9C35-C4F6-45CF-BDC8-1F9E889D4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6676" y="3162495"/>
            <a:ext cx="1151375" cy="718513"/>
          </a:xfrm>
          <a:prstGeom prst="roundRect">
            <a:avLst>
              <a:gd name="adj" fmla="val 19184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1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直接アクセス</a:t>
            </a:r>
            <a:endParaRPr lang="en-US" altLang="ja-JP" sz="1100" b="1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1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1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Web</a:t>
            </a:r>
            <a:r>
              <a:rPr lang="ja-JP" altLang="en-US" sz="11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ページ</a:t>
            </a:r>
            <a:endParaRPr lang="en-US" altLang="ja-JP" sz="1100" b="1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1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・電子書籍</a:t>
            </a:r>
            <a:endParaRPr lang="en-US" altLang="ja-JP" sz="1100" b="1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0" name="横巻き 73">
            <a:extLst>
              <a:ext uri="{FF2B5EF4-FFF2-40B4-BE49-F238E27FC236}">
                <a16:creationId xmlns:a16="http://schemas.microsoft.com/office/drawing/2014/main" id="{97D18595-DCE0-42E6-8761-046AC68E3DBF}"/>
              </a:ext>
            </a:extLst>
          </p:cNvPr>
          <p:cNvSpPr/>
          <p:nvPr/>
        </p:nvSpPr>
        <p:spPr>
          <a:xfrm>
            <a:off x="833572" y="7335454"/>
            <a:ext cx="1697123" cy="897223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特に、</a:t>
            </a:r>
            <a:r>
              <a:rPr lang="en-US" altLang="ja-JP" sz="12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IPA,NISC</a:t>
            </a:r>
            <a:r>
              <a:rPr lang="ja-JP" altLang="en-US" sz="12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との情報交換が重要</a:t>
            </a:r>
            <a:endParaRPr kumimoji="1" lang="ja-JP" altLang="en-US" sz="1200" b="1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8" name="AutoShape 8">
            <a:extLst>
              <a:ext uri="{FF2B5EF4-FFF2-40B4-BE49-F238E27FC236}">
                <a16:creationId xmlns:a16="http://schemas.microsoft.com/office/drawing/2014/main" id="{577F492B-E901-4531-AD96-7F66BEFF8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707" y="4140620"/>
            <a:ext cx="2060817" cy="482280"/>
          </a:xfrm>
          <a:prstGeom prst="roundRect">
            <a:avLst>
              <a:gd name="adj" fmla="val 25048"/>
            </a:avLst>
          </a:prstGeom>
          <a:solidFill>
            <a:schemeClr val="accent3">
              <a:lumMod val="40000"/>
              <a:lumOff val="6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②発信用情報の作成・蓄積</a:t>
            </a:r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14B1298F-DD3D-4F11-9123-1C23B57F0E3B}"/>
              </a:ext>
            </a:extLst>
          </p:cNvPr>
          <p:cNvSpPr/>
          <p:nvPr/>
        </p:nvSpPr>
        <p:spPr>
          <a:xfrm>
            <a:off x="7546147" y="1929906"/>
            <a:ext cx="1042399" cy="47655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実施指示</a:t>
            </a:r>
          </a:p>
        </p:txBody>
      </p:sp>
      <p:sp>
        <p:nvSpPr>
          <p:cNvPr id="101" name="矢印: 右 100">
            <a:extLst>
              <a:ext uri="{FF2B5EF4-FFF2-40B4-BE49-F238E27FC236}">
                <a16:creationId xmlns:a16="http://schemas.microsoft.com/office/drawing/2014/main" id="{D7DB7997-F5AB-4383-A761-8C0F049B972A}"/>
              </a:ext>
            </a:extLst>
          </p:cNvPr>
          <p:cNvSpPr/>
          <p:nvPr/>
        </p:nvSpPr>
        <p:spPr>
          <a:xfrm>
            <a:off x="9442548" y="1699177"/>
            <a:ext cx="1042399" cy="47655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教育・指導</a:t>
            </a:r>
          </a:p>
        </p:txBody>
      </p:sp>
      <p:sp>
        <p:nvSpPr>
          <p:cNvPr id="102" name="フレーム 101">
            <a:extLst>
              <a:ext uri="{FF2B5EF4-FFF2-40B4-BE49-F238E27FC236}">
                <a16:creationId xmlns:a16="http://schemas.microsoft.com/office/drawing/2014/main" id="{353CF417-30EC-4AA8-BB0A-568CE1AA8A6A}"/>
              </a:ext>
            </a:extLst>
          </p:cNvPr>
          <p:cNvSpPr/>
          <p:nvPr/>
        </p:nvSpPr>
        <p:spPr>
          <a:xfrm>
            <a:off x="1744235" y="6045315"/>
            <a:ext cx="1272050" cy="619656"/>
          </a:xfrm>
          <a:prstGeom prst="fram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IPA</a:t>
            </a:r>
            <a:r>
              <a:rPr kumimoji="1" lang="ja-JP" altLang="en-US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等との相談対応窓口連携</a:t>
            </a:r>
          </a:p>
        </p:txBody>
      </p:sp>
    </p:spTree>
    <p:extLst>
      <p:ext uri="{BB962C8B-B14F-4D97-AF65-F5344CB8AC3E}">
        <p14:creationId xmlns:p14="http://schemas.microsoft.com/office/powerpoint/2010/main" val="344448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D31A5B-432B-47C4-B1D7-B28B84303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TCYSS</a:t>
            </a:r>
            <a:r>
              <a:rPr kumimoji="1" lang="ja-JP" altLang="en-US"/>
              <a:t>普及啓発活動の柱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0E4EB2-15BA-49D8-B771-6CCA9D10D78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/>
              <a:t>TCYSS</a:t>
            </a:r>
            <a:r>
              <a:rPr kumimoji="1" lang="ja-JP" altLang="en-US"/>
              <a:t>事業の位置付け</a:t>
            </a:r>
          </a:p>
          <a:p>
            <a:pPr lvl="1"/>
            <a:r>
              <a:rPr kumimoji="1" lang="ja-JP" altLang="en-US"/>
              <a:t>①国全体のサイバーセキュリティ対策の実施において、地方公共団体の中核的組織として、一翼を担う。</a:t>
            </a:r>
          </a:p>
          <a:p>
            <a:pPr lvl="1"/>
            <a:r>
              <a:rPr kumimoji="1" lang="ja-JP" altLang="en-US"/>
              <a:t>②東京都のトータルな中小企業支援の一環で。</a:t>
            </a:r>
          </a:p>
          <a:p>
            <a:r>
              <a:rPr kumimoji="1" lang="ja-JP" altLang="en-US"/>
              <a:t>■相談窓口業務の柱</a:t>
            </a:r>
          </a:p>
          <a:p>
            <a:pPr lvl="1"/>
            <a:r>
              <a:rPr kumimoji="1" lang="ja-JP" altLang="en-US"/>
              <a:t>①情報の集約：</a:t>
            </a:r>
          </a:p>
          <a:p>
            <a:pPr lvl="2"/>
            <a:r>
              <a:rPr kumimoji="1" lang="ja-JP" altLang="en-US"/>
              <a:t>　日々の情報収集・内容の要約・情報の知識化</a:t>
            </a:r>
          </a:p>
          <a:p>
            <a:pPr lvl="1"/>
            <a:r>
              <a:rPr kumimoji="1" lang="ja-JP" altLang="en-US"/>
              <a:t>②発信用情報の作成・蓄積：</a:t>
            </a:r>
          </a:p>
          <a:p>
            <a:pPr lvl="2"/>
            <a:r>
              <a:rPr kumimoji="1" lang="ja-JP" altLang="en-US"/>
              <a:t>　知識化した情報をもとに、ユーザレベル毎の普及・啓発用情報の作成・蓄積</a:t>
            </a:r>
          </a:p>
          <a:p>
            <a:pPr lvl="1"/>
            <a:r>
              <a:rPr kumimoji="1" lang="ja-JP" altLang="en-US"/>
              <a:t>③情報の提供（発信）：</a:t>
            </a:r>
          </a:p>
          <a:p>
            <a:pPr lvl="2"/>
            <a:r>
              <a:rPr kumimoji="1" lang="ja-JP" altLang="en-US"/>
              <a:t>・</a:t>
            </a:r>
            <a:r>
              <a:rPr kumimoji="1" lang="en-US" altLang="ja-JP"/>
              <a:t>【</a:t>
            </a:r>
            <a:r>
              <a:rPr kumimoji="1" lang="ja-JP" altLang="en-US"/>
              <a:t>意識改革</a:t>
            </a:r>
            <a:r>
              <a:rPr kumimoji="1" lang="en-US" altLang="ja-JP"/>
              <a:t>】</a:t>
            </a:r>
            <a:r>
              <a:rPr kumimoji="1" lang="ja-JP" altLang="en-US"/>
              <a:t>ポータル、ガイドブック、出張相談により、能動的な情報発信</a:t>
            </a:r>
          </a:p>
          <a:p>
            <a:pPr lvl="2"/>
            <a:r>
              <a:rPr kumimoji="1" lang="ja-JP" altLang="en-US"/>
              <a:t>・</a:t>
            </a:r>
            <a:r>
              <a:rPr kumimoji="1" lang="en-US" altLang="ja-JP"/>
              <a:t>【</a:t>
            </a:r>
            <a:r>
              <a:rPr kumimoji="1" lang="ja-JP" altLang="en-US"/>
              <a:t>課題解決</a:t>
            </a:r>
            <a:r>
              <a:rPr kumimoji="1" lang="en-US" altLang="ja-JP"/>
              <a:t>】</a:t>
            </a:r>
            <a:r>
              <a:rPr kumimoji="1" lang="ja-JP" altLang="en-US"/>
              <a:t>電話およびメールによる受動的な情報提供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44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64B9ED-CAFB-4DD7-B6FE-19B81846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TCYSS</a:t>
            </a:r>
            <a:r>
              <a:rPr kumimoji="1" lang="ja-JP" altLang="en-US"/>
              <a:t>普及啓発活動の情報発信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4E5C95-0F9E-48CD-94D4-BB10D5C04A7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/>
              <a:t>目的</a:t>
            </a:r>
            <a:endParaRPr kumimoji="1" lang="en-US" altLang="ja-JP"/>
          </a:p>
          <a:p>
            <a:pPr lvl="1"/>
            <a:r>
              <a:rPr kumimoji="1" lang="ja-JP" altLang="en-US"/>
              <a:t>東京都の多くの中小企業が、</a:t>
            </a:r>
            <a:r>
              <a:rPr kumimoji="1" lang="en-US" altLang="ja-JP"/>
              <a:t>IT</a:t>
            </a:r>
            <a:r>
              <a:rPr kumimoji="1" lang="ja-JP" altLang="en-US"/>
              <a:t>を活用したビジネス展開をする際に、セキュリティ問題が阻害要因にならないように、セキュリティ対策の普及を促進する。</a:t>
            </a:r>
            <a:endParaRPr kumimoji="1" lang="en-US" altLang="ja-JP"/>
          </a:p>
          <a:p>
            <a:pPr lvl="1"/>
            <a:r>
              <a:rPr kumimoji="1" lang="ja-JP" altLang="en-US"/>
              <a:t>有用な情報発信元として広く認知され、情報が活用されることにより、意義ある組織として事業が継続できる</a:t>
            </a:r>
            <a:endParaRPr kumimoji="1" lang="en-US" altLang="ja-JP"/>
          </a:p>
          <a:p>
            <a:pPr lvl="2"/>
            <a:r>
              <a:rPr kumimoji="1" lang="ja-JP" altLang="en-US"/>
              <a:t>多くの中小企業の経営者、管理者に向けて、ポータルサイトから、体系的・網羅的な情報をタイムリーに発信。</a:t>
            </a:r>
            <a:endParaRPr kumimoji="1" lang="en-US" altLang="ja-JP"/>
          </a:p>
          <a:p>
            <a:pPr lvl="2"/>
            <a:r>
              <a:rPr lang="ja-JP" altLang="en-US"/>
              <a:t>多くの中小企業に情報を届けて、有用な組織と認識されれば、活用され、組織の目標の達成を見込める。</a:t>
            </a:r>
            <a:endParaRPr kumimoji="1" lang="en-US" altLang="ja-JP"/>
          </a:p>
          <a:p>
            <a:r>
              <a:rPr lang="ja-JP" altLang="en-US"/>
              <a:t>情報発信の流れ</a:t>
            </a:r>
            <a:endParaRPr lang="en-US" altLang="ja-JP"/>
          </a:p>
          <a:p>
            <a:pPr lvl="1"/>
            <a:r>
              <a:rPr lang="ja-JP" altLang="en-US"/>
              <a:t>知識の蓄積</a:t>
            </a:r>
            <a:endParaRPr lang="en-US" altLang="ja-JP"/>
          </a:p>
          <a:p>
            <a:pPr lvl="2"/>
            <a:r>
              <a:rPr lang="en-US" altLang="ja-JP"/>
              <a:t>IT</a:t>
            </a:r>
            <a:r>
              <a:rPr lang="ja-JP" altLang="en-US"/>
              <a:t>・セキュリティに関連した最新情報を、体系的・網羅的に収集、中小企業向けに知識化</a:t>
            </a:r>
            <a:endParaRPr lang="en-US" altLang="ja-JP"/>
          </a:p>
          <a:p>
            <a:pPr lvl="1"/>
            <a:r>
              <a:rPr lang="ja-JP" altLang="en-US"/>
              <a:t>知識を広く発信</a:t>
            </a:r>
            <a:endParaRPr lang="en-US" altLang="ja-JP"/>
          </a:p>
          <a:p>
            <a:pPr lvl="2"/>
            <a:r>
              <a:rPr lang="ja-JP" altLang="en-US"/>
              <a:t>ポータルサイトから、体系的に整理した知識を、タイムリーに発信。</a:t>
            </a:r>
            <a:endParaRPr lang="en-US" altLang="ja-JP"/>
          </a:p>
          <a:p>
            <a:pPr lvl="2"/>
            <a:r>
              <a:rPr lang="ja-JP" altLang="en-US"/>
              <a:t>定期的な発信がないサイトはアクセスが増えない</a:t>
            </a:r>
            <a:endParaRPr lang="en-US" altLang="ja-JP"/>
          </a:p>
          <a:p>
            <a:pPr lvl="1"/>
            <a:r>
              <a:rPr lang="ja-JP" altLang="en-US"/>
              <a:t>発信情報の伝搬の促進</a:t>
            </a:r>
            <a:endParaRPr lang="en-US" altLang="ja-JP"/>
          </a:p>
          <a:p>
            <a:pPr lvl="2"/>
            <a:r>
              <a:rPr lang="ja-JP" altLang="en-US"/>
              <a:t>発信情報が広く普及（伝搬）されるようにするために、アクセスルートを増やす</a:t>
            </a:r>
            <a:endParaRPr lang="en-US" altLang="ja-JP"/>
          </a:p>
          <a:p>
            <a:pPr lvl="1"/>
            <a:r>
              <a:rPr lang="ja-JP" altLang="en-US"/>
              <a:t>留意点</a:t>
            </a:r>
            <a:endParaRPr lang="en-US" altLang="ja-JP"/>
          </a:p>
          <a:p>
            <a:pPr lvl="2"/>
            <a:r>
              <a:rPr lang="ja-JP" altLang="en-US"/>
              <a:t>有用と認識されない情報発信を増やして、件数を稼いでも、組織の存立意義は認識されない。</a:t>
            </a:r>
            <a:endParaRPr lang="en-US" altLang="ja-JP"/>
          </a:p>
          <a:p>
            <a:pPr lvl="1"/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1261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7DD64A-07D3-4A6A-B5C1-80D25158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情報発信と、情報の伝搬の促進策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297436-4352-4B8D-B5C0-39C61768E5E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ja-JP" altLang="en-US"/>
              <a:t>有用な情報発信</a:t>
            </a:r>
            <a:endParaRPr lang="en-US" altLang="ja-JP"/>
          </a:p>
          <a:p>
            <a:pPr lvl="2"/>
            <a:r>
              <a:rPr lang="ja-JP" altLang="en-US"/>
              <a:t>ガイドブックの内容のタイムリーな更新</a:t>
            </a:r>
            <a:endParaRPr lang="en-US" altLang="ja-JP"/>
          </a:p>
          <a:p>
            <a:pPr lvl="2"/>
            <a:r>
              <a:rPr lang="en-US" altLang="ja-JP"/>
              <a:t>IT</a:t>
            </a:r>
            <a:r>
              <a:rPr lang="ja-JP" altLang="en-US"/>
              <a:t>活用の促進方法、セキュリティ対策の促進に関するホットな情報へ案内</a:t>
            </a:r>
            <a:endParaRPr lang="en-US" altLang="ja-JP"/>
          </a:p>
          <a:p>
            <a:pPr lvl="1"/>
            <a:r>
              <a:rPr lang="ja-JP" altLang="en-US"/>
              <a:t>情報の伝搬の促進策</a:t>
            </a:r>
            <a:endParaRPr lang="en-US" altLang="ja-JP"/>
          </a:p>
          <a:p>
            <a:pPr lvl="2"/>
            <a:r>
              <a:rPr lang="ja-JP" altLang="en-US"/>
              <a:t>サイトのアクセス状況</a:t>
            </a:r>
            <a:endParaRPr lang="en-US" altLang="ja-JP"/>
          </a:p>
          <a:p>
            <a:pPr lvl="3"/>
            <a:r>
              <a:rPr lang="ja-JP" altLang="en-US"/>
              <a:t>「ポータル」のトップページのアクセスは、「ガイドブック」のトップページよりもアクセスが少ない</a:t>
            </a:r>
            <a:endParaRPr lang="en-US" altLang="ja-JP"/>
          </a:p>
          <a:p>
            <a:pPr lvl="3"/>
            <a:r>
              <a:rPr lang="ja-JP" altLang="en-US"/>
              <a:t>各ページは、</a:t>
            </a:r>
            <a:r>
              <a:rPr lang="en-US" altLang="ja-JP"/>
              <a:t>Google</a:t>
            </a:r>
            <a:r>
              <a:rPr lang="ja-JP" altLang="en-US"/>
              <a:t>の検索からダイレクトにアクセスされているケースのほうが多い</a:t>
            </a:r>
            <a:endParaRPr lang="en-US" altLang="ja-JP"/>
          </a:p>
          <a:p>
            <a:pPr lvl="3"/>
            <a:endParaRPr lang="en-US" altLang="ja-JP"/>
          </a:p>
          <a:p>
            <a:pPr lvl="2"/>
            <a:r>
              <a:rPr lang="ja-JP" altLang="en-US"/>
              <a:t>情報の伝搬ルート</a:t>
            </a:r>
            <a:endParaRPr lang="en-US" altLang="ja-JP"/>
          </a:p>
          <a:p>
            <a:pPr lvl="3"/>
            <a:r>
              <a:rPr lang="ja-JP" altLang="en-US"/>
              <a:t>「極意」ポータルのページの都度更新　⇒　</a:t>
            </a:r>
            <a:r>
              <a:rPr lang="en-US" altLang="ja-JP"/>
              <a:t>Google</a:t>
            </a:r>
            <a:r>
              <a:rPr lang="ja-JP" altLang="en-US"/>
              <a:t>検索ロボットが収集</a:t>
            </a:r>
            <a:endParaRPr lang="en-US" altLang="ja-JP"/>
          </a:p>
          <a:p>
            <a:pPr lvl="3"/>
            <a:r>
              <a:rPr lang="ja-JP" altLang="en-US"/>
              <a:t>ポータルでの更新内容を「更新情報」に掲載　⇒　</a:t>
            </a:r>
            <a:r>
              <a:rPr lang="en-US" altLang="ja-JP"/>
              <a:t>Google</a:t>
            </a:r>
            <a:r>
              <a:rPr lang="ja-JP" altLang="en-US"/>
              <a:t>検索ロボットが収集</a:t>
            </a:r>
            <a:endParaRPr lang="en-US" altLang="ja-JP"/>
          </a:p>
          <a:p>
            <a:pPr lvl="3"/>
            <a:r>
              <a:rPr lang="ja-JP" altLang="en-US"/>
              <a:t>ポータル内の情報（</a:t>
            </a:r>
            <a:r>
              <a:rPr lang="en-US" altLang="ja-JP"/>
              <a:t>1</a:t>
            </a:r>
            <a:r>
              <a:rPr lang="ja-JP" altLang="en-US"/>
              <a:t>件</a:t>
            </a:r>
            <a:r>
              <a:rPr lang="en-US" altLang="ja-JP"/>
              <a:t>/</a:t>
            </a:r>
            <a:r>
              <a:rPr lang="ja-JP" altLang="en-US"/>
              <a:t>週程度）</a:t>
            </a:r>
            <a:endParaRPr lang="en-US" altLang="ja-JP"/>
          </a:p>
          <a:p>
            <a:pPr lvl="4"/>
            <a:r>
              <a:rPr lang="ja-JP" altLang="en-US"/>
              <a:t>「更新情報」を</a:t>
            </a:r>
            <a:r>
              <a:rPr lang="en-US" altLang="ja-JP"/>
              <a:t>Twitter</a:t>
            </a:r>
            <a:r>
              <a:rPr lang="ja-JP" altLang="en-US"/>
              <a:t>からツイート　⇒　</a:t>
            </a:r>
            <a:r>
              <a:rPr lang="en-US" altLang="ja-JP"/>
              <a:t>Retweet</a:t>
            </a:r>
            <a:r>
              <a:rPr lang="ja-JP" altLang="en-US"/>
              <a:t>、いいね、により広く拡散される</a:t>
            </a:r>
            <a:endParaRPr lang="en-US" altLang="ja-JP"/>
          </a:p>
          <a:p>
            <a:pPr lvl="4"/>
            <a:r>
              <a:rPr lang="ja-JP" altLang="en-US"/>
              <a:t>更新内容を「はてなブックマーク」等のソーシャルブックマークに投稿　⇒　タグ検索でリストアップされる</a:t>
            </a:r>
            <a:endParaRPr lang="en-US" altLang="ja-JP"/>
          </a:p>
          <a:p>
            <a:pPr lvl="3"/>
            <a:r>
              <a:rPr lang="ja-JP" altLang="en-US"/>
              <a:t>外部機関からのホットな情報の発信（</a:t>
            </a:r>
            <a:r>
              <a:rPr lang="en-US" altLang="ja-JP"/>
              <a:t>1</a:t>
            </a:r>
            <a:r>
              <a:rPr lang="ja-JP" altLang="en-US"/>
              <a:t>件</a:t>
            </a:r>
            <a:r>
              <a:rPr lang="en-US" altLang="ja-JP"/>
              <a:t>/</a:t>
            </a:r>
            <a:r>
              <a:rPr lang="ja-JP" altLang="en-US"/>
              <a:t>日程度）</a:t>
            </a:r>
            <a:endParaRPr lang="en-US" altLang="ja-JP"/>
          </a:p>
          <a:p>
            <a:pPr lvl="4"/>
            <a:r>
              <a:rPr lang="ja-JP" altLang="en-US"/>
              <a:t>詳細な補足が必要であれば、ポータル内にトピックスのページを作成し、</a:t>
            </a:r>
            <a:r>
              <a:rPr lang="en-US" altLang="ja-JP"/>
              <a:t>Tweet</a:t>
            </a:r>
            <a:r>
              <a:rPr lang="ja-JP" altLang="en-US"/>
              <a:t>。</a:t>
            </a:r>
            <a:endParaRPr lang="en-US" altLang="ja-JP"/>
          </a:p>
          <a:p>
            <a:pPr lvl="4"/>
            <a:r>
              <a:rPr lang="en-US" altLang="ja-JP"/>
              <a:t>Twitter</a:t>
            </a:r>
            <a:r>
              <a:rPr lang="ja-JP" altLang="en-US"/>
              <a:t>で提供されたツイートを</a:t>
            </a:r>
            <a:r>
              <a:rPr lang="en-US" altLang="ja-JP" err="1"/>
              <a:t>ReTweet</a:t>
            </a:r>
            <a:r>
              <a:rPr lang="ja-JP" altLang="en-US"/>
              <a:t>、簡単な補足が必要であれば、コメント付き</a:t>
            </a:r>
            <a:r>
              <a:rPr lang="en-US" altLang="ja-JP" err="1"/>
              <a:t>ReTweet</a:t>
            </a:r>
            <a:r>
              <a:rPr lang="ja-JP" altLang="en-US"/>
              <a:t>。</a:t>
            </a:r>
            <a:endParaRPr lang="en-US" altLang="ja-JP"/>
          </a:p>
          <a:p>
            <a:pPr lvl="3"/>
            <a:r>
              <a:rPr lang="en-US" altLang="ja-JP"/>
              <a:t>Twitter</a:t>
            </a:r>
            <a:r>
              <a:rPr lang="ja-JP" altLang="en-US"/>
              <a:t>のフォロアーが増えてくれば、その中でポータル内の情報へのリンクを</a:t>
            </a:r>
            <a:r>
              <a:rPr lang="en-US" altLang="ja-JP"/>
              <a:t>Tweet</a:t>
            </a:r>
            <a:r>
              <a:rPr lang="ja-JP" altLang="en-US"/>
              <a:t>することが有効になる。</a:t>
            </a:r>
            <a:endParaRPr lang="en-US" altLang="ja-JP"/>
          </a:p>
          <a:p>
            <a:pPr lvl="3"/>
            <a:endParaRPr lang="en-US" altLang="ja-JP"/>
          </a:p>
          <a:p>
            <a:pPr lvl="4"/>
            <a:endParaRPr lang="en-US" altLang="ja-JP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51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C3031618-E23A-4BB8-8D1E-569CAF6C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/>
              <a:t>IPA</a:t>
            </a:r>
            <a:r>
              <a:rPr lang="ja-JP" altLang="en-US"/>
              <a:t>安心相談窓口との連携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1265ABD-4F1F-4E88-886B-4F432127574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/>
              <a:t>IPA</a:t>
            </a:r>
            <a:r>
              <a:rPr lang="ja-JP" altLang="en-US"/>
              <a:t>提供情報の活用</a:t>
            </a:r>
          </a:p>
          <a:p>
            <a:r>
              <a:rPr lang="ja-JP" altLang="en-US"/>
              <a:t>インターネットでは得られない情報交換</a:t>
            </a:r>
          </a:p>
          <a:p>
            <a:r>
              <a:rPr lang="ja-JP" altLang="en-US"/>
              <a:t>インシデント相談対応時のホットライン</a:t>
            </a:r>
          </a:p>
          <a:p>
            <a:r>
              <a:rPr lang="ja-JP" altLang="en-US"/>
              <a:t>相談対応のための情報交換</a:t>
            </a:r>
          </a:p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3630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FF9547-42F9-4EFB-B975-88A20F70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TCYSS</a:t>
            </a:r>
            <a:r>
              <a:rPr kumimoji="1" lang="ja-JP" altLang="en-US"/>
              <a:t>としての普及啓発活動の課題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814EF0-24A1-49F3-BB9C-34D10697261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/>
              <a:t>TCYSS</a:t>
            </a:r>
            <a:r>
              <a:rPr kumimoji="1" lang="ja-JP" altLang="en-US"/>
              <a:t>課題</a:t>
            </a:r>
          </a:p>
          <a:p>
            <a:pPr lvl="1"/>
            <a:r>
              <a:rPr kumimoji="1" lang="en-US" altLang="ja-JP"/>
              <a:t>TCYSS</a:t>
            </a:r>
            <a:r>
              <a:rPr kumimoji="1" lang="ja-JP" altLang="en-US"/>
              <a:t>メンバー間で、意識啓発活動・情報共有・相談体制・事案発生時の相互連携が機能していない</a:t>
            </a:r>
            <a:endParaRPr kumimoji="1" lang="en-US" altLang="ja-JP"/>
          </a:p>
          <a:p>
            <a:endParaRPr kumimoji="1" lang="ja-JP" altLang="en-US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56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881B44-6628-4C37-9E69-A3822D17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759691"/>
          </a:xfrm>
        </p:spPr>
        <p:txBody>
          <a:bodyPr>
            <a:normAutofit/>
          </a:bodyPr>
          <a:lstStyle/>
          <a:p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ポータルサイト内に「知識の貯蔵庫」セクションの追加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F44FD-2993-4D31-862C-846A4E38DD7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5509146"/>
          </a:xfrm>
        </p:spPr>
        <p:txBody>
          <a:bodyPr>
            <a:normAutofit fontScale="62500" lnSpcReduction="20000"/>
          </a:bodyPr>
          <a:lstStyle/>
          <a:p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目的</a:t>
            </a:r>
            <a:endParaRPr kumimoji="1" lang="en-US" alt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専門員が調査分析した情報を知識として蓄積する。</a:t>
            </a:r>
            <a:endParaRPr kumimoji="1" lang="en-US" alt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蓄積</a:t>
            </a: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した知識をもとに、要約して、ガイドブック等で発信する。</a:t>
            </a:r>
            <a:endParaRPr kumimoji="1" lang="en-US" alt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「セキュリティの部屋」</a:t>
            </a:r>
            <a:endParaRPr kumimoji="1" lang="en-US" alt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①ガイドブック</a:t>
            </a:r>
            <a:endParaRPr kumimoji="1" lang="en-US" alt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②～④サイバー脅威情報、東京都の取組、外部の情報紹介</a:t>
            </a:r>
            <a:endParaRPr kumimoji="1" lang="en-US" alt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⑤</a:t>
            </a:r>
            <a:r>
              <a:rPr kumimoji="1"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新設</a:t>
            </a:r>
            <a:r>
              <a:rPr kumimoji="1"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kumimoji="1" lang="ja-JP" altLang="en-US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知識の貯蔵庫（ナレッジベース）</a:t>
            </a:r>
            <a:r>
              <a:rPr kumimoji="1" lang="en-US" altLang="ja-JP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工事中</a:t>
            </a:r>
            <a:r>
              <a:rPr kumimoji="1" lang="en-US" altLang="ja-JP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pPr lvl="3"/>
            <a:r>
              <a:rPr kumimoji="1" lang="en-US" altLang="ja-JP">
                <a:latin typeface="Meiryo UI" panose="020B0604030504040204" pitchFamily="50" charset="-128"/>
                <a:ea typeface="Meiryo UI" panose="020B0604030504040204" pitchFamily="50" charset="-128"/>
                <a:hlinkClick r:id="rId2"/>
              </a:rPr>
              <a:t>https://cybersecurity-tokyo.jp/security/KnowLedge</a:t>
            </a:r>
            <a:endParaRPr kumimoji="1" lang="en-US" alt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2"/>
            <a:r>
              <a:rPr kumimoji="1" lang="ja-JP" altLang="en-US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ガイドブック内容解説（虎の巻）</a:t>
            </a:r>
          </a:p>
          <a:p>
            <a:pPr lvl="2"/>
            <a:r>
              <a:rPr kumimoji="1" lang="ja-JP" altLang="en-US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国等の施策・計画文書・白書・解説書</a:t>
            </a:r>
          </a:p>
          <a:p>
            <a:pPr lvl="2"/>
            <a:r>
              <a:rPr kumimoji="1" lang="ja-JP" altLang="en-US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参考情報</a:t>
            </a:r>
            <a:r>
              <a:rPr kumimoji="1" lang="en-US" altLang="ja-JP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経営者、管理者向け</a:t>
            </a:r>
            <a:r>
              <a:rPr kumimoji="1" lang="en-US" altLang="ja-JP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pPr lvl="2"/>
            <a:r>
              <a:rPr kumimoji="1" lang="ja-JP" altLang="en-US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参考情報</a:t>
            </a:r>
            <a:r>
              <a:rPr kumimoji="1" lang="en-US" altLang="ja-JP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一般ユーザ向け</a:t>
            </a:r>
            <a:r>
              <a:rPr kumimoji="1" lang="en-US" altLang="ja-JP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endParaRPr kumimoji="1" lang="en-US" alt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レベル２以降</a:t>
            </a:r>
            <a:endParaRPr kumimoji="1" lang="en-US" alt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kumimoji="1" lang="ja-JP" altLang="en-US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ガイドブック内容解説（虎の巻）</a:t>
            </a:r>
            <a:endParaRPr kumimoji="1" lang="en-US" altLang="ja-JP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2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ガイドブック内容の補足説明資料</a:t>
            </a:r>
          </a:p>
          <a:p>
            <a:pPr lvl="2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お役立ちリンク」のリンク先の資料の内容要約</a:t>
            </a:r>
          </a:p>
          <a:p>
            <a:pPr lvl="2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サイバーセキュリティ関連組織が開設するポータルサイト</a:t>
            </a:r>
          </a:p>
          <a:p>
            <a:pPr lvl="1"/>
            <a:r>
              <a:rPr kumimoji="1" lang="ja-JP" altLang="en-US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国等の施策・計画文書・白書・解説書</a:t>
            </a:r>
            <a:endParaRPr kumimoji="1" lang="en-US" altLang="ja-JP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2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基本文書（法律・基本計画・各種方針等）</a:t>
            </a:r>
          </a:p>
          <a:p>
            <a:pPr lvl="2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基本文書（サイバーセキュリティ関連）</a:t>
            </a:r>
          </a:p>
          <a:p>
            <a:pPr lvl="2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各種白書・年次報告書類</a:t>
            </a:r>
          </a:p>
          <a:p>
            <a:pPr lvl="2"/>
            <a:r>
              <a:rPr kumimoji="1"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NIST</a:t>
            </a: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文書・情報セキュリティマネジメント関連</a:t>
            </a:r>
          </a:p>
          <a:p>
            <a:pPr lvl="2"/>
            <a:endParaRPr kumimoji="1" lang="en-US" alt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2"/>
            <a:endParaRPr kumimoji="1" lang="en-US" alt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2"/>
            <a:endParaRPr kumimoji="1" lang="en-US" alt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CFF2EE-BEEE-4CCC-A8C2-5DEE1BA988CE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5509146"/>
          </a:xfrm>
        </p:spPr>
        <p:txBody>
          <a:bodyPr>
            <a:normAutofit fontScale="62500" lnSpcReduction="20000"/>
          </a:bodyPr>
          <a:lstStyle/>
          <a:p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レベル</a:t>
            </a:r>
            <a:r>
              <a:rPr kumimoji="1"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以降（続き）</a:t>
            </a:r>
            <a:endParaRPr kumimoji="1" lang="en-US" alt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kumimoji="1" lang="ja-JP" altLang="en-US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参考情報</a:t>
            </a:r>
            <a:r>
              <a:rPr kumimoji="1" lang="en-US" altLang="ja-JP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経営者、管理者向け</a:t>
            </a:r>
            <a:r>
              <a:rPr kumimoji="1" lang="en-US" altLang="ja-JP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pPr lvl="2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サイバーセキュリティ全般</a:t>
            </a:r>
          </a:p>
          <a:p>
            <a:pPr lvl="2"/>
            <a:r>
              <a:rPr kumimoji="1"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DX</a:t>
            </a: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関連</a:t>
            </a:r>
          </a:p>
          <a:p>
            <a:pPr lvl="2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テレワーク関連</a:t>
            </a:r>
          </a:p>
          <a:p>
            <a:pPr lvl="2"/>
            <a:r>
              <a:rPr kumimoji="1"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関連</a:t>
            </a:r>
          </a:p>
          <a:p>
            <a:pPr lvl="2"/>
            <a:r>
              <a:rPr kumimoji="1"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IoT</a:t>
            </a: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セキュリティ関連</a:t>
            </a:r>
          </a:p>
          <a:p>
            <a:pPr lvl="2"/>
            <a:r>
              <a:rPr kumimoji="1"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IT-BCP</a:t>
            </a: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関連</a:t>
            </a:r>
          </a:p>
          <a:p>
            <a:pPr lvl="2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インシデント対応</a:t>
            </a:r>
          </a:p>
          <a:p>
            <a:pPr lvl="2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個人情報保護関連</a:t>
            </a:r>
          </a:p>
          <a:p>
            <a:pPr lvl="2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システム開発・運用</a:t>
            </a:r>
          </a:p>
          <a:p>
            <a:pPr lvl="2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人材育成</a:t>
            </a:r>
          </a:p>
          <a:p>
            <a:pPr lvl="2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法令・規則</a:t>
            </a:r>
          </a:p>
          <a:p>
            <a:pPr lvl="2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endParaRPr kumimoji="1" lang="en-US" alt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kumimoji="1" lang="ja-JP" altLang="en-US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参考情報</a:t>
            </a:r>
            <a:r>
              <a:rPr kumimoji="1" lang="en-US" altLang="ja-JP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一般ユーザ向け</a:t>
            </a:r>
            <a:r>
              <a:rPr kumimoji="1" lang="en-US" altLang="ja-JP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pPr lvl="2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インターネット利用</a:t>
            </a:r>
          </a:p>
          <a:p>
            <a:pPr lvl="2"/>
            <a:r>
              <a:rPr kumimoji="1"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EC</a:t>
            </a:r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サイト利用</a:t>
            </a:r>
          </a:p>
          <a:p>
            <a:pPr lvl="2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電子メール</a:t>
            </a:r>
          </a:p>
          <a:p>
            <a:pPr lvl="2"/>
            <a:r>
              <a:rPr kumimoji="1"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SNS</a:t>
            </a:r>
          </a:p>
          <a:p>
            <a:pPr lvl="2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endParaRPr kumimoji="1" lang="en-US" alt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7951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アース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アース</vt:lpstr>
      <vt:lpstr>TCYSSでの情報収集・整理・蓄積と発信　</vt:lpstr>
      <vt:lpstr>TCYSS普及啓発活動の柱</vt:lpstr>
      <vt:lpstr>TCYSS普及啓発活動の情報発信</vt:lpstr>
      <vt:lpstr>情報発信と、情報の伝搬の促進策</vt:lpstr>
      <vt:lpstr>IPA安心相談窓口との連携</vt:lpstr>
      <vt:lpstr>TCYSSとしての普及啓発活動の課題</vt:lpstr>
      <vt:lpstr>ポータルサイト内に「知識の貯蔵庫」セクションの追加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TCYSSでの情報収集・整理・蓄積と発信</dc:title>
  <dc:creator>中山正樹</dc:creator>
  <cp:revision>1</cp:revision>
  <cp:lastPrinted>2021-09-25T06:56:44Z</cp:lastPrinted>
  <dcterms:created xsi:type="dcterms:W3CDTF">2015-08-12T01:03:55Z</dcterms:created>
  <dcterms:modified xsi:type="dcterms:W3CDTF">2022-04-12T05:55:21Z</dcterms:modified>
</cp:coreProperties>
</file>