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701" r:id="rId2"/>
  </p:sldIdLst>
  <p:sldSz cx="12192000" cy="6858000"/>
  <p:notesSz cx="6735763" cy="98663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75285-433D-41E8-96CC-DE14FC188C0B}" v="3" dt="2021-04-05T05:34:54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72" d="100"/>
          <a:sy n="72" d="100"/>
        </p:scale>
        <p:origin x="73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樹 中山" userId="7eabd57b-b900-4e86-8622-e94bcfa04d00" providerId="ADAL" clId="{3CD75285-433D-41E8-96CC-DE14FC188C0B}"/>
    <pc:docChg chg="custSel modSld">
      <pc:chgData name="正樹 中山" userId="7eabd57b-b900-4e86-8622-e94bcfa04d00" providerId="ADAL" clId="{3CD75285-433D-41E8-96CC-DE14FC188C0B}" dt="2021-04-05T05:42:13.336" v="296" actId="14100"/>
      <pc:docMkLst>
        <pc:docMk/>
      </pc:docMkLst>
      <pc:sldChg chg="addSp modSp mod">
        <pc:chgData name="正樹 中山" userId="7eabd57b-b900-4e86-8622-e94bcfa04d00" providerId="ADAL" clId="{3CD75285-433D-41E8-96CC-DE14FC188C0B}" dt="2021-04-05T05:42:13.336" v="296" actId="14100"/>
        <pc:sldMkLst>
          <pc:docMk/>
          <pc:sldMk cId="3444483772" sldId="701"/>
        </pc:sldMkLst>
        <pc:spChg chg="add mod">
          <ac:chgData name="正樹 中山" userId="7eabd57b-b900-4e86-8622-e94bcfa04d00" providerId="ADAL" clId="{3CD75285-433D-41E8-96CC-DE14FC188C0B}" dt="2021-04-05T05:41:52.532" v="292" actId="14100"/>
          <ac:spMkLst>
            <pc:docMk/>
            <pc:sldMk cId="3444483772" sldId="701"/>
            <ac:spMk id="5" creationId="{76C9B0B7-A099-4A06-A64D-3CE5185DE31A}"/>
          </ac:spMkLst>
        </pc:spChg>
        <pc:spChg chg="mod">
          <ac:chgData name="正樹 中山" userId="7eabd57b-b900-4e86-8622-e94bcfa04d00" providerId="ADAL" clId="{3CD75285-433D-41E8-96CC-DE14FC188C0B}" dt="2021-04-05T05:39:00.747" v="218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29:17.444" v="66" actId="207"/>
          <ac:spMkLst>
            <pc:docMk/>
            <pc:sldMk cId="3444483772" sldId="701"/>
            <ac:spMk id="60" creationId="{00000000-0000-0000-0000-000000000000}"/>
          </ac:spMkLst>
        </pc:spChg>
        <pc:spChg chg="mod">
          <ac:chgData name="正樹 中山" userId="7eabd57b-b900-4e86-8622-e94bcfa04d00" providerId="ADAL" clId="{3CD75285-433D-41E8-96CC-DE14FC188C0B}" dt="2021-04-05T05:40:33.752" v="290" actId="20577"/>
          <ac:spMkLst>
            <pc:docMk/>
            <pc:sldMk cId="3444483772" sldId="701"/>
            <ac:spMk id="64" creationId="{00000000-0000-0000-0000-000000000000}"/>
          </ac:spMkLst>
        </pc:spChg>
        <pc:spChg chg="add mod">
          <ac:chgData name="正樹 中山" userId="7eabd57b-b900-4e86-8622-e94bcfa04d00" providerId="ADAL" clId="{3CD75285-433D-41E8-96CC-DE14FC188C0B}" dt="2021-04-05T05:42:13.336" v="296" actId="14100"/>
          <ac:spMkLst>
            <pc:docMk/>
            <pc:sldMk cId="3444483772" sldId="701"/>
            <ac:spMk id="98" creationId="{1B0B0FA1-21BD-41D9-8E75-422D39DF3972}"/>
          </ac:spMkLst>
        </pc:spChg>
        <pc:spChg chg="add mod">
          <ac:chgData name="正樹 中山" userId="7eabd57b-b900-4e86-8622-e94bcfa04d00" providerId="ADAL" clId="{3CD75285-433D-41E8-96CC-DE14FC188C0B}" dt="2021-04-05T05:42:00.860" v="294" actId="14100"/>
          <ac:spMkLst>
            <pc:docMk/>
            <pc:sldMk cId="3444483772" sldId="701"/>
            <ac:spMk id="99" creationId="{9E6EFB1B-854D-4880-96FC-C2BCE280ED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4864" tIns="47433" rIns="94864" bIns="47433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2021/4/5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64" tIns="47433" rIns="94864" bIns="474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4864" tIns="47433" rIns="94864" bIns="474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4864" tIns="47433" rIns="94864" bIns="47433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2021/4/5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2906166"/>
            <a:ext cx="10393147" cy="3688225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300038" y="603495"/>
            <a:ext cx="5653990" cy="1904260"/>
          </a:xfrm>
          <a:prstGeom prst="cloud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情報発信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60728" y="84655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64926" y="116116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845501" y="1005420"/>
            <a:ext cx="599429" cy="787538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25640" y="164697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14116" y="171663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088140" y="181002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444530" y="3519393"/>
            <a:ext cx="264486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789950" y="2866497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6155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23678" y="164697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27688" y="209799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06674" y="201695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712896" y="5187304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5171976" y="4246827"/>
            <a:ext cx="2879494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7034173" y="3410369"/>
            <a:ext cx="1017297" cy="57873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455719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角丸四角形吹き出し 59"/>
          <p:cNvSpPr/>
          <p:nvPr/>
        </p:nvSpPr>
        <p:spPr>
          <a:xfrm>
            <a:off x="10458298" y="547904"/>
            <a:ext cx="1714004" cy="620633"/>
          </a:xfrm>
          <a:prstGeom prst="wedgeRoundRectCallout">
            <a:avLst>
              <a:gd name="adj1" fmla="val -54661"/>
              <a:gd name="adj2" fmla="val 144129"/>
              <a:gd name="adj3" fmla="val 16667"/>
            </a:avLst>
          </a:prstGeom>
          <a:gradFill>
            <a:gsLst>
              <a:gs pos="0">
                <a:schemeClr val="accent3">
                  <a:shade val="63000"/>
                  <a:alpha val="0"/>
                </a:schemeClr>
              </a:gs>
              <a:gs pos="30000">
                <a:schemeClr val="accent3">
                  <a:shade val="90000"/>
                  <a:satMod val="110000"/>
                </a:schemeClr>
              </a:gs>
              <a:gs pos="45000">
                <a:schemeClr val="accent3">
                  <a:shade val="100000"/>
                  <a:satMod val="118000"/>
                </a:schemeClr>
              </a:gs>
              <a:gs pos="55000">
                <a:schemeClr val="accent3">
                  <a:shade val="100000"/>
                  <a:satMod val="118000"/>
                </a:schemeClr>
              </a:gs>
              <a:gs pos="73000">
                <a:schemeClr val="accent3">
                  <a:shade val="90000"/>
                  <a:satMod val="110000"/>
                </a:schemeClr>
              </a:gs>
              <a:gs pos="100000">
                <a:schemeClr val="accent3">
                  <a:shade val="63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管理者に対して経営者へのレクチャーを支援することが効果的</a:t>
            </a:r>
          </a:p>
        </p:txBody>
      </p:sp>
      <p:sp>
        <p:nvSpPr>
          <p:cNvPr id="63" name="角丸四角形吹き出し 62"/>
          <p:cNvSpPr/>
          <p:nvPr/>
        </p:nvSpPr>
        <p:spPr>
          <a:xfrm>
            <a:off x="10990812" y="2212019"/>
            <a:ext cx="1201188" cy="620633"/>
          </a:xfrm>
          <a:prstGeom prst="wedgeRoundRectCallout">
            <a:avLst>
              <a:gd name="adj1" fmla="val -42766"/>
              <a:gd name="adj2" fmla="val -86401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管理者がいなければ経営者に対して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42495" y="14287"/>
            <a:ext cx="204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1517035" y="634918"/>
            <a:ext cx="3695445" cy="19913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経営者の意識レベルごとに啓発情報の発信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①セキュリティ被害を対岸の火事だとして、対策を進める意識の低い企業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・セキュリティをビジネスの基盤として捉え、原価意識を持って費用対効果の高い対策をしようとしている企業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③過剰なセキュリティ意識により、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活用を著しく制限している企業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の利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活用を事業戦略上に位置づけ、セキュリティを強く意識し、積極的に競争力強化に利活用しようとしている企業（政府の対策の目標）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079744" y="1261481"/>
            <a:ext cx="1380984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158334" y="5719517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401021" y="4361726"/>
            <a:ext cx="1633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蓄積した情報に基づいて、ユーザレベル毎に発信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101133" y="2298564"/>
            <a:ext cx="1482701" cy="740391"/>
          </a:xfrm>
          <a:prstGeom prst="wedgeRectCallout">
            <a:avLst>
              <a:gd name="adj1" fmla="val 19854"/>
              <a:gd name="adj2" fmla="val -13533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</a:t>
            </a: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1477847"/>
          </a:xfrm>
          <a:prstGeom prst="wedgeRectCallout">
            <a:avLst>
              <a:gd name="adj1" fmla="val -67087"/>
              <a:gd name="adj2" fmla="val -11308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IT,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セキュリティに全く関心のない企業には情報セキュリティ対策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か条を。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675096" y="5920884"/>
            <a:ext cx="1359077" cy="673507"/>
          </a:xfrm>
          <a:prstGeom prst="wedgeRectCallout">
            <a:avLst>
              <a:gd name="adj1" fmla="val -101165"/>
              <a:gd name="adj2" fmla="val -494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0" name="フローチャート : 磁気ディスク 53"/>
          <p:cNvSpPr/>
          <p:nvPr/>
        </p:nvSpPr>
        <p:spPr>
          <a:xfrm>
            <a:off x="1833229" y="3824852"/>
            <a:ext cx="1622490" cy="940926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重要インフラ向け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1" name="フレーム 70"/>
          <p:cNvSpPr/>
          <p:nvPr/>
        </p:nvSpPr>
        <p:spPr>
          <a:xfrm>
            <a:off x="1679039" y="6111785"/>
            <a:ext cx="1776680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2"/>
            <a:ext cx="1042158" cy="74328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2965146" y="3517303"/>
            <a:ext cx="2297187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（対象経営者・管理者のレベル毎）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フローチャート : 磁気ディスク 53"/>
          <p:cNvSpPr/>
          <p:nvPr/>
        </p:nvSpPr>
        <p:spPr>
          <a:xfrm>
            <a:off x="5416173" y="3564803"/>
            <a:ext cx="1622490" cy="796923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ガイドブック、相談対応用ハンドブック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対応フロー、案内先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8117155" y="3949565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-1" y="-95002"/>
            <a:ext cx="2782557" cy="819398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相互協力協定</a:t>
            </a:r>
            <a:endParaRPr kumimoji="1" lang="en-US" altLang="ja-JP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</a:t>
            </a:r>
            <a:endParaRPr kumimoji="1" lang="ja-JP" altLang="en-US" sz="120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494964" y="3386619"/>
            <a:ext cx="1638551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en-US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四角形吹き出し 89"/>
          <p:cNvSpPr/>
          <p:nvPr/>
        </p:nvSpPr>
        <p:spPr>
          <a:xfrm>
            <a:off x="7606674" y="2861850"/>
            <a:ext cx="1557003" cy="439643"/>
          </a:xfrm>
          <a:prstGeom prst="wedgeRectCallout">
            <a:avLst>
              <a:gd name="adj1" fmla="val -428"/>
              <a:gd name="adj2" fmla="val 14403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ガイドブック以上の詳細な解説・助言</a:t>
            </a:r>
          </a:p>
        </p:txBody>
      </p:sp>
      <p:sp>
        <p:nvSpPr>
          <p:cNvPr id="96" name="フレーム 95"/>
          <p:cNvSpPr/>
          <p:nvPr/>
        </p:nvSpPr>
        <p:spPr>
          <a:xfrm>
            <a:off x="101133" y="3075558"/>
            <a:ext cx="1398384" cy="1920634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101133" y="4750277"/>
            <a:ext cx="1512984" cy="2107723"/>
          </a:xfrm>
          <a:prstGeom prst="horizont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企業経営のためのサイバーセキュリティの考え方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サイバーセキュリティはやむを得ない「費用」でなく、</a:t>
            </a:r>
            <a:r>
              <a:rPr lang="en-US" altLang="ja-JP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sz="1100" b="1" dirty="0" err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</a:t>
            </a:r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活用した積極的な経営への「投資」と位置付ける</a:t>
            </a:r>
            <a:endParaRPr kumimoji="1" lang="ja-JP" altLang="en-US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484351" y="3811055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65053" y="4767440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114804" y="3685011"/>
            <a:ext cx="938060" cy="878347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C9B0B7-A099-4A06-A64D-3CE5185DE31A}"/>
              </a:ext>
            </a:extLst>
          </p:cNvPr>
          <p:cNvSpPr txBox="1"/>
          <p:nvPr/>
        </p:nvSpPr>
        <p:spPr>
          <a:xfrm>
            <a:off x="5262334" y="2428762"/>
            <a:ext cx="199153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専門員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所掌事務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(1)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B0B0FA1-21BD-41D9-8E75-422D39DF3972}"/>
              </a:ext>
            </a:extLst>
          </p:cNvPr>
          <p:cNvSpPr txBox="1"/>
          <p:nvPr/>
        </p:nvSpPr>
        <p:spPr>
          <a:xfrm>
            <a:off x="9654457" y="4869015"/>
            <a:ext cx="2009459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専門員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所掌事務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(2)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E6EFB1B-854D-4880-96FC-C2BCE280ED97}"/>
              </a:ext>
            </a:extLst>
          </p:cNvPr>
          <p:cNvSpPr txBox="1"/>
          <p:nvPr/>
        </p:nvSpPr>
        <p:spPr>
          <a:xfrm>
            <a:off x="1843440" y="3594291"/>
            <a:ext cx="20263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専門員</a:t>
            </a:r>
            <a:r>
              <a:rPr kumimoji="1" lang="ja-JP" altLang="en-US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所掌事務</a:t>
            </a:r>
            <a:r>
              <a:rPr kumimoji="1" lang="en-US" altLang="ja-JP" sz="16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(3)</a:t>
            </a:r>
            <a:endParaRPr kumimoji="1" lang="ja-JP" altLang="en-US" sz="16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15107</TotalTime>
  <Words>532</Words>
  <Application>Microsoft Office PowerPoint</Application>
  <PresentationFormat>ワイド画面</PresentationFormat>
  <Paragraphs>81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  <vt:variant>
        <vt:lpstr>目的別スライド ショー</vt:lpstr>
      </vt:variant>
      <vt:variant>
        <vt:i4>1</vt:i4>
      </vt:variant>
    </vt:vector>
  </HeadingPairs>
  <TitlesOfParts>
    <vt:vector size="9" baseType="lpstr">
      <vt:lpstr>Meiryo UI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nakayama masaki</cp:lastModifiedBy>
  <cp:revision>427</cp:revision>
  <cp:lastPrinted>2019-05-31T06:58:29Z</cp:lastPrinted>
  <dcterms:created xsi:type="dcterms:W3CDTF">2015-08-12T01:03:55Z</dcterms:created>
  <dcterms:modified xsi:type="dcterms:W3CDTF">2021-04-05T05:42:15Z</dcterms:modified>
</cp:coreProperties>
</file>