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735763" cy="98663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86" d="100"/>
          <a:sy n="86" d="100"/>
        </p:scale>
        <p:origin x="10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2021/4/1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2906166"/>
            <a:ext cx="10393147" cy="3688225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00038" y="603495"/>
            <a:ext cx="5653990" cy="190426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情報発信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845501" y="1005420"/>
            <a:ext cx="599429" cy="787538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444530" y="3519393"/>
            <a:ext cx="264486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712896" y="5187304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5171976" y="4246827"/>
            <a:ext cx="2879494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455719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10276410" y="293178"/>
            <a:ext cx="1714004" cy="620633"/>
          </a:xfrm>
          <a:prstGeom prst="wedgeRoundRectCallout">
            <a:avLst>
              <a:gd name="adj1" fmla="val -54661"/>
              <a:gd name="adj2" fmla="val 18524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管理者に対して経営者へのレクチャーを支援することが効果的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10990812" y="2212019"/>
            <a:ext cx="1201188" cy="620633"/>
          </a:xfrm>
          <a:prstGeom prst="wedgeRoundRectCallout">
            <a:avLst>
              <a:gd name="adj1" fmla="val -42766"/>
              <a:gd name="adj2" fmla="val -8640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管理者がいなければ経営者に対して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29339" y="14287"/>
            <a:ext cx="1762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1517035" y="634918"/>
            <a:ext cx="3695445" cy="19913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経営者の意識レベル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①セキュリティ被害を対岸の火事だとして、対策を進める意識の低い企業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・セキュリティをビジネスの基盤として捉え、原価意識を持って費用対効果の高い対策をしようとしている企業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③過剰なセキュリティ意識により、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活用を著しく制限している企業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活用を事業戦略上に位置づけ、セキュリティを強く意識し、積極的に競争力強化に利活用しようとしている企業（政府の対策の目標）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079744" y="1261481"/>
            <a:ext cx="1380984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58334" y="5719517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1021" y="4361726"/>
            <a:ext cx="163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蓄積した情報に基づいて、ユーザレベル毎に発信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01133" y="2298564"/>
            <a:ext cx="1482701" cy="740391"/>
          </a:xfrm>
          <a:prstGeom prst="wedgeRectCallout">
            <a:avLst>
              <a:gd name="adj1" fmla="val 19854"/>
              <a:gd name="adj2" fmla="val -13533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</a:t>
            </a: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1477847"/>
          </a:xfrm>
          <a:prstGeom prst="wedgeRectCallout">
            <a:avLst>
              <a:gd name="adj1" fmla="val -67087"/>
              <a:gd name="adj2" fmla="val -11308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IT,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セキュリティに全く関心のない企業には情報セキュリティ対策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か条を。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675096" y="5920884"/>
            <a:ext cx="1359077" cy="673507"/>
          </a:xfrm>
          <a:prstGeom prst="wedgeRectCallout">
            <a:avLst>
              <a:gd name="adj1" fmla="val -101165"/>
              <a:gd name="adj2" fmla="val -494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0" name="フローチャート : 磁気ディスク 53"/>
          <p:cNvSpPr/>
          <p:nvPr/>
        </p:nvSpPr>
        <p:spPr>
          <a:xfrm>
            <a:off x="1833229" y="3824852"/>
            <a:ext cx="1622490" cy="940926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重要インフラ向け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1679039" y="6111785"/>
            <a:ext cx="177668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2"/>
            <a:ext cx="1042158" cy="74328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2965146" y="3517303"/>
            <a:ext cx="2297187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（対象経営者・管理者のレベル毎）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フローチャート : 磁気ディスク 53"/>
          <p:cNvSpPr/>
          <p:nvPr/>
        </p:nvSpPr>
        <p:spPr>
          <a:xfrm>
            <a:off x="5416173" y="3564803"/>
            <a:ext cx="1622490" cy="796923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ガイドブック、相談対応用ハンドブック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対応フロー、案内先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8117155" y="3949565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-1" y="-95002"/>
            <a:ext cx="2782557" cy="819398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相互協力協定</a:t>
            </a:r>
            <a:endParaRPr kumimoji="1"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606674" y="2861850"/>
            <a:ext cx="1557003" cy="439643"/>
          </a:xfrm>
          <a:prstGeom prst="wedgeRectCallout">
            <a:avLst>
              <a:gd name="adj1" fmla="val -428"/>
              <a:gd name="adj2" fmla="val 1440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</a:p>
        </p:txBody>
      </p:sp>
      <p:sp>
        <p:nvSpPr>
          <p:cNvPr id="96" name="フレーム 95"/>
          <p:cNvSpPr/>
          <p:nvPr/>
        </p:nvSpPr>
        <p:spPr>
          <a:xfrm>
            <a:off x="101133" y="3075558"/>
            <a:ext cx="1398384" cy="1920634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101133" y="4750277"/>
            <a:ext cx="1512984" cy="2107723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企業経営のためのサイバーセキュリティの考え方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サイバーセキュリティはやむを得ない「費用」でなく、</a:t>
            </a:r>
            <a:r>
              <a:rPr lang="en-US" altLang="ja-JP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活用した積極的な経営への「投資」と位置付ける</a:t>
            </a:r>
            <a:endParaRPr kumimoji="1" lang="ja-JP" altLang="en-US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65053" y="4767440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114804" y="3685011"/>
            <a:ext cx="938060" cy="878347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15093</TotalTime>
  <Words>498</Words>
  <Application>Microsoft Office PowerPoint</Application>
  <PresentationFormat>ワイド画面</PresentationFormat>
  <Paragraphs>77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9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nakayama masaki</cp:lastModifiedBy>
  <cp:revision>427</cp:revision>
  <cp:lastPrinted>2019-05-31T06:58:29Z</cp:lastPrinted>
  <dcterms:created xsi:type="dcterms:W3CDTF">2015-08-12T01:03:55Z</dcterms:created>
  <dcterms:modified xsi:type="dcterms:W3CDTF">2021-04-01T01:39:21Z</dcterms:modified>
</cp:coreProperties>
</file>