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p:sldMasterIdLst>
    <p:sldMasterId id="2147483672" r:id="rId1"/>
  </p:sldMasterIdLst>
  <p:notesMasterIdLst>
    <p:notesMasterId r:id="rId13"/>
  </p:notesMasterIdLst>
  <p:sldIdLst>
    <p:sldId id="256" r:id="rId2"/>
    <p:sldId id="263" r:id="rId3"/>
    <p:sldId id="269" r:id="rId4"/>
    <p:sldId id="273" r:id="rId5"/>
    <p:sldId id="272" r:id="rId6"/>
    <p:sldId id="274" r:id="rId7"/>
    <p:sldId id="275" r:id="rId8"/>
    <p:sldId id="276" r:id="rId9"/>
    <p:sldId id="267" r:id="rId10"/>
    <p:sldId id="280" r:id="rId11"/>
    <p:sldId id="278" r:id="rId12"/>
  </p:sldIdLst>
  <p:sldSz cx="5327650" cy="7559675"/>
  <p:notesSz cx="6807200" cy="9939338"/>
  <p:defaultTextStyle>
    <a:defPPr>
      <a:defRPr lang="ja-JP"/>
    </a:defPPr>
    <a:lvl1pPr marL="0" algn="l" defTabSz="702899" rtl="0" eaLnBrk="1" latinLnBrk="0" hangingPunct="1">
      <a:defRPr kumimoji="1" sz="1384" kern="1200">
        <a:solidFill>
          <a:schemeClr val="tx1"/>
        </a:solidFill>
        <a:latin typeface="+mn-lt"/>
        <a:ea typeface="+mn-ea"/>
        <a:cs typeface="+mn-cs"/>
      </a:defRPr>
    </a:lvl1pPr>
    <a:lvl2pPr marL="351450" algn="l" defTabSz="702899" rtl="0" eaLnBrk="1" latinLnBrk="0" hangingPunct="1">
      <a:defRPr kumimoji="1" sz="1384" kern="1200">
        <a:solidFill>
          <a:schemeClr val="tx1"/>
        </a:solidFill>
        <a:latin typeface="+mn-lt"/>
        <a:ea typeface="+mn-ea"/>
        <a:cs typeface="+mn-cs"/>
      </a:defRPr>
    </a:lvl2pPr>
    <a:lvl3pPr marL="702899" algn="l" defTabSz="702899" rtl="0" eaLnBrk="1" latinLnBrk="0" hangingPunct="1">
      <a:defRPr kumimoji="1" sz="1384" kern="1200">
        <a:solidFill>
          <a:schemeClr val="tx1"/>
        </a:solidFill>
        <a:latin typeface="+mn-lt"/>
        <a:ea typeface="+mn-ea"/>
        <a:cs typeface="+mn-cs"/>
      </a:defRPr>
    </a:lvl3pPr>
    <a:lvl4pPr marL="1054349" algn="l" defTabSz="702899" rtl="0" eaLnBrk="1" latinLnBrk="0" hangingPunct="1">
      <a:defRPr kumimoji="1" sz="1384" kern="1200">
        <a:solidFill>
          <a:schemeClr val="tx1"/>
        </a:solidFill>
        <a:latin typeface="+mn-lt"/>
        <a:ea typeface="+mn-ea"/>
        <a:cs typeface="+mn-cs"/>
      </a:defRPr>
    </a:lvl4pPr>
    <a:lvl5pPr marL="1405799" algn="l" defTabSz="702899" rtl="0" eaLnBrk="1" latinLnBrk="0" hangingPunct="1">
      <a:defRPr kumimoji="1" sz="1384" kern="1200">
        <a:solidFill>
          <a:schemeClr val="tx1"/>
        </a:solidFill>
        <a:latin typeface="+mn-lt"/>
        <a:ea typeface="+mn-ea"/>
        <a:cs typeface="+mn-cs"/>
      </a:defRPr>
    </a:lvl5pPr>
    <a:lvl6pPr marL="1757248" algn="l" defTabSz="702899" rtl="0" eaLnBrk="1" latinLnBrk="0" hangingPunct="1">
      <a:defRPr kumimoji="1" sz="1384" kern="1200">
        <a:solidFill>
          <a:schemeClr val="tx1"/>
        </a:solidFill>
        <a:latin typeface="+mn-lt"/>
        <a:ea typeface="+mn-ea"/>
        <a:cs typeface="+mn-cs"/>
      </a:defRPr>
    </a:lvl6pPr>
    <a:lvl7pPr marL="2108698" algn="l" defTabSz="702899" rtl="0" eaLnBrk="1" latinLnBrk="0" hangingPunct="1">
      <a:defRPr kumimoji="1" sz="1384" kern="1200">
        <a:solidFill>
          <a:schemeClr val="tx1"/>
        </a:solidFill>
        <a:latin typeface="+mn-lt"/>
        <a:ea typeface="+mn-ea"/>
        <a:cs typeface="+mn-cs"/>
      </a:defRPr>
    </a:lvl7pPr>
    <a:lvl8pPr marL="2460147" algn="l" defTabSz="702899" rtl="0" eaLnBrk="1" latinLnBrk="0" hangingPunct="1">
      <a:defRPr kumimoji="1" sz="1384" kern="1200">
        <a:solidFill>
          <a:schemeClr val="tx1"/>
        </a:solidFill>
        <a:latin typeface="+mn-lt"/>
        <a:ea typeface="+mn-ea"/>
        <a:cs typeface="+mn-cs"/>
      </a:defRPr>
    </a:lvl8pPr>
    <a:lvl9pPr marL="2811597" algn="l" defTabSz="702899" rtl="0" eaLnBrk="1" latinLnBrk="0" hangingPunct="1">
      <a:defRPr kumimoji="1" sz="1384"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810" userDrawn="1">
          <p15:clr>
            <a:srgbClr val="A4A3A4"/>
          </p15:clr>
        </p15:guide>
        <p15:guide id="2" pos="16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082"/>
    <a:srgbClr val="FFFF80"/>
    <a:srgbClr val="FFCC66"/>
    <a:srgbClr val="C00000"/>
    <a:srgbClr val="FFFF99"/>
    <a:srgbClr val="4472C4"/>
    <a:srgbClr val="FFCC00"/>
    <a:srgbClr val="99FFCC"/>
    <a:srgbClr val="7737AB"/>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32" autoAdjust="0"/>
    <p:restoredTop sz="96429" autoAdjust="0"/>
  </p:normalViewPr>
  <p:slideViewPr>
    <p:cSldViewPr snapToGrid="0">
      <p:cViewPr>
        <p:scale>
          <a:sx n="74" d="100"/>
          <a:sy n="74" d="100"/>
        </p:scale>
        <p:origin x="-2100" y="162"/>
      </p:cViewPr>
      <p:guideLst>
        <p:guide orient="horz" pos="3810"/>
        <p:guide pos="167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49989" cy="497970"/>
          </a:xfrm>
          <a:prstGeom prst="rect">
            <a:avLst/>
          </a:prstGeom>
        </p:spPr>
        <p:txBody>
          <a:bodyPr vert="horz" lIns="88334" tIns="44167" rIns="88334" bIns="44167" rtlCol="0"/>
          <a:lstStyle>
            <a:lvl1pPr algn="l">
              <a:defRPr sz="1100"/>
            </a:lvl1pPr>
          </a:lstStyle>
          <a:p>
            <a:endParaRPr kumimoji="1" lang="ja-JP" altLang="en-US" dirty="0"/>
          </a:p>
        </p:txBody>
      </p:sp>
      <p:sp>
        <p:nvSpPr>
          <p:cNvPr id="3" name="日付プレースホルダー 2"/>
          <p:cNvSpPr>
            <a:spLocks noGrp="1"/>
          </p:cNvSpPr>
          <p:nvPr>
            <p:ph type="dt" idx="1"/>
          </p:nvPr>
        </p:nvSpPr>
        <p:spPr>
          <a:xfrm>
            <a:off x="3855690" y="0"/>
            <a:ext cx="2949989" cy="497970"/>
          </a:xfrm>
          <a:prstGeom prst="rect">
            <a:avLst/>
          </a:prstGeom>
        </p:spPr>
        <p:txBody>
          <a:bodyPr vert="horz" lIns="88334" tIns="44167" rIns="88334" bIns="44167" rtlCol="0"/>
          <a:lstStyle>
            <a:lvl1pPr algn="r">
              <a:defRPr sz="1100"/>
            </a:lvl1pPr>
          </a:lstStyle>
          <a:p>
            <a:fld id="{36FD75D3-C331-430D-A772-E6E922DB5740}" type="datetimeFigureOut">
              <a:rPr kumimoji="1" lang="ja-JP" altLang="en-US" smtClean="0"/>
              <a:pPr/>
              <a:t>2019/3/20</a:t>
            </a:fld>
            <a:endParaRPr kumimoji="1" lang="ja-JP" altLang="en-US" dirty="0"/>
          </a:p>
        </p:txBody>
      </p:sp>
      <p:sp>
        <p:nvSpPr>
          <p:cNvPr id="4" name="スライド イメージ プレースホルダー 3"/>
          <p:cNvSpPr>
            <a:spLocks noGrp="1" noRot="1" noChangeAspect="1"/>
          </p:cNvSpPr>
          <p:nvPr>
            <p:ph type="sldImg" idx="2"/>
          </p:nvPr>
        </p:nvSpPr>
        <p:spPr>
          <a:xfrm>
            <a:off x="2220913" y="1243013"/>
            <a:ext cx="2365375" cy="3354387"/>
          </a:xfrm>
          <a:prstGeom prst="rect">
            <a:avLst/>
          </a:prstGeom>
          <a:noFill/>
          <a:ln w="12700">
            <a:solidFill>
              <a:prstClr val="black"/>
            </a:solidFill>
          </a:ln>
        </p:spPr>
        <p:txBody>
          <a:bodyPr vert="horz" lIns="88334" tIns="44167" rIns="88334" bIns="44167" rtlCol="0" anchor="ctr"/>
          <a:lstStyle/>
          <a:p>
            <a:endParaRPr lang="ja-JP" altLang="en-US" dirty="0"/>
          </a:p>
        </p:txBody>
      </p:sp>
      <p:sp>
        <p:nvSpPr>
          <p:cNvPr id="5" name="ノート プレースホルダー 4"/>
          <p:cNvSpPr>
            <a:spLocks noGrp="1"/>
          </p:cNvSpPr>
          <p:nvPr>
            <p:ph type="body" sz="quarter" idx="3"/>
          </p:nvPr>
        </p:nvSpPr>
        <p:spPr>
          <a:xfrm>
            <a:off x="680417" y="4783895"/>
            <a:ext cx="5446369" cy="3912834"/>
          </a:xfrm>
          <a:prstGeom prst="rect">
            <a:avLst/>
          </a:prstGeom>
        </p:spPr>
        <p:txBody>
          <a:bodyPr vert="horz" lIns="88334" tIns="44167" rIns="88334" bIns="44167"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9441370"/>
            <a:ext cx="2949989" cy="497970"/>
          </a:xfrm>
          <a:prstGeom prst="rect">
            <a:avLst/>
          </a:prstGeom>
        </p:spPr>
        <p:txBody>
          <a:bodyPr vert="horz" lIns="88334" tIns="44167" rIns="88334" bIns="44167" rtlCol="0" anchor="b"/>
          <a:lstStyle>
            <a:lvl1pPr algn="l">
              <a:defRPr sz="1100"/>
            </a:lvl1pPr>
          </a:lstStyle>
          <a:p>
            <a:endParaRPr kumimoji="1" lang="ja-JP" altLang="en-US" dirty="0"/>
          </a:p>
        </p:txBody>
      </p:sp>
      <p:sp>
        <p:nvSpPr>
          <p:cNvPr id="7" name="スライド番号プレースホルダー 6"/>
          <p:cNvSpPr>
            <a:spLocks noGrp="1"/>
          </p:cNvSpPr>
          <p:nvPr>
            <p:ph type="sldNum" sz="quarter" idx="5"/>
          </p:nvPr>
        </p:nvSpPr>
        <p:spPr>
          <a:xfrm>
            <a:off x="3855690" y="9441370"/>
            <a:ext cx="2949989" cy="497970"/>
          </a:xfrm>
          <a:prstGeom prst="rect">
            <a:avLst/>
          </a:prstGeom>
        </p:spPr>
        <p:txBody>
          <a:bodyPr vert="horz" lIns="88334" tIns="44167" rIns="88334" bIns="44167" rtlCol="0" anchor="b"/>
          <a:lstStyle>
            <a:lvl1pPr algn="r">
              <a:defRPr sz="1100"/>
            </a:lvl1pPr>
          </a:lstStyle>
          <a:p>
            <a:fld id="{6E805717-9E47-4A1F-AB14-698BED6EE0D7}" type="slidenum">
              <a:rPr kumimoji="1" lang="ja-JP" altLang="en-US" smtClean="0"/>
              <a:pPr/>
              <a:t>‹#›</a:t>
            </a:fld>
            <a:endParaRPr kumimoji="1" lang="ja-JP" altLang="en-US" dirty="0"/>
          </a:p>
        </p:txBody>
      </p:sp>
    </p:spTree>
    <p:extLst>
      <p:ext uri="{BB962C8B-B14F-4D97-AF65-F5344CB8AC3E}">
        <p14:creationId xmlns:p14="http://schemas.microsoft.com/office/powerpoint/2010/main" val="1007550853"/>
      </p:ext>
    </p:extLst>
  </p:cSld>
  <p:clrMap bg1="lt1" tx1="dk1" bg2="lt2" tx2="dk2" accent1="accent1" accent2="accent2" accent3="accent3" accent4="accent4" accent5="accent5" accent6="accent6" hlink="hlink" folHlink="folHlink"/>
  <p:notesStyle>
    <a:lvl1pPr marL="0" algn="l" defTabSz="702899" rtl="0" eaLnBrk="1" latinLnBrk="0" hangingPunct="1">
      <a:defRPr kumimoji="1" sz="922" kern="1200">
        <a:solidFill>
          <a:schemeClr val="tx1"/>
        </a:solidFill>
        <a:latin typeface="+mn-lt"/>
        <a:ea typeface="+mn-ea"/>
        <a:cs typeface="+mn-cs"/>
      </a:defRPr>
    </a:lvl1pPr>
    <a:lvl2pPr marL="351450" algn="l" defTabSz="702899" rtl="0" eaLnBrk="1" latinLnBrk="0" hangingPunct="1">
      <a:defRPr kumimoji="1" sz="922" kern="1200">
        <a:solidFill>
          <a:schemeClr val="tx1"/>
        </a:solidFill>
        <a:latin typeface="+mn-lt"/>
        <a:ea typeface="+mn-ea"/>
        <a:cs typeface="+mn-cs"/>
      </a:defRPr>
    </a:lvl2pPr>
    <a:lvl3pPr marL="702899" algn="l" defTabSz="702899" rtl="0" eaLnBrk="1" latinLnBrk="0" hangingPunct="1">
      <a:defRPr kumimoji="1" sz="922" kern="1200">
        <a:solidFill>
          <a:schemeClr val="tx1"/>
        </a:solidFill>
        <a:latin typeface="+mn-lt"/>
        <a:ea typeface="+mn-ea"/>
        <a:cs typeface="+mn-cs"/>
      </a:defRPr>
    </a:lvl3pPr>
    <a:lvl4pPr marL="1054349" algn="l" defTabSz="702899" rtl="0" eaLnBrk="1" latinLnBrk="0" hangingPunct="1">
      <a:defRPr kumimoji="1" sz="922" kern="1200">
        <a:solidFill>
          <a:schemeClr val="tx1"/>
        </a:solidFill>
        <a:latin typeface="+mn-lt"/>
        <a:ea typeface="+mn-ea"/>
        <a:cs typeface="+mn-cs"/>
      </a:defRPr>
    </a:lvl4pPr>
    <a:lvl5pPr marL="1405799" algn="l" defTabSz="702899" rtl="0" eaLnBrk="1" latinLnBrk="0" hangingPunct="1">
      <a:defRPr kumimoji="1" sz="922" kern="1200">
        <a:solidFill>
          <a:schemeClr val="tx1"/>
        </a:solidFill>
        <a:latin typeface="+mn-lt"/>
        <a:ea typeface="+mn-ea"/>
        <a:cs typeface="+mn-cs"/>
      </a:defRPr>
    </a:lvl5pPr>
    <a:lvl6pPr marL="1757248" algn="l" defTabSz="702899" rtl="0" eaLnBrk="1" latinLnBrk="0" hangingPunct="1">
      <a:defRPr kumimoji="1" sz="922" kern="1200">
        <a:solidFill>
          <a:schemeClr val="tx1"/>
        </a:solidFill>
        <a:latin typeface="+mn-lt"/>
        <a:ea typeface="+mn-ea"/>
        <a:cs typeface="+mn-cs"/>
      </a:defRPr>
    </a:lvl6pPr>
    <a:lvl7pPr marL="2108698" algn="l" defTabSz="702899" rtl="0" eaLnBrk="1" latinLnBrk="0" hangingPunct="1">
      <a:defRPr kumimoji="1" sz="922" kern="1200">
        <a:solidFill>
          <a:schemeClr val="tx1"/>
        </a:solidFill>
        <a:latin typeface="+mn-lt"/>
        <a:ea typeface="+mn-ea"/>
        <a:cs typeface="+mn-cs"/>
      </a:defRPr>
    </a:lvl7pPr>
    <a:lvl8pPr marL="2460147" algn="l" defTabSz="702899" rtl="0" eaLnBrk="1" latinLnBrk="0" hangingPunct="1">
      <a:defRPr kumimoji="1" sz="922" kern="1200">
        <a:solidFill>
          <a:schemeClr val="tx1"/>
        </a:solidFill>
        <a:latin typeface="+mn-lt"/>
        <a:ea typeface="+mn-ea"/>
        <a:cs typeface="+mn-cs"/>
      </a:defRPr>
    </a:lvl8pPr>
    <a:lvl9pPr marL="2811597" algn="l" defTabSz="702899" rtl="0" eaLnBrk="1" latinLnBrk="0" hangingPunct="1">
      <a:defRPr kumimoji="1" sz="92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220913" y="1243013"/>
            <a:ext cx="2365375" cy="33543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E805717-9E47-4A1F-AB14-698BED6EE0D7}" type="slidenum">
              <a:rPr kumimoji="1" lang="ja-JP" altLang="en-US" smtClean="0"/>
              <a:pPr/>
              <a:t>0</a:t>
            </a:fld>
            <a:endParaRPr kumimoji="1" lang="ja-JP" altLang="en-US" dirty="0"/>
          </a:p>
        </p:txBody>
      </p:sp>
    </p:spTree>
    <p:extLst>
      <p:ext uri="{BB962C8B-B14F-4D97-AF65-F5344CB8AC3E}">
        <p14:creationId xmlns:p14="http://schemas.microsoft.com/office/powerpoint/2010/main" val="856536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E805717-9E47-4A1F-AB14-698BED6EE0D7}" type="slidenum">
              <a:rPr kumimoji="1" lang="ja-JP" altLang="en-US" smtClean="0"/>
              <a:pPr/>
              <a:t>1</a:t>
            </a:fld>
            <a:endParaRPr kumimoji="1" lang="ja-JP" altLang="en-US"/>
          </a:p>
        </p:txBody>
      </p:sp>
    </p:spTree>
    <p:extLst>
      <p:ext uri="{BB962C8B-B14F-4D97-AF65-F5344CB8AC3E}">
        <p14:creationId xmlns:p14="http://schemas.microsoft.com/office/powerpoint/2010/main" val="4177258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E805717-9E47-4A1F-AB14-698BED6EE0D7}" type="slidenum">
              <a:rPr kumimoji="1" lang="ja-JP" altLang="en-US" smtClean="0"/>
              <a:pPr/>
              <a:t>2</a:t>
            </a:fld>
            <a:endParaRPr kumimoji="1" lang="ja-JP" altLang="en-US"/>
          </a:p>
        </p:txBody>
      </p:sp>
    </p:spTree>
    <p:extLst>
      <p:ext uri="{BB962C8B-B14F-4D97-AF65-F5344CB8AC3E}">
        <p14:creationId xmlns:p14="http://schemas.microsoft.com/office/powerpoint/2010/main" val="2397049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E805717-9E47-4A1F-AB14-698BED6EE0D7}" type="slidenum">
              <a:rPr kumimoji="1" lang="ja-JP" altLang="en-US" smtClean="0"/>
              <a:pPr/>
              <a:t>3</a:t>
            </a:fld>
            <a:endParaRPr kumimoji="1" lang="ja-JP" altLang="en-US"/>
          </a:p>
        </p:txBody>
      </p:sp>
    </p:spTree>
    <p:extLst>
      <p:ext uri="{BB962C8B-B14F-4D97-AF65-F5344CB8AC3E}">
        <p14:creationId xmlns:p14="http://schemas.microsoft.com/office/powerpoint/2010/main" val="2342854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E805717-9E47-4A1F-AB14-698BED6EE0D7}" type="slidenum">
              <a:rPr kumimoji="1" lang="ja-JP" altLang="en-US" smtClean="0"/>
              <a:pPr/>
              <a:t>4</a:t>
            </a:fld>
            <a:endParaRPr kumimoji="1" lang="ja-JP" altLang="en-US"/>
          </a:p>
        </p:txBody>
      </p:sp>
    </p:spTree>
    <p:extLst>
      <p:ext uri="{BB962C8B-B14F-4D97-AF65-F5344CB8AC3E}">
        <p14:creationId xmlns:p14="http://schemas.microsoft.com/office/powerpoint/2010/main" val="2297843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E805717-9E47-4A1F-AB14-698BED6EE0D7}" type="slidenum">
              <a:rPr kumimoji="1" lang="ja-JP" altLang="en-US" smtClean="0"/>
              <a:pPr/>
              <a:t>5</a:t>
            </a:fld>
            <a:endParaRPr kumimoji="1" lang="ja-JP" altLang="en-US"/>
          </a:p>
        </p:txBody>
      </p:sp>
    </p:spTree>
    <p:extLst>
      <p:ext uri="{BB962C8B-B14F-4D97-AF65-F5344CB8AC3E}">
        <p14:creationId xmlns:p14="http://schemas.microsoft.com/office/powerpoint/2010/main" val="2870782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E805717-9E47-4A1F-AB14-698BED6EE0D7}" type="slidenum">
              <a:rPr kumimoji="1" lang="ja-JP" altLang="en-US" smtClean="0"/>
              <a:pPr/>
              <a:t>6</a:t>
            </a:fld>
            <a:endParaRPr kumimoji="1" lang="ja-JP" altLang="en-US"/>
          </a:p>
        </p:txBody>
      </p:sp>
    </p:spTree>
    <p:extLst>
      <p:ext uri="{BB962C8B-B14F-4D97-AF65-F5344CB8AC3E}">
        <p14:creationId xmlns:p14="http://schemas.microsoft.com/office/powerpoint/2010/main" val="1745950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E805717-9E47-4A1F-AB14-698BED6EE0D7}" type="slidenum">
              <a:rPr kumimoji="1" lang="ja-JP" altLang="en-US" smtClean="0"/>
              <a:pPr/>
              <a:t>7</a:t>
            </a:fld>
            <a:endParaRPr kumimoji="1" lang="ja-JP" altLang="en-US"/>
          </a:p>
        </p:txBody>
      </p:sp>
    </p:spTree>
    <p:extLst>
      <p:ext uri="{BB962C8B-B14F-4D97-AF65-F5344CB8AC3E}">
        <p14:creationId xmlns:p14="http://schemas.microsoft.com/office/powerpoint/2010/main" val="1001833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399574" y="1237197"/>
            <a:ext cx="4528503" cy="2631887"/>
          </a:xfrm>
        </p:spPr>
        <p:txBody>
          <a:bodyPr anchor="b"/>
          <a:lstStyle>
            <a:lvl1pPr algn="ctr">
              <a:defRPr sz="3496"/>
            </a:lvl1pPr>
          </a:lstStyle>
          <a:p>
            <a:r>
              <a:rPr lang="ja-JP" altLang="en-US"/>
              <a:t>マスター タイトルの書式設定</a:t>
            </a:r>
            <a:endParaRPr lang="en-US" dirty="0"/>
          </a:p>
        </p:txBody>
      </p:sp>
      <p:sp>
        <p:nvSpPr>
          <p:cNvPr id="3" name="Subtitle 2"/>
          <p:cNvSpPr>
            <a:spLocks noGrp="1"/>
          </p:cNvSpPr>
          <p:nvPr>
            <p:ph type="subTitle" idx="1"/>
          </p:nvPr>
        </p:nvSpPr>
        <p:spPr>
          <a:xfrm>
            <a:off x="665956" y="3970580"/>
            <a:ext cx="3995738" cy="1825171"/>
          </a:xfrm>
        </p:spPr>
        <p:txBody>
          <a:bodyPr/>
          <a:lstStyle>
            <a:lvl1pPr marL="0" indent="0" algn="ctr">
              <a:buNone/>
              <a:defRPr sz="1398"/>
            </a:lvl1pPr>
            <a:lvl2pPr marL="266365" indent="0" algn="ctr">
              <a:buNone/>
              <a:defRPr sz="1165"/>
            </a:lvl2pPr>
            <a:lvl3pPr marL="532729" indent="0" algn="ctr">
              <a:buNone/>
              <a:defRPr sz="1049"/>
            </a:lvl3pPr>
            <a:lvl4pPr marL="799094" indent="0" algn="ctr">
              <a:buNone/>
              <a:defRPr sz="932"/>
            </a:lvl4pPr>
            <a:lvl5pPr marL="1065459" indent="0" algn="ctr">
              <a:buNone/>
              <a:defRPr sz="932"/>
            </a:lvl5pPr>
            <a:lvl6pPr marL="1331824" indent="0" algn="ctr">
              <a:buNone/>
              <a:defRPr sz="932"/>
            </a:lvl6pPr>
            <a:lvl7pPr marL="1598188" indent="0" algn="ctr">
              <a:buNone/>
              <a:defRPr sz="932"/>
            </a:lvl7pPr>
            <a:lvl8pPr marL="1864553" indent="0" algn="ctr">
              <a:buNone/>
              <a:defRPr sz="932"/>
            </a:lvl8pPr>
            <a:lvl9pPr marL="2130918" indent="0" algn="ctr">
              <a:buNone/>
              <a:defRPr sz="932"/>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94B8655-FEA2-4F4A-8E8F-2F7F3D216149}" type="datetime1">
              <a:rPr kumimoji="1" lang="ja-JP" altLang="en-US" smtClean="0"/>
              <a:t>2019/3/20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462390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16704D4-483B-47A8-BE5B-6FF71FEB28EE}" type="datetime1">
              <a:rPr kumimoji="1" lang="ja-JP" altLang="en-US" smtClean="0"/>
              <a:t>2019/3/20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3964706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2600" y="402483"/>
            <a:ext cx="1148775" cy="6406475"/>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366276" y="402483"/>
            <a:ext cx="3379728" cy="640647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B571405-A9A7-4091-860A-F170D72EA2A0}" type="datetime1">
              <a:rPr kumimoji="1" lang="ja-JP" altLang="en-US" smtClean="0"/>
              <a:t>2019/3/20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1832763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BA4F158-1E9F-4AEC-B42B-D2AE9500E887}" type="datetime1">
              <a:rPr kumimoji="1" lang="ja-JP" altLang="en-US" smtClean="0"/>
              <a:t>2019/3/20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2218232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363501" y="1884671"/>
            <a:ext cx="4595098" cy="3144614"/>
          </a:xfrm>
        </p:spPr>
        <p:txBody>
          <a:bodyPr anchor="b"/>
          <a:lstStyle>
            <a:lvl1pPr>
              <a:defRPr sz="3496"/>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63501" y="5059035"/>
            <a:ext cx="4595098" cy="1653678"/>
          </a:xfrm>
        </p:spPr>
        <p:txBody>
          <a:bodyPr/>
          <a:lstStyle>
            <a:lvl1pPr marL="0" indent="0">
              <a:buNone/>
              <a:defRPr sz="1398">
                <a:solidFill>
                  <a:schemeClr val="tx1"/>
                </a:solidFill>
              </a:defRPr>
            </a:lvl1pPr>
            <a:lvl2pPr marL="266365" indent="0">
              <a:buNone/>
              <a:defRPr sz="1165">
                <a:solidFill>
                  <a:schemeClr val="tx1">
                    <a:tint val="75000"/>
                  </a:schemeClr>
                </a:solidFill>
              </a:defRPr>
            </a:lvl2pPr>
            <a:lvl3pPr marL="532729" indent="0">
              <a:buNone/>
              <a:defRPr sz="1049">
                <a:solidFill>
                  <a:schemeClr val="tx1">
                    <a:tint val="75000"/>
                  </a:schemeClr>
                </a:solidFill>
              </a:defRPr>
            </a:lvl3pPr>
            <a:lvl4pPr marL="799094" indent="0">
              <a:buNone/>
              <a:defRPr sz="932">
                <a:solidFill>
                  <a:schemeClr val="tx1">
                    <a:tint val="75000"/>
                  </a:schemeClr>
                </a:solidFill>
              </a:defRPr>
            </a:lvl4pPr>
            <a:lvl5pPr marL="1065459" indent="0">
              <a:buNone/>
              <a:defRPr sz="932">
                <a:solidFill>
                  <a:schemeClr val="tx1">
                    <a:tint val="75000"/>
                  </a:schemeClr>
                </a:solidFill>
              </a:defRPr>
            </a:lvl5pPr>
            <a:lvl6pPr marL="1331824" indent="0">
              <a:buNone/>
              <a:defRPr sz="932">
                <a:solidFill>
                  <a:schemeClr val="tx1">
                    <a:tint val="75000"/>
                  </a:schemeClr>
                </a:solidFill>
              </a:defRPr>
            </a:lvl6pPr>
            <a:lvl7pPr marL="1598188" indent="0">
              <a:buNone/>
              <a:defRPr sz="932">
                <a:solidFill>
                  <a:schemeClr val="tx1">
                    <a:tint val="75000"/>
                  </a:schemeClr>
                </a:solidFill>
              </a:defRPr>
            </a:lvl7pPr>
            <a:lvl8pPr marL="1864553" indent="0">
              <a:buNone/>
              <a:defRPr sz="932">
                <a:solidFill>
                  <a:schemeClr val="tx1">
                    <a:tint val="75000"/>
                  </a:schemeClr>
                </a:solidFill>
              </a:defRPr>
            </a:lvl8pPr>
            <a:lvl9pPr marL="2130918" indent="0">
              <a:buNone/>
              <a:defRPr sz="932">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033F4EF-3B6C-46CF-A8BD-E2716514FA5B}" type="datetime1">
              <a:rPr kumimoji="1" lang="ja-JP" altLang="en-US" smtClean="0"/>
              <a:t>2019/3/20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2205033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366276" y="2012414"/>
            <a:ext cx="2264251" cy="479654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2697123" y="2012414"/>
            <a:ext cx="2264251" cy="479654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1D8D630-D380-48E9-96EF-05F89C48CCD8}" type="datetime1">
              <a:rPr kumimoji="1" lang="ja-JP" altLang="en-US" smtClean="0"/>
              <a:t>2019/3/20</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843876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366970" y="402484"/>
            <a:ext cx="4595098" cy="1461188"/>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366971" y="1853171"/>
            <a:ext cx="2253845" cy="908210"/>
          </a:xfrm>
        </p:spPr>
        <p:txBody>
          <a:bodyPr anchor="b"/>
          <a:lstStyle>
            <a:lvl1pPr marL="0" indent="0">
              <a:buNone/>
              <a:defRPr sz="1398" b="1"/>
            </a:lvl1pPr>
            <a:lvl2pPr marL="266365" indent="0">
              <a:buNone/>
              <a:defRPr sz="1165" b="1"/>
            </a:lvl2pPr>
            <a:lvl3pPr marL="532729" indent="0">
              <a:buNone/>
              <a:defRPr sz="1049" b="1"/>
            </a:lvl3pPr>
            <a:lvl4pPr marL="799094" indent="0">
              <a:buNone/>
              <a:defRPr sz="932" b="1"/>
            </a:lvl4pPr>
            <a:lvl5pPr marL="1065459" indent="0">
              <a:buNone/>
              <a:defRPr sz="932" b="1"/>
            </a:lvl5pPr>
            <a:lvl6pPr marL="1331824" indent="0">
              <a:buNone/>
              <a:defRPr sz="932" b="1"/>
            </a:lvl6pPr>
            <a:lvl7pPr marL="1598188" indent="0">
              <a:buNone/>
              <a:defRPr sz="932" b="1"/>
            </a:lvl7pPr>
            <a:lvl8pPr marL="1864553" indent="0">
              <a:buNone/>
              <a:defRPr sz="932" b="1"/>
            </a:lvl8pPr>
            <a:lvl9pPr marL="2130918" indent="0">
              <a:buNone/>
              <a:defRPr sz="932" b="1"/>
            </a:lvl9pPr>
          </a:lstStyle>
          <a:p>
            <a:pPr lvl="0"/>
            <a:r>
              <a:rPr lang="ja-JP" altLang="en-US"/>
              <a:t>マスター テキストの書式設定</a:t>
            </a:r>
          </a:p>
        </p:txBody>
      </p:sp>
      <p:sp>
        <p:nvSpPr>
          <p:cNvPr id="4" name="Content Placeholder 3"/>
          <p:cNvSpPr>
            <a:spLocks noGrp="1"/>
          </p:cNvSpPr>
          <p:nvPr>
            <p:ph sz="half" idx="2"/>
          </p:nvPr>
        </p:nvSpPr>
        <p:spPr>
          <a:xfrm>
            <a:off x="366971" y="2761381"/>
            <a:ext cx="2253845" cy="406157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2697123" y="1853171"/>
            <a:ext cx="2264945" cy="908210"/>
          </a:xfrm>
        </p:spPr>
        <p:txBody>
          <a:bodyPr anchor="b"/>
          <a:lstStyle>
            <a:lvl1pPr marL="0" indent="0">
              <a:buNone/>
              <a:defRPr sz="1398" b="1"/>
            </a:lvl1pPr>
            <a:lvl2pPr marL="266365" indent="0">
              <a:buNone/>
              <a:defRPr sz="1165" b="1"/>
            </a:lvl2pPr>
            <a:lvl3pPr marL="532729" indent="0">
              <a:buNone/>
              <a:defRPr sz="1049" b="1"/>
            </a:lvl3pPr>
            <a:lvl4pPr marL="799094" indent="0">
              <a:buNone/>
              <a:defRPr sz="932" b="1"/>
            </a:lvl4pPr>
            <a:lvl5pPr marL="1065459" indent="0">
              <a:buNone/>
              <a:defRPr sz="932" b="1"/>
            </a:lvl5pPr>
            <a:lvl6pPr marL="1331824" indent="0">
              <a:buNone/>
              <a:defRPr sz="932" b="1"/>
            </a:lvl6pPr>
            <a:lvl7pPr marL="1598188" indent="0">
              <a:buNone/>
              <a:defRPr sz="932" b="1"/>
            </a:lvl7pPr>
            <a:lvl8pPr marL="1864553" indent="0">
              <a:buNone/>
              <a:defRPr sz="932" b="1"/>
            </a:lvl8pPr>
            <a:lvl9pPr marL="2130918" indent="0">
              <a:buNone/>
              <a:defRPr sz="932" b="1"/>
            </a:lvl9pPr>
          </a:lstStyle>
          <a:p>
            <a:pPr lvl="0"/>
            <a:r>
              <a:rPr lang="ja-JP" altLang="en-US"/>
              <a:t>マスター テキストの書式設定</a:t>
            </a:r>
          </a:p>
        </p:txBody>
      </p:sp>
      <p:sp>
        <p:nvSpPr>
          <p:cNvPr id="6" name="Content Placeholder 5"/>
          <p:cNvSpPr>
            <a:spLocks noGrp="1"/>
          </p:cNvSpPr>
          <p:nvPr>
            <p:ph sz="quarter" idx="4"/>
          </p:nvPr>
        </p:nvSpPr>
        <p:spPr>
          <a:xfrm>
            <a:off x="2697123" y="2761381"/>
            <a:ext cx="2264945" cy="406157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C7A4592-B362-4D1D-A678-AB941E7A498C}" type="datetime1">
              <a:rPr kumimoji="1" lang="ja-JP" altLang="en-US" smtClean="0"/>
              <a:t>2019/3/20</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1851211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5C3C15A-00A2-4B23-9B0B-2101BD03B0D8}" type="datetime1">
              <a:rPr kumimoji="1" lang="ja-JP" altLang="en-US" smtClean="0"/>
              <a:t>2019/3/20</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1975807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91EFDB-7D20-4A49-A730-59CADAF3736A}" type="datetime1">
              <a:rPr kumimoji="1" lang="ja-JP" altLang="en-US" smtClean="0"/>
              <a:t>2019/3/20</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a:xfrm>
            <a:off x="4089221" y="7118670"/>
            <a:ext cx="1198721" cy="402483"/>
          </a:xfrm>
        </p:spPr>
        <p:txBody>
          <a:bodyPr/>
          <a:lstStyle>
            <a:lvl1pPr>
              <a:defRPr sz="1400"/>
            </a:lvl1pPr>
          </a:lstStyle>
          <a:p>
            <a:fld id="{BA1AACC8-012D-40C1-84DE-4014AE42646F}" type="slidenum">
              <a:rPr lang="ja-JP" altLang="en-US" smtClean="0"/>
              <a:pPr/>
              <a:t>‹#›</a:t>
            </a:fld>
            <a:endParaRPr lang="ja-JP" altLang="en-US" dirty="0"/>
          </a:p>
        </p:txBody>
      </p:sp>
    </p:spTree>
    <p:extLst>
      <p:ext uri="{BB962C8B-B14F-4D97-AF65-F5344CB8AC3E}">
        <p14:creationId xmlns:p14="http://schemas.microsoft.com/office/powerpoint/2010/main" val="3204039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366970" y="503978"/>
            <a:ext cx="1718306" cy="1763924"/>
          </a:xfrm>
        </p:spPr>
        <p:txBody>
          <a:bodyPr anchor="b"/>
          <a:lstStyle>
            <a:lvl1pPr>
              <a:defRPr sz="1864"/>
            </a:lvl1pPr>
          </a:lstStyle>
          <a:p>
            <a:r>
              <a:rPr lang="ja-JP" altLang="en-US"/>
              <a:t>マスター タイトルの書式設定</a:t>
            </a:r>
            <a:endParaRPr lang="en-US" dirty="0"/>
          </a:p>
        </p:txBody>
      </p:sp>
      <p:sp>
        <p:nvSpPr>
          <p:cNvPr id="3" name="Content Placeholder 2"/>
          <p:cNvSpPr>
            <a:spLocks noGrp="1"/>
          </p:cNvSpPr>
          <p:nvPr>
            <p:ph idx="1"/>
          </p:nvPr>
        </p:nvSpPr>
        <p:spPr>
          <a:xfrm>
            <a:off x="2264945" y="1088455"/>
            <a:ext cx="2697123" cy="5372269"/>
          </a:xfrm>
        </p:spPr>
        <p:txBody>
          <a:bodyPr/>
          <a:lstStyle>
            <a:lvl1pPr>
              <a:defRPr sz="1864"/>
            </a:lvl1pPr>
            <a:lvl2pPr>
              <a:defRPr sz="1631"/>
            </a:lvl2pPr>
            <a:lvl3pPr>
              <a:defRPr sz="1398"/>
            </a:lvl3pPr>
            <a:lvl4pPr>
              <a:defRPr sz="1165"/>
            </a:lvl4pPr>
            <a:lvl5pPr>
              <a:defRPr sz="1165"/>
            </a:lvl5pPr>
            <a:lvl6pPr>
              <a:defRPr sz="1165"/>
            </a:lvl6pPr>
            <a:lvl7pPr>
              <a:defRPr sz="1165"/>
            </a:lvl7pPr>
            <a:lvl8pPr>
              <a:defRPr sz="1165"/>
            </a:lvl8pPr>
            <a:lvl9pPr>
              <a:defRPr sz="1165"/>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366970" y="2267902"/>
            <a:ext cx="1718306" cy="4201570"/>
          </a:xfrm>
        </p:spPr>
        <p:txBody>
          <a:bodyPr/>
          <a:lstStyle>
            <a:lvl1pPr marL="0" indent="0">
              <a:buNone/>
              <a:defRPr sz="932"/>
            </a:lvl1pPr>
            <a:lvl2pPr marL="266365" indent="0">
              <a:buNone/>
              <a:defRPr sz="816"/>
            </a:lvl2pPr>
            <a:lvl3pPr marL="532729" indent="0">
              <a:buNone/>
              <a:defRPr sz="699"/>
            </a:lvl3pPr>
            <a:lvl4pPr marL="799094" indent="0">
              <a:buNone/>
              <a:defRPr sz="583"/>
            </a:lvl4pPr>
            <a:lvl5pPr marL="1065459" indent="0">
              <a:buNone/>
              <a:defRPr sz="583"/>
            </a:lvl5pPr>
            <a:lvl6pPr marL="1331824" indent="0">
              <a:buNone/>
              <a:defRPr sz="583"/>
            </a:lvl6pPr>
            <a:lvl7pPr marL="1598188" indent="0">
              <a:buNone/>
              <a:defRPr sz="583"/>
            </a:lvl7pPr>
            <a:lvl8pPr marL="1864553" indent="0">
              <a:buNone/>
              <a:defRPr sz="583"/>
            </a:lvl8pPr>
            <a:lvl9pPr marL="2130918" indent="0">
              <a:buNone/>
              <a:defRPr sz="583"/>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321AD72-F23E-466D-AF65-75B17EAC2E5A}" type="datetime1">
              <a:rPr kumimoji="1" lang="ja-JP" altLang="en-US" smtClean="0"/>
              <a:t>2019/3/20</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2315346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366970" y="503978"/>
            <a:ext cx="1718306" cy="1763924"/>
          </a:xfrm>
        </p:spPr>
        <p:txBody>
          <a:bodyPr anchor="b"/>
          <a:lstStyle>
            <a:lvl1pPr>
              <a:defRPr sz="1864"/>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264945" y="1088455"/>
            <a:ext cx="2697123" cy="5372269"/>
          </a:xfrm>
        </p:spPr>
        <p:txBody>
          <a:bodyPr anchor="t"/>
          <a:lstStyle>
            <a:lvl1pPr marL="0" indent="0">
              <a:buNone/>
              <a:defRPr sz="1864"/>
            </a:lvl1pPr>
            <a:lvl2pPr marL="266365" indent="0">
              <a:buNone/>
              <a:defRPr sz="1631"/>
            </a:lvl2pPr>
            <a:lvl3pPr marL="532729" indent="0">
              <a:buNone/>
              <a:defRPr sz="1398"/>
            </a:lvl3pPr>
            <a:lvl4pPr marL="799094" indent="0">
              <a:buNone/>
              <a:defRPr sz="1165"/>
            </a:lvl4pPr>
            <a:lvl5pPr marL="1065459" indent="0">
              <a:buNone/>
              <a:defRPr sz="1165"/>
            </a:lvl5pPr>
            <a:lvl6pPr marL="1331824" indent="0">
              <a:buNone/>
              <a:defRPr sz="1165"/>
            </a:lvl6pPr>
            <a:lvl7pPr marL="1598188" indent="0">
              <a:buNone/>
              <a:defRPr sz="1165"/>
            </a:lvl7pPr>
            <a:lvl8pPr marL="1864553" indent="0">
              <a:buNone/>
              <a:defRPr sz="1165"/>
            </a:lvl8pPr>
            <a:lvl9pPr marL="2130918" indent="0">
              <a:buNone/>
              <a:defRPr sz="1165"/>
            </a:lvl9pPr>
          </a:lstStyle>
          <a:p>
            <a:r>
              <a:rPr lang="ja-JP" altLang="en-US" dirty="0"/>
              <a:t>図を追加</a:t>
            </a:r>
            <a:endParaRPr lang="en-US" dirty="0"/>
          </a:p>
        </p:txBody>
      </p:sp>
      <p:sp>
        <p:nvSpPr>
          <p:cNvPr id="4" name="Text Placeholder 3"/>
          <p:cNvSpPr>
            <a:spLocks noGrp="1"/>
          </p:cNvSpPr>
          <p:nvPr>
            <p:ph type="body" sz="half" idx="2"/>
          </p:nvPr>
        </p:nvSpPr>
        <p:spPr>
          <a:xfrm>
            <a:off x="366970" y="2267902"/>
            <a:ext cx="1718306" cy="4201570"/>
          </a:xfrm>
        </p:spPr>
        <p:txBody>
          <a:bodyPr/>
          <a:lstStyle>
            <a:lvl1pPr marL="0" indent="0">
              <a:buNone/>
              <a:defRPr sz="932"/>
            </a:lvl1pPr>
            <a:lvl2pPr marL="266365" indent="0">
              <a:buNone/>
              <a:defRPr sz="816"/>
            </a:lvl2pPr>
            <a:lvl3pPr marL="532729" indent="0">
              <a:buNone/>
              <a:defRPr sz="699"/>
            </a:lvl3pPr>
            <a:lvl4pPr marL="799094" indent="0">
              <a:buNone/>
              <a:defRPr sz="583"/>
            </a:lvl4pPr>
            <a:lvl5pPr marL="1065459" indent="0">
              <a:buNone/>
              <a:defRPr sz="583"/>
            </a:lvl5pPr>
            <a:lvl6pPr marL="1331824" indent="0">
              <a:buNone/>
              <a:defRPr sz="583"/>
            </a:lvl6pPr>
            <a:lvl7pPr marL="1598188" indent="0">
              <a:buNone/>
              <a:defRPr sz="583"/>
            </a:lvl7pPr>
            <a:lvl8pPr marL="1864553" indent="0">
              <a:buNone/>
              <a:defRPr sz="583"/>
            </a:lvl8pPr>
            <a:lvl9pPr marL="2130918" indent="0">
              <a:buNone/>
              <a:defRPr sz="583"/>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D74A94E-9FE0-4AA2-8E80-ACB3ABE76BC2}" type="datetime1">
              <a:rPr kumimoji="1" lang="ja-JP" altLang="en-US" smtClean="0"/>
              <a:t>2019/3/20</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689462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76" y="402484"/>
            <a:ext cx="4595098" cy="146118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366276" y="2012414"/>
            <a:ext cx="4595098" cy="479654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366276" y="7006700"/>
            <a:ext cx="1198721" cy="402483"/>
          </a:xfrm>
          <a:prstGeom prst="rect">
            <a:avLst/>
          </a:prstGeom>
        </p:spPr>
        <p:txBody>
          <a:bodyPr vert="horz" lIns="91440" tIns="45720" rIns="91440" bIns="45720" rtlCol="0" anchor="ctr"/>
          <a:lstStyle>
            <a:lvl1pPr algn="l">
              <a:defRPr sz="699">
                <a:solidFill>
                  <a:schemeClr val="tx1">
                    <a:tint val="75000"/>
                  </a:schemeClr>
                </a:solidFill>
              </a:defRPr>
            </a:lvl1pPr>
          </a:lstStyle>
          <a:p>
            <a:fld id="{D091B5B9-42F1-4366-8BDE-E76B75E6FA91}" type="datetime1">
              <a:rPr kumimoji="1" lang="ja-JP" altLang="en-US" smtClean="0"/>
              <a:t>2019/3/20</a:t>
            </a:fld>
            <a:endParaRPr kumimoji="1" lang="ja-JP" altLang="en-US" dirty="0"/>
          </a:p>
        </p:txBody>
      </p:sp>
      <p:sp>
        <p:nvSpPr>
          <p:cNvPr id="5" name="Footer Placeholder 4"/>
          <p:cNvSpPr>
            <a:spLocks noGrp="1"/>
          </p:cNvSpPr>
          <p:nvPr>
            <p:ph type="ftr" sz="quarter" idx="3"/>
          </p:nvPr>
        </p:nvSpPr>
        <p:spPr>
          <a:xfrm>
            <a:off x="1764784" y="7006700"/>
            <a:ext cx="1798082" cy="402483"/>
          </a:xfrm>
          <a:prstGeom prst="rect">
            <a:avLst/>
          </a:prstGeom>
        </p:spPr>
        <p:txBody>
          <a:bodyPr vert="horz" lIns="91440" tIns="45720" rIns="91440" bIns="45720" rtlCol="0" anchor="ctr"/>
          <a:lstStyle>
            <a:lvl1pPr algn="ctr">
              <a:defRPr sz="699">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3762653" y="7006700"/>
            <a:ext cx="1198721" cy="402483"/>
          </a:xfrm>
          <a:prstGeom prst="rect">
            <a:avLst/>
          </a:prstGeom>
        </p:spPr>
        <p:txBody>
          <a:bodyPr vert="horz" lIns="91440" tIns="45720" rIns="91440" bIns="45720" rtlCol="0" anchor="ctr"/>
          <a:lstStyle>
            <a:lvl1pPr algn="r">
              <a:defRPr sz="699">
                <a:solidFill>
                  <a:schemeClr val="tx1">
                    <a:tint val="75000"/>
                  </a:schemeClr>
                </a:solidFill>
              </a:defRPr>
            </a:lvl1p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36748306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532729" rtl="0" eaLnBrk="1" latinLnBrk="0" hangingPunct="1">
        <a:lnSpc>
          <a:spcPct val="90000"/>
        </a:lnSpc>
        <a:spcBef>
          <a:spcPct val="0"/>
        </a:spcBef>
        <a:buNone/>
        <a:defRPr kumimoji="1" sz="2563" kern="1200">
          <a:solidFill>
            <a:schemeClr val="tx1"/>
          </a:solidFill>
          <a:latin typeface="+mj-lt"/>
          <a:ea typeface="+mj-ea"/>
          <a:cs typeface="+mj-cs"/>
        </a:defRPr>
      </a:lvl1pPr>
    </p:titleStyle>
    <p:bodyStyle>
      <a:lvl1pPr marL="133182" indent="-133182" algn="l" defTabSz="532729" rtl="0" eaLnBrk="1" latinLnBrk="0" hangingPunct="1">
        <a:lnSpc>
          <a:spcPct val="90000"/>
        </a:lnSpc>
        <a:spcBef>
          <a:spcPts val="583"/>
        </a:spcBef>
        <a:buFont typeface="Arial" panose="020B0604020202020204" pitchFamily="34" charset="0"/>
        <a:buChar char="•"/>
        <a:defRPr kumimoji="1" sz="1631" kern="1200">
          <a:solidFill>
            <a:schemeClr val="tx1"/>
          </a:solidFill>
          <a:latin typeface="+mn-lt"/>
          <a:ea typeface="+mn-ea"/>
          <a:cs typeface="+mn-cs"/>
        </a:defRPr>
      </a:lvl1pPr>
      <a:lvl2pPr marL="399547" indent="-133182" algn="l" defTabSz="532729" rtl="0" eaLnBrk="1" latinLnBrk="0" hangingPunct="1">
        <a:lnSpc>
          <a:spcPct val="90000"/>
        </a:lnSpc>
        <a:spcBef>
          <a:spcPts val="291"/>
        </a:spcBef>
        <a:buFont typeface="Arial" panose="020B0604020202020204" pitchFamily="34" charset="0"/>
        <a:buChar char="•"/>
        <a:defRPr kumimoji="1" sz="1398" kern="1200">
          <a:solidFill>
            <a:schemeClr val="tx1"/>
          </a:solidFill>
          <a:latin typeface="+mn-lt"/>
          <a:ea typeface="+mn-ea"/>
          <a:cs typeface="+mn-cs"/>
        </a:defRPr>
      </a:lvl2pPr>
      <a:lvl3pPr marL="665912" indent="-133182" algn="l" defTabSz="532729" rtl="0" eaLnBrk="1" latinLnBrk="0" hangingPunct="1">
        <a:lnSpc>
          <a:spcPct val="90000"/>
        </a:lnSpc>
        <a:spcBef>
          <a:spcPts val="291"/>
        </a:spcBef>
        <a:buFont typeface="Arial" panose="020B0604020202020204" pitchFamily="34" charset="0"/>
        <a:buChar char="•"/>
        <a:defRPr kumimoji="1" sz="1165" kern="1200">
          <a:solidFill>
            <a:schemeClr val="tx1"/>
          </a:solidFill>
          <a:latin typeface="+mn-lt"/>
          <a:ea typeface="+mn-ea"/>
          <a:cs typeface="+mn-cs"/>
        </a:defRPr>
      </a:lvl3pPr>
      <a:lvl4pPr marL="932277" indent="-133182" algn="l" defTabSz="532729" rtl="0" eaLnBrk="1" latinLnBrk="0" hangingPunct="1">
        <a:lnSpc>
          <a:spcPct val="90000"/>
        </a:lnSpc>
        <a:spcBef>
          <a:spcPts val="291"/>
        </a:spcBef>
        <a:buFont typeface="Arial" panose="020B0604020202020204" pitchFamily="34" charset="0"/>
        <a:buChar char="•"/>
        <a:defRPr kumimoji="1" sz="1049" kern="1200">
          <a:solidFill>
            <a:schemeClr val="tx1"/>
          </a:solidFill>
          <a:latin typeface="+mn-lt"/>
          <a:ea typeface="+mn-ea"/>
          <a:cs typeface="+mn-cs"/>
        </a:defRPr>
      </a:lvl4pPr>
      <a:lvl5pPr marL="1198641" indent="-133182" algn="l" defTabSz="532729" rtl="0" eaLnBrk="1" latinLnBrk="0" hangingPunct="1">
        <a:lnSpc>
          <a:spcPct val="90000"/>
        </a:lnSpc>
        <a:spcBef>
          <a:spcPts val="291"/>
        </a:spcBef>
        <a:buFont typeface="Arial" panose="020B0604020202020204" pitchFamily="34" charset="0"/>
        <a:buChar char="•"/>
        <a:defRPr kumimoji="1" sz="1049" kern="1200">
          <a:solidFill>
            <a:schemeClr val="tx1"/>
          </a:solidFill>
          <a:latin typeface="+mn-lt"/>
          <a:ea typeface="+mn-ea"/>
          <a:cs typeface="+mn-cs"/>
        </a:defRPr>
      </a:lvl5pPr>
      <a:lvl6pPr marL="1465006" indent="-133182" algn="l" defTabSz="532729" rtl="0" eaLnBrk="1" latinLnBrk="0" hangingPunct="1">
        <a:lnSpc>
          <a:spcPct val="90000"/>
        </a:lnSpc>
        <a:spcBef>
          <a:spcPts val="291"/>
        </a:spcBef>
        <a:buFont typeface="Arial" panose="020B0604020202020204" pitchFamily="34" charset="0"/>
        <a:buChar char="•"/>
        <a:defRPr kumimoji="1" sz="1049" kern="1200">
          <a:solidFill>
            <a:schemeClr val="tx1"/>
          </a:solidFill>
          <a:latin typeface="+mn-lt"/>
          <a:ea typeface="+mn-ea"/>
          <a:cs typeface="+mn-cs"/>
        </a:defRPr>
      </a:lvl6pPr>
      <a:lvl7pPr marL="1731371" indent="-133182" algn="l" defTabSz="532729" rtl="0" eaLnBrk="1" latinLnBrk="0" hangingPunct="1">
        <a:lnSpc>
          <a:spcPct val="90000"/>
        </a:lnSpc>
        <a:spcBef>
          <a:spcPts val="291"/>
        </a:spcBef>
        <a:buFont typeface="Arial" panose="020B0604020202020204" pitchFamily="34" charset="0"/>
        <a:buChar char="•"/>
        <a:defRPr kumimoji="1" sz="1049" kern="1200">
          <a:solidFill>
            <a:schemeClr val="tx1"/>
          </a:solidFill>
          <a:latin typeface="+mn-lt"/>
          <a:ea typeface="+mn-ea"/>
          <a:cs typeface="+mn-cs"/>
        </a:defRPr>
      </a:lvl7pPr>
      <a:lvl8pPr marL="1997735" indent="-133182" algn="l" defTabSz="532729" rtl="0" eaLnBrk="1" latinLnBrk="0" hangingPunct="1">
        <a:lnSpc>
          <a:spcPct val="90000"/>
        </a:lnSpc>
        <a:spcBef>
          <a:spcPts val="291"/>
        </a:spcBef>
        <a:buFont typeface="Arial" panose="020B0604020202020204" pitchFamily="34" charset="0"/>
        <a:buChar char="•"/>
        <a:defRPr kumimoji="1" sz="1049" kern="1200">
          <a:solidFill>
            <a:schemeClr val="tx1"/>
          </a:solidFill>
          <a:latin typeface="+mn-lt"/>
          <a:ea typeface="+mn-ea"/>
          <a:cs typeface="+mn-cs"/>
        </a:defRPr>
      </a:lvl8pPr>
      <a:lvl9pPr marL="2264100" indent="-133182" algn="l" defTabSz="532729" rtl="0" eaLnBrk="1" latinLnBrk="0" hangingPunct="1">
        <a:lnSpc>
          <a:spcPct val="90000"/>
        </a:lnSpc>
        <a:spcBef>
          <a:spcPts val="291"/>
        </a:spcBef>
        <a:buFont typeface="Arial" panose="020B0604020202020204" pitchFamily="34" charset="0"/>
        <a:buChar char="•"/>
        <a:defRPr kumimoji="1" sz="1049" kern="1200">
          <a:solidFill>
            <a:schemeClr val="tx1"/>
          </a:solidFill>
          <a:latin typeface="+mn-lt"/>
          <a:ea typeface="+mn-ea"/>
          <a:cs typeface="+mn-cs"/>
        </a:defRPr>
      </a:lvl9pPr>
    </p:bodyStyle>
    <p:otherStyle>
      <a:defPPr>
        <a:defRPr lang="en-US"/>
      </a:defPPr>
      <a:lvl1pPr marL="0" algn="l" defTabSz="532729" rtl="0" eaLnBrk="1" latinLnBrk="0" hangingPunct="1">
        <a:defRPr kumimoji="1" sz="1049" kern="1200">
          <a:solidFill>
            <a:schemeClr val="tx1"/>
          </a:solidFill>
          <a:latin typeface="+mn-lt"/>
          <a:ea typeface="+mn-ea"/>
          <a:cs typeface="+mn-cs"/>
        </a:defRPr>
      </a:lvl1pPr>
      <a:lvl2pPr marL="266365" algn="l" defTabSz="532729" rtl="0" eaLnBrk="1" latinLnBrk="0" hangingPunct="1">
        <a:defRPr kumimoji="1" sz="1049" kern="1200">
          <a:solidFill>
            <a:schemeClr val="tx1"/>
          </a:solidFill>
          <a:latin typeface="+mn-lt"/>
          <a:ea typeface="+mn-ea"/>
          <a:cs typeface="+mn-cs"/>
        </a:defRPr>
      </a:lvl2pPr>
      <a:lvl3pPr marL="532729" algn="l" defTabSz="532729" rtl="0" eaLnBrk="1" latinLnBrk="0" hangingPunct="1">
        <a:defRPr kumimoji="1" sz="1049" kern="1200">
          <a:solidFill>
            <a:schemeClr val="tx1"/>
          </a:solidFill>
          <a:latin typeface="+mn-lt"/>
          <a:ea typeface="+mn-ea"/>
          <a:cs typeface="+mn-cs"/>
        </a:defRPr>
      </a:lvl3pPr>
      <a:lvl4pPr marL="799094" algn="l" defTabSz="532729" rtl="0" eaLnBrk="1" latinLnBrk="0" hangingPunct="1">
        <a:defRPr kumimoji="1" sz="1049" kern="1200">
          <a:solidFill>
            <a:schemeClr val="tx1"/>
          </a:solidFill>
          <a:latin typeface="+mn-lt"/>
          <a:ea typeface="+mn-ea"/>
          <a:cs typeface="+mn-cs"/>
        </a:defRPr>
      </a:lvl4pPr>
      <a:lvl5pPr marL="1065459" algn="l" defTabSz="532729" rtl="0" eaLnBrk="1" latinLnBrk="0" hangingPunct="1">
        <a:defRPr kumimoji="1" sz="1049" kern="1200">
          <a:solidFill>
            <a:schemeClr val="tx1"/>
          </a:solidFill>
          <a:latin typeface="+mn-lt"/>
          <a:ea typeface="+mn-ea"/>
          <a:cs typeface="+mn-cs"/>
        </a:defRPr>
      </a:lvl5pPr>
      <a:lvl6pPr marL="1331824" algn="l" defTabSz="532729" rtl="0" eaLnBrk="1" latinLnBrk="0" hangingPunct="1">
        <a:defRPr kumimoji="1" sz="1049" kern="1200">
          <a:solidFill>
            <a:schemeClr val="tx1"/>
          </a:solidFill>
          <a:latin typeface="+mn-lt"/>
          <a:ea typeface="+mn-ea"/>
          <a:cs typeface="+mn-cs"/>
        </a:defRPr>
      </a:lvl6pPr>
      <a:lvl7pPr marL="1598188" algn="l" defTabSz="532729" rtl="0" eaLnBrk="1" latinLnBrk="0" hangingPunct="1">
        <a:defRPr kumimoji="1" sz="1049" kern="1200">
          <a:solidFill>
            <a:schemeClr val="tx1"/>
          </a:solidFill>
          <a:latin typeface="+mn-lt"/>
          <a:ea typeface="+mn-ea"/>
          <a:cs typeface="+mn-cs"/>
        </a:defRPr>
      </a:lvl7pPr>
      <a:lvl8pPr marL="1864553" algn="l" defTabSz="532729" rtl="0" eaLnBrk="1" latinLnBrk="0" hangingPunct="1">
        <a:defRPr kumimoji="1" sz="1049" kern="1200">
          <a:solidFill>
            <a:schemeClr val="tx1"/>
          </a:solidFill>
          <a:latin typeface="+mn-lt"/>
          <a:ea typeface="+mn-ea"/>
          <a:cs typeface="+mn-cs"/>
        </a:defRPr>
      </a:lvl8pPr>
      <a:lvl9pPr marL="2130918" algn="l" defTabSz="532729" rtl="0" eaLnBrk="1" latinLnBrk="0" hangingPunct="1">
        <a:defRPr kumimoji="1" sz="10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hyperlink" Target="http://www.ipa.go.jp/security/index.html"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p:cNvSpPr txBox="1"/>
          <p:nvPr/>
        </p:nvSpPr>
        <p:spPr>
          <a:xfrm>
            <a:off x="1116529" y="6883573"/>
            <a:ext cx="3117505" cy="461665"/>
          </a:xfrm>
          <a:prstGeom prst="rect">
            <a:avLst/>
          </a:prstGeom>
          <a:solidFill>
            <a:schemeClr val="bg1"/>
          </a:solidFill>
        </p:spPr>
        <p:txBody>
          <a:bodyPr wrap="square" rtlCol="0">
            <a:spAutoFit/>
          </a:bodyPr>
          <a:lstStyle/>
          <a:p>
            <a:pPr algn="ctr"/>
            <a:r>
              <a:rPr lang="ja-JP" altLang="en-US" sz="2400" dirty="0">
                <a:solidFill>
                  <a:srgbClr val="FF0000"/>
                </a:solidFill>
                <a:latin typeface="HGP創英角ｺﾞｼｯｸUB" panose="020B0900000000000000" pitchFamily="50" charset="-128"/>
                <a:ea typeface="HGP創英角ｺﾞｼｯｸUB" panose="020B0900000000000000" pitchFamily="50" charset="-128"/>
              </a:rPr>
              <a:t>株式会社〇〇〇〇</a:t>
            </a:r>
          </a:p>
        </p:txBody>
      </p:sp>
      <p:sp>
        <p:nvSpPr>
          <p:cNvPr id="15" name="正方形/長方形 14"/>
          <p:cNvSpPr/>
          <p:nvPr/>
        </p:nvSpPr>
        <p:spPr>
          <a:xfrm>
            <a:off x="0" y="0"/>
            <a:ext cx="5336320" cy="670943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ja-JP" altLang="en-US" sz="1056" dirty="0"/>
          </a:p>
        </p:txBody>
      </p:sp>
      <p:sp>
        <p:nvSpPr>
          <p:cNvPr id="19" name="テキスト ボックス 18"/>
          <p:cNvSpPr txBox="1"/>
          <p:nvPr/>
        </p:nvSpPr>
        <p:spPr>
          <a:xfrm>
            <a:off x="555950" y="850238"/>
            <a:ext cx="4238661" cy="1569660"/>
          </a:xfrm>
          <a:prstGeom prst="rect">
            <a:avLst/>
          </a:prstGeom>
          <a:noFill/>
        </p:spPr>
        <p:txBody>
          <a:bodyPr wrap="none" rtlCol="0">
            <a:spAutoFit/>
          </a:bodyPr>
          <a:lstStyle/>
          <a:p>
            <a:pPr algn="ctr"/>
            <a:r>
              <a:rPr lang="ja-JP" altLang="en-US" sz="4800" dirty="0">
                <a:ln>
                  <a:solidFill>
                    <a:schemeClr val="bg1">
                      <a:lumMod val="50000"/>
                    </a:schemeClr>
                  </a:solidFill>
                </a:ln>
                <a:solidFill>
                  <a:schemeClr val="bg1"/>
                </a:solidFill>
                <a:effectLst>
                  <a:outerShdw blurRad="50800" dist="38100" dir="5400000" algn="t" rotWithShape="0">
                    <a:prstClr val="black">
                      <a:alpha val="40000"/>
                    </a:prstClr>
                  </a:outerShdw>
                </a:effectLst>
                <a:latin typeface="HGP創英角ｺﾞｼｯｸUB" panose="020B0900000000000000" pitchFamily="50" charset="-128"/>
                <a:ea typeface="HGP創英角ｺﾞｼｯｸUB" panose="020B0900000000000000" pitchFamily="50" charset="-128"/>
              </a:rPr>
              <a:t>情報セキュリティ</a:t>
            </a:r>
            <a:endParaRPr lang="en-US" altLang="ja-JP" sz="4800" dirty="0">
              <a:ln>
                <a:solidFill>
                  <a:schemeClr val="bg1">
                    <a:lumMod val="50000"/>
                  </a:schemeClr>
                </a:solidFill>
              </a:ln>
              <a:solidFill>
                <a:schemeClr val="bg1"/>
              </a:solidFill>
              <a:effectLst>
                <a:outerShdw blurRad="50800" dist="38100" dir="5400000" algn="t" rotWithShape="0">
                  <a:prstClr val="black">
                    <a:alpha val="40000"/>
                  </a:prstClr>
                </a:outerShdw>
              </a:effectLst>
              <a:latin typeface="HGP創英角ｺﾞｼｯｸUB" panose="020B0900000000000000" pitchFamily="50" charset="-128"/>
              <a:ea typeface="HGP創英角ｺﾞｼｯｸUB" panose="020B0900000000000000" pitchFamily="50" charset="-128"/>
            </a:endParaRPr>
          </a:p>
          <a:p>
            <a:pPr algn="ctr"/>
            <a:r>
              <a:rPr lang="ja-JP" altLang="en-US" sz="4800" dirty="0" smtClean="0">
                <a:ln>
                  <a:solidFill>
                    <a:schemeClr val="bg1">
                      <a:lumMod val="50000"/>
                    </a:schemeClr>
                  </a:solidFill>
                </a:ln>
                <a:solidFill>
                  <a:schemeClr val="bg1"/>
                </a:solidFill>
                <a:effectLst>
                  <a:outerShdw blurRad="50800" dist="38100" dir="5400000" algn="t" rotWithShape="0">
                    <a:prstClr val="black">
                      <a:alpha val="40000"/>
                    </a:prstClr>
                  </a:outerShdw>
                </a:effectLst>
                <a:latin typeface="HGP創英角ｺﾞｼｯｸUB" panose="020B0900000000000000" pitchFamily="50" charset="-128"/>
                <a:ea typeface="HGP創英角ｺﾞｼｯｸUB" panose="020B0900000000000000" pitchFamily="50" charset="-128"/>
              </a:rPr>
              <a:t>ハンドブック</a:t>
            </a:r>
            <a:endParaRPr lang="en-US" altLang="ja-JP" sz="4800" dirty="0">
              <a:ln>
                <a:solidFill>
                  <a:schemeClr val="bg1">
                    <a:lumMod val="50000"/>
                  </a:schemeClr>
                </a:solidFill>
              </a:ln>
              <a:solidFill>
                <a:schemeClr val="bg1"/>
              </a:solidFill>
              <a:effectLst>
                <a:outerShdw blurRad="50800" dist="38100" dir="5400000" algn="t" rotWithShape="0">
                  <a:prstClr val="black">
                    <a:alpha val="40000"/>
                  </a:prstClr>
                </a:outerShdw>
              </a:effectLst>
              <a:latin typeface="HGP創英角ｺﾞｼｯｸUB" panose="020B0900000000000000" pitchFamily="50" charset="-128"/>
              <a:ea typeface="HGP創英角ｺﾞｼｯｸUB" panose="020B0900000000000000" pitchFamily="50" charset="-128"/>
            </a:endParaRPr>
          </a:p>
        </p:txBody>
      </p:sp>
      <p:sp>
        <p:nvSpPr>
          <p:cNvPr id="23" name="テキスト ボックス 22"/>
          <p:cNvSpPr txBox="1"/>
          <p:nvPr/>
        </p:nvSpPr>
        <p:spPr>
          <a:xfrm>
            <a:off x="1296122" y="505054"/>
            <a:ext cx="184731" cy="843949"/>
          </a:xfrm>
          <a:prstGeom prst="rect">
            <a:avLst/>
          </a:prstGeom>
          <a:noFill/>
        </p:spPr>
        <p:txBody>
          <a:bodyPr wrap="none" rtlCol="0">
            <a:spAutoFit/>
          </a:bodyPr>
          <a:lstStyle/>
          <a:p>
            <a:endParaRPr lang="ja-JP" altLang="en-US" sz="4884" dirty="0">
              <a:solidFill>
                <a:srgbClr val="C00000"/>
              </a:solidFill>
              <a:latin typeface="HGP創英角ｺﾞｼｯｸUB" panose="020B0900000000000000" pitchFamily="50" charset="-128"/>
              <a:ea typeface="HGP創英角ｺﾞｼｯｸUB" panose="020B0900000000000000" pitchFamily="50" charset="-128"/>
            </a:endParaRPr>
          </a:p>
        </p:txBody>
      </p:sp>
      <p:sp>
        <p:nvSpPr>
          <p:cNvPr id="2" name="正方形/長方形 1"/>
          <p:cNvSpPr/>
          <p:nvPr/>
        </p:nvSpPr>
        <p:spPr>
          <a:xfrm>
            <a:off x="818320" y="2909494"/>
            <a:ext cx="3708000" cy="1800000"/>
          </a:xfrm>
          <a:prstGeom prst="rect">
            <a:avLst/>
          </a:prstGeom>
          <a:solidFill>
            <a:srgbClr val="FF8082"/>
          </a:solidFill>
          <a:ln w="254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72000" tIns="108000" rIns="72000" bIns="108000" rtlCol="0" anchor="ctr"/>
          <a:lstStyle/>
          <a:p>
            <a:pPr algn="ctr">
              <a:spcAft>
                <a:spcPts val="600"/>
              </a:spcAft>
            </a:pPr>
            <a:r>
              <a:rPr lang="ja-JP" altLang="en-US" sz="1400" b="1" dirty="0">
                <a:solidFill>
                  <a:schemeClr val="tx1"/>
                </a:solidFill>
                <a:latin typeface="Meiryo UI" panose="020B0604030504040204" pitchFamily="50" charset="-128"/>
                <a:ea typeface="Meiryo UI" panose="020B0604030504040204" pitchFamily="50" charset="-128"/>
              </a:rPr>
              <a:t>このハンドブック（ひな形）の</a:t>
            </a:r>
            <a:r>
              <a:rPr kumimoji="1" lang="ja-JP" altLang="en-US" sz="1400" b="1" dirty="0">
                <a:solidFill>
                  <a:schemeClr val="tx1"/>
                </a:solidFill>
                <a:latin typeface="Meiryo UI" panose="020B0604030504040204" pitchFamily="50" charset="-128"/>
                <a:ea typeface="Meiryo UI" panose="020B0604030504040204" pitchFamily="50" charset="-128"/>
              </a:rPr>
              <a:t>使い方</a:t>
            </a:r>
            <a:endParaRPr kumimoji="1" lang="en-US" altLang="ja-JP" sz="1400" b="1" dirty="0">
              <a:solidFill>
                <a:schemeClr val="tx1"/>
              </a:solidFill>
              <a:latin typeface="Meiryo UI" panose="020B0604030504040204" pitchFamily="50" charset="-128"/>
              <a:ea typeface="Meiryo UI" panose="020B0604030504040204" pitchFamily="50" charset="-128"/>
            </a:endParaRPr>
          </a:p>
          <a:p>
            <a:pPr>
              <a:tabLst>
                <a:tab pos="176213" algn="l"/>
              </a:tabLst>
            </a:pPr>
            <a:r>
              <a:rPr lang="ja-JP" altLang="en-US" sz="1200" dirty="0">
                <a:solidFill>
                  <a:schemeClr val="tx1"/>
                </a:solidFill>
                <a:latin typeface="Meiryo UI" panose="020B0604030504040204" pitchFamily="50" charset="-128"/>
                <a:ea typeface="Meiryo UI" panose="020B0604030504040204" pitchFamily="50" charset="-128"/>
              </a:rPr>
              <a:t>👉 このハンドブック（ひな形）は、従業員に配付し、自社の</a:t>
            </a:r>
            <a:r>
              <a:rPr lang="en-US" altLang="ja-JP" sz="1200" dirty="0">
                <a:solidFill>
                  <a:schemeClr val="tx1"/>
                </a:solidFill>
                <a:latin typeface="Meiryo UI" panose="020B0604030504040204" pitchFamily="50" charset="-128"/>
                <a:ea typeface="Meiryo UI" panose="020B0604030504040204" pitchFamily="50" charset="-128"/>
              </a:rPr>
              <a:t>	</a:t>
            </a:r>
            <a:r>
              <a:rPr lang="ja-JP" altLang="en-US" sz="1200" dirty="0">
                <a:solidFill>
                  <a:schemeClr val="tx1"/>
                </a:solidFill>
                <a:latin typeface="Meiryo UI" panose="020B0604030504040204" pitchFamily="50" charset="-128"/>
                <a:ea typeface="Meiryo UI" panose="020B0604030504040204" pitchFamily="50" charset="-128"/>
              </a:rPr>
              <a:t>セキュリティルールを実行してもらうためのものです。</a:t>
            </a:r>
            <a:endParaRPr lang="en-US" altLang="ja-JP" sz="1200" dirty="0">
              <a:solidFill>
                <a:schemeClr val="tx1"/>
              </a:solidFill>
              <a:latin typeface="Meiryo UI" panose="020B0604030504040204" pitchFamily="50" charset="-128"/>
              <a:ea typeface="Meiryo UI" panose="020B0604030504040204" pitchFamily="50" charset="-128"/>
            </a:endParaRPr>
          </a:p>
          <a:p>
            <a:pPr>
              <a:tabLst>
                <a:tab pos="176213" algn="l"/>
              </a:tabLst>
            </a:pPr>
            <a:r>
              <a:rPr lang="ja-JP" altLang="en-US" sz="1200" dirty="0">
                <a:solidFill>
                  <a:schemeClr val="tx1"/>
                </a:solidFill>
                <a:latin typeface="Meiryo UI" panose="020B0604030504040204" pitchFamily="50" charset="-128"/>
                <a:ea typeface="Meiryo UI" panose="020B0604030504040204" pitchFamily="50" charset="-128"/>
              </a:rPr>
              <a:t>👉 ５分でできる！情報セキュリティ自社診断の対策例に連</a:t>
            </a:r>
            <a:r>
              <a:rPr lang="en-US" altLang="ja-JP" sz="1200" dirty="0">
                <a:solidFill>
                  <a:schemeClr val="tx1"/>
                </a:solidFill>
                <a:latin typeface="Meiryo UI" panose="020B0604030504040204" pitchFamily="50" charset="-128"/>
                <a:ea typeface="Meiryo UI" panose="020B0604030504040204" pitchFamily="50" charset="-128"/>
              </a:rPr>
              <a:t>	</a:t>
            </a:r>
            <a:r>
              <a:rPr lang="ja-JP" altLang="en-US" sz="1200" dirty="0">
                <a:solidFill>
                  <a:schemeClr val="tx1"/>
                </a:solidFill>
                <a:latin typeface="Meiryo UI" panose="020B0604030504040204" pitchFamily="50" charset="-128"/>
                <a:ea typeface="Meiryo UI" panose="020B0604030504040204" pitchFamily="50" charset="-128"/>
              </a:rPr>
              <a:t>動しています。</a:t>
            </a:r>
            <a:endParaRPr lang="en-US" altLang="ja-JP" sz="1200" dirty="0">
              <a:solidFill>
                <a:schemeClr val="tx1"/>
              </a:solidFill>
              <a:latin typeface="Meiryo UI" panose="020B0604030504040204" pitchFamily="50" charset="-128"/>
              <a:ea typeface="Meiryo UI" panose="020B0604030504040204" pitchFamily="50" charset="-128"/>
            </a:endParaRPr>
          </a:p>
          <a:p>
            <a:pPr>
              <a:tabLst>
                <a:tab pos="176213" algn="l"/>
              </a:tabLst>
            </a:pPr>
            <a:r>
              <a:rPr lang="ja-JP" altLang="en-US" sz="1200" dirty="0">
                <a:solidFill>
                  <a:schemeClr val="tx1"/>
                </a:solidFill>
                <a:latin typeface="Meiryo UI" panose="020B0604030504040204" pitchFamily="50" charset="-128"/>
                <a:ea typeface="Meiryo UI" panose="020B0604030504040204" pitchFamily="50" charset="-128"/>
              </a:rPr>
              <a:t>👉 赤字で記載した箇所は記載例です。自社のルールに</a:t>
            </a:r>
            <a:r>
              <a:rPr lang="ja-JP" altLang="en-US" sz="1200" dirty="0" err="1">
                <a:solidFill>
                  <a:schemeClr val="tx1"/>
                </a:solidFill>
                <a:latin typeface="Meiryo UI" panose="020B0604030504040204" pitchFamily="50" charset="-128"/>
                <a:ea typeface="Meiryo UI" panose="020B0604030504040204" pitchFamily="50" charset="-128"/>
              </a:rPr>
              <a:t>あ</a:t>
            </a:r>
            <a:r>
              <a:rPr lang="en-US" altLang="ja-JP" sz="1200" dirty="0">
                <a:solidFill>
                  <a:schemeClr val="tx1"/>
                </a:solidFill>
                <a:latin typeface="Meiryo UI" panose="020B0604030504040204" pitchFamily="50" charset="-128"/>
                <a:ea typeface="Meiryo UI" panose="020B0604030504040204" pitchFamily="50" charset="-128"/>
              </a:rPr>
              <a:t>	</a:t>
            </a:r>
            <a:r>
              <a:rPr lang="ja-JP" altLang="en-US" sz="1200" dirty="0">
                <a:solidFill>
                  <a:schemeClr val="tx1"/>
                </a:solidFill>
                <a:latin typeface="Meiryo UI" panose="020B0604030504040204" pitchFamily="50" charset="-128"/>
                <a:ea typeface="Meiryo UI" panose="020B0604030504040204" pitchFamily="50" charset="-128"/>
              </a:rPr>
              <a:t>わせて赤字を中心に編集し、必要に応じて加筆してご利</a:t>
            </a:r>
            <a:r>
              <a:rPr lang="en-US" altLang="ja-JP" sz="1200" dirty="0">
                <a:solidFill>
                  <a:schemeClr val="tx1"/>
                </a:solidFill>
                <a:latin typeface="Meiryo UI" panose="020B0604030504040204" pitchFamily="50" charset="-128"/>
                <a:ea typeface="Meiryo UI" panose="020B0604030504040204" pitchFamily="50" charset="-128"/>
              </a:rPr>
              <a:t>	</a:t>
            </a:r>
            <a:r>
              <a:rPr lang="ja-JP" altLang="en-US" sz="1200" dirty="0">
                <a:solidFill>
                  <a:schemeClr val="tx1"/>
                </a:solidFill>
                <a:latin typeface="Meiryo UI" panose="020B0604030504040204" pitchFamily="50" charset="-128"/>
                <a:ea typeface="Meiryo UI" panose="020B0604030504040204" pitchFamily="50" charset="-128"/>
              </a:rPr>
              <a:t>用ください。</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4441364" y="81428"/>
            <a:ext cx="885524" cy="276999"/>
          </a:xfrm>
          <a:prstGeom prst="rect">
            <a:avLst/>
          </a:prstGeom>
          <a:noFill/>
        </p:spPr>
        <p:txBody>
          <a:bodyPr wrap="square" rtlCol="0">
            <a:spAutoFit/>
          </a:bodyPr>
          <a:lstStyle/>
          <a:p>
            <a:r>
              <a:rPr kumimoji="1" lang="en-US" altLang="ja-JP" sz="1200" dirty="0" err="1">
                <a:solidFill>
                  <a:schemeClr val="bg1"/>
                </a:solidFill>
              </a:rPr>
              <a:t>Ver</a:t>
            </a:r>
            <a:r>
              <a:rPr kumimoji="1" lang="en-US" altLang="ja-JP" sz="1200" dirty="0">
                <a:solidFill>
                  <a:schemeClr val="bg1"/>
                </a:solidFill>
              </a:rPr>
              <a:t> 1.4</a:t>
            </a:r>
            <a:endParaRPr kumimoji="1" lang="ja-JP" altLang="en-US" sz="1200" dirty="0">
              <a:solidFill>
                <a:schemeClr val="bg1"/>
              </a:solidFill>
            </a:endParaRPr>
          </a:p>
        </p:txBody>
      </p:sp>
      <p:sp>
        <p:nvSpPr>
          <p:cNvPr id="11" name="正方形/長方形 10"/>
          <p:cNvSpPr/>
          <p:nvPr/>
        </p:nvSpPr>
        <p:spPr>
          <a:xfrm>
            <a:off x="668180" y="4994787"/>
            <a:ext cx="3989416" cy="1328011"/>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ja-JP" altLang="en-US" sz="1600" u="sng" dirty="0"/>
              <a:t>目　次</a:t>
            </a:r>
            <a:endParaRPr kumimoji="1" lang="en-US" altLang="ja-JP" sz="1600" u="sng" dirty="0"/>
          </a:p>
          <a:p>
            <a:pPr>
              <a:lnSpc>
                <a:spcPct val="120000"/>
              </a:lnSpc>
              <a:tabLst>
                <a:tab pos="3679200" algn="r"/>
              </a:tabLst>
            </a:pPr>
            <a:r>
              <a:rPr lang="ja-JP" altLang="en-US" sz="1600" dirty="0"/>
              <a:t>１　全社基本ルール</a:t>
            </a:r>
            <a:r>
              <a:rPr lang="en-US" altLang="ja-JP" sz="1600" dirty="0"/>
              <a:t>	1</a:t>
            </a:r>
            <a:r>
              <a:rPr lang="ja-JP" altLang="en-US" sz="1600" dirty="0"/>
              <a:t>ページ</a:t>
            </a:r>
            <a:endParaRPr lang="en-US" altLang="ja-JP" sz="1600" dirty="0"/>
          </a:p>
          <a:p>
            <a:pPr>
              <a:lnSpc>
                <a:spcPct val="120000"/>
              </a:lnSpc>
              <a:tabLst>
                <a:tab pos="3679200" algn="r"/>
              </a:tabLst>
            </a:pPr>
            <a:r>
              <a:rPr kumimoji="1" lang="ja-JP" altLang="en-US" sz="1600" dirty="0"/>
              <a:t>２　仕事中のルール</a:t>
            </a:r>
            <a:r>
              <a:rPr kumimoji="1" lang="en-US" altLang="ja-JP" sz="1600" dirty="0"/>
              <a:t>	3</a:t>
            </a:r>
            <a:r>
              <a:rPr kumimoji="1" lang="ja-JP" altLang="en-US" sz="1600" dirty="0"/>
              <a:t>ページ</a:t>
            </a:r>
            <a:endParaRPr kumimoji="1" lang="en-US" altLang="ja-JP" sz="1600" dirty="0"/>
          </a:p>
          <a:p>
            <a:pPr>
              <a:lnSpc>
                <a:spcPct val="120000"/>
              </a:lnSpc>
              <a:tabLst>
                <a:tab pos="3679200" algn="r"/>
              </a:tabLst>
            </a:pPr>
            <a:r>
              <a:rPr kumimoji="1" lang="ja-JP" altLang="en-US" sz="1600" dirty="0"/>
              <a:t>３　全社共通のルール</a:t>
            </a:r>
            <a:r>
              <a:rPr kumimoji="1" lang="en-US" altLang="ja-JP" sz="1600" dirty="0"/>
              <a:t>	8</a:t>
            </a:r>
            <a:r>
              <a:rPr kumimoji="1" lang="ja-JP" altLang="en-US" sz="1600" dirty="0"/>
              <a:t>ページ</a:t>
            </a:r>
          </a:p>
        </p:txBody>
      </p:sp>
    </p:spTree>
    <p:extLst>
      <p:ext uri="{BB962C8B-B14F-4D97-AF65-F5344CB8AC3E}">
        <p14:creationId xmlns:p14="http://schemas.microsoft.com/office/powerpoint/2010/main" val="2117436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7489" y="168"/>
            <a:ext cx="5328000" cy="540000"/>
          </a:xfrm>
          <a:prstGeom prst="rect">
            <a:avLst/>
          </a:prstGeom>
          <a:solidFill>
            <a:srgbClr val="7737AB"/>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３</a:t>
            </a:r>
            <a:r>
              <a:rPr lang="en-US" altLang="ja-JP"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２ </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全社共通のルール</a:t>
            </a:r>
            <a:endParaRPr lang="ja-JP" altLang="en-US" sz="2800" dirty="0">
              <a:effectLst>
                <a:outerShdw blurRad="38100" dist="38100" dir="2700000" algn="tl">
                  <a:srgbClr val="000000">
                    <a:alpha val="43137"/>
                  </a:srgbClr>
                </a:outerShdw>
              </a:effectLst>
              <a:latin typeface="Arial" pitchFamily="34" charset="0"/>
              <a:ea typeface="HGP創英角ｺﾞｼｯｸUB" panose="020B0900000000000000" pitchFamily="50" charset="-128"/>
            </a:endParaRPr>
          </a:p>
        </p:txBody>
      </p:sp>
      <p:grpSp>
        <p:nvGrpSpPr>
          <p:cNvPr id="5" name="グループ化 4"/>
          <p:cNvGrpSpPr/>
          <p:nvPr/>
        </p:nvGrpSpPr>
        <p:grpSpPr>
          <a:xfrm>
            <a:off x="86636" y="611285"/>
            <a:ext cx="3600000" cy="376754"/>
            <a:chOff x="533398" y="1077911"/>
            <a:chExt cx="4717345" cy="493689"/>
          </a:xfrm>
        </p:grpSpPr>
        <p:sp>
          <p:nvSpPr>
            <p:cNvPr id="6"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dirty="0"/>
            </a:p>
          </p:txBody>
        </p:sp>
        <p:sp>
          <p:nvSpPr>
            <p:cNvPr id="7"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dirty="0"/>
            </a:p>
          </p:txBody>
        </p:sp>
        <p:sp>
          <p:nvSpPr>
            <p:cNvPr id="8" name="テキスト ボックス 7"/>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クラウドサービスの利用</a:t>
              </a:r>
            </a:p>
          </p:txBody>
        </p:sp>
      </p:grpSp>
      <p:sp>
        <p:nvSpPr>
          <p:cNvPr id="9" name="Text Box 58"/>
          <p:cNvSpPr txBox="1">
            <a:spLocks noChangeArrowheads="1"/>
          </p:cNvSpPr>
          <p:nvPr/>
        </p:nvSpPr>
        <p:spPr bwMode="auto">
          <a:xfrm>
            <a:off x="0" y="1011521"/>
            <a:ext cx="5328000" cy="46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5725" algn="l"/>
              </a:tabLst>
            </a:pPr>
            <a:r>
              <a:rPr lang="ja-JP" altLang="en-US" b="0" dirty="0">
                <a:solidFill>
                  <a:srgbClr val="FF0000"/>
                </a:solidFill>
                <a:latin typeface="MS UI Gothic" panose="020B0600070205080204" pitchFamily="50" charset="-128"/>
                <a:ea typeface="MS UI Gothic" panose="020B0600070205080204" pitchFamily="50" charset="-128"/>
              </a:rPr>
              <a:t> クラウドサービスを新たに利用する必要がある場合は以下を入手し、総務部システム</a:t>
            </a: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solidFill>
                  <a:srgbClr val="FF0000"/>
                </a:solidFill>
                <a:latin typeface="MS UI Gothic" panose="020B0600070205080204" pitchFamily="50" charset="-128"/>
                <a:ea typeface="MS UI Gothic" panose="020B0600070205080204" pitchFamily="50" charset="-128"/>
              </a:rPr>
              <a:t>担当の</a:t>
            </a:r>
            <a:r>
              <a:rPr lang="ja-JP" altLang="en-US" b="0" dirty="0">
                <a:latin typeface="MS UI Gothic" panose="020B0600070205080204" pitchFamily="50" charset="-128"/>
                <a:ea typeface="MS UI Gothic" panose="020B0600070205080204" pitchFamily="50" charset="-128"/>
              </a:rPr>
              <a:t>許可を得たうえで利用する。</a:t>
            </a:r>
            <a:endParaRPr lang="en-US" altLang="ja-JP"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b="0" dirty="0">
                <a:latin typeface="MS UI Gothic" panose="020B0600070205080204" pitchFamily="50" charset="-128"/>
                <a:ea typeface="MS UI Gothic" panose="020B0600070205080204" pitchFamily="50" charset="-128"/>
              </a:rPr>
              <a:t> サービス提供者が公表する情報セキュリティ方針、プライバシーポリシーなど</a:t>
            </a:r>
            <a:endParaRPr lang="en-US" altLang="ja-JP"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b="0" dirty="0">
                <a:latin typeface="MS UI Gothic" panose="020B0600070205080204" pitchFamily="50" charset="-128"/>
                <a:ea typeface="MS UI Gothic" panose="020B0600070205080204" pitchFamily="50" charset="-128"/>
              </a:rPr>
              <a:t> サービス提供者の情報セキュリティ上の責任範囲を定めたサービス利用規約など</a:t>
            </a:r>
            <a:endParaRPr lang="en-US" altLang="ja-JP"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tabLst>
                <a:tab pos="361950" algn="l"/>
              </a:tabLst>
            </a:pP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サービスにあらかじめまたはオプションで付随する情報セキュリティに関する機能や</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サービスについて明記したもの</a:t>
            </a:r>
          </a:p>
          <a:p>
            <a:pPr marL="171450" indent="6350" eaLnBrk="1" hangingPunct="1">
              <a:buClr>
                <a:srgbClr val="C00000"/>
              </a:buClr>
              <a:buFont typeface="Wingdings" panose="05000000000000000000" pitchFamily="2" charset="2"/>
              <a:buChar char="Ø"/>
              <a:tabLst>
                <a:tab pos="361950" algn="l"/>
              </a:tabLst>
            </a:pPr>
            <a:r>
              <a:rPr lang="ja-JP" altLang="en-US" b="0" dirty="0">
                <a:latin typeface="MS UI Gothic" panose="020B0600070205080204" pitchFamily="50" charset="-128"/>
                <a:ea typeface="MS UI Gothic" panose="020B0600070205080204" pitchFamily="50" charset="-128"/>
              </a:rPr>
              <a:t> サービス提供者が情報セキュリティに関わる</a:t>
            </a:r>
            <a:r>
              <a:rPr lang="ja-JP" altLang="en-US" b="0" dirty="0">
                <a:solidFill>
                  <a:srgbClr val="FF0000"/>
                </a:solidFill>
                <a:latin typeface="MS UI Gothic" panose="020B0600070205080204" pitchFamily="50" charset="-128"/>
                <a:ea typeface="MS UI Gothic" panose="020B0600070205080204" pitchFamily="50" charset="-128"/>
              </a:rPr>
              <a:t>適合性評価制度</a:t>
            </a:r>
            <a:r>
              <a:rPr lang="ja-JP" altLang="en-US" b="0" dirty="0">
                <a:latin typeface="MS UI Gothic" panose="020B0600070205080204" pitchFamily="50" charset="-128"/>
                <a:ea typeface="MS UI Gothic" panose="020B0600070205080204" pitchFamily="50" charset="-128"/>
              </a:rPr>
              <a:t>の認証を取得して</a:t>
            </a:r>
            <a:r>
              <a:rPr lang="ja-JP" altLang="en-US" b="0" dirty="0" err="1">
                <a:latin typeface="MS UI Gothic" panose="020B0600070205080204" pitchFamily="50" charset="-128"/>
                <a:ea typeface="MS UI Gothic" panose="020B0600070205080204" pitchFamily="50" charset="-128"/>
              </a:rPr>
              <a:t>い</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る場合はその証拠となるもの</a:t>
            </a:r>
            <a:endParaRPr lang="en-US" altLang="ja-JP"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tabLst>
                <a:tab pos="361950" algn="l"/>
              </a:tabLst>
            </a:pPr>
            <a:r>
              <a:rPr lang="ja-JP" altLang="en-US" b="0" dirty="0">
                <a:latin typeface="MS UI Gothic" panose="020B0600070205080204" pitchFamily="50" charset="-128"/>
                <a:ea typeface="MS UI Gothic" panose="020B0600070205080204" pitchFamily="50" charset="-128"/>
              </a:rPr>
              <a:t> 専門家による監査を実施している場合はその証拠となるもの</a:t>
            </a:r>
            <a:endParaRPr lang="en-US" altLang="ja-JP" b="0" dirty="0">
              <a:latin typeface="MS UI Gothic" panose="020B0600070205080204" pitchFamily="50" charset="-128"/>
              <a:ea typeface="MS UI Gothic" panose="020B0600070205080204" pitchFamily="50" charset="-128"/>
            </a:endParaRPr>
          </a:p>
          <a:p>
            <a:pPr marL="171450" eaLnBrk="1" hangingPunct="1">
              <a:buClr>
                <a:srgbClr val="C00000"/>
              </a:buClr>
            </a:pPr>
            <a:endParaRPr lang="en-US" altLang="ja-JP" sz="1100" b="0" dirty="0">
              <a:solidFill>
                <a:srgbClr val="FF0000"/>
              </a:solidFill>
              <a:latin typeface="MS UI Gothic" panose="020B0600070205080204" pitchFamily="50" charset="-128"/>
              <a:ea typeface="MS UI Gothic" panose="020B0600070205080204" pitchFamily="50" charset="-128"/>
            </a:endParaRPr>
          </a:p>
          <a:p>
            <a:pPr marL="171450" eaLnBrk="1" hangingPunct="1">
              <a:buClr>
                <a:srgbClr val="C00000"/>
              </a:buClr>
            </a:pPr>
            <a:r>
              <a:rPr lang="ja-JP" altLang="en-US" sz="1100" b="0" dirty="0">
                <a:solidFill>
                  <a:srgbClr val="FF0000"/>
                </a:solidFill>
                <a:latin typeface="MS UI Gothic" panose="020B0600070205080204" pitchFamily="50" charset="-128"/>
                <a:ea typeface="MS UI Gothic" panose="020B0600070205080204" pitchFamily="50" charset="-128"/>
              </a:rPr>
              <a:t>＜参考＞</a:t>
            </a:r>
            <a:r>
              <a:rPr lang="en-US" altLang="ja-JP" sz="1100" b="0" dirty="0">
                <a:solidFill>
                  <a:srgbClr val="FF0000"/>
                </a:solidFill>
                <a:latin typeface="MS UI Gothic" panose="020B0600070205080204" pitchFamily="50" charset="-128"/>
                <a:ea typeface="MS UI Gothic" panose="020B0600070205080204" pitchFamily="50" charset="-128"/>
              </a:rPr>
              <a:t>※</a:t>
            </a:r>
            <a:r>
              <a:rPr lang="ja-JP" altLang="en-US" sz="1100" b="0" dirty="0">
                <a:solidFill>
                  <a:srgbClr val="FF0000"/>
                </a:solidFill>
                <a:latin typeface="MS UI Gothic" panose="020B0600070205080204" pitchFamily="50" charset="-128"/>
                <a:ea typeface="MS UI Gothic" panose="020B0600070205080204" pitchFamily="50" charset="-128"/>
              </a:rPr>
              <a:t>カッコ内は運営組織</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171450" eaLnBrk="1" hangingPunct="1">
              <a:buClr>
                <a:srgbClr val="C00000"/>
              </a:buClr>
            </a:pPr>
            <a:r>
              <a:rPr lang="ja-JP" altLang="en-US" sz="1100" b="0" u="sng" dirty="0">
                <a:solidFill>
                  <a:srgbClr val="FF0000"/>
                </a:solidFill>
                <a:latin typeface="MS UI Gothic" panose="020B0600070205080204" pitchFamily="50" charset="-128"/>
                <a:ea typeface="MS UI Gothic" panose="020B0600070205080204" pitchFamily="50" charset="-128"/>
              </a:rPr>
              <a:t>情報セキュリティ対策への取組み自己宣言制度</a:t>
            </a:r>
            <a:endParaRPr lang="en-US" altLang="ja-JP" sz="1100" b="0" u="sng" dirty="0">
              <a:solidFill>
                <a:srgbClr val="FF0000"/>
              </a:solidFill>
              <a:latin typeface="MS UI Gothic" panose="020B0600070205080204" pitchFamily="50" charset="-128"/>
              <a:ea typeface="MS UI Gothic" panose="020B0600070205080204" pitchFamily="50" charset="-128"/>
            </a:endParaRPr>
          </a:p>
          <a:p>
            <a:pPr marL="266700" indent="-76200" eaLnBrk="1" hangingPunct="1">
              <a:buClr>
                <a:srgbClr val="C00000"/>
              </a:buClr>
              <a:buFont typeface="Arial" panose="020B0604020202020204" pitchFamily="34" charset="0"/>
              <a:buChar char="•"/>
            </a:pPr>
            <a:r>
              <a:rPr lang="en-US" altLang="ja-JP" sz="1100" b="0" dirty="0">
                <a:solidFill>
                  <a:srgbClr val="FF0000"/>
                </a:solidFill>
                <a:latin typeface="MS UI Gothic" panose="020B0600070205080204" pitchFamily="50" charset="-128"/>
                <a:ea typeface="MS UI Gothic" panose="020B0600070205080204" pitchFamily="50" charset="-128"/>
              </a:rPr>
              <a:t>SECURITY</a:t>
            </a:r>
            <a:r>
              <a:rPr lang="ja-JP" altLang="en-US" sz="1100" b="0" dirty="0">
                <a:solidFill>
                  <a:srgbClr val="FF0000"/>
                </a:solidFill>
                <a:latin typeface="MS UI Gothic" panose="020B0600070205080204" pitchFamily="50" charset="-128"/>
                <a:ea typeface="MS UI Gothic" panose="020B0600070205080204" pitchFamily="50" charset="-128"/>
              </a:rPr>
              <a:t> </a:t>
            </a:r>
            <a:r>
              <a:rPr lang="en-US" altLang="ja-JP" sz="1100" b="0" dirty="0">
                <a:solidFill>
                  <a:srgbClr val="FF0000"/>
                </a:solidFill>
                <a:latin typeface="MS UI Gothic" panose="020B0600070205080204" pitchFamily="50" charset="-128"/>
                <a:ea typeface="MS UI Gothic" panose="020B0600070205080204" pitchFamily="50" charset="-128"/>
              </a:rPr>
              <a:t>ACTION</a:t>
            </a:r>
            <a:r>
              <a:rPr lang="ja-JP" altLang="en-US" sz="1100" b="0" dirty="0">
                <a:solidFill>
                  <a:srgbClr val="FF0000"/>
                </a:solidFill>
                <a:latin typeface="MS UI Gothic" panose="020B0600070205080204" pitchFamily="50" charset="-128"/>
                <a:ea typeface="MS UI Gothic" panose="020B0600070205080204" pitchFamily="50" charset="-128"/>
              </a:rPr>
              <a:t>制度（</a:t>
            </a:r>
            <a:r>
              <a:rPr lang="en-US" altLang="ja-JP" sz="1100" b="0" dirty="0">
                <a:solidFill>
                  <a:srgbClr val="FF0000"/>
                </a:solidFill>
                <a:latin typeface="MS UI Gothic" panose="020B0600070205080204" pitchFamily="50" charset="-128"/>
                <a:ea typeface="MS UI Gothic" panose="020B0600070205080204" pitchFamily="50" charset="-128"/>
              </a:rPr>
              <a:t>IPA</a:t>
            </a:r>
            <a:r>
              <a:rPr lang="ja-JP" altLang="en-US" sz="1100" b="0" dirty="0">
                <a:solidFill>
                  <a:srgbClr val="FF0000"/>
                </a:solidFill>
                <a:latin typeface="MS UI Gothic" panose="020B0600070205080204" pitchFamily="50" charset="-128"/>
                <a:ea typeface="MS UI Gothic" panose="020B0600070205080204" pitchFamily="50" charset="-128"/>
              </a:rPr>
              <a:t>）</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171450" eaLnBrk="1" hangingPunct="1">
              <a:buClr>
                <a:srgbClr val="C00000"/>
              </a:buClr>
            </a:pPr>
            <a:endParaRPr lang="en-US" altLang="ja-JP" sz="1100" b="0" dirty="0">
              <a:solidFill>
                <a:srgbClr val="FF0000"/>
              </a:solidFill>
              <a:latin typeface="MS UI Gothic" panose="020B0600070205080204" pitchFamily="50" charset="-128"/>
              <a:ea typeface="MS UI Gothic" panose="020B0600070205080204" pitchFamily="50" charset="-128"/>
            </a:endParaRPr>
          </a:p>
          <a:p>
            <a:pPr marL="171450" eaLnBrk="1" hangingPunct="1">
              <a:buClr>
                <a:srgbClr val="C00000"/>
              </a:buClr>
            </a:pPr>
            <a:r>
              <a:rPr lang="ja-JP" altLang="en-US" sz="1100" b="0" u="sng" dirty="0">
                <a:solidFill>
                  <a:srgbClr val="FF0000"/>
                </a:solidFill>
                <a:latin typeface="MS UI Gothic" panose="020B0600070205080204" pitchFamily="50" charset="-128"/>
                <a:ea typeface="MS UI Gothic" panose="020B0600070205080204" pitchFamily="50" charset="-128"/>
              </a:rPr>
              <a:t>適合性評価制度</a:t>
            </a:r>
            <a:endParaRPr lang="en-US" altLang="ja-JP" sz="1100" b="0" u="sng" dirty="0">
              <a:solidFill>
                <a:srgbClr val="FF0000"/>
              </a:solidFill>
              <a:latin typeface="MS UI Gothic" panose="020B0600070205080204" pitchFamily="50" charset="-128"/>
              <a:ea typeface="MS UI Gothic" panose="020B0600070205080204" pitchFamily="50" charset="-128"/>
            </a:endParaRPr>
          </a:p>
          <a:p>
            <a:pPr marL="266700" indent="-76200" eaLnBrk="1" hangingPunct="1">
              <a:buClr>
                <a:srgbClr val="C00000"/>
              </a:buClr>
              <a:buFont typeface="Arial" panose="020B0604020202020204" pitchFamily="34" charset="0"/>
              <a:buChar char="•"/>
            </a:pPr>
            <a:r>
              <a:rPr lang="en-US" altLang="ja-JP" sz="1100" b="0" dirty="0">
                <a:solidFill>
                  <a:srgbClr val="FF0000"/>
                </a:solidFill>
                <a:latin typeface="MS UI Gothic" panose="020B0600070205080204" pitchFamily="50" charset="-128"/>
                <a:ea typeface="MS UI Gothic" panose="020B0600070205080204" pitchFamily="50" charset="-128"/>
              </a:rPr>
              <a:t>ISMS</a:t>
            </a:r>
            <a:r>
              <a:rPr lang="ja-JP" altLang="en-US" sz="1100" b="0" dirty="0">
                <a:solidFill>
                  <a:srgbClr val="FF0000"/>
                </a:solidFill>
                <a:latin typeface="MS UI Gothic" panose="020B0600070205080204" pitchFamily="50" charset="-128"/>
                <a:ea typeface="MS UI Gothic" panose="020B0600070205080204" pitchFamily="50" charset="-128"/>
              </a:rPr>
              <a:t>適合性評価制度（</a:t>
            </a:r>
            <a:r>
              <a:rPr lang="en-US" altLang="ja-JP" sz="1100" b="0" dirty="0">
                <a:solidFill>
                  <a:srgbClr val="FF0000"/>
                </a:solidFill>
                <a:latin typeface="MS UI Gothic" panose="020B0600070205080204" pitchFamily="50" charset="-128"/>
                <a:ea typeface="MS UI Gothic" panose="020B0600070205080204" pitchFamily="50" charset="-128"/>
              </a:rPr>
              <a:t>JIPDEC/JAB</a:t>
            </a:r>
            <a:r>
              <a:rPr lang="ja-JP" altLang="en-US" sz="1100" b="0" dirty="0">
                <a:solidFill>
                  <a:srgbClr val="FF0000"/>
                </a:solidFill>
                <a:latin typeface="MS UI Gothic" panose="020B0600070205080204" pitchFamily="50" charset="-128"/>
                <a:ea typeface="MS UI Gothic" panose="020B0600070205080204" pitchFamily="50" charset="-128"/>
              </a:rPr>
              <a:t>）</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266700" indent="-76200" eaLnBrk="1" hangingPunct="1">
              <a:buClr>
                <a:srgbClr val="C00000"/>
              </a:buClr>
              <a:buFont typeface="Arial" panose="020B0604020202020204" pitchFamily="34" charset="0"/>
              <a:buChar char="•"/>
            </a:pPr>
            <a:r>
              <a:rPr lang="ja-JP" altLang="en-US" sz="1100" b="0" dirty="0">
                <a:solidFill>
                  <a:srgbClr val="FF0000"/>
                </a:solidFill>
                <a:latin typeface="MS UI Gothic" panose="020B0600070205080204" pitchFamily="50" charset="-128"/>
                <a:ea typeface="MS UI Gothic" panose="020B0600070205080204" pitchFamily="50" charset="-128"/>
              </a:rPr>
              <a:t>プライバシーマーク制度（</a:t>
            </a:r>
            <a:r>
              <a:rPr lang="en-US" altLang="ja-JP" sz="1100" b="0" dirty="0">
                <a:solidFill>
                  <a:srgbClr val="FF0000"/>
                </a:solidFill>
                <a:latin typeface="MS UI Gothic" panose="020B0600070205080204" pitchFamily="50" charset="-128"/>
                <a:ea typeface="MS UI Gothic" panose="020B0600070205080204" pitchFamily="50" charset="-128"/>
              </a:rPr>
              <a:t>JIPDEC</a:t>
            </a:r>
            <a:r>
              <a:rPr lang="ja-JP" altLang="en-US" sz="1100" b="0" dirty="0">
                <a:solidFill>
                  <a:srgbClr val="FF0000"/>
                </a:solidFill>
                <a:latin typeface="MS UI Gothic" panose="020B0600070205080204" pitchFamily="50" charset="-128"/>
                <a:ea typeface="MS UI Gothic" panose="020B0600070205080204" pitchFamily="50" charset="-128"/>
              </a:rPr>
              <a:t>）</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266700" indent="-76200" eaLnBrk="1" hangingPunct="1">
              <a:buClr>
                <a:srgbClr val="C00000"/>
              </a:buClr>
              <a:buFont typeface="Arial" panose="020B0604020202020204" pitchFamily="34" charset="0"/>
              <a:buChar char="•"/>
            </a:pPr>
            <a:r>
              <a:rPr lang="en-US" altLang="ja-JP" sz="1100" b="0" dirty="0">
                <a:solidFill>
                  <a:srgbClr val="FF0000"/>
                </a:solidFill>
                <a:latin typeface="MS UI Gothic" panose="020B0600070205080204" pitchFamily="50" charset="-128"/>
                <a:ea typeface="MS UI Gothic" panose="020B0600070205080204" pitchFamily="50" charset="-128"/>
              </a:rPr>
              <a:t>PCI DSS</a:t>
            </a:r>
            <a:r>
              <a:rPr lang="ja-JP" altLang="en-US" sz="1100" b="0" dirty="0">
                <a:solidFill>
                  <a:srgbClr val="FF0000"/>
                </a:solidFill>
                <a:latin typeface="MS UI Gothic" panose="020B0600070205080204" pitchFamily="50" charset="-128"/>
                <a:ea typeface="MS UI Gothic" panose="020B0600070205080204" pitchFamily="50" charset="-128"/>
              </a:rPr>
              <a:t>（クレジットカード業界セキュリティ基準）</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266700" indent="-76200" eaLnBrk="1" hangingPunct="1">
              <a:buClr>
                <a:srgbClr val="C00000"/>
              </a:buClr>
              <a:buFont typeface="Arial" panose="020B0604020202020204" pitchFamily="34" charset="0"/>
              <a:buChar char="•"/>
            </a:pPr>
            <a:r>
              <a:rPr lang="ja-JP" altLang="en-US" sz="1100" b="0" dirty="0">
                <a:solidFill>
                  <a:srgbClr val="FF0000"/>
                </a:solidFill>
                <a:latin typeface="MS UI Gothic" panose="020B0600070205080204" pitchFamily="50" charset="-128"/>
                <a:ea typeface="MS UI Gothic" panose="020B0600070205080204" pitchFamily="50" charset="-128"/>
              </a:rPr>
              <a:t>クラウドサービスの安全･信頼性に係る情報開示認定制度（</a:t>
            </a:r>
            <a:r>
              <a:rPr lang="en-US" altLang="ja-JP" sz="1100" b="0" dirty="0">
                <a:solidFill>
                  <a:srgbClr val="FF0000"/>
                </a:solidFill>
                <a:latin typeface="MS UI Gothic" panose="020B0600070205080204" pitchFamily="50" charset="-128"/>
                <a:ea typeface="MS UI Gothic" panose="020B0600070205080204" pitchFamily="50" charset="-128"/>
              </a:rPr>
              <a:t>ASPIC</a:t>
            </a:r>
            <a:r>
              <a:rPr lang="ja-JP" altLang="en-US" sz="1100" b="0" dirty="0">
                <a:solidFill>
                  <a:srgbClr val="FF0000"/>
                </a:solidFill>
                <a:latin typeface="MS UI Gothic" panose="020B0600070205080204" pitchFamily="50" charset="-128"/>
                <a:ea typeface="MS UI Gothic" panose="020B0600070205080204" pitchFamily="50" charset="-128"/>
              </a:rPr>
              <a:t>）</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266700" indent="-76200" eaLnBrk="1" hangingPunct="1">
              <a:buClr>
                <a:srgbClr val="C00000"/>
              </a:buClr>
              <a:buFont typeface="Arial" panose="020B0604020202020204" pitchFamily="34" charset="0"/>
              <a:buChar char="•"/>
            </a:pPr>
            <a:r>
              <a:rPr lang="ja-JP" altLang="en-US" sz="1100" b="0" dirty="0">
                <a:solidFill>
                  <a:srgbClr val="FF0000"/>
                </a:solidFill>
                <a:latin typeface="MS UI Gothic" panose="020B0600070205080204" pitchFamily="50" charset="-128"/>
                <a:ea typeface="MS UI Gothic" panose="020B0600070205080204" pitchFamily="50" charset="-128"/>
              </a:rPr>
              <a:t>インターネット接続安全安心マーク（インターネット接続サービス安全・安心マーク推進協議会）</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266700" indent="-76200" eaLnBrk="1" hangingPunct="1">
              <a:buClr>
                <a:srgbClr val="C00000"/>
              </a:buClr>
              <a:buFont typeface="Arial" panose="020B0604020202020204" pitchFamily="34" charset="0"/>
              <a:buChar char="•"/>
            </a:pPr>
            <a:r>
              <a:rPr lang="en-US" altLang="ja-JP" sz="1100" b="0" dirty="0" err="1">
                <a:solidFill>
                  <a:srgbClr val="FF0000"/>
                </a:solidFill>
                <a:latin typeface="MS UI Gothic" panose="020B0600070205080204" pitchFamily="50" charset="-128"/>
                <a:ea typeface="MS UI Gothic" panose="020B0600070205080204" pitchFamily="50" charset="-128"/>
              </a:rPr>
              <a:t>TRUSTe</a:t>
            </a:r>
            <a:r>
              <a:rPr lang="ja-JP" altLang="en-US" sz="1100" b="0" dirty="0">
                <a:solidFill>
                  <a:srgbClr val="FF0000"/>
                </a:solidFill>
                <a:latin typeface="MS UI Gothic" panose="020B0600070205080204" pitchFamily="50" charset="-128"/>
                <a:ea typeface="MS UI Gothic" panose="020B0600070205080204" pitchFamily="50" charset="-128"/>
              </a:rPr>
              <a:t>（</a:t>
            </a:r>
            <a:r>
              <a:rPr lang="en-US" altLang="ja-JP" sz="1100" b="0" dirty="0">
                <a:solidFill>
                  <a:srgbClr val="FF0000"/>
                </a:solidFill>
                <a:latin typeface="MS UI Gothic" panose="020B0600070205080204" pitchFamily="50" charset="-128"/>
                <a:ea typeface="MS UI Gothic" panose="020B0600070205080204" pitchFamily="50" charset="-128"/>
              </a:rPr>
              <a:t>JPAC</a:t>
            </a:r>
            <a:r>
              <a:rPr lang="ja-JP" altLang="en-US" sz="1100" b="0" dirty="0">
                <a:solidFill>
                  <a:srgbClr val="FF0000"/>
                </a:solidFill>
                <a:latin typeface="MS UI Gothic" panose="020B0600070205080204" pitchFamily="50" charset="-128"/>
                <a:ea typeface="MS UI Gothic" panose="020B0600070205080204" pitchFamily="50" charset="-128"/>
              </a:rPr>
              <a:t>）</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266700" indent="-76200" eaLnBrk="1" hangingPunct="1">
              <a:buClr>
                <a:srgbClr val="C00000"/>
              </a:buClr>
              <a:buFont typeface="Arial" panose="020B0604020202020204" pitchFamily="34" charset="0"/>
              <a:buChar char="•"/>
            </a:pPr>
            <a:endParaRPr lang="en-US" altLang="ja-JP" sz="1100" b="0" dirty="0">
              <a:solidFill>
                <a:srgbClr val="FF0000"/>
              </a:solidFill>
              <a:latin typeface="MS UI Gothic" panose="020B0600070205080204" pitchFamily="50" charset="-128"/>
              <a:ea typeface="MS UI Gothic" panose="020B0600070205080204" pitchFamily="50" charset="-128"/>
            </a:endParaRPr>
          </a:p>
          <a:p>
            <a:pPr marL="190500" eaLnBrk="1" hangingPunct="1">
              <a:buClr>
                <a:srgbClr val="C00000"/>
              </a:buClr>
            </a:pPr>
            <a:r>
              <a:rPr lang="ja-JP" altLang="en-US" sz="1100" b="0" u="sng" dirty="0">
                <a:solidFill>
                  <a:srgbClr val="FF0000"/>
                </a:solidFill>
                <a:latin typeface="MS UI Gothic" panose="020B0600070205080204" pitchFamily="50" charset="-128"/>
                <a:ea typeface="MS UI Gothic" panose="020B0600070205080204" pitchFamily="50" charset="-128"/>
              </a:rPr>
              <a:t>独立かつ専門的知識を持った者に対して情報セキュリティ対策の評価を依頼する制度</a:t>
            </a:r>
            <a:endParaRPr lang="en-US" altLang="ja-JP" sz="1100" b="0" u="sng" dirty="0">
              <a:solidFill>
                <a:srgbClr val="FF0000"/>
              </a:solidFill>
              <a:latin typeface="MS UI Gothic" panose="020B0600070205080204" pitchFamily="50" charset="-128"/>
              <a:ea typeface="MS UI Gothic" panose="020B0600070205080204" pitchFamily="50" charset="-128"/>
            </a:endParaRPr>
          </a:p>
          <a:p>
            <a:pPr marL="266700" indent="-76200" eaLnBrk="1" hangingPunct="1">
              <a:buClr>
                <a:srgbClr val="C00000"/>
              </a:buClr>
              <a:buFont typeface="Arial" panose="020B0604020202020204" pitchFamily="34" charset="0"/>
              <a:buChar char="•"/>
            </a:pPr>
            <a:r>
              <a:rPr lang="ja-JP" altLang="en-US" sz="1100" b="0" dirty="0">
                <a:solidFill>
                  <a:srgbClr val="FF0000"/>
                </a:solidFill>
                <a:latin typeface="MS UI Gothic" panose="020B0600070205080204" pitchFamily="50" charset="-128"/>
                <a:ea typeface="MS UI Gothic" panose="020B0600070205080204" pitchFamily="50" charset="-128"/>
              </a:rPr>
              <a:t>情報セキュリティ監査制度（経済産業省</a:t>
            </a:r>
            <a:r>
              <a:rPr lang="en-US" altLang="ja-JP" sz="1100" b="0" dirty="0">
                <a:solidFill>
                  <a:srgbClr val="FF0000"/>
                </a:solidFill>
                <a:latin typeface="MS UI Gothic" panose="020B0600070205080204" pitchFamily="50" charset="-128"/>
                <a:ea typeface="MS UI Gothic" panose="020B0600070205080204" pitchFamily="50" charset="-128"/>
              </a:rPr>
              <a:t>/JASA</a:t>
            </a:r>
            <a:r>
              <a:rPr lang="ja-JP" altLang="en-US" sz="1100" b="0" dirty="0">
                <a:solidFill>
                  <a:srgbClr val="FF0000"/>
                </a:solidFill>
                <a:latin typeface="MS UI Gothic" panose="020B0600070205080204" pitchFamily="50" charset="-128"/>
                <a:ea typeface="MS UI Gothic" panose="020B0600070205080204" pitchFamily="50" charset="-128"/>
              </a:rPr>
              <a:t>）</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190500" eaLnBrk="1" hangingPunct="1">
              <a:buClr>
                <a:srgbClr val="C00000"/>
              </a:buClr>
            </a:pPr>
            <a:endParaRPr lang="en-US" altLang="ja-JP" sz="1100" b="0" dirty="0">
              <a:solidFill>
                <a:srgbClr val="FF0000"/>
              </a:solidFill>
              <a:latin typeface="MS UI Gothic" panose="020B0600070205080204" pitchFamily="50" charset="-128"/>
              <a:ea typeface="MS UI Gothic" panose="020B0600070205080204" pitchFamily="50" charset="-128"/>
            </a:endParaRPr>
          </a:p>
        </p:txBody>
      </p:sp>
      <p:sp>
        <p:nvSpPr>
          <p:cNvPr id="57" name="AutoShape 3"/>
          <p:cNvSpPr>
            <a:spLocks noChangeAspect="1" noChangeArrowheads="1" noTextEdit="1"/>
          </p:cNvSpPr>
          <p:nvPr/>
        </p:nvSpPr>
        <p:spPr bwMode="auto">
          <a:xfrm>
            <a:off x="3149600" y="6091238"/>
            <a:ext cx="168592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3" name="図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266371" y="5591314"/>
            <a:ext cx="1452381" cy="1114286"/>
          </a:xfrm>
          <a:prstGeom prst="rect">
            <a:avLst/>
          </a:prstGeom>
        </p:spPr>
      </p:pic>
      <p:sp>
        <p:nvSpPr>
          <p:cNvPr id="11" name="テキスト ボックス 10"/>
          <p:cNvSpPr txBox="1"/>
          <p:nvPr/>
        </p:nvSpPr>
        <p:spPr>
          <a:xfrm>
            <a:off x="2469636" y="678962"/>
            <a:ext cx="1217000"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２３</a:t>
            </a:r>
            <a:endParaRPr kumimoji="1" lang="ja-JP" altLang="en-US" sz="1050" dirty="0">
              <a:solidFill>
                <a:srgbClr val="FF0000"/>
              </a:solidFill>
            </a:endParaRPr>
          </a:p>
        </p:txBody>
      </p:sp>
      <p:sp>
        <p:nvSpPr>
          <p:cNvPr id="12" name="スライド番号プレースホルダー 5">
            <a:extLst>
              <a:ext uri="{FF2B5EF4-FFF2-40B4-BE49-F238E27FC236}">
                <a16:creationId xmlns="" xmlns:a16="http://schemas.microsoft.com/office/drawing/2014/main" id="{D0D836E7-1295-4183-A61E-0328BE465337}"/>
              </a:ext>
            </a:extLst>
          </p:cNvPr>
          <p:cNvSpPr>
            <a:spLocks noGrp="1"/>
          </p:cNvSpPr>
          <p:nvPr>
            <p:ph type="sldNum" sz="quarter" idx="12"/>
          </p:nvPr>
        </p:nvSpPr>
        <p:spPr>
          <a:xfrm>
            <a:off x="4680000" y="7200000"/>
            <a:ext cx="612000" cy="360000"/>
          </a:xfrm>
        </p:spPr>
        <p:txBody>
          <a:bodyPr/>
          <a:lstStyle/>
          <a:p>
            <a:pPr algn="ctr"/>
            <a:r>
              <a:rPr kumimoji="1" lang="en-US" altLang="ja-JP" dirty="0"/>
              <a:t>&lt; </a:t>
            </a:r>
            <a:fld id="{BA1AACC8-012D-40C1-84DE-4014AE42646F}" type="slidenum">
              <a:rPr kumimoji="1" lang="ja-JP" altLang="en-US" smtClean="0"/>
              <a:pPr algn="ctr"/>
              <a:t>9</a:t>
            </a:fld>
            <a:r>
              <a:rPr kumimoji="1" lang="ja-JP" altLang="en-US" dirty="0"/>
              <a:t> </a:t>
            </a:r>
            <a:r>
              <a:rPr kumimoji="1" lang="en-US" altLang="ja-JP" dirty="0"/>
              <a:t>&gt;</a:t>
            </a:r>
            <a:endParaRPr kumimoji="1" lang="ja-JP" altLang="en-US" dirty="0"/>
          </a:p>
        </p:txBody>
      </p:sp>
    </p:spTree>
    <p:extLst>
      <p:ext uri="{BB962C8B-B14F-4D97-AF65-F5344CB8AC3E}">
        <p14:creationId xmlns:p14="http://schemas.microsoft.com/office/powerpoint/2010/main" val="1785457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7489" y="168"/>
            <a:ext cx="5328000" cy="540000"/>
          </a:xfrm>
          <a:prstGeom prst="rect">
            <a:avLst/>
          </a:prstGeom>
          <a:solidFill>
            <a:srgbClr val="7737AB"/>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３</a:t>
            </a:r>
            <a:r>
              <a:rPr lang="en-US" altLang="ja-JP"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３ </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従業員のみなさんへ</a:t>
            </a:r>
            <a:endParaRPr lang="ja-JP" altLang="en-US" sz="2800" dirty="0">
              <a:effectLst>
                <a:outerShdw blurRad="38100" dist="38100" dir="2700000" algn="tl">
                  <a:srgbClr val="000000">
                    <a:alpha val="43137"/>
                  </a:srgbClr>
                </a:outerShdw>
              </a:effectLst>
              <a:latin typeface="Arial" pitchFamily="34" charset="0"/>
              <a:ea typeface="HGP創英角ｺﾞｼｯｸUB" panose="020B0900000000000000" pitchFamily="50" charset="-128"/>
            </a:endParaRPr>
          </a:p>
        </p:txBody>
      </p:sp>
      <p:grpSp>
        <p:nvGrpSpPr>
          <p:cNvPr id="15" name="グループ化 14"/>
          <p:cNvGrpSpPr/>
          <p:nvPr/>
        </p:nvGrpSpPr>
        <p:grpSpPr>
          <a:xfrm>
            <a:off x="86636" y="611888"/>
            <a:ext cx="3600000" cy="376754"/>
            <a:chOff x="533398" y="1077911"/>
            <a:chExt cx="4717345" cy="493689"/>
          </a:xfrm>
        </p:grpSpPr>
        <p:sp>
          <p:nvSpPr>
            <p:cNvPr id="16"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dirty="0"/>
            </a:p>
          </p:txBody>
        </p:sp>
        <p:sp>
          <p:nvSpPr>
            <p:cNvPr id="17"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dirty="0"/>
            </a:p>
          </p:txBody>
        </p:sp>
        <p:sp>
          <p:nvSpPr>
            <p:cNvPr id="18" name="テキスト ボックス 17"/>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従業員の守秘義務</a:t>
              </a:r>
            </a:p>
          </p:txBody>
        </p:sp>
      </p:grpSp>
      <p:sp>
        <p:nvSpPr>
          <p:cNvPr id="57" name="AutoShape 3"/>
          <p:cNvSpPr>
            <a:spLocks noChangeAspect="1" noChangeArrowheads="1" noTextEdit="1"/>
          </p:cNvSpPr>
          <p:nvPr/>
        </p:nvSpPr>
        <p:spPr bwMode="auto">
          <a:xfrm>
            <a:off x="3149600" y="5985359"/>
            <a:ext cx="168592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1" name="Text Box 58"/>
          <p:cNvSpPr txBox="1">
            <a:spLocks noChangeArrowheads="1"/>
          </p:cNvSpPr>
          <p:nvPr/>
        </p:nvSpPr>
        <p:spPr bwMode="auto">
          <a:xfrm>
            <a:off x="0" y="1018685"/>
            <a:ext cx="5328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5725" algn="l"/>
              </a:tabLst>
            </a:pPr>
            <a:r>
              <a:rPr lang="ja-JP" altLang="en-US" b="0" dirty="0">
                <a:solidFill>
                  <a:srgbClr val="FF0000"/>
                </a:solidFill>
                <a:latin typeface="MS UI Gothic" panose="020B0600070205080204" pitchFamily="50" charset="-128"/>
                <a:ea typeface="MS UI Gothic" panose="020B0600070205080204" pitchFamily="50" charset="-128"/>
              </a:rPr>
              <a:t> 従業員には当社の就業規則で定められた守秘義務があります。規則を順守し、</a:t>
            </a:r>
            <a:r>
              <a:rPr lang="ja-JP" altLang="en-US" b="0" dirty="0">
                <a:latin typeface="MS UI Gothic" panose="020B0600070205080204" pitchFamily="50" charset="-128"/>
                <a:ea typeface="MS UI Gothic" panose="020B0600070205080204" pitchFamily="50" charset="-128"/>
              </a:rPr>
              <a:t>この</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ハンドブックに定められたルールを守り、情報セキュリティの事故を防ぎましょう。</a:t>
            </a:r>
            <a:endParaRPr lang="en-US" altLang="ja-JP" b="0" dirty="0">
              <a:latin typeface="MS UI Gothic" panose="020B0600070205080204" pitchFamily="50" charset="-128"/>
              <a:ea typeface="MS UI Gothic" panose="020B0600070205080204" pitchFamily="50" charset="-128"/>
            </a:endParaRPr>
          </a:p>
        </p:txBody>
      </p:sp>
      <p:grpSp>
        <p:nvGrpSpPr>
          <p:cNvPr id="22" name="グループ化 21"/>
          <p:cNvGrpSpPr/>
          <p:nvPr/>
        </p:nvGrpSpPr>
        <p:grpSpPr>
          <a:xfrm>
            <a:off x="94658" y="2159115"/>
            <a:ext cx="3600000" cy="376754"/>
            <a:chOff x="533398" y="1077911"/>
            <a:chExt cx="4717345" cy="493689"/>
          </a:xfrm>
        </p:grpSpPr>
        <p:sp>
          <p:nvSpPr>
            <p:cNvPr id="23"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dirty="0"/>
            </a:p>
          </p:txBody>
        </p:sp>
        <p:sp>
          <p:nvSpPr>
            <p:cNvPr id="24"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dirty="0"/>
            </a:p>
          </p:txBody>
        </p:sp>
        <p:sp>
          <p:nvSpPr>
            <p:cNvPr id="25" name="テキスト ボックス 24"/>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事故が起きてしまったら</a:t>
              </a:r>
            </a:p>
          </p:txBody>
        </p:sp>
      </p:grpSp>
      <p:sp>
        <p:nvSpPr>
          <p:cNvPr id="26" name="Text Box 58"/>
          <p:cNvSpPr txBox="1">
            <a:spLocks noChangeArrowheads="1"/>
          </p:cNvSpPr>
          <p:nvPr/>
        </p:nvSpPr>
        <p:spPr bwMode="auto">
          <a:xfrm>
            <a:off x="8021" y="2554761"/>
            <a:ext cx="5411001"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5725" algn="l"/>
              </a:tabLst>
            </a:pPr>
            <a:r>
              <a:rPr lang="ja-JP" altLang="en-US" b="0" dirty="0">
                <a:latin typeface="MS UI Gothic" panose="020B0600070205080204" pitchFamily="50" charset="-128"/>
                <a:ea typeface="MS UI Gothic" panose="020B0600070205080204" pitchFamily="50" charset="-128"/>
              </a:rPr>
              <a:t>もしも事故が起きてしまったら、以下の手順に従い、二次被害や事故の影響を最小限</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に止めましょう。</a:t>
            </a:r>
            <a:endParaRPr lang="en-US" altLang="ja-JP" b="0" dirty="0">
              <a:latin typeface="MS UI Gothic" panose="020B0600070205080204" pitchFamily="50" charset="-128"/>
              <a:ea typeface="MS UI Gothic" panose="020B0600070205080204" pitchFamily="50" charset="-128"/>
            </a:endParaRPr>
          </a:p>
          <a:p>
            <a:pPr eaLnBrk="1" hangingPunct="1">
              <a:buClr>
                <a:srgbClr val="C00000"/>
              </a:buClr>
              <a:buFont typeface="Wingdings" panose="05000000000000000000" pitchFamily="2" charset="2"/>
              <a:buChar char="l"/>
            </a:pPr>
            <a:r>
              <a:rPr lang="ja-JP" altLang="en-US" b="0" dirty="0">
                <a:latin typeface="MS UI Gothic" panose="020B0600070205080204" pitchFamily="50" charset="-128"/>
                <a:ea typeface="MS UI Gothic" panose="020B0600070205080204" pitchFamily="50" charset="-128"/>
              </a:rPr>
              <a:t>情報セキュリティ事故の定義は以下とします。</a:t>
            </a:r>
            <a:endParaRPr lang="en-US" altLang="ja-JP" b="0" dirty="0">
              <a:latin typeface="MS UI Gothic" panose="020B0600070205080204" pitchFamily="50" charset="-128"/>
              <a:ea typeface="MS UI Gothic" panose="020B0600070205080204" pitchFamily="50" charset="-128"/>
            </a:endParaRPr>
          </a:p>
          <a:p>
            <a:pPr marL="171450" indent="11113"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情報の「漏えい」「改ざん」の発生または「利用できない」状態になったときに </a:t>
            </a:r>
            <a:endParaRPr lang="en-US" altLang="ja-JP" sz="1100" b="0" dirty="0">
              <a:latin typeface="MS UI Gothic" panose="020B0600070205080204" pitchFamily="50" charset="-128"/>
              <a:ea typeface="MS UI Gothic" panose="020B0600070205080204" pitchFamily="50" charset="-128"/>
            </a:endParaRPr>
          </a:p>
          <a:p>
            <a:pPr marL="171450" eaLnBrk="1" hangingPunct="1">
              <a:buClr>
                <a:srgbClr val="C00000"/>
              </a:buClr>
              <a:tabLst>
                <a:tab pos="265113" algn="l"/>
              </a:tabLst>
            </a:pPr>
            <a:r>
              <a:rPr lang="en-US" altLang="ja-JP" sz="1100" b="0" dirty="0">
                <a:latin typeface="MS UI Gothic" panose="020B0600070205080204" pitchFamily="50" charset="-128"/>
                <a:ea typeface="MS UI Gothic" panose="020B0600070205080204" pitchFamily="50" charset="-128"/>
              </a:rPr>
              <a:t>	</a:t>
            </a:r>
            <a:r>
              <a:rPr lang="ja-JP" altLang="en-US" sz="1100" b="0" dirty="0">
                <a:latin typeface="MS UI Gothic" panose="020B0600070205080204" pitchFamily="50" charset="-128"/>
                <a:ea typeface="MS UI Gothic" panose="020B0600070205080204" pitchFamily="50" charset="-128"/>
              </a:rPr>
              <a:t>当社の業務や</a:t>
            </a:r>
            <a:r>
              <a:rPr lang="ja-JP" altLang="en-US" sz="1100" b="0" dirty="0">
                <a:solidFill>
                  <a:srgbClr val="FF0000"/>
                </a:solidFill>
                <a:latin typeface="MS UI Gothic" panose="020B0600070205080204" pitchFamily="50" charset="-128"/>
                <a:ea typeface="MS UI Gothic" panose="020B0600070205080204" pitchFamily="50" charset="-128"/>
              </a:rPr>
              <a:t>顧客、取引先、株主、</a:t>
            </a:r>
            <a:r>
              <a:rPr lang="ja-JP" altLang="en-US" sz="1100" b="0" dirty="0">
                <a:latin typeface="MS UI Gothic" panose="020B0600070205080204" pitchFamily="50" charset="-128"/>
                <a:ea typeface="MS UI Gothic" panose="020B0600070205080204" pitchFamily="50" charset="-128"/>
              </a:rPr>
              <a:t>本人（個人情報の場合）に望ましくない影響が及ぶ</a:t>
            </a:r>
          </a:p>
          <a:p>
            <a:pPr eaLnBrk="1" hangingPunct="1">
              <a:buClr>
                <a:srgbClr val="C00000"/>
              </a:buClr>
              <a:buFont typeface="Wingdings" panose="05000000000000000000" pitchFamily="2" charset="2"/>
              <a:buChar char="l"/>
            </a:pPr>
            <a:endParaRPr lang="en-US" altLang="ja-JP" b="0" dirty="0">
              <a:latin typeface="MS UI Gothic" panose="020B0600070205080204" pitchFamily="50" charset="-128"/>
              <a:ea typeface="MS UI Gothic" panose="020B0600070205080204" pitchFamily="50" charset="-128"/>
            </a:endParaRPr>
          </a:p>
        </p:txBody>
      </p:sp>
      <p:sp>
        <p:nvSpPr>
          <p:cNvPr id="3" name="下矢印吹き出し 2"/>
          <p:cNvSpPr/>
          <p:nvPr/>
        </p:nvSpPr>
        <p:spPr>
          <a:xfrm>
            <a:off x="503442" y="3788504"/>
            <a:ext cx="4306137" cy="1671447"/>
          </a:xfrm>
          <a:prstGeom prst="downArrowCallout">
            <a:avLst>
              <a:gd name="adj1" fmla="val 23860"/>
              <a:gd name="adj2" fmla="val 22121"/>
              <a:gd name="adj3" fmla="val 15258"/>
              <a:gd name="adj4" fmla="val 76494"/>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latin typeface="MS UI Gothic" panose="020B0600070205080204" pitchFamily="50" charset="-128"/>
                <a:ea typeface="MS UI Gothic" panose="020B0600070205080204" pitchFamily="50" charset="-128"/>
              </a:rPr>
              <a:t>１．発見者は</a:t>
            </a:r>
            <a:r>
              <a:rPr lang="ja-JP" altLang="en-US" sz="1200" dirty="0">
                <a:solidFill>
                  <a:srgbClr val="FF0000"/>
                </a:solidFill>
                <a:latin typeface="MS UI Gothic" panose="020B0600070205080204" pitchFamily="50" charset="-128"/>
                <a:ea typeface="MS UI Gothic" panose="020B0600070205080204" pitchFamily="50" charset="-128"/>
              </a:rPr>
              <a:t>社長または総務部システム担当</a:t>
            </a:r>
            <a:r>
              <a:rPr lang="ja-JP" altLang="en-US" sz="1200" dirty="0">
                <a:solidFill>
                  <a:schemeClr val="tx1"/>
                </a:solidFill>
                <a:latin typeface="MS UI Gothic" panose="020B0600070205080204" pitchFamily="50" charset="-128"/>
                <a:ea typeface="MS UI Gothic" panose="020B0600070205080204" pitchFamily="50" charset="-128"/>
              </a:rPr>
              <a:t>に速やかに連絡する。</a:t>
            </a:r>
            <a:endParaRPr lang="en-US" altLang="ja-JP" sz="1200" dirty="0">
              <a:solidFill>
                <a:schemeClr val="tx1"/>
              </a:solidFill>
              <a:latin typeface="MS UI Gothic" panose="020B0600070205080204" pitchFamily="50" charset="-128"/>
              <a:ea typeface="MS UI Gothic" panose="020B0600070205080204" pitchFamily="50" charset="-128"/>
            </a:endParaRPr>
          </a:p>
          <a:p>
            <a:pPr>
              <a:tabLst>
                <a:tab pos="85725" algn="l"/>
              </a:tabLst>
            </a:pPr>
            <a:r>
              <a:rPr lang="en-US" altLang="ja-JP" sz="1000" b="1" dirty="0">
                <a:solidFill>
                  <a:schemeClr val="accent5">
                    <a:lumMod val="75000"/>
                  </a:schemeClr>
                </a:solidFill>
                <a:latin typeface="MS UI Gothic" panose="020B0600070205080204" pitchFamily="50" charset="-128"/>
                <a:ea typeface="MS UI Gothic" panose="020B0600070205080204" pitchFamily="50" charset="-128"/>
              </a:rPr>
              <a:t>	※</a:t>
            </a:r>
            <a:r>
              <a:rPr lang="ja-JP" altLang="en-US" sz="1000" b="1" dirty="0">
                <a:solidFill>
                  <a:schemeClr val="accent5">
                    <a:lumMod val="75000"/>
                  </a:schemeClr>
                </a:solidFill>
                <a:latin typeface="MS UI Gothic" panose="020B0600070205080204" pitchFamily="50" charset="-128"/>
                <a:ea typeface="MS UI Gothic" panose="020B0600070205080204" pitchFamily="50" charset="-128"/>
              </a:rPr>
              <a:t>夜間休日を問いません</a:t>
            </a:r>
            <a:endParaRPr lang="en-US" altLang="ja-JP" sz="1000" b="1" dirty="0">
              <a:solidFill>
                <a:schemeClr val="accent5">
                  <a:lumMod val="75000"/>
                </a:schemeClr>
              </a:solidFill>
              <a:latin typeface="MS UI Gothic" panose="020B0600070205080204" pitchFamily="50" charset="-128"/>
              <a:ea typeface="MS UI Gothic" panose="020B0600070205080204" pitchFamily="50" charset="-128"/>
            </a:endParaRPr>
          </a:p>
          <a:p>
            <a:pPr>
              <a:tabLst>
                <a:tab pos="85725" algn="l"/>
              </a:tabLst>
            </a:pPr>
            <a:r>
              <a:rPr lang="en-US" altLang="ja-JP" sz="1100" dirty="0">
                <a:solidFill>
                  <a:srgbClr val="FF0000"/>
                </a:solidFill>
                <a:latin typeface="MS UI Gothic" panose="020B0600070205080204" pitchFamily="50" charset="-128"/>
                <a:ea typeface="MS UI Gothic" panose="020B0600070205080204" pitchFamily="50" charset="-128"/>
              </a:rPr>
              <a:t>	</a:t>
            </a:r>
            <a:r>
              <a:rPr lang="ja-JP" altLang="en-US" sz="1100" dirty="0">
                <a:solidFill>
                  <a:srgbClr val="FF0000"/>
                </a:solidFill>
                <a:latin typeface="MS UI Gothic" panose="020B0600070205080204" pitchFamily="50" charset="-128"/>
                <a:ea typeface="MS UI Gothic" panose="020B0600070205080204" pitchFamily="50" charset="-128"/>
              </a:rPr>
              <a:t>社長携帯電話：</a:t>
            </a:r>
            <a:r>
              <a:rPr lang="en-US" altLang="ja-JP" sz="1100" dirty="0">
                <a:solidFill>
                  <a:srgbClr val="FF0000"/>
                </a:solidFill>
                <a:latin typeface="MS UI Gothic" panose="020B0600070205080204" pitchFamily="50" charset="-128"/>
                <a:ea typeface="MS UI Gothic" panose="020B0600070205080204" pitchFamily="50" charset="-128"/>
              </a:rPr>
              <a:t>090-</a:t>
            </a:r>
            <a:r>
              <a:rPr lang="ja-JP" altLang="en-US" sz="1100" dirty="0">
                <a:solidFill>
                  <a:srgbClr val="FF0000"/>
                </a:solidFill>
                <a:latin typeface="MS UI Gothic" panose="020B0600070205080204" pitchFamily="50" charset="-128"/>
                <a:ea typeface="MS UI Gothic" panose="020B0600070205080204" pitchFamily="50" charset="-128"/>
              </a:rPr>
              <a:t>○○○○</a:t>
            </a:r>
            <a:r>
              <a:rPr lang="en-US" altLang="ja-JP" sz="1100" dirty="0">
                <a:solidFill>
                  <a:srgbClr val="FF0000"/>
                </a:solidFill>
                <a:latin typeface="MS UI Gothic" panose="020B0600070205080204" pitchFamily="50" charset="-128"/>
                <a:ea typeface="MS UI Gothic" panose="020B0600070205080204" pitchFamily="50" charset="-128"/>
              </a:rPr>
              <a:t>-</a:t>
            </a:r>
            <a:r>
              <a:rPr lang="ja-JP" altLang="en-US" sz="1100" dirty="0">
                <a:solidFill>
                  <a:srgbClr val="FF0000"/>
                </a:solidFill>
                <a:latin typeface="MS UI Gothic" panose="020B0600070205080204" pitchFamily="50" charset="-128"/>
                <a:ea typeface="MS UI Gothic" panose="020B0600070205080204" pitchFamily="50" charset="-128"/>
              </a:rPr>
              <a:t>○○○○</a:t>
            </a:r>
            <a:endParaRPr lang="en-US" altLang="ja-JP" sz="1100" dirty="0">
              <a:solidFill>
                <a:srgbClr val="FF0000"/>
              </a:solidFill>
              <a:latin typeface="MS UI Gothic" panose="020B0600070205080204" pitchFamily="50" charset="-128"/>
              <a:ea typeface="MS UI Gothic" panose="020B0600070205080204" pitchFamily="50" charset="-128"/>
            </a:endParaRPr>
          </a:p>
          <a:p>
            <a:pPr>
              <a:tabLst>
                <a:tab pos="85725" algn="l"/>
              </a:tabLst>
            </a:pPr>
            <a:r>
              <a:rPr lang="en-US" altLang="ja-JP" sz="1100" dirty="0">
                <a:solidFill>
                  <a:srgbClr val="FF0000"/>
                </a:solidFill>
                <a:latin typeface="MS UI Gothic" panose="020B0600070205080204" pitchFamily="50" charset="-128"/>
                <a:ea typeface="MS UI Gothic" panose="020B0600070205080204" pitchFamily="50" charset="-128"/>
              </a:rPr>
              <a:t>	</a:t>
            </a:r>
            <a:r>
              <a:rPr lang="ja-JP" altLang="en-US" sz="1100" dirty="0">
                <a:solidFill>
                  <a:srgbClr val="FF0000"/>
                </a:solidFill>
                <a:latin typeface="MS UI Gothic" panose="020B0600070205080204" pitchFamily="50" charset="-128"/>
                <a:ea typeface="MS UI Gothic" panose="020B0600070205080204" pitchFamily="50" charset="-128"/>
              </a:rPr>
              <a:t>社長内線電話： ○○○○</a:t>
            </a:r>
            <a:endParaRPr lang="en-US" altLang="ja-JP" sz="1100" dirty="0">
              <a:solidFill>
                <a:srgbClr val="FF0000"/>
              </a:solidFill>
              <a:latin typeface="MS UI Gothic" panose="020B0600070205080204" pitchFamily="50" charset="-128"/>
              <a:ea typeface="MS UI Gothic" panose="020B0600070205080204" pitchFamily="50" charset="-128"/>
            </a:endParaRPr>
          </a:p>
          <a:p>
            <a:pPr>
              <a:tabLst>
                <a:tab pos="85725" algn="l"/>
              </a:tabLst>
            </a:pPr>
            <a:r>
              <a:rPr lang="en-US" altLang="ja-JP" sz="1100" dirty="0">
                <a:solidFill>
                  <a:srgbClr val="FF0000"/>
                </a:solidFill>
                <a:latin typeface="MS UI Gothic" panose="020B0600070205080204" pitchFamily="50" charset="-128"/>
                <a:ea typeface="MS UI Gothic" panose="020B0600070205080204" pitchFamily="50" charset="-128"/>
              </a:rPr>
              <a:t>	</a:t>
            </a:r>
            <a:r>
              <a:rPr lang="ja-JP" altLang="en-US" sz="1100" dirty="0">
                <a:solidFill>
                  <a:srgbClr val="FF0000"/>
                </a:solidFill>
                <a:latin typeface="MS UI Gothic" panose="020B0600070205080204" pitchFamily="50" charset="-128"/>
                <a:ea typeface="MS UI Gothic" panose="020B0600070205080204" pitchFamily="50" charset="-128"/>
              </a:rPr>
              <a:t>総務部システム担当携帯電話：</a:t>
            </a:r>
            <a:r>
              <a:rPr lang="en-US" altLang="ja-JP" sz="1100" dirty="0">
                <a:solidFill>
                  <a:srgbClr val="FF0000"/>
                </a:solidFill>
                <a:latin typeface="MS UI Gothic" panose="020B0600070205080204" pitchFamily="50" charset="-128"/>
                <a:ea typeface="MS UI Gothic" panose="020B0600070205080204" pitchFamily="50" charset="-128"/>
              </a:rPr>
              <a:t>090-</a:t>
            </a:r>
            <a:r>
              <a:rPr lang="ja-JP" altLang="en-US" sz="1100" dirty="0">
                <a:solidFill>
                  <a:srgbClr val="FF0000"/>
                </a:solidFill>
                <a:latin typeface="MS UI Gothic" panose="020B0600070205080204" pitchFamily="50" charset="-128"/>
                <a:ea typeface="MS UI Gothic" panose="020B0600070205080204" pitchFamily="50" charset="-128"/>
              </a:rPr>
              <a:t> ○○○○</a:t>
            </a:r>
            <a:r>
              <a:rPr lang="en-US" altLang="ja-JP" sz="1100" dirty="0">
                <a:solidFill>
                  <a:srgbClr val="FF0000"/>
                </a:solidFill>
                <a:latin typeface="MS UI Gothic" panose="020B0600070205080204" pitchFamily="50" charset="-128"/>
                <a:ea typeface="MS UI Gothic" panose="020B0600070205080204" pitchFamily="50" charset="-128"/>
              </a:rPr>
              <a:t>-</a:t>
            </a:r>
            <a:r>
              <a:rPr lang="ja-JP" altLang="en-US" sz="1100" dirty="0">
                <a:solidFill>
                  <a:srgbClr val="FF0000"/>
                </a:solidFill>
                <a:latin typeface="MS UI Gothic" panose="020B0600070205080204" pitchFamily="50" charset="-128"/>
                <a:ea typeface="MS UI Gothic" panose="020B0600070205080204" pitchFamily="50" charset="-128"/>
              </a:rPr>
              <a:t>○○○○</a:t>
            </a:r>
            <a:endParaRPr lang="en-US" altLang="ja-JP" sz="1100" dirty="0">
              <a:solidFill>
                <a:srgbClr val="FF0000"/>
              </a:solidFill>
              <a:latin typeface="MS UI Gothic" panose="020B0600070205080204" pitchFamily="50" charset="-128"/>
              <a:ea typeface="MS UI Gothic" panose="020B0600070205080204" pitchFamily="50" charset="-128"/>
            </a:endParaRPr>
          </a:p>
          <a:p>
            <a:pPr>
              <a:tabLst>
                <a:tab pos="85725" algn="l"/>
              </a:tabLst>
            </a:pPr>
            <a:r>
              <a:rPr lang="en-US" altLang="ja-JP" sz="1100" dirty="0">
                <a:solidFill>
                  <a:srgbClr val="FF0000"/>
                </a:solidFill>
                <a:latin typeface="MS UI Gothic" panose="020B0600070205080204" pitchFamily="50" charset="-128"/>
                <a:ea typeface="MS UI Gothic" panose="020B0600070205080204" pitchFamily="50" charset="-128"/>
              </a:rPr>
              <a:t>	</a:t>
            </a:r>
            <a:r>
              <a:rPr lang="ja-JP" altLang="en-US" sz="1100" dirty="0">
                <a:solidFill>
                  <a:srgbClr val="FF0000"/>
                </a:solidFill>
                <a:latin typeface="MS UI Gothic" panose="020B0600070205080204" pitchFamily="50" charset="-128"/>
                <a:ea typeface="MS UI Gothic" panose="020B0600070205080204" pitchFamily="50" charset="-128"/>
              </a:rPr>
              <a:t>総務部システム担当内線電話： ○○○○</a:t>
            </a:r>
            <a:endParaRPr kumimoji="1" lang="ja-JP" altLang="en-US" sz="1100" dirty="0">
              <a:solidFill>
                <a:srgbClr val="FF0000"/>
              </a:solidFill>
              <a:latin typeface="MS UI Gothic" panose="020B0600070205080204" pitchFamily="50" charset="-128"/>
              <a:ea typeface="MS UI Gothic" panose="020B0600070205080204" pitchFamily="50" charset="-128"/>
            </a:endParaRPr>
          </a:p>
        </p:txBody>
      </p:sp>
      <p:sp>
        <p:nvSpPr>
          <p:cNvPr id="5" name="正方形/長方形 4"/>
          <p:cNvSpPr/>
          <p:nvPr/>
        </p:nvSpPr>
        <p:spPr>
          <a:xfrm>
            <a:off x="503442" y="5473030"/>
            <a:ext cx="4288424" cy="169498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ja-JP" altLang="en-US" sz="1200" dirty="0">
                <a:solidFill>
                  <a:prstClr val="black"/>
                </a:solidFill>
                <a:latin typeface="MS UI Gothic" panose="020B0600070205080204" pitchFamily="50" charset="-128"/>
                <a:ea typeface="MS UI Gothic" panose="020B0600070205080204" pitchFamily="50" charset="-128"/>
              </a:rPr>
              <a:t>２．</a:t>
            </a:r>
            <a:r>
              <a:rPr lang="ja-JP" altLang="en-US" sz="1200" dirty="0">
                <a:solidFill>
                  <a:srgbClr val="FF0000"/>
                </a:solidFill>
                <a:latin typeface="MS UI Gothic" panose="020B0600070205080204" pitchFamily="50" charset="-128"/>
                <a:ea typeface="MS UI Gothic" panose="020B0600070205080204" pitchFamily="50" charset="-128"/>
              </a:rPr>
              <a:t>社長</a:t>
            </a:r>
            <a:r>
              <a:rPr lang="en-US" altLang="ja-JP" sz="1200" dirty="0">
                <a:solidFill>
                  <a:srgbClr val="FF0000"/>
                </a:solidFill>
                <a:latin typeface="MS UI Gothic" panose="020B0600070205080204" pitchFamily="50" charset="-128"/>
                <a:ea typeface="MS UI Gothic" panose="020B0600070205080204" pitchFamily="50" charset="-128"/>
              </a:rPr>
              <a:t>/</a:t>
            </a:r>
            <a:r>
              <a:rPr lang="ja-JP" altLang="en-US" sz="1200" dirty="0">
                <a:solidFill>
                  <a:srgbClr val="FF0000"/>
                </a:solidFill>
                <a:latin typeface="MS UI Gothic" panose="020B0600070205080204" pitchFamily="50" charset="-128"/>
                <a:ea typeface="MS UI Gothic" panose="020B0600070205080204" pitchFamily="50" charset="-128"/>
              </a:rPr>
              <a:t>総務部システム担当</a:t>
            </a:r>
            <a:r>
              <a:rPr lang="ja-JP" altLang="en-US" sz="1200" dirty="0">
                <a:solidFill>
                  <a:prstClr val="black"/>
                </a:solidFill>
                <a:latin typeface="MS UI Gothic" panose="020B0600070205080204" pitchFamily="50" charset="-128"/>
                <a:ea typeface="MS UI Gothic" panose="020B0600070205080204" pitchFamily="50" charset="-128"/>
              </a:rPr>
              <a:t>は以下を実行する。</a:t>
            </a:r>
            <a:endParaRPr lang="en-US" altLang="ja-JP" sz="1200" dirty="0">
              <a:solidFill>
                <a:prstClr val="black"/>
              </a:solidFill>
              <a:latin typeface="MS UI Gothic" panose="020B0600070205080204" pitchFamily="50" charset="-128"/>
              <a:ea typeface="MS UI Gothic" panose="020B0600070205080204" pitchFamily="50" charset="-128"/>
            </a:endParaRPr>
          </a:p>
          <a:p>
            <a:pPr lvl="0">
              <a:tabLst>
                <a:tab pos="85725" algn="l"/>
              </a:tabLst>
            </a:pPr>
            <a:r>
              <a:rPr lang="en-US" altLang="ja-JP" sz="1100" dirty="0">
                <a:solidFill>
                  <a:prstClr val="black"/>
                </a:solidFill>
                <a:latin typeface="MS UI Gothic" panose="020B0600070205080204" pitchFamily="50" charset="-128"/>
                <a:ea typeface="MS UI Gothic" panose="020B0600070205080204" pitchFamily="50" charset="-128"/>
              </a:rPr>
              <a:t>	</a:t>
            </a:r>
            <a:r>
              <a:rPr lang="ja-JP" altLang="en-US" sz="1100" dirty="0">
                <a:solidFill>
                  <a:prstClr val="black"/>
                </a:solidFill>
                <a:latin typeface="MS UI Gothic" panose="020B0600070205080204" pitchFamily="50" charset="-128"/>
                <a:ea typeface="MS UI Gothic" panose="020B0600070205080204" pitchFamily="50" charset="-128"/>
              </a:rPr>
              <a:t>＜情報漏えい＞　</a:t>
            </a:r>
            <a:endParaRPr lang="en-US" altLang="ja-JP" sz="1100" dirty="0">
              <a:solidFill>
                <a:prstClr val="black"/>
              </a:solidFill>
              <a:latin typeface="MS UI Gothic" panose="020B0600070205080204" pitchFamily="50" charset="-128"/>
              <a:ea typeface="MS UI Gothic" panose="020B0600070205080204" pitchFamily="50" charset="-128"/>
            </a:endParaRPr>
          </a:p>
          <a:p>
            <a:pPr lvl="0">
              <a:tabLst>
                <a:tab pos="85725" algn="l"/>
              </a:tabLst>
            </a:pPr>
            <a:r>
              <a:rPr lang="en-US" altLang="ja-JP" sz="1100" dirty="0">
                <a:solidFill>
                  <a:srgbClr val="FF0000"/>
                </a:solidFill>
                <a:latin typeface="MS UI Gothic" panose="020B0600070205080204" pitchFamily="50" charset="-128"/>
                <a:ea typeface="MS UI Gothic" panose="020B0600070205080204" pitchFamily="50" charset="-128"/>
              </a:rPr>
              <a:t>	</a:t>
            </a:r>
            <a:r>
              <a:rPr lang="ja-JP" altLang="en-US" sz="1100" dirty="0">
                <a:solidFill>
                  <a:srgbClr val="FF0000"/>
                </a:solidFill>
                <a:latin typeface="MS UI Gothic" panose="020B0600070205080204" pitchFamily="50" charset="-128"/>
                <a:ea typeface="MS UI Gothic" panose="020B0600070205080204" pitchFamily="50" charset="-128"/>
              </a:rPr>
              <a:t>①漏えいした情報の確認</a:t>
            </a:r>
            <a:endParaRPr lang="en-US" altLang="ja-JP" sz="1100" dirty="0">
              <a:solidFill>
                <a:srgbClr val="FF0000"/>
              </a:solidFill>
              <a:latin typeface="MS UI Gothic" panose="020B0600070205080204" pitchFamily="50" charset="-128"/>
              <a:ea typeface="MS UI Gothic" panose="020B0600070205080204" pitchFamily="50" charset="-128"/>
            </a:endParaRPr>
          </a:p>
          <a:p>
            <a:pPr lvl="0">
              <a:tabLst>
                <a:tab pos="85725" algn="l"/>
              </a:tabLst>
            </a:pPr>
            <a:r>
              <a:rPr lang="en-US" altLang="ja-JP" sz="1100" dirty="0">
                <a:solidFill>
                  <a:srgbClr val="FF0000"/>
                </a:solidFill>
                <a:latin typeface="MS UI Gothic" panose="020B0600070205080204" pitchFamily="50" charset="-128"/>
                <a:ea typeface="MS UI Gothic" panose="020B0600070205080204" pitchFamily="50" charset="-128"/>
              </a:rPr>
              <a:t>	</a:t>
            </a:r>
            <a:r>
              <a:rPr lang="ja-JP" altLang="en-US" sz="1100" dirty="0">
                <a:solidFill>
                  <a:srgbClr val="FF0000"/>
                </a:solidFill>
                <a:latin typeface="MS UI Gothic" panose="020B0600070205080204" pitchFamily="50" charset="-128"/>
                <a:ea typeface="MS UI Gothic" panose="020B0600070205080204" pitchFamily="50" charset="-128"/>
              </a:rPr>
              <a:t>②影響範囲の全ての組織及び本人（個人情報の場合）に事実を報告</a:t>
            </a:r>
            <a:endParaRPr lang="en-US" altLang="ja-JP" sz="1100" dirty="0">
              <a:solidFill>
                <a:srgbClr val="FF0000"/>
              </a:solidFill>
              <a:latin typeface="MS UI Gothic" panose="020B0600070205080204" pitchFamily="50" charset="-128"/>
              <a:ea typeface="MS UI Gothic" panose="020B0600070205080204" pitchFamily="50" charset="-128"/>
            </a:endParaRPr>
          </a:p>
          <a:p>
            <a:pPr lvl="0">
              <a:tabLst>
                <a:tab pos="180975" algn="l"/>
              </a:tabLst>
            </a:pPr>
            <a:r>
              <a:rPr lang="ja-JP" altLang="en-US" sz="1100" dirty="0">
                <a:solidFill>
                  <a:srgbClr val="FF0000"/>
                </a:solidFill>
                <a:latin typeface="MS UI Gothic" panose="020B0600070205080204" pitchFamily="50" charset="-128"/>
                <a:ea typeface="MS UI Gothic" panose="020B0600070205080204" pitchFamily="50" charset="-128"/>
              </a:rPr>
              <a:t>　</a:t>
            </a:r>
            <a:r>
              <a:rPr lang="en-US" altLang="ja-JP" sz="1100" dirty="0">
                <a:solidFill>
                  <a:srgbClr val="FF0000"/>
                </a:solidFill>
                <a:latin typeface="MS UI Gothic" panose="020B0600070205080204" pitchFamily="50" charset="-128"/>
                <a:ea typeface="MS UI Gothic" panose="020B0600070205080204" pitchFamily="50" charset="-128"/>
              </a:rPr>
              <a:t>	</a:t>
            </a:r>
            <a:r>
              <a:rPr lang="ja-JP" altLang="en-US" sz="1100" dirty="0">
                <a:solidFill>
                  <a:srgbClr val="FF0000"/>
                </a:solidFill>
                <a:latin typeface="MS UI Gothic" panose="020B0600070205080204" pitchFamily="50" charset="-128"/>
                <a:ea typeface="MS UI Gothic" panose="020B0600070205080204" pitchFamily="50" charset="-128"/>
              </a:rPr>
              <a:t>影響範囲の全ての組織及び本人（個人情報の場合）に対策案を通知</a:t>
            </a:r>
            <a:endParaRPr lang="en-US" altLang="ja-JP" sz="1100" dirty="0">
              <a:solidFill>
                <a:srgbClr val="FF0000"/>
              </a:solidFill>
              <a:latin typeface="MS UI Gothic" panose="020B0600070205080204" pitchFamily="50" charset="-128"/>
              <a:ea typeface="MS UI Gothic" panose="020B0600070205080204" pitchFamily="50" charset="-128"/>
            </a:endParaRPr>
          </a:p>
          <a:p>
            <a:pPr lvl="0">
              <a:tabLst>
                <a:tab pos="85725" algn="l"/>
              </a:tabLst>
            </a:pPr>
            <a:r>
              <a:rPr lang="en-US" altLang="ja-JP" sz="1100" dirty="0">
                <a:solidFill>
                  <a:schemeClr val="tx1"/>
                </a:solidFill>
                <a:latin typeface="MS UI Gothic" panose="020B0600070205080204" pitchFamily="50" charset="-128"/>
                <a:ea typeface="MS UI Gothic" panose="020B0600070205080204" pitchFamily="50" charset="-128"/>
              </a:rPr>
              <a:t>	</a:t>
            </a:r>
            <a:r>
              <a:rPr lang="ja-JP" altLang="en-US" sz="1100" dirty="0">
                <a:solidFill>
                  <a:schemeClr val="tx1"/>
                </a:solidFill>
                <a:latin typeface="MS UI Gothic" panose="020B0600070205080204" pitchFamily="50" charset="-128"/>
                <a:ea typeface="MS UI Gothic" panose="020B0600070205080204" pitchFamily="50" charset="-128"/>
              </a:rPr>
              <a:t>＜改ざん、利用できない状態＞</a:t>
            </a:r>
            <a:endParaRPr lang="en-US" altLang="ja-JP" sz="1100" dirty="0">
              <a:solidFill>
                <a:schemeClr val="tx1"/>
              </a:solidFill>
              <a:latin typeface="MS UI Gothic" panose="020B0600070205080204" pitchFamily="50" charset="-128"/>
              <a:ea typeface="MS UI Gothic" panose="020B0600070205080204" pitchFamily="50" charset="-128"/>
            </a:endParaRPr>
          </a:p>
          <a:p>
            <a:pPr lvl="0">
              <a:tabLst>
                <a:tab pos="85725" algn="l"/>
              </a:tabLst>
            </a:pPr>
            <a:r>
              <a:rPr lang="en-US" altLang="ja-JP" sz="1100" dirty="0">
                <a:solidFill>
                  <a:srgbClr val="FF0000"/>
                </a:solidFill>
                <a:latin typeface="MS UI Gothic" panose="020B0600070205080204" pitchFamily="50" charset="-128"/>
                <a:ea typeface="MS UI Gothic" panose="020B0600070205080204" pitchFamily="50" charset="-128"/>
              </a:rPr>
              <a:t>	</a:t>
            </a:r>
            <a:r>
              <a:rPr lang="ja-JP" altLang="en-US" sz="1100" dirty="0">
                <a:solidFill>
                  <a:srgbClr val="FF0000"/>
                </a:solidFill>
                <a:latin typeface="MS UI Gothic" panose="020B0600070205080204" pitchFamily="50" charset="-128"/>
                <a:ea typeface="MS UI Gothic" panose="020B0600070205080204" pitchFamily="50" charset="-128"/>
              </a:rPr>
              <a:t>①原因の調査</a:t>
            </a:r>
            <a:endParaRPr lang="en-US" altLang="ja-JP" sz="1100" dirty="0">
              <a:solidFill>
                <a:srgbClr val="FF0000"/>
              </a:solidFill>
              <a:latin typeface="MS UI Gothic" panose="020B0600070205080204" pitchFamily="50" charset="-128"/>
              <a:ea typeface="MS UI Gothic" panose="020B0600070205080204" pitchFamily="50" charset="-128"/>
            </a:endParaRPr>
          </a:p>
          <a:p>
            <a:pPr lvl="0">
              <a:tabLst>
                <a:tab pos="85725" algn="l"/>
              </a:tabLst>
            </a:pPr>
            <a:r>
              <a:rPr lang="en-US" altLang="ja-JP" sz="1100" dirty="0">
                <a:solidFill>
                  <a:srgbClr val="FF0000"/>
                </a:solidFill>
                <a:latin typeface="MS UI Gothic" panose="020B0600070205080204" pitchFamily="50" charset="-128"/>
                <a:ea typeface="MS UI Gothic" panose="020B0600070205080204" pitchFamily="50" charset="-128"/>
              </a:rPr>
              <a:t>	</a:t>
            </a:r>
            <a:r>
              <a:rPr lang="ja-JP" altLang="en-US" sz="1100" dirty="0">
                <a:solidFill>
                  <a:srgbClr val="FF0000"/>
                </a:solidFill>
                <a:latin typeface="MS UI Gothic" panose="020B0600070205080204" pitchFamily="50" charset="-128"/>
                <a:ea typeface="MS UI Gothic" panose="020B0600070205080204" pitchFamily="50" charset="-128"/>
              </a:rPr>
              <a:t>②影響範囲の全ての組織及び本人（個人情報の場合）に事実を報告</a:t>
            </a:r>
            <a:endParaRPr lang="en-US" altLang="ja-JP" sz="1100" dirty="0">
              <a:solidFill>
                <a:srgbClr val="FF0000"/>
              </a:solidFill>
              <a:latin typeface="MS UI Gothic" panose="020B0600070205080204" pitchFamily="50" charset="-128"/>
              <a:ea typeface="MS UI Gothic" panose="020B0600070205080204" pitchFamily="50" charset="-128"/>
            </a:endParaRPr>
          </a:p>
          <a:p>
            <a:pPr lvl="0">
              <a:tabLst>
                <a:tab pos="180975" algn="l"/>
              </a:tabLst>
            </a:pPr>
            <a:r>
              <a:rPr lang="en-US" altLang="ja-JP" sz="1100" dirty="0">
                <a:solidFill>
                  <a:srgbClr val="FF0000"/>
                </a:solidFill>
                <a:latin typeface="MS UI Gothic" panose="020B0600070205080204" pitchFamily="50" charset="-128"/>
                <a:ea typeface="MS UI Gothic" panose="020B0600070205080204" pitchFamily="50" charset="-128"/>
              </a:rPr>
              <a:t>	</a:t>
            </a:r>
            <a:r>
              <a:rPr lang="ja-JP" altLang="en-US" sz="1100" dirty="0">
                <a:solidFill>
                  <a:srgbClr val="FF0000"/>
                </a:solidFill>
                <a:latin typeface="MS UI Gothic" panose="020B0600070205080204" pitchFamily="50" charset="-128"/>
                <a:ea typeface="MS UI Gothic" panose="020B0600070205080204" pitchFamily="50" charset="-128"/>
              </a:rPr>
              <a:t>復旧策を実施後、影響範囲の全ての組織及び本人に報告</a:t>
            </a:r>
          </a:p>
        </p:txBody>
      </p:sp>
      <p:pic>
        <p:nvPicPr>
          <p:cNvPr id="4" name="図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86636" y="1566545"/>
            <a:ext cx="1445895" cy="914400"/>
          </a:xfrm>
          <a:prstGeom prst="rect">
            <a:avLst/>
          </a:prstGeom>
        </p:spPr>
      </p:pic>
      <p:sp>
        <p:nvSpPr>
          <p:cNvPr id="19" name="テキスト ボックス 18"/>
          <p:cNvSpPr txBox="1"/>
          <p:nvPr/>
        </p:nvSpPr>
        <p:spPr>
          <a:xfrm>
            <a:off x="2166495" y="678962"/>
            <a:ext cx="1217000"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１９</a:t>
            </a:r>
            <a:endParaRPr kumimoji="1" lang="ja-JP" altLang="en-US" sz="1050" dirty="0">
              <a:solidFill>
                <a:srgbClr val="FF0000"/>
              </a:solidFill>
            </a:endParaRPr>
          </a:p>
        </p:txBody>
      </p:sp>
      <p:sp>
        <p:nvSpPr>
          <p:cNvPr id="20" name="テキスト ボックス 19"/>
          <p:cNvSpPr txBox="1"/>
          <p:nvPr/>
        </p:nvSpPr>
        <p:spPr>
          <a:xfrm>
            <a:off x="2354524" y="2227029"/>
            <a:ext cx="1217000"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２４</a:t>
            </a:r>
            <a:endParaRPr kumimoji="1" lang="ja-JP" altLang="en-US" sz="1050" dirty="0">
              <a:solidFill>
                <a:srgbClr val="FF0000"/>
              </a:solidFill>
            </a:endParaRPr>
          </a:p>
        </p:txBody>
      </p:sp>
      <p:sp>
        <p:nvSpPr>
          <p:cNvPr id="27" name="スライド番号プレースホルダー 5">
            <a:extLst>
              <a:ext uri="{FF2B5EF4-FFF2-40B4-BE49-F238E27FC236}">
                <a16:creationId xmlns="" xmlns:a16="http://schemas.microsoft.com/office/drawing/2014/main" id="{9C7ED03E-08D9-4BAD-AD4A-16DDA028B7E9}"/>
              </a:ext>
            </a:extLst>
          </p:cNvPr>
          <p:cNvSpPr>
            <a:spLocks noGrp="1"/>
          </p:cNvSpPr>
          <p:nvPr>
            <p:ph type="sldNum" sz="quarter" idx="12"/>
          </p:nvPr>
        </p:nvSpPr>
        <p:spPr>
          <a:xfrm>
            <a:off x="4608000" y="7200000"/>
            <a:ext cx="720000" cy="360000"/>
          </a:xfrm>
        </p:spPr>
        <p:txBody>
          <a:bodyPr/>
          <a:lstStyle/>
          <a:p>
            <a:pPr algn="ctr"/>
            <a:r>
              <a:rPr kumimoji="1" lang="en-US" altLang="ja-JP" dirty="0"/>
              <a:t>&lt; </a:t>
            </a:r>
            <a:fld id="{BA1AACC8-012D-40C1-84DE-4014AE42646F}" type="slidenum">
              <a:rPr kumimoji="1" lang="ja-JP" altLang="en-US" smtClean="0"/>
              <a:pPr algn="ctr"/>
              <a:t>10</a:t>
            </a:fld>
            <a:r>
              <a:rPr kumimoji="1" lang="ja-JP" altLang="en-US" dirty="0"/>
              <a:t> </a:t>
            </a:r>
            <a:r>
              <a:rPr kumimoji="1" lang="en-US" altLang="ja-JP" dirty="0"/>
              <a:t>&gt;</a:t>
            </a:r>
            <a:endParaRPr kumimoji="1" lang="ja-JP" altLang="en-US" dirty="0"/>
          </a:p>
        </p:txBody>
      </p:sp>
    </p:spTree>
    <p:extLst>
      <p:ext uri="{BB962C8B-B14F-4D97-AF65-F5344CB8AC3E}">
        <p14:creationId xmlns:p14="http://schemas.microsoft.com/office/powerpoint/2010/main" val="2286935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2036" y="168"/>
            <a:ext cx="5328000"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１</a:t>
            </a:r>
            <a:r>
              <a:rPr lang="en-US" altLang="ja-JP"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１ </a:t>
            </a:r>
            <a:r>
              <a:rPr lang="ja-JP" altLang="en-US"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全社</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基本ルール</a:t>
            </a:r>
            <a:endParaRPr lang="ja-JP" altLang="en-US" sz="2800" dirty="0">
              <a:effectLst>
                <a:outerShdw blurRad="38100" dist="38100" dir="2700000" algn="tl">
                  <a:srgbClr val="000000">
                    <a:alpha val="43137"/>
                  </a:srgbClr>
                </a:outerShdw>
              </a:effectLst>
              <a:latin typeface="Arial" pitchFamily="34" charset="0"/>
              <a:ea typeface="HGP創英角ｺﾞｼｯｸUB" panose="020B0900000000000000" pitchFamily="50" charset="-128"/>
            </a:endParaRPr>
          </a:p>
        </p:txBody>
      </p:sp>
      <p:sp>
        <p:nvSpPr>
          <p:cNvPr id="5" name="Text Box 58"/>
          <p:cNvSpPr txBox="1">
            <a:spLocks noChangeArrowheads="1"/>
          </p:cNvSpPr>
          <p:nvPr/>
        </p:nvSpPr>
        <p:spPr bwMode="auto">
          <a:xfrm>
            <a:off x="2037" y="975786"/>
            <a:ext cx="5328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spcBef>
                <a:spcPct val="0"/>
              </a:spcBef>
              <a:spcAft>
                <a:spcPct val="0"/>
              </a:spcAft>
              <a:buClr>
                <a:srgbClr val="C00000"/>
              </a:buClr>
              <a:tabLst>
                <a:tab pos="85725" algn="l"/>
              </a:tabLst>
            </a:pPr>
            <a:r>
              <a:rPr lang="ja-JP" altLang="en-US" b="0" dirty="0">
                <a:latin typeface="MS UI Gothic" panose="020B0600070205080204" pitchFamily="50" charset="-128"/>
                <a:ea typeface="MS UI Gothic" panose="020B0600070205080204" pitchFamily="50" charset="-128"/>
              </a:rPr>
              <a:t>＜</a:t>
            </a:r>
            <a:r>
              <a:rPr lang="en-US" altLang="ja-JP" b="0" dirty="0">
                <a:latin typeface="MS UI Gothic" panose="020B0600070205080204" pitchFamily="50" charset="-128"/>
                <a:ea typeface="MS UI Gothic" panose="020B0600070205080204" pitchFamily="50" charset="-128"/>
              </a:rPr>
              <a:t>OS</a:t>
            </a:r>
            <a:r>
              <a:rPr lang="ja-JP" altLang="en-US" b="0" dirty="0">
                <a:latin typeface="MS UI Gothic" panose="020B0600070205080204" pitchFamily="50" charset="-128"/>
                <a:ea typeface="MS UI Gothic" panose="020B0600070205080204" pitchFamily="50" charset="-128"/>
              </a:rPr>
              <a:t>のアップデート＞</a:t>
            </a:r>
            <a:endParaRPr lang="en-US" altLang="ja-JP" b="0" dirty="0">
              <a:latin typeface="MS UI Gothic" panose="020B0600070205080204" pitchFamily="50" charset="-128"/>
              <a:ea typeface="MS UI Gothic" panose="020B0600070205080204" pitchFamily="50" charset="-128"/>
            </a:endParaRPr>
          </a:p>
          <a:p>
            <a:pPr eaLnBrk="1" hangingPunct="1">
              <a:spcBef>
                <a:spcPct val="0"/>
              </a:spcBef>
              <a:spcAft>
                <a:spcPct val="0"/>
              </a:spcAft>
              <a:buClr>
                <a:srgbClr val="C00000"/>
              </a:buClr>
              <a:buFont typeface="Wingdings" panose="05000000000000000000" pitchFamily="2" charset="2"/>
              <a:buChar char="l"/>
              <a:tabLst>
                <a:tab pos="85725" algn="l"/>
              </a:tabLst>
            </a:pPr>
            <a:r>
              <a:rPr lang="ja-JP" altLang="en-US" b="0" dirty="0">
                <a:latin typeface="MS UI Gothic" panose="020B0600070205080204" pitchFamily="50" charset="-128"/>
                <a:ea typeface="MS UI Gothic" panose="020B0600070205080204" pitchFamily="50" charset="-128"/>
              </a:rPr>
              <a:t> パソコンの</a:t>
            </a:r>
            <a:r>
              <a:rPr lang="en-US" altLang="ja-JP" b="0" dirty="0">
                <a:latin typeface="MS UI Gothic" panose="020B0600070205080204" pitchFamily="50" charset="-128"/>
                <a:ea typeface="MS UI Gothic" panose="020B0600070205080204" pitchFamily="50" charset="-128"/>
              </a:rPr>
              <a:t>OS</a:t>
            </a:r>
            <a:r>
              <a:rPr lang="ja-JP" altLang="en-US" b="0" dirty="0">
                <a:latin typeface="MS UI Gothic" panose="020B0600070205080204" pitchFamily="50" charset="-128"/>
                <a:ea typeface="MS UI Gothic" panose="020B0600070205080204" pitchFamily="50" charset="-128"/>
              </a:rPr>
              <a:t>は</a:t>
            </a:r>
            <a:r>
              <a:rPr lang="en-US" altLang="ja-JP" b="0" dirty="0">
                <a:solidFill>
                  <a:srgbClr val="FF0000"/>
                </a:solidFill>
                <a:latin typeface="MS UI Gothic" panose="020B0600070205080204" pitchFamily="50" charset="-128"/>
                <a:ea typeface="MS UI Gothic" panose="020B0600070205080204" pitchFamily="50" charset="-128"/>
              </a:rPr>
              <a:t>Windows Update</a:t>
            </a:r>
            <a:r>
              <a:rPr lang="ja-JP" altLang="en-US" b="0" dirty="0">
                <a:solidFill>
                  <a:srgbClr val="FF0000"/>
                </a:solidFill>
                <a:latin typeface="MS UI Gothic" panose="020B0600070205080204" pitchFamily="50" charset="-128"/>
                <a:ea typeface="MS UI Gothic" panose="020B0600070205080204" pitchFamily="50" charset="-128"/>
              </a:rPr>
              <a:t>の自動更新を有効にして最新の更新プログラムをイ</a:t>
            </a: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solidFill>
                  <a:srgbClr val="FF0000"/>
                </a:solidFill>
                <a:latin typeface="MS UI Gothic" panose="020B0600070205080204" pitchFamily="50" charset="-128"/>
                <a:ea typeface="MS UI Gothic" panose="020B0600070205080204" pitchFamily="50" charset="-128"/>
              </a:rPr>
              <a:t>ンストールした状態にする</a:t>
            </a:r>
            <a:r>
              <a:rPr lang="ja-JP" altLang="en-US" b="0" dirty="0">
                <a:latin typeface="MS UI Gothic" panose="020B0600070205080204" pitchFamily="50" charset="-128"/>
                <a:ea typeface="MS UI Gothic" panose="020B0600070205080204" pitchFamily="50" charset="-128"/>
              </a:rPr>
              <a:t>。</a:t>
            </a:r>
            <a:endParaRPr lang="en-US" altLang="ja-JP" b="0" dirty="0">
              <a:latin typeface="MS UI Gothic" panose="020B0600070205080204" pitchFamily="50" charset="-128"/>
              <a:ea typeface="MS UI Gothic" panose="020B0600070205080204" pitchFamily="50" charset="-128"/>
            </a:endParaRPr>
          </a:p>
          <a:p>
            <a:pPr eaLnBrk="1" hangingPunct="1">
              <a:spcBef>
                <a:spcPct val="0"/>
              </a:spcBef>
              <a:spcAft>
                <a:spcPct val="0"/>
              </a:spcAft>
              <a:buClr>
                <a:srgbClr val="C00000"/>
              </a:buClr>
              <a:buFont typeface="Wingdings" panose="05000000000000000000" pitchFamily="2" charset="2"/>
              <a:buChar char="l"/>
            </a:pPr>
            <a:r>
              <a:rPr lang="ja-JP" altLang="en-US" b="0" dirty="0">
                <a:latin typeface="Tahoma" panose="020B0604030504040204" pitchFamily="34" charset="0"/>
                <a:ea typeface="MS UI Gothic" panose="020B0600070205080204" pitchFamily="50" charset="-128"/>
              </a:rPr>
              <a:t> 業務に利用するスマートフォンの</a:t>
            </a:r>
            <a:r>
              <a:rPr lang="en-US" altLang="ja-JP" b="0" dirty="0">
                <a:latin typeface="MS UI Gothic" panose="020B0600070205080204" pitchFamily="50" charset="-128"/>
                <a:ea typeface="MS UI Gothic" panose="020B0600070205080204" pitchFamily="50" charset="-128"/>
              </a:rPr>
              <a:t>OS</a:t>
            </a:r>
            <a:r>
              <a:rPr lang="ja-JP" altLang="en-US" b="0" dirty="0">
                <a:latin typeface="MS UI Gothic" panose="020B0600070205080204" pitchFamily="50" charset="-128"/>
                <a:ea typeface="MS UI Gothic" panose="020B0600070205080204" pitchFamily="50" charset="-128"/>
              </a:rPr>
              <a:t>は</a:t>
            </a:r>
            <a:r>
              <a:rPr lang="ja-JP" altLang="en-US" b="0" dirty="0">
                <a:latin typeface="Tahoma" panose="020B0604030504040204" pitchFamily="34" charset="0"/>
                <a:ea typeface="MS UI Gothic" panose="020B0600070205080204" pitchFamily="50" charset="-128"/>
              </a:rPr>
              <a:t>以下を参考にして</a:t>
            </a:r>
            <a:r>
              <a:rPr lang="ja-JP" altLang="en-US" b="0" dirty="0">
                <a:solidFill>
                  <a:srgbClr val="FF0000"/>
                </a:solidFill>
                <a:latin typeface="Tahoma" panose="020B0604030504040204" pitchFamily="34" charset="0"/>
                <a:ea typeface="MS UI Gothic" panose="020B0600070205080204" pitchFamily="50" charset="-128"/>
              </a:rPr>
              <a:t>手動で更新する。</a:t>
            </a:r>
            <a:endParaRPr lang="en-US" altLang="ja-JP" b="0" dirty="0">
              <a:solidFill>
                <a:srgbClr val="FF0000"/>
              </a:solidFill>
              <a:latin typeface="Tahoma" panose="020B0604030504040204" pitchFamily="34" charset="0"/>
              <a:ea typeface="MS UI Gothic" panose="020B0600070205080204" pitchFamily="50" charset="-128"/>
            </a:endParaRPr>
          </a:p>
          <a:p>
            <a:pPr marL="171450" indent="11113" eaLnBrk="1" hangingPunct="1">
              <a:buClr>
                <a:srgbClr val="C00000"/>
              </a:buClr>
              <a:buFont typeface="Wingdings" panose="05000000000000000000" pitchFamily="2" charset="2"/>
              <a:buChar char="Ø"/>
            </a:pPr>
            <a:r>
              <a:rPr lang="en-US" altLang="ja-JP" sz="1100" b="0" dirty="0">
                <a:solidFill>
                  <a:srgbClr val="FF0000"/>
                </a:solidFill>
                <a:latin typeface="Tahoma" panose="020B0604030504040204" pitchFamily="34" charset="0"/>
                <a:ea typeface="MS UI Gothic" panose="020B0600070205080204" pitchFamily="50" charset="-128"/>
              </a:rPr>
              <a:t> </a:t>
            </a:r>
            <a:r>
              <a:rPr lang="en-US" altLang="ja-JP" sz="1100" b="0" dirty="0">
                <a:solidFill>
                  <a:srgbClr val="FF0000"/>
                </a:solidFill>
                <a:latin typeface="MS UI Gothic" panose="020B0600070205080204" pitchFamily="50" charset="-128"/>
                <a:ea typeface="MS UI Gothic" panose="020B0600070205080204" pitchFamily="50" charset="-128"/>
              </a:rPr>
              <a:t>Android</a:t>
            </a:r>
            <a:r>
              <a:rPr lang="ja-JP" altLang="en-US" sz="1100" b="0" dirty="0">
                <a:solidFill>
                  <a:srgbClr val="FF0000"/>
                </a:solidFill>
                <a:latin typeface="MS UI Gothic" panose="020B0600070205080204" pitchFamily="50" charset="-128"/>
                <a:ea typeface="MS UI Gothic" panose="020B0600070205080204" pitchFamily="50" charset="-128"/>
              </a:rPr>
              <a:t>端末の場合：機種毎の情報を常に調べて必要に応じて対応する。</a:t>
            </a:r>
          </a:p>
          <a:p>
            <a:pPr marL="171450" indent="11113" eaLnBrk="1" hangingPunct="1">
              <a:buClr>
                <a:srgbClr val="C00000"/>
              </a:buClr>
              <a:buFont typeface="Wingdings" panose="05000000000000000000" pitchFamily="2" charset="2"/>
              <a:buChar char="Ø"/>
            </a:pPr>
            <a:r>
              <a:rPr lang="en-US" altLang="ja-JP" sz="1100" b="0" dirty="0">
                <a:solidFill>
                  <a:srgbClr val="FF0000"/>
                </a:solidFill>
                <a:latin typeface="MS UI Gothic" panose="020B0600070205080204" pitchFamily="50" charset="-128"/>
                <a:ea typeface="MS UI Gothic" panose="020B0600070205080204" pitchFamily="50" charset="-128"/>
              </a:rPr>
              <a:t> iPhone</a:t>
            </a:r>
            <a:r>
              <a:rPr lang="ja-JP" altLang="en-US" sz="1100" b="0" dirty="0">
                <a:solidFill>
                  <a:srgbClr val="FF0000"/>
                </a:solidFill>
                <a:latin typeface="MS UI Gothic" panose="020B0600070205080204" pitchFamily="50" charset="-128"/>
                <a:ea typeface="MS UI Gothic" panose="020B0600070205080204" pitchFamily="50" charset="-128"/>
              </a:rPr>
              <a:t>の場合：</a:t>
            </a:r>
            <a:r>
              <a:rPr lang="en-US" altLang="ja-JP" sz="1100" b="0" dirty="0">
                <a:solidFill>
                  <a:srgbClr val="FF0000"/>
                </a:solidFill>
                <a:latin typeface="MS UI Gothic" panose="020B0600070205080204" pitchFamily="50" charset="-128"/>
                <a:ea typeface="MS UI Gothic" panose="020B0600070205080204" pitchFamily="50" charset="-128"/>
              </a:rPr>
              <a:t>iPhone</a:t>
            </a:r>
            <a:r>
              <a:rPr lang="ja-JP" altLang="en-US" sz="1100" b="0" dirty="0">
                <a:solidFill>
                  <a:srgbClr val="FF0000"/>
                </a:solidFill>
                <a:latin typeface="MS UI Gothic" panose="020B0600070205080204" pitchFamily="50" charset="-128"/>
                <a:ea typeface="MS UI Gothic" panose="020B0600070205080204" pitchFamily="50" charset="-128"/>
              </a:rPr>
              <a:t>本体（</a:t>
            </a:r>
            <a:r>
              <a:rPr lang="en-US" altLang="ja-JP" sz="1100" b="0" dirty="0">
                <a:solidFill>
                  <a:srgbClr val="FF0000"/>
                </a:solidFill>
                <a:latin typeface="MS UI Gothic" panose="020B0600070205080204" pitchFamily="50" charset="-128"/>
                <a:ea typeface="MS UI Gothic" panose="020B0600070205080204" pitchFamily="50" charset="-128"/>
              </a:rPr>
              <a:t>Wi-Fi</a:t>
            </a:r>
            <a:r>
              <a:rPr lang="ja-JP" altLang="en-US" sz="1100" b="0" dirty="0">
                <a:solidFill>
                  <a:srgbClr val="FF0000"/>
                </a:solidFill>
                <a:latin typeface="MS UI Gothic" panose="020B0600070205080204" pitchFamily="50" charset="-128"/>
                <a:ea typeface="MS UI Gothic" panose="020B0600070205080204" pitchFamily="50" charset="-128"/>
              </a:rPr>
              <a:t>を利用）で</a:t>
            </a:r>
            <a:r>
              <a:rPr lang="en-US" altLang="ja-JP" sz="1100" b="0" dirty="0">
                <a:solidFill>
                  <a:srgbClr val="FF0000"/>
                </a:solidFill>
                <a:latin typeface="MS UI Gothic" panose="020B0600070205080204" pitchFamily="50" charset="-128"/>
                <a:ea typeface="MS UI Gothic" panose="020B0600070205080204" pitchFamily="50" charset="-128"/>
              </a:rPr>
              <a:t>iOS</a:t>
            </a:r>
            <a:r>
              <a:rPr lang="ja-JP" altLang="en-US" sz="1100" b="0" dirty="0">
                <a:solidFill>
                  <a:srgbClr val="FF0000"/>
                </a:solidFill>
                <a:latin typeface="MS UI Gothic" panose="020B0600070205080204" pitchFamily="50" charset="-128"/>
                <a:ea typeface="MS UI Gothic" panose="020B0600070205080204" pitchFamily="50" charset="-128"/>
              </a:rPr>
              <a:t>アップデートを行う。</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171450" eaLnBrk="1" hangingPunct="1">
              <a:buClr>
                <a:srgbClr val="C00000"/>
              </a:buClr>
              <a:tabLst>
                <a:tab pos="355600" algn="l"/>
              </a:tabLst>
            </a:pPr>
            <a:r>
              <a:rPr lang="en-US" altLang="ja-JP" sz="1100" b="0" dirty="0">
                <a:solidFill>
                  <a:srgbClr val="FF0000"/>
                </a:solidFill>
                <a:latin typeface="MS UI Gothic" panose="020B0600070205080204" pitchFamily="50" charset="-128"/>
                <a:ea typeface="MS UI Gothic" panose="020B0600070205080204" pitchFamily="50" charset="-128"/>
              </a:rPr>
              <a:t>	※</a:t>
            </a:r>
            <a:r>
              <a:rPr lang="ja-JP" altLang="en-US" sz="1100" b="0" dirty="0">
                <a:solidFill>
                  <a:srgbClr val="FF0000"/>
                </a:solidFill>
                <a:latin typeface="MS UI Gothic" panose="020B0600070205080204" pitchFamily="50" charset="-128"/>
                <a:ea typeface="MS UI Gothic" panose="020B0600070205080204" pitchFamily="50" charset="-128"/>
              </a:rPr>
              <a:t>アップデート後は元のバージョンに戻せないので、事前にデータのバックアップを取得する。</a:t>
            </a:r>
            <a:endParaRPr lang="en-US" altLang="ja-JP" sz="1100" b="0" dirty="0">
              <a:solidFill>
                <a:srgbClr val="FF0000"/>
              </a:solidFill>
              <a:latin typeface="MS UI Gothic" panose="020B0600070205080204" pitchFamily="50" charset="-128"/>
              <a:ea typeface="MS UI Gothic" panose="020B0600070205080204" pitchFamily="50" charset="-128"/>
            </a:endParaRPr>
          </a:p>
          <a:p>
            <a:pPr eaLnBrk="1" hangingPunct="1">
              <a:buClr>
                <a:srgbClr val="C00000"/>
              </a:buClr>
            </a:pPr>
            <a:r>
              <a:rPr lang="ja-JP" altLang="en-US" sz="1100" b="0" dirty="0">
                <a:latin typeface="MS UI Gothic" panose="020B0600070205080204" pitchFamily="50" charset="-128"/>
                <a:ea typeface="MS UI Gothic" panose="020B0600070205080204" pitchFamily="50" charset="-128"/>
              </a:rPr>
              <a:t>＜ソフトウェアのアップデート＞</a:t>
            </a:r>
            <a:endParaRPr lang="en-US" altLang="ja-JP" sz="1100" b="0" dirty="0">
              <a:latin typeface="MS UI Gothic" panose="020B0600070205080204" pitchFamily="50" charset="-128"/>
              <a:ea typeface="MS UI Gothic" panose="020B0600070205080204" pitchFamily="50" charset="-128"/>
            </a:endParaRPr>
          </a:p>
          <a:p>
            <a:pPr eaLnBrk="1" hangingPunct="1">
              <a:buClr>
                <a:srgbClr val="C00000"/>
              </a:buClr>
              <a:buFont typeface="Wingdings" panose="05000000000000000000" pitchFamily="2" charset="2"/>
              <a:buChar char="l"/>
              <a:tabLst>
                <a:tab pos="88900" algn="l"/>
              </a:tabLst>
            </a:pPr>
            <a:r>
              <a:rPr lang="en-US" altLang="ja-JP" b="0" dirty="0">
                <a:solidFill>
                  <a:srgbClr val="FF0000"/>
                </a:solidFill>
                <a:latin typeface="MS UI Gothic" panose="020B0600070205080204" pitchFamily="50" charset="-128"/>
                <a:ea typeface="MS UI Gothic" panose="020B0600070205080204" pitchFamily="50" charset="-128"/>
              </a:rPr>
              <a:t> Windows</a:t>
            </a:r>
            <a:r>
              <a:rPr lang="ja-JP" altLang="en-US" b="0" dirty="0">
                <a:solidFill>
                  <a:srgbClr val="FF0000"/>
                </a:solidFill>
                <a:latin typeface="MS UI Gothic" panose="020B0600070205080204" pitchFamily="50" charset="-128"/>
                <a:ea typeface="MS UI Gothic" panose="020B0600070205080204" pitchFamily="50" charset="-128"/>
              </a:rPr>
              <a:t>の更新時に他の</a:t>
            </a:r>
            <a:r>
              <a:rPr lang="en-US" altLang="ja-JP" b="0" dirty="0">
                <a:solidFill>
                  <a:srgbClr val="FF0000"/>
                </a:solidFill>
                <a:latin typeface="MS UI Gothic" panose="020B0600070205080204" pitchFamily="50" charset="-128"/>
                <a:ea typeface="MS UI Gothic" panose="020B0600070205080204" pitchFamily="50" charset="-128"/>
              </a:rPr>
              <a:t>Microsoft</a:t>
            </a:r>
            <a:r>
              <a:rPr lang="ja-JP" altLang="en-US" b="0" dirty="0">
                <a:solidFill>
                  <a:srgbClr val="FF0000"/>
                </a:solidFill>
                <a:latin typeface="MS UI Gothic" panose="020B0600070205080204" pitchFamily="50" charset="-128"/>
                <a:ea typeface="MS UI Gothic" panose="020B0600070205080204" pitchFamily="50" charset="-128"/>
              </a:rPr>
              <a:t>製品の更新プログラムも入手しインストールした</a:t>
            </a: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solidFill>
                  <a:srgbClr val="FF0000"/>
                </a:solidFill>
                <a:latin typeface="MS UI Gothic" panose="020B0600070205080204" pitchFamily="50" charset="-128"/>
                <a:ea typeface="MS UI Gothic" panose="020B0600070205080204" pitchFamily="50" charset="-128"/>
              </a:rPr>
              <a:t>状態にする。</a:t>
            </a:r>
            <a:endParaRPr lang="en-US" altLang="ja-JP" b="0" dirty="0">
              <a:latin typeface="MS UI Gothic" panose="020B0600070205080204" pitchFamily="50" charset="-128"/>
              <a:ea typeface="MS UI Gothic" panose="020B0600070205080204" pitchFamily="50" charset="-128"/>
            </a:endParaRPr>
          </a:p>
          <a:p>
            <a:pPr eaLnBrk="1" hangingPunct="1">
              <a:buClr>
                <a:srgbClr val="C00000"/>
              </a:buClr>
              <a:buFont typeface="Wingdings" panose="05000000000000000000" pitchFamily="2" charset="2"/>
              <a:buChar char="l"/>
            </a:pPr>
            <a:r>
              <a:rPr lang="en-US" altLang="ja-JP" b="0" dirty="0">
                <a:solidFill>
                  <a:srgbClr val="FF0000"/>
                </a:solidFill>
                <a:latin typeface="MS UI Gothic" panose="020B0600070205080204" pitchFamily="50" charset="-128"/>
                <a:ea typeface="MS UI Gothic" panose="020B0600070205080204" pitchFamily="50" charset="-128"/>
              </a:rPr>
              <a:t> Adobe Flash Player</a:t>
            </a:r>
            <a:r>
              <a:rPr lang="ja-JP" altLang="en-US" b="0" dirty="0" err="1">
                <a:solidFill>
                  <a:srgbClr val="FF0000"/>
                </a:solidFill>
                <a:latin typeface="MS UI Gothic" panose="020B0600070205080204" pitchFamily="50" charset="-128"/>
                <a:ea typeface="MS UI Gothic" panose="020B0600070205080204" pitchFamily="50" charset="-128"/>
              </a:rPr>
              <a:t>、</a:t>
            </a:r>
            <a:r>
              <a:rPr lang="en-US" altLang="ja-JP" b="0" dirty="0">
                <a:solidFill>
                  <a:srgbClr val="FF0000"/>
                </a:solidFill>
                <a:latin typeface="MS UI Gothic" panose="020B0600070205080204" pitchFamily="50" charset="-128"/>
                <a:ea typeface="MS UI Gothic" panose="020B0600070205080204" pitchFamily="50" charset="-128"/>
              </a:rPr>
              <a:t>Adobe</a:t>
            </a:r>
            <a:r>
              <a:rPr lang="ja-JP" altLang="en-US" b="0" dirty="0">
                <a:solidFill>
                  <a:srgbClr val="FF0000"/>
                </a:solidFill>
                <a:latin typeface="MS UI Gothic" panose="020B0600070205080204" pitchFamily="50" charset="-128"/>
                <a:ea typeface="MS UI Gothic" panose="020B0600070205080204" pitchFamily="50" charset="-128"/>
              </a:rPr>
              <a:t>　</a:t>
            </a:r>
            <a:r>
              <a:rPr lang="en-US" altLang="ja-JP" b="0" dirty="0">
                <a:solidFill>
                  <a:srgbClr val="FF0000"/>
                </a:solidFill>
                <a:latin typeface="MS UI Gothic" panose="020B0600070205080204" pitchFamily="50" charset="-128"/>
                <a:ea typeface="MS UI Gothic" panose="020B0600070205080204" pitchFamily="50" charset="-128"/>
              </a:rPr>
              <a:t>Reader </a:t>
            </a:r>
            <a:r>
              <a:rPr lang="ja-JP" altLang="en-US" b="0" dirty="0">
                <a:solidFill>
                  <a:srgbClr val="FF0000"/>
                </a:solidFill>
                <a:latin typeface="MS UI Gothic" panose="020B0600070205080204" pitchFamily="50" charset="-128"/>
                <a:ea typeface="MS UI Gothic" panose="020B0600070205080204" pitchFamily="50" charset="-128"/>
              </a:rPr>
              <a:t>はアップデートを自動に設定する。</a:t>
            </a:r>
            <a:endParaRPr lang="en-US" altLang="ja-JP" b="0" dirty="0">
              <a:latin typeface="MS UI Gothic" panose="020B0600070205080204" pitchFamily="50" charset="-128"/>
              <a:ea typeface="MS UI Gothic" panose="020B0600070205080204" pitchFamily="50" charset="-128"/>
            </a:endParaRPr>
          </a:p>
        </p:txBody>
      </p:sp>
      <p:grpSp>
        <p:nvGrpSpPr>
          <p:cNvPr id="11" name="グループ化 10"/>
          <p:cNvGrpSpPr/>
          <p:nvPr/>
        </p:nvGrpSpPr>
        <p:grpSpPr>
          <a:xfrm>
            <a:off x="78924" y="614035"/>
            <a:ext cx="3600000" cy="376635"/>
            <a:chOff x="533400" y="1077911"/>
            <a:chExt cx="4488519" cy="516502"/>
          </a:xfrm>
        </p:grpSpPr>
        <p:sp>
          <p:nvSpPr>
            <p:cNvPr id="8"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2"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0" name="テキスト ボックス 9"/>
            <p:cNvSpPr txBox="1"/>
            <p:nvPr/>
          </p:nvSpPr>
          <p:spPr>
            <a:xfrm>
              <a:off x="533400" y="1081419"/>
              <a:ext cx="4488519" cy="512994"/>
            </a:xfrm>
            <a:prstGeom prst="rect">
              <a:avLst/>
            </a:prstGeom>
            <a:noFill/>
          </p:spPr>
          <p:txBody>
            <a:bodyPr wrap="square" rtlCol="0">
              <a:spAutoFit/>
            </a:bodyPr>
            <a:lstStyle/>
            <a:p>
              <a:r>
                <a:rPr lang="en-US" altLang="ja-JP" sz="1831" dirty="0">
                  <a:latin typeface="Meiryo UI" panose="020B0604030504040204" pitchFamily="50" charset="-128"/>
                  <a:ea typeface="Meiryo UI" panose="020B0604030504040204" pitchFamily="50" charset="-128"/>
                </a:rPr>
                <a:t>OS</a:t>
              </a:r>
              <a:r>
                <a:rPr lang="ja-JP" altLang="en-US" sz="1831" dirty="0">
                  <a:latin typeface="Meiryo UI" panose="020B0604030504040204" pitchFamily="50" charset="-128"/>
                  <a:ea typeface="Meiryo UI" panose="020B0604030504040204" pitchFamily="50" charset="-128"/>
                </a:rPr>
                <a:t>とソフトウェアのアップデート</a:t>
              </a:r>
            </a:p>
          </p:txBody>
        </p:sp>
      </p:grpSp>
      <p:sp>
        <p:nvSpPr>
          <p:cNvPr id="23" name="角丸四角形吹き出し 22"/>
          <p:cNvSpPr/>
          <p:nvPr/>
        </p:nvSpPr>
        <p:spPr>
          <a:xfrm>
            <a:off x="1510928" y="3047315"/>
            <a:ext cx="3632612" cy="602733"/>
          </a:xfrm>
          <a:prstGeom prst="wedgeRoundRectCallout">
            <a:avLst>
              <a:gd name="adj1" fmla="val -61381"/>
              <a:gd name="adj2" fmla="val 7590"/>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a:solidFill>
                  <a:srgbClr val="FF0000"/>
                </a:solidFill>
                <a:latin typeface="HG丸ｺﾞｼｯｸM-PRO" panose="020F0600000000000000" pitchFamily="50" charset="-128"/>
                <a:ea typeface="HG丸ｺﾞｼｯｸM-PRO" panose="020F0600000000000000" pitchFamily="50" charset="-128"/>
              </a:rPr>
              <a:t>業務でスマートフォンを使う場合は、スマートフォンの</a:t>
            </a:r>
            <a:r>
              <a:rPr lang="en-US" altLang="ja-JP" sz="900" dirty="0">
                <a:solidFill>
                  <a:srgbClr val="FF0000"/>
                </a:solidFill>
                <a:latin typeface="HG丸ｺﾞｼｯｸM-PRO" panose="020F0600000000000000" pitchFamily="50" charset="-128"/>
                <a:ea typeface="HG丸ｺﾞｼｯｸM-PRO" panose="020F0600000000000000" pitchFamily="50" charset="-128"/>
              </a:rPr>
              <a:t>OS</a:t>
            </a:r>
            <a:r>
              <a:rPr lang="ja-JP" altLang="en-US" sz="900" dirty="0" err="1">
                <a:solidFill>
                  <a:srgbClr val="FF0000"/>
                </a:solidFill>
                <a:latin typeface="HG丸ｺﾞｼｯｸM-PRO" panose="020F0600000000000000" pitchFamily="50" charset="-128"/>
                <a:ea typeface="HG丸ｺﾞｼｯｸM-PRO" panose="020F0600000000000000" pitchFamily="50" charset="-128"/>
              </a:rPr>
              <a:t>、</a:t>
            </a:r>
            <a:r>
              <a:rPr lang="ja-JP" altLang="en-US" sz="900" dirty="0">
                <a:solidFill>
                  <a:srgbClr val="FF0000"/>
                </a:solidFill>
                <a:latin typeface="HG丸ｺﾞｼｯｸM-PRO" panose="020F0600000000000000" pitchFamily="50" charset="-128"/>
                <a:ea typeface="HG丸ｺﾞｼｯｸM-PRO" panose="020F0600000000000000" pitchFamily="50" charset="-128"/>
              </a:rPr>
              <a:t>ウイルス対策ソフトもアップデートしてください。</a:t>
            </a:r>
            <a:endParaRPr lang="en-US" altLang="ja-JP" sz="900" dirty="0">
              <a:solidFill>
                <a:srgbClr val="FF0000"/>
              </a:solidFill>
              <a:latin typeface="HG丸ｺﾞｼｯｸM-PRO" panose="020F0600000000000000" pitchFamily="50" charset="-128"/>
              <a:ea typeface="HG丸ｺﾞｼｯｸM-PRO" panose="020F0600000000000000" pitchFamily="50" charset="-128"/>
            </a:endParaRPr>
          </a:p>
          <a:p>
            <a:r>
              <a:rPr lang="ja-JP" altLang="en-US" sz="900" dirty="0">
                <a:solidFill>
                  <a:srgbClr val="FF0000"/>
                </a:solidFill>
                <a:latin typeface="HG丸ｺﾞｼｯｸM-PRO" panose="020F0600000000000000" pitchFamily="50" charset="-128"/>
                <a:ea typeface="HG丸ｺﾞｼｯｸM-PRO" panose="020F0600000000000000" pitchFamily="50" charset="-128"/>
              </a:rPr>
              <a:t>やりかたが分からない人は、総務部システム担当までお問い合せください。</a:t>
            </a:r>
          </a:p>
        </p:txBody>
      </p:sp>
      <p:sp>
        <p:nvSpPr>
          <p:cNvPr id="31" name="Text Box 58"/>
          <p:cNvSpPr txBox="1">
            <a:spLocks noChangeArrowheads="1"/>
          </p:cNvSpPr>
          <p:nvPr/>
        </p:nvSpPr>
        <p:spPr bwMode="auto">
          <a:xfrm>
            <a:off x="1" y="4121240"/>
            <a:ext cx="532765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7313" algn="l"/>
              </a:tabLst>
            </a:pPr>
            <a:r>
              <a:rPr lang="ja-JP" altLang="en-US" b="0" dirty="0">
                <a:latin typeface="MS UI Gothic" panose="020B0600070205080204" pitchFamily="50" charset="-128"/>
                <a:ea typeface="MS UI Gothic" panose="020B0600070205080204" pitchFamily="50" charset="-128"/>
              </a:rPr>
              <a:t> 業務で利用する機器には以下のウイルス対策ソフトを導入し、定義ファイルを随時</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更新する。</a:t>
            </a:r>
            <a:r>
              <a:rPr lang="ja-JP" altLang="en-US" b="0" dirty="0">
                <a:solidFill>
                  <a:srgbClr val="FF0000"/>
                </a:solidFill>
                <a:latin typeface="MS UI Gothic" panose="020B0600070205080204" pitchFamily="50" charset="-128"/>
                <a:ea typeface="MS UI Gothic" panose="020B0600070205080204" pitchFamily="50" charset="-128"/>
              </a:rPr>
              <a:t>持ち出し用ノートパソコンは利用時に定義ファイルの更新を確認する。</a:t>
            </a:r>
            <a:endParaRPr lang="en-US" altLang="ja-JP" b="0" dirty="0">
              <a:solidFill>
                <a:srgbClr val="FF0000"/>
              </a:solidFill>
              <a:latin typeface="MS UI Gothic" panose="020B0600070205080204" pitchFamily="50" charset="-128"/>
              <a:ea typeface="MS UI Gothic" panose="020B0600070205080204" pitchFamily="50" charset="-128"/>
            </a:endParaRPr>
          </a:p>
          <a:p>
            <a:pPr marL="171450" indent="11113" eaLnBrk="1" hangingPunct="1">
              <a:buClr>
                <a:srgbClr val="C00000"/>
              </a:buClr>
              <a:buFont typeface="Wingdings" panose="05000000000000000000" pitchFamily="2" charset="2"/>
              <a:buChar char="Ø"/>
              <a:tabLst>
                <a:tab pos="269875" algn="l"/>
              </a:tabLst>
            </a:pPr>
            <a:r>
              <a:rPr lang="ja-JP" altLang="en-US" sz="1100" b="0" dirty="0">
                <a:latin typeface="MS UI Gothic" panose="020B0600070205080204" pitchFamily="50" charset="-128"/>
                <a:ea typeface="MS UI Gothic" panose="020B0600070205080204" pitchFamily="50" charset="-128"/>
              </a:rPr>
              <a:t> パソコン：</a:t>
            </a:r>
            <a:r>
              <a:rPr lang="ja-JP" altLang="en-US" sz="1100" b="0" dirty="0">
                <a:solidFill>
                  <a:srgbClr val="FF0000"/>
                </a:solidFill>
                <a:latin typeface="MS UI Gothic" panose="020B0600070205080204" pitchFamily="50" charset="-128"/>
                <a:ea typeface="MS UI Gothic" panose="020B0600070205080204" pitchFamily="50" charset="-128"/>
              </a:rPr>
              <a:t>○○○○ウイルス対策ソフト（定義ファイル更新方法　自動）</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171450" indent="11113" eaLnBrk="1" hangingPunct="1">
              <a:buClr>
                <a:srgbClr val="C00000"/>
              </a:buClr>
              <a:buFont typeface="Wingdings" panose="05000000000000000000" pitchFamily="2" charset="2"/>
              <a:buChar char="Ø"/>
              <a:tabLst>
                <a:tab pos="269875" algn="l"/>
              </a:tabLst>
            </a:pPr>
            <a:r>
              <a:rPr lang="ja-JP" altLang="en-US" sz="1100" b="0" dirty="0">
                <a:latin typeface="MS UI Gothic" panose="020B0600070205080204" pitchFamily="50" charset="-128"/>
                <a:ea typeface="MS UI Gothic" panose="020B0600070205080204" pitchFamily="50" charset="-128"/>
              </a:rPr>
              <a:t> タブレット端末：</a:t>
            </a:r>
            <a:r>
              <a:rPr lang="ja-JP" altLang="en-US" sz="1100" b="0" dirty="0">
                <a:solidFill>
                  <a:srgbClr val="FF0000"/>
                </a:solidFill>
                <a:latin typeface="MS UI Gothic" panose="020B0600070205080204" pitchFamily="50" charset="-128"/>
                <a:ea typeface="MS UI Gothic" panose="020B0600070205080204" pitchFamily="50" charset="-128"/>
              </a:rPr>
              <a:t> ○○○○ウイルス対策ソフト（定義ファイル更新方法　自動</a:t>
            </a:r>
            <a:r>
              <a:rPr lang="en-US" altLang="ja-JP" sz="1100" b="0" dirty="0">
                <a:solidFill>
                  <a:srgbClr val="FF0000"/>
                </a:solidFill>
                <a:latin typeface="MS UI Gothic" panose="020B0600070205080204" pitchFamily="50" charset="-128"/>
                <a:ea typeface="MS UI Gothic" panose="020B0600070205080204" pitchFamily="50" charset="-128"/>
              </a:rPr>
              <a:t>or</a:t>
            </a:r>
            <a:r>
              <a:rPr lang="ja-JP" altLang="en-US" sz="1100" b="0" dirty="0">
                <a:solidFill>
                  <a:srgbClr val="FF0000"/>
                </a:solidFill>
                <a:latin typeface="MS UI Gothic" panose="020B0600070205080204" pitchFamily="50" charset="-128"/>
                <a:ea typeface="MS UI Gothic" panose="020B0600070205080204" pitchFamily="50" charset="-128"/>
              </a:rPr>
              <a:t>手動）</a:t>
            </a:r>
            <a:endParaRPr lang="en-US" altLang="ja-JP" sz="1100" b="0" dirty="0">
              <a:latin typeface="Tahoma" panose="020B0604030504040204" pitchFamily="34" charset="0"/>
              <a:ea typeface="MS UI Gothic" panose="020B0600070205080204" pitchFamily="50" charset="-128"/>
            </a:endParaRPr>
          </a:p>
        </p:txBody>
      </p:sp>
      <p:sp>
        <p:nvSpPr>
          <p:cNvPr id="6" name="スライド番号プレースホルダー 5"/>
          <p:cNvSpPr>
            <a:spLocks noGrp="1"/>
          </p:cNvSpPr>
          <p:nvPr>
            <p:ph type="sldNum" sz="quarter" idx="12"/>
          </p:nvPr>
        </p:nvSpPr>
        <p:spPr>
          <a:xfrm>
            <a:off x="4680000" y="7200000"/>
            <a:ext cx="612000" cy="360000"/>
          </a:xfrm>
        </p:spPr>
        <p:txBody>
          <a:bodyPr/>
          <a:lstStyle/>
          <a:p>
            <a:pPr algn="ctr"/>
            <a:r>
              <a:rPr kumimoji="1" lang="en-US" altLang="ja-JP" dirty="0"/>
              <a:t>&lt; </a:t>
            </a:r>
            <a:fld id="{BA1AACC8-012D-40C1-84DE-4014AE42646F}" type="slidenum">
              <a:rPr kumimoji="1" lang="ja-JP" altLang="en-US" smtClean="0"/>
              <a:pPr algn="ctr"/>
              <a:t>1</a:t>
            </a:fld>
            <a:r>
              <a:rPr kumimoji="1" lang="ja-JP" altLang="en-US" dirty="0"/>
              <a:t> </a:t>
            </a:r>
            <a:r>
              <a:rPr kumimoji="1" lang="en-US" altLang="ja-JP" dirty="0"/>
              <a:t>&gt;</a:t>
            </a:r>
            <a:endParaRPr kumimoji="1" lang="ja-JP" altLang="en-US" dirty="0"/>
          </a:p>
        </p:txBody>
      </p:sp>
      <p:sp>
        <p:nvSpPr>
          <p:cNvPr id="38" name="Text Box 58"/>
          <p:cNvSpPr txBox="1">
            <a:spLocks noChangeArrowheads="1"/>
          </p:cNvSpPr>
          <p:nvPr/>
        </p:nvSpPr>
        <p:spPr bwMode="auto">
          <a:xfrm>
            <a:off x="0" y="5447904"/>
            <a:ext cx="536611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spcBef>
                <a:spcPct val="0"/>
              </a:spcBef>
              <a:spcAft>
                <a:spcPct val="0"/>
              </a:spcAft>
              <a:buClr>
                <a:srgbClr val="C00000"/>
              </a:buClr>
              <a:buFont typeface="Wingdings" panose="05000000000000000000" pitchFamily="2" charset="2"/>
              <a:buChar char="l"/>
            </a:pPr>
            <a:r>
              <a:rPr lang="ja-JP" altLang="en-US" b="0" dirty="0">
                <a:latin typeface="MS UI Gothic" panose="020B0600070205080204" pitchFamily="50" charset="-128"/>
                <a:ea typeface="MS UI Gothic" panose="020B0600070205080204" pitchFamily="50" charset="-128"/>
              </a:rPr>
              <a:t>ログインやファイル暗号化に使うパスワードは、以下に従って設定・利用する。</a:t>
            </a:r>
            <a:endParaRPr lang="en-US" altLang="ja-JP" b="0" dirty="0">
              <a:latin typeface="MS UI Gothic" panose="020B0600070205080204" pitchFamily="50" charset="-128"/>
              <a:ea typeface="MS UI Gothic" panose="020B0600070205080204" pitchFamily="50" charset="-128"/>
            </a:endParaRPr>
          </a:p>
        </p:txBody>
      </p:sp>
      <p:graphicFrame>
        <p:nvGraphicFramePr>
          <p:cNvPr id="39" name="表 38"/>
          <p:cNvGraphicFramePr>
            <a:graphicFrameLocks noGrp="1"/>
          </p:cNvGraphicFramePr>
          <p:nvPr>
            <p:extLst>
              <p:ext uri="{D42A27DB-BD31-4B8C-83A1-F6EECF244321}">
                <p14:modId xmlns:p14="http://schemas.microsoft.com/office/powerpoint/2010/main" val="2906638892"/>
              </p:ext>
            </p:extLst>
          </p:nvPr>
        </p:nvGraphicFramePr>
        <p:xfrm>
          <a:off x="165162" y="5763546"/>
          <a:ext cx="5015466" cy="1508760"/>
        </p:xfrm>
        <a:graphic>
          <a:graphicData uri="http://schemas.openxmlformats.org/drawingml/2006/table">
            <a:tbl>
              <a:tblPr firstRow="1" bandRow="1">
                <a:tableStyleId>{5940675A-B579-460E-94D1-54222C63F5DA}</a:tableStyleId>
              </a:tblPr>
              <a:tblGrid>
                <a:gridCol w="2591185">
                  <a:extLst>
                    <a:ext uri="{9D8B030D-6E8A-4147-A177-3AD203B41FA5}">
                      <a16:colId xmlns="" xmlns:a16="http://schemas.microsoft.com/office/drawing/2014/main" val="20000"/>
                    </a:ext>
                  </a:extLst>
                </a:gridCol>
                <a:gridCol w="2424281">
                  <a:extLst>
                    <a:ext uri="{9D8B030D-6E8A-4147-A177-3AD203B41FA5}">
                      <a16:colId xmlns="" xmlns:a16="http://schemas.microsoft.com/office/drawing/2014/main" val="20001"/>
                    </a:ext>
                  </a:extLst>
                </a:gridCol>
              </a:tblGrid>
              <a:tr h="231362">
                <a:tc>
                  <a:txBody>
                    <a:bodyPr/>
                    <a:lstStyle/>
                    <a:p>
                      <a:pPr algn="ctr"/>
                      <a:r>
                        <a:rPr kumimoji="1" lang="ja-JP" altLang="en-US" sz="1200" b="1" kern="1200" dirty="0">
                          <a:solidFill>
                            <a:schemeClr val="tx1"/>
                          </a:solidFill>
                          <a:effectLst/>
                          <a:latin typeface="MS UI Gothic" panose="020B0600070205080204" pitchFamily="50" charset="-128"/>
                          <a:ea typeface="MS UI Gothic" panose="020B0600070205080204" pitchFamily="50" charset="-128"/>
                          <a:cs typeface="+mn-cs"/>
                        </a:rPr>
                        <a:t>◎必須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00"/>
                    </a:solidFill>
                  </a:tcPr>
                </a:tc>
                <a:tc>
                  <a:txBody>
                    <a:bodyPr/>
                    <a:lstStyle/>
                    <a:p>
                      <a:pPr algn="ctr"/>
                      <a:r>
                        <a:rPr kumimoji="1" lang="en-US" altLang="ja-JP" sz="1200" b="1" kern="1200" dirty="0">
                          <a:solidFill>
                            <a:schemeClr val="tx1"/>
                          </a:solidFill>
                          <a:latin typeface="MS UI Gothic" panose="020B0600070205080204" pitchFamily="50" charset="-128"/>
                          <a:ea typeface="MS UI Gothic" panose="020B0600070205080204" pitchFamily="50" charset="-128"/>
                          <a:cs typeface="+mn-cs"/>
                        </a:rPr>
                        <a:t>×</a:t>
                      </a:r>
                      <a:r>
                        <a:rPr kumimoji="1" lang="ja-JP" altLang="en-US" sz="1200" b="1" kern="1200" dirty="0">
                          <a:solidFill>
                            <a:schemeClr val="tx1"/>
                          </a:solidFill>
                          <a:latin typeface="MS UI Gothic" panose="020B0600070205080204" pitchFamily="50" charset="-128"/>
                          <a:ea typeface="MS UI Gothic" panose="020B0600070205080204" pitchFamily="50" charset="-128"/>
                          <a:cs typeface="+mn-cs"/>
                        </a:rPr>
                        <a:t>禁止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00"/>
                    </a:solidFill>
                  </a:tcPr>
                </a:tc>
                <a:extLst>
                  <a:ext uri="{0D108BD9-81ED-4DB2-BD59-A6C34878D82A}">
                    <a16:rowId xmlns="" xmlns:a16="http://schemas.microsoft.com/office/drawing/2014/main" val="10000"/>
                  </a:ext>
                </a:extLst>
              </a:tr>
              <a:tr h="210127">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10</a:t>
                      </a:r>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文字以上の文字数で構成されている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名前・愛称・地名・電話番号・生年月日・辞書に載っている単語・よく使われるフレーズ</a:t>
                      </a:r>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は使わない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231362">
                <a:tc>
                  <a:txBody>
                    <a:bodyPr/>
                    <a:lstStyle/>
                    <a:p>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アルファベットの大文字と小文字、数字や</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&amp;</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a:t>
                      </a:r>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などの記号を組み合わせる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同じ</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文字・数字</a:t>
                      </a:r>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を連ねただけにしない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231362">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ＩＤ・パスワードの使い回しをしない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他者に見えるところに</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記さない</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教えない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
        <p:nvSpPr>
          <p:cNvPr id="2" name="テキスト ボックス 1"/>
          <p:cNvSpPr txBox="1"/>
          <p:nvPr/>
        </p:nvSpPr>
        <p:spPr>
          <a:xfrm>
            <a:off x="2961272" y="659322"/>
            <a:ext cx="1082348"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kumimoji="1" lang="ja-JP" altLang="en-US" sz="1050" dirty="0">
                <a:solidFill>
                  <a:srgbClr val="FF0000"/>
                </a:solidFill>
              </a:rPr>
              <a:t>１</a:t>
            </a:r>
          </a:p>
        </p:txBody>
      </p:sp>
      <p:sp>
        <p:nvSpPr>
          <p:cNvPr id="24" name="テキスト ボックス 23"/>
          <p:cNvSpPr txBox="1"/>
          <p:nvPr/>
        </p:nvSpPr>
        <p:spPr>
          <a:xfrm>
            <a:off x="2596576" y="3759491"/>
            <a:ext cx="1082348"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２</a:t>
            </a:r>
            <a:endParaRPr kumimoji="1" lang="ja-JP" altLang="en-US" sz="1050" dirty="0">
              <a:solidFill>
                <a:srgbClr val="FF0000"/>
              </a:solidFill>
            </a:endParaRPr>
          </a:p>
        </p:txBody>
      </p:sp>
      <p:grpSp>
        <p:nvGrpSpPr>
          <p:cNvPr id="25" name="グループ化 24"/>
          <p:cNvGrpSpPr/>
          <p:nvPr/>
        </p:nvGrpSpPr>
        <p:grpSpPr>
          <a:xfrm>
            <a:off x="78924" y="3704141"/>
            <a:ext cx="3600000" cy="376635"/>
            <a:chOff x="533400" y="1077911"/>
            <a:chExt cx="4488519" cy="516502"/>
          </a:xfrm>
        </p:grpSpPr>
        <p:sp>
          <p:nvSpPr>
            <p:cNvPr id="28"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32"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33" name="テキスト ボックス 32"/>
            <p:cNvSpPr txBox="1"/>
            <p:nvPr/>
          </p:nvSpPr>
          <p:spPr>
            <a:xfrm>
              <a:off x="533400" y="1081419"/>
              <a:ext cx="4488519" cy="512994"/>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ウイルス対策ソフトの導入</a:t>
              </a:r>
            </a:p>
          </p:txBody>
        </p:sp>
      </p:grpSp>
      <p:sp>
        <p:nvSpPr>
          <p:cNvPr id="40" name="テキスト ボックス 39"/>
          <p:cNvSpPr txBox="1"/>
          <p:nvPr/>
        </p:nvSpPr>
        <p:spPr>
          <a:xfrm>
            <a:off x="1878924" y="5116542"/>
            <a:ext cx="1082348"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３</a:t>
            </a:r>
            <a:endParaRPr kumimoji="1" lang="ja-JP" altLang="en-US" sz="1050" dirty="0">
              <a:solidFill>
                <a:srgbClr val="FF0000"/>
              </a:solidFill>
            </a:endParaRPr>
          </a:p>
        </p:txBody>
      </p:sp>
      <p:grpSp>
        <p:nvGrpSpPr>
          <p:cNvPr id="41" name="グループ化 40"/>
          <p:cNvGrpSpPr/>
          <p:nvPr/>
        </p:nvGrpSpPr>
        <p:grpSpPr>
          <a:xfrm>
            <a:off x="78924" y="5061842"/>
            <a:ext cx="3600000" cy="376635"/>
            <a:chOff x="533400" y="1077911"/>
            <a:chExt cx="4488519" cy="516502"/>
          </a:xfrm>
        </p:grpSpPr>
        <p:sp>
          <p:nvSpPr>
            <p:cNvPr id="42"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43"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44" name="テキスト ボックス 43"/>
            <p:cNvSpPr txBox="1"/>
            <p:nvPr/>
          </p:nvSpPr>
          <p:spPr>
            <a:xfrm>
              <a:off x="533400" y="1081419"/>
              <a:ext cx="4488519" cy="512994"/>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パスワードの管理</a:t>
              </a:r>
            </a:p>
          </p:txBody>
        </p:sp>
      </p:grpSp>
      <p:pic>
        <p:nvPicPr>
          <p:cNvPr id="7" name="グラフィックス 6" descr="スマート フォン">
            <a:extLst>
              <a:ext uri="{FF2B5EF4-FFF2-40B4-BE49-F238E27FC236}">
                <a16:creationId xmlns="" xmlns:a16="http://schemas.microsoft.com/office/drawing/2014/main" id="{2E309165-A0B9-41BD-BA9F-1D6C9401A13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695388" y="3076532"/>
            <a:ext cx="548640" cy="548640"/>
          </a:xfrm>
          <a:prstGeom prst="rect">
            <a:avLst/>
          </a:prstGeom>
        </p:spPr>
      </p:pic>
    </p:spTree>
    <p:extLst>
      <p:ext uri="{BB962C8B-B14F-4D97-AF65-F5344CB8AC3E}">
        <p14:creationId xmlns:p14="http://schemas.microsoft.com/office/powerpoint/2010/main" val="895169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2036" y="168"/>
            <a:ext cx="5328000"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１</a:t>
            </a:r>
            <a:r>
              <a:rPr lang="en-US" altLang="ja-JP"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２ 全社基本ルール</a:t>
            </a:r>
            <a:endParaRPr lang="ja-JP" altLang="en-US" sz="2800" dirty="0">
              <a:effectLst>
                <a:outerShdw blurRad="38100" dist="38100" dir="2700000" algn="tl">
                  <a:srgbClr val="000000">
                    <a:alpha val="43137"/>
                  </a:srgbClr>
                </a:outerShdw>
              </a:effectLst>
              <a:latin typeface="Arial" pitchFamily="34" charset="0"/>
              <a:ea typeface="HGP創英角ｺﾞｼｯｸUB" panose="020B0900000000000000" pitchFamily="50" charset="-128"/>
            </a:endParaRPr>
          </a:p>
        </p:txBody>
      </p:sp>
      <p:sp>
        <p:nvSpPr>
          <p:cNvPr id="5" name="Text Box 58"/>
          <p:cNvSpPr txBox="1">
            <a:spLocks noChangeArrowheads="1"/>
          </p:cNvSpPr>
          <p:nvPr/>
        </p:nvSpPr>
        <p:spPr bwMode="auto">
          <a:xfrm>
            <a:off x="2037" y="1044885"/>
            <a:ext cx="5328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spcBef>
                <a:spcPct val="0"/>
              </a:spcBef>
              <a:spcAft>
                <a:spcPct val="0"/>
              </a:spcAft>
              <a:buClr>
                <a:srgbClr val="C00000"/>
              </a:buClr>
              <a:buFont typeface="Wingdings" panose="05000000000000000000" pitchFamily="2" charset="2"/>
              <a:buChar char="l"/>
            </a:pPr>
            <a:r>
              <a:rPr lang="ja-JP" altLang="en-US" b="0" dirty="0">
                <a:latin typeface="Tahoma" panose="020B0604030504040204" pitchFamily="34" charset="0"/>
                <a:ea typeface="MS UI Gothic" panose="020B0600070205080204" pitchFamily="50" charset="-128"/>
              </a:rPr>
              <a:t> 複数名が共有する機器には以下のようにアクセス制御を行う。</a:t>
            </a:r>
            <a:endParaRPr lang="en-US" altLang="ja-JP" b="0" dirty="0">
              <a:latin typeface="Tahoma" panose="020B0604030504040204" pitchFamily="34" charset="0"/>
              <a:ea typeface="MS UI Gothic" panose="020B0600070205080204" pitchFamily="50" charset="-128"/>
            </a:endParaRPr>
          </a:p>
          <a:p>
            <a:pPr eaLnBrk="1" hangingPunct="1">
              <a:buClr>
                <a:srgbClr val="C00000"/>
              </a:buClr>
              <a:buFont typeface="Wingdings" panose="05000000000000000000" pitchFamily="2" charset="2"/>
              <a:buChar char="l"/>
            </a:pPr>
            <a:r>
              <a:rPr lang="ja-JP" altLang="en-US" b="0" dirty="0">
                <a:latin typeface="MS UI Gothic" panose="020B0600070205080204" pitchFamily="50" charset="-128"/>
                <a:ea typeface="MS UI Gothic" panose="020B0600070205080204" pitchFamily="50" charset="-128"/>
              </a:rPr>
              <a:t> アクセス制限の設定・変更は、</a:t>
            </a:r>
            <a:r>
              <a:rPr lang="ja-JP" altLang="en-US" b="0" dirty="0">
                <a:solidFill>
                  <a:srgbClr val="FF0000"/>
                </a:solidFill>
                <a:latin typeface="MS UI Gothic" panose="020B0600070205080204" pitchFamily="50" charset="-128"/>
                <a:ea typeface="MS UI Gothic" panose="020B0600070205080204" pitchFamily="50" charset="-128"/>
              </a:rPr>
              <a:t>総務部システム担当</a:t>
            </a:r>
            <a:r>
              <a:rPr lang="ja-JP" altLang="en-US" b="0" dirty="0">
                <a:latin typeface="MS UI Gothic" panose="020B0600070205080204" pitchFamily="50" charset="-128"/>
                <a:ea typeface="MS UI Gothic" panose="020B0600070205080204" pitchFamily="50" charset="-128"/>
              </a:rPr>
              <a:t>が行う。</a:t>
            </a:r>
          </a:p>
        </p:txBody>
      </p:sp>
      <p:grpSp>
        <p:nvGrpSpPr>
          <p:cNvPr id="11" name="グループ化 10"/>
          <p:cNvGrpSpPr/>
          <p:nvPr/>
        </p:nvGrpSpPr>
        <p:grpSpPr>
          <a:xfrm>
            <a:off x="78924" y="616228"/>
            <a:ext cx="3600000" cy="376635"/>
            <a:chOff x="533400" y="1077911"/>
            <a:chExt cx="4488519" cy="516502"/>
          </a:xfrm>
        </p:grpSpPr>
        <p:sp>
          <p:nvSpPr>
            <p:cNvPr id="8"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2"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0" name="テキスト ボックス 9"/>
            <p:cNvSpPr txBox="1"/>
            <p:nvPr/>
          </p:nvSpPr>
          <p:spPr>
            <a:xfrm>
              <a:off x="533400" y="1081419"/>
              <a:ext cx="4488519" cy="512994"/>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アクセス制御</a:t>
              </a:r>
            </a:p>
          </p:txBody>
        </p:sp>
      </p:grpSp>
      <p:grpSp>
        <p:nvGrpSpPr>
          <p:cNvPr id="26" name="グループ化 25"/>
          <p:cNvGrpSpPr/>
          <p:nvPr/>
        </p:nvGrpSpPr>
        <p:grpSpPr>
          <a:xfrm>
            <a:off x="66972" y="4083231"/>
            <a:ext cx="3600000" cy="376754"/>
            <a:chOff x="533398" y="1077911"/>
            <a:chExt cx="4717345" cy="493689"/>
          </a:xfrm>
        </p:grpSpPr>
        <p:sp>
          <p:nvSpPr>
            <p:cNvPr id="27"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29"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30" name="テキスト ボックス 29"/>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セキュリティに対する注意</a:t>
              </a:r>
            </a:p>
          </p:txBody>
        </p:sp>
      </p:grpSp>
      <p:sp>
        <p:nvSpPr>
          <p:cNvPr id="31" name="Text Box 58"/>
          <p:cNvSpPr txBox="1">
            <a:spLocks noChangeArrowheads="1"/>
          </p:cNvSpPr>
          <p:nvPr/>
        </p:nvSpPr>
        <p:spPr bwMode="auto">
          <a:xfrm>
            <a:off x="-11565" y="4472316"/>
            <a:ext cx="5328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8900" algn="l"/>
              </a:tabLst>
            </a:pPr>
            <a:r>
              <a:rPr lang="ja-JP" altLang="en-US" b="0" dirty="0">
                <a:solidFill>
                  <a:srgbClr val="FF0000"/>
                </a:solidFill>
                <a:latin typeface="MS UI Gothic" panose="020B0600070205080204" pitchFamily="50" charset="-128"/>
                <a:ea typeface="MS UI Gothic" panose="020B0600070205080204" pitchFamily="50" charset="-128"/>
              </a:rPr>
              <a:t> 総務部システム担当は毎週月曜日に</a:t>
            </a:r>
            <a:r>
              <a:rPr lang="ja-JP" altLang="en-US" b="0" dirty="0">
                <a:latin typeface="MS UI Gothic" panose="020B0600070205080204" pitchFamily="50" charset="-128"/>
                <a:ea typeface="MS UI Gothic" panose="020B0600070205080204" pitchFamily="50" charset="-128"/>
              </a:rPr>
              <a:t>以下のサイトを参照し、当社で利用する</a:t>
            </a:r>
            <a:r>
              <a:rPr lang="en-US" altLang="ja-JP" b="0" dirty="0">
                <a:latin typeface="MS UI Gothic" panose="020B0600070205080204" pitchFamily="50" charset="-128"/>
                <a:ea typeface="MS UI Gothic" panose="020B0600070205080204" pitchFamily="50" charset="-128"/>
              </a:rPr>
              <a:t>IT</a:t>
            </a:r>
            <a:r>
              <a:rPr lang="ja-JP" altLang="en-US" b="0" dirty="0">
                <a:latin typeface="MS UI Gothic" panose="020B0600070205080204" pitchFamily="50" charset="-128"/>
                <a:ea typeface="MS UI Gothic" panose="020B0600070205080204" pitchFamily="50" charset="-128"/>
              </a:rPr>
              <a:t>製</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品やサービスに関わる重要なセキュリティ情報、緊急情報などが公表された時には、</a:t>
            </a:r>
            <a:r>
              <a:rPr lang="ja-JP" altLang="en-US" b="0" dirty="0">
                <a:solidFill>
                  <a:srgbClr val="FF0000"/>
                </a:solidFill>
                <a:latin typeface="MS UI Gothic" panose="020B0600070205080204" pitchFamily="50" charset="-128"/>
                <a:ea typeface="MS UI Gothic" panose="020B0600070205080204" pitchFamily="50" charset="-128"/>
              </a:rPr>
              <a:t>速</a:t>
            </a: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err="1">
                <a:solidFill>
                  <a:srgbClr val="FF0000"/>
                </a:solidFill>
                <a:latin typeface="MS UI Gothic" panose="020B0600070205080204" pitchFamily="50" charset="-128"/>
                <a:ea typeface="MS UI Gothic" panose="020B0600070205080204" pitchFamily="50" charset="-128"/>
              </a:rPr>
              <a:t>やかに</a:t>
            </a:r>
            <a:r>
              <a:rPr lang="ja-JP" altLang="en-US" b="0" dirty="0">
                <a:solidFill>
                  <a:srgbClr val="FF0000"/>
                </a:solidFill>
                <a:latin typeface="MS UI Gothic" panose="020B0600070205080204" pitchFamily="50" charset="-128"/>
                <a:ea typeface="MS UI Gothic" panose="020B0600070205080204" pitchFamily="50" charset="-128"/>
              </a:rPr>
              <a:t>社長に報告し、電子メールで対策を全従業員に通知する。</a:t>
            </a:r>
            <a:endParaRPr lang="en-US" altLang="ja-JP" b="0" dirty="0">
              <a:solidFill>
                <a:srgbClr val="FF0000"/>
              </a:solidFill>
              <a:latin typeface="MS UI Gothic" panose="020B0600070205080204" pitchFamily="50" charset="-128"/>
              <a:ea typeface="MS UI Gothic" panose="020B0600070205080204" pitchFamily="50" charset="-128"/>
            </a:endParaRPr>
          </a:p>
          <a:p>
            <a:pPr eaLnBrk="1" hangingPunct="1">
              <a:buClr>
                <a:srgbClr val="C00000"/>
              </a:buClr>
              <a:buFont typeface="Wingdings" panose="05000000000000000000" pitchFamily="2" charset="2"/>
              <a:buChar char="l"/>
              <a:tabLst>
                <a:tab pos="88900" algn="l"/>
              </a:tabLst>
            </a:pP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solidFill>
                  <a:srgbClr val="FF0000"/>
                </a:solidFill>
                <a:latin typeface="MS UI Gothic" panose="020B0600070205080204" pitchFamily="50" charset="-128"/>
                <a:ea typeface="MS UI Gothic" panose="020B0600070205080204" pitchFamily="50" charset="-128"/>
              </a:rPr>
              <a:t>通知を受けた従業員は速やかに対策を実行する。</a:t>
            </a:r>
            <a:endParaRPr lang="en-US" altLang="ja-JP" b="0" dirty="0">
              <a:latin typeface="MS UI Gothic" panose="020B0600070205080204" pitchFamily="50" charset="-128"/>
              <a:ea typeface="MS UI Gothic" panose="020B060007020508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1241997049"/>
              </p:ext>
            </p:extLst>
          </p:nvPr>
        </p:nvGraphicFramePr>
        <p:xfrm>
          <a:off x="221622" y="1565217"/>
          <a:ext cx="4908642" cy="2200991"/>
        </p:xfrm>
        <a:graphic>
          <a:graphicData uri="http://schemas.openxmlformats.org/drawingml/2006/table">
            <a:tbl>
              <a:tblPr firstRow="1" bandRow="1">
                <a:tableStyleId>{5940675A-B579-460E-94D1-54222C63F5DA}</a:tableStyleId>
              </a:tblPr>
              <a:tblGrid>
                <a:gridCol w="1471711">
                  <a:extLst>
                    <a:ext uri="{9D8B030D-6E8A-4147-A177-3AD203B41FA5}">
                      <a16:colId xmlns="" xmlns:a16="http://schemas.microsoft.com/office/drawing/2014/main" val="20000"/>
                    </a:ext>
                  </a:extLst>
                </a:gridCol>
                <a:gridCol w="1676400">
                  <a:extLst>
                    <a:ext uri="{9D8B030D-6E8A-4147-A177-3AD203B41FA5}">
                      <a16:colId xmlns="" xmlns:a16="http://schemas.microsoft.com/office/drawing/2014/main" val="20001"/>
                    </a:ext>
                  </a:extLst>
                </a:gridCol>
                <a:gridCol w="1760531">
                  <a:extLst>
                    <a:ext uri="{9D8B030D-6E8A-4147-A177-3AD203B41FA5}">
                      <a16:colId xmlns="" xmlns:a16="http://schemas.microsoft.com/office/drawing/2014/main" val="20002"/>
                    </a:ext>
                  </a:extLst>
                </a:gridCol>
              </a:tblGrid>
              <a:tr h="309124">
                <a:tc>
                  <a:txBody>
                    <a:bodyPr/>
                    <a:lstStyle/>
                    <a:p>
                      <a:pPr algn="ctr"/>
                      <a:r>
                        <a:rPr kumimoji="1" lang="ja-JP" altLang="en-US" sz="1200" b="0" kern="1200" dirty="0">
                          <a:solidFill>
                            <a:schemeClr val="tx1"/>
                          </a:solidFill>
                          <a:latin typeface="MS UI Gothic" panose="020B0600070205080204" pitchFamily="50" charset="-128"/>
                          <a:ea typeface="MS UI Gothic" panose="020B0600070205080204" pitchFamily="50" charset="-128"/>
                          <a:cs typeface="+mn-cs"/>
                        </a:rPr>
                        <a:t>機器名</a:t>
                      </a:r>
                    </a:p>
                  </a:txBody>
                  <a:tcPr marL="72000" marR="72000" marT="36000" marB="36000"/>
                </a:tc>
                <a:tc>
                  <a:txBody>
                    <a:bodyPr/>
                    <a:lstStyle/>
                    <a:p>
                      <a:pPr algn="ctr"/>
                      <a:r>
                        <a:rPr kumimoji="1" lang="ja-JP" altLang="en-US" sz="1200" b="0" kern="1200" dirty="0">
                          <a:solidFill>
                            <a:schemeClr val="tx1"/>
                          </a:solidFill>
                          <a:latin typeface="MS UI Gothic" panose="020B0600070205080204" pitchFamily="50" charset="-128"/>
                          <a:ea typeface="MS UI Gothic" panose="020B0600070205080204" pitchFamily="50" charset="-128"/>
                          <a:cs typeface="+mn-cs"/>
                        </a:rPr>
                        <a:t>アクセス制御の方法</a:t>
                      </a:r>
                    </a:p>
                  </a:txBody>
                  <a:tcPr/>
                </a:tc>
                <a:tc>
                  <a:txBody>
                    <a:bodyPr/>
                    <a:lstStyle/>
                    <a:p>
                      <a:pPr algn="ctr"/>
                      <a:r>
                        <a:rPr kumimoji="1" lang="ja-JP" altLang="en-US" sz="1200" b="0" kern="1200" dirty="0">
                          <a:solidFill>
                            <a:schemeClr val="tx1"/>
                          </a:solidFill>
                          <a:latin typeface="MS UI Gothic" panose="020B0600070205080204" pitchFamily="50" charset="-128"/>
                          <a:ea typeface="MS UI Gothic" panose="020B0600070205080204" pitchFamily="50" charset="-128"/>
                          <a:cs typeface="+mn-cs"/>
                        </a:rPr>
                        <a:t>アクセス許可対象者</a:t>
                      </a:r>
                    </a:p>
                  </a:txBody>
                  <a:tcPr/>
                </a:tc>
                <a:extLst>
                  <a:ext uri="{0D108BD9-81ED-4DB2-BD59-A6C34878D82A}">
                    <a16:rowId xmlns="" xmlns:a16="http://schemas.microsoft.com/office/drawing/2014/main" val="10000"/>
                  </a:ext>
                </a:extLst>
              </a:tr>
              <a:tr h="436240">
                <a:tc>
                  <a:txBody>
                    <a:bodyPr/>
                    <a:lstStyle/>
                    <a:p>
                      <a:r>
                        <a:rPr lang="ja-JP" altLang="en-US" sz="1050" dirty="0">
                          <a:solidFill>
                            <a:srgbClr val="FF0000"/>
                          </a:solidFill>
                          <a:latin typeface="MS UI Gothic" panose="020B0600070205080204" pitchFamily="50" charset="-128"/>
                          <a:ea typeface="MS UI Gothic" panose="020B0600070205080204" pitchFamily="50" charset="-128"/>
                        </a:rPr>
                        <a:t>○○</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ファイルサーバー</a:t>
                      </a:r>
                    </a:p>
                  </a:txBody>
                  <a:tcPr anchor="ctr"/>
                </a:tc>
                <a:tc>
                  <a:txBody>
                    <a:bodyPr/>
                    <a:lstStyle/>
                    <a:p>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NAS</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（ネットワーク</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HDD</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　</a:t>
                      </a:r>
                      <a:r>
                        <a:rPr lang="ja-JP" altLang="en-US" sz="1050" dirty="0">
                          <a:solidFill>
                            <a:srgbClr val="FF0000"/>
                          </a:solidFill>
                          <a:latin typeface="MS UI Gothic" panose="020B0600070205080204" pitchFamily="50" charset="-128"/>
                          <a:ea typeface="MS UI Gothic" panose="020B0600070205080204" pitchFamily="50" charset="-128"/>
                        </a:rPr>
                        <a:t>○○○○</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ACL</a:t>
                      </a:r>
                      <a:endParaRPr kumimoji="1" lang="ja-JP" altLang="en-US" sz="1050" b="0" kern="1200" dirty="0">
                        <a:solidFill>
                          <a:srgbClr val="FF0000"/>
                        </a:solidFill>
                        <a:latin typeface="MS UI Gothic" panose="020B0600070205080204" pitchFamily="50" charset="-128"/>
                        <a:ea typeface="MS UI Gothic" panose="020B0600070205080204" pitchFamily="50" charset="-128"/>
                        <a:cs typeface="+mn-cs"/>
                      </a:endParaRPr>
                    </a:p>
                  </a:txBody>
                  <a:tcPr anchor="ctr"/>
                </a:tc>
                <a:tc>
                  <a:txBody>
                    <a:bodyPr/>
                    <a:lstStyle/>
                    <a:p>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社長</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a:t>
                      </a:r>
                      <a:r>
                        <a:rPr lang="ja-JP" altLang="en-US" sz="1050" dirty="0">
                          <a:solidFill>
                            <a:srgbClr val="FF0000"/>
                          </a:solidFill>
                          <a:latin typeface="MS UI Gothic" panose="020B0600070205080204" pitchFamily="50" charset="-128"/>
                          <a:ea typeface="MS UI Gothic" panose="020B0600070205080204" pitchFamily="50" charset="-128"/>
                        </a:rPr>
                        <a:t>○○</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部従業員</a:t>
                      </a:r>
                    </a:p>
                  </a:txBody>
                  <a:tcPr anchor="ctr"/>
                </a:tc>
                <a:extLst>
                  <a:ext uri="{0D108BD9-81ED-4DB2-BD59-A6C34878D82A}">
                    <a16:rowId xmlns="" xmlns:a16="http://schemas.microsoft.com/office/drawing/2014/main" val="10001"/>
                  </a:ext>
                </a:extLst>
              </a:tr>
              <a:tr h="501445">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設計図保存サーバー</a:t>
                      </a:r>
                    </a:p>
                  </a:txBody>
                  <a:tcPr anchor="ctr"/>
                </a:tc>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Windows</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　</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Active Directory</a:t>
                      </a:r>
                      <a:endParaRPr kumimoji="1" lang="ja-JP" altLang="en-US" sz="1050" b="0" kern="1200" dirty="0">
                        <a:solidFill>
                          <a:srgbClr val="FF0000"/>
                        </a:solidFill>
                        <a:latin typeface="MS UI Gothic" panose="020B0600070205080204" pitchFamily="50" charset="-128"/>
                        <a:ea typeface="MS UI Gothic" panose="020B0600070205080204" pitchFamily="50" charset="-128"/>
                        <a:cs typeface="+mn-cs"/>
                      </a:endParaRPr>
                    </a:p>
                  </a:txBody>
                  <a:tcPr anchor="ctr"/>
                </a:tc>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社長</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技術部従業員</a:t>
                      </a:r>
                    </a:p>
                  </a:txBody>
                  <a:tcPr anchor="ctr"/>
                </a:tc>
                <a:extLst>
                  <a:ext uri="{0D108BD9-81ED-4DB2-BD59-A6C34878D82A}">
                    <a16:rowId xmlns="" xmlns:a16="http://schemas.microsoft.com/office/drawing/2014/main" val="10002"/>
                  </a:ext>
                </a:extLst>
              </a:tr>
              <a:tr h="491613">
                <a:tc>
                  <a:txBody>
                    <a:bodyPr/>
                    <a:lstStyle/>
                    <a:p>
                      <a:r>
                        <a:rPr lang="ja-JP" altLang="en-US" sz="1050" dirty="0">
                          <a:solidFill>
                            <a:srgbClr val="FF0000"/>
                          </a:solidFill>
                          <a:latin typeface="MS UI Gothic" panose="020B0600070205080204" pitchFamily="50" charset="-128"/>
                          <a:ea typeface="MS UI Gothic" panose="020B0600070205080204" pitchFamily="50" charset="-128"/>
                        </a:rPr>
                        <a:t>○○</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部複合機</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HDD</a:t>
                      </a:r>
                      <a:endParaRPr kumimoji="1" lang="ja-JP" altLang="en-US" sz="1050" b="0" kern="1200" dirty="0">
                        <a:solidFill>
                          <a:srgbClr val="FF0000"/>
                        </a:solidFill>
                        <a:latin typeface="MS UI Gothic" panose="020B0600070205080204" pitchFamily="50" charset="-128"/>
                        <a:ea typeface="MS UI Gothic" panose="020B0600070205080204" pitchFamily="50" charset="-128"/>
                        <a:cs typeface="+mn-cs"/>
                      </a:endParaRPr>
                    </a:p>
                  </a:txBody>
                  <a:tcPr anchor="ctr"/>
                </a:tc>
                <a:tc>
                  <a:txBody>
                    <a:bodyPr/>
                    <a:lstStyle/>
                    <a:p>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複合機アクセス権設定機能</a:t>
                      </a:r>
                    </a:p>
                  </a:txBody>
                  <a:tcPr anchor="ctr"/>
                </a:tc>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社長</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経理部従業員</a:t>
                      </a:r>
                    </a:p>
                  </a:txBody>
                  <a:tcPr anchor="ctr"/>
                </a:tc>
                <a:extLst>
                  <a:ext uri="{0D108BD9-81ED-4DB2-BD59-A6C34878D82A}">
                    <a16:rowId xmlns="" xmlns:a16="http://schemas.microsoft.com/office/drawing/2014/main" val="10003"/>
                  </a:ext>
                </a:extLst>
              </a:tr>
              <a:tr h="462569">
                <a:tc>
                  <a:txBody>
                    <a:bodyPr/>
                    <a:lstStyle/>
                    <a:p>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本社無線</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LAN</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ルーター</a:t>
                      </a:r>
                    </a:p>
                  </a:txBody>
                  <a:tcPr anchor="ctr"/>
                </a:tc>
                <a:tc>
                  <a:txBody>
                    <a:bodyPr/>
                    <a:lstStyle/>
                    <a:p>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Wi-Fi </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パスワード設定</a:t>
                      </a:r>
                      <a:endParaRPr kumimoji="1" lang="en-US" altLang="ja-JP" sz="1050" b="0" kern="1200" dirty="0">
                        <a:solidFill>
                          <a:srgbClr val="FF0000"/>
                        </a:solidFill>
                        <a:latin typeface="MS UI Gothic" panose="020B0600070205080204" pitchFamily="50" charset="-128"/>
                        <a:ea typeface="MS UI Gothic" panose="020B0600070205080204" pitchFamily="50" charset="-128"/>
                        <a:cs typeface="+mn-cs"/>
                      </a:endParaRPr>
                    </a:p>
                    <a:p>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WPA2</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による暗号化</a:t>
                      </a:r>
                    </a:p>
                  </a:txBody>
                  <a:tcPr anchor="ctr"/>
                </a:tc>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社長</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取締役</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従業員</a:t>
                      </a:r>
                    </a:p>
                  </a:txBody>
                  <a:tcPr anchor="ctr"/>
                </a:tc>
                <a:extLst>
                  <a:ext uri="{0D108BD9-81ED-4DB2-BD59-A6C34878D82A}">
                    <a16:rowId xmlns="" xmlns:a16="http://schemas.microsoft.com/office/drawing/2014/main" val="10004"/>
                  </a:ext>
                </a:extLst>
              </a:tr>
            </a:tbl>
          </a:graphicData>
        </a:graphic>
      </p:graphicFrame>
      <p:sp>
        <p:nvSpPr>
          <p:cNvPr id="14" name="テキスト ボックス 13"/>
          <p:cNvSpPr txBox="1"/>
          <p:nvPr/>
        </p:nvSpPr>
        <p:spPr>
          <a:xfrm>
            <a:off x="201958" y="5543927"/>
            <a:ext cx="4984360" cy="1813445"/>
          </a:xfrm>
          <a:prstGeom prst="rect">
            <a:avLst/>
          </a:prstGeom>
          <a:noFill/>
        </p:spPr>
        <p:txBody>
          <a:bodyPr wrap="square" rtlCol="0">
            <a:spAutoFit/>
          </a:bodyPr>
          <a:lstStyle/>
          <a:p>
            <a:pPr marL="87313"/>
            <a:r>
              <a:rPr lang="ja-JP" altLang="en-US" sz="1100" dirty="0">
                <a:latin typeface="MS UI Gothic" panose="020B0600070205080204" pitchFamily="50" charset="-128"/>
                <a:ea typeface="MS UI Gothic" panose="020B0600070205080204" pitchFamily="50" charset="-128"/>
              </a:rPr>
              <a:t>👉 </a:t>
            </a:r>
            <a:r>
              <a:rPr lang="zh-TW" altLang="ja-JP" sz="1100" dirty="0">
                <a:latin typeface="MS UI Gothic" panose="020B0600070205080204" pitchFamily="50" charset="-128"/>
                <a:ea typeface="MS UI Gothic" panose="020B0600070205080204" pitchFamily="50" charset="-128"/>
              </a:rPr>
              <a:t>独立行政法人情報処理推進機構</a:t>
            </a:r>
            <a:r>
              <a:rPr lang="ja-JP" altLang="en-US" sz="1100" dirty="0">
                <a:latin typeface="MS UI Gothic" panose="020B0600070205080204" pitchFamily="50" charset="-128"/>
                <a:ea typeface="MS UI Gothic" panose="020B0600070205080204" pitchFamily="50" charset="-128"/>
              </a:rPr>
              <a:t>（</a:t>
            </a:r>
            <a:r>
              <a:rPr lang="ja-JP" altLang="ja-JP" sz="1100" dirty="0">
                <a:latin typeface="MS UI Gothic" panose="020B0600070205080204" pitchFamily="50" charset="-128"/>
                <a:ea typeface="MS UI Gothic" panose="020B0600070205080204" pitchFamily="50" charset="-128"/>
              </a:rPr>
              <a:t>略称：</a:t>
            </a:r>
            <a:r>
              <a:rPr lang="en-US" altLang="ja-JP" sz="1100" dirty="0">
                <a:latin typeface="MS UI Gothic" panose="020B0600070205080204" pitchFamily="50" charset="-128"/>
                <a:ea typeface="MS UI Gothic" panose="020B0600070205080204" pitchFamily="50" charset="-128"/>
              </a:rPr>
              <a:t>IPA</a:t>
            </a:r>
            <a:r>
              <a:rPr lang="ja-JP" altLang="ja-JP" sz="1100" dirty="0">
                <a:latin typeface="MS UI Gothic" panose="020B0600070205080204" pitchFamily="50" charset="-128"/>
                <a:ea typeface="MS UI Gothic" panose="020B0600070205080204" pitchFamily="50" charset="-128"/>
              </a:rPr>
              <a:t>）　重要なセキュリティ情報</a:t>
            </a:r>
          </a:p>
          <a:p>
            <a:pPr>
              <a:tabLst>
                <a:tab pos="182563" algn="l"/>
              </a:tabLst>
            </a:pPr>
            <a:r>
              <a:rPr lang="en-US" altLang="ja-JP" sz="1800" dirty="0">
                <a:latin typeface="MS UI Gothic" panose="020B0600070205080204" pitchFamily="50" charset="-128"/>
                <a:ea typeface="MS UI Gothic" panose="020B0600070205080204" pitchFamily="50" charset="-128"/>
              </a:rPr>
              <a:t>	https://www.ipa</a:t>
            </a:r>
            <a:r>
              <a:rPr lang="en-US" altLang="ja-JP" sz="1800" u="sng" dirty="0">
                <a:latin typeface="MS UI Gothic" panose="020B0600070205080204" pitchFamily="50" charset="-128"/>
                <a:ea typeface="MS UI Gothic" panose="020B0600070205080204" pitchFamily="50" charset="-128"/>
                <a:hlinkClick r:id="rId3"/>
              </a:rPr>
              <a:t>.</a:t>
            </a:r>
            <a:r>
              <a:rPr lang="en-US" altLang="ja-JP" sz="1800" dirty="0">
                <a:latin typeface="MS UI Gothic" panose="020B0600070205080204" pitchFamily="50" charset="-128"/>
                <a:ea typeface="MS UI Gothic" panose="020B0600070205080204" pitchFamily="50" charset="-128"/>
              </a:rPr>
              <a:t>go.jp/security/</a:t>
            </a:r>
          </a:p>
          <a:p>
            <a:pPr marL="87313"/>
            <a:r>
              <a:rPr lang="ja-JP" altLang="en-US" sz="1100" dirty="0">
                <a:latin typeface="MS UI Gothic" panose="020B0600070205080204" pitchFamily="50" charset="-128"/>
                <a:ea typeface="MS UI Gothic" panose="020B0600070205080204" pitchFamily="50" charset="-128"/>
              </a:rPr>
              <a:t>👉 </a:t>
            </a:r>
            <a:r>
              <a:rPr lang="en-US" altLang="ja-JP" sz="1100" dirty="0">
                <a:latin typeface="MS UI Gothic" panose="020B0600070205080204" pitchFamily="50" charset="-128"/>
                <a:ea typeface="MS UI Gothic" panose="020B0600070205080204" pitchFamily="50" charset="-128"/>
              </a:rPr>
              <a:t>JVN </a:t>
            </a:r>
            <a:r>
              <a:rPr lang="ja-JP" altLang="en-US" sz="1100" dirty="0">
                <a:latin typeface="MS UI Gothic" panose="020B0600070205080204" pitchFamily="50" charset="-128"/>
                <a:ea typeface="MS UI Gothic" panose="020B0600070205080204" pitchFamily="50" charset="-128"/>
              </a:rPr>
              <a:t>（</a:t>
            </a:r>
            <a:r>
              <a:rPr lang="en-US" altLang="ja-JP" sz="1100" dirty="0">
                <a:latin typeface="MS UI Gothic" panose="020B0600070205080204" pitchFamily="50" charset="-128"/>
                <a:ea typeface="MS UI Gothic" panose="020B0600070205080204" pitchFamily="50" charset="-128"/>
              </a:rPr>
              <a:t>Japan Vulnerability Notes</a:t>
            </a:r>
            <a:r>
              <a:rPr lang="ja-JP" altLang="en-US" sz="1100" dirty="0">
                <a:latin typeface="MS UI Gothic" panose="020B0600070205080204" pitchFamily="50" charset="-128"/>
                <a:ea typeface="MS UI Gothic" panose="020B0600070205080204" pitchFamily="50" charset="-128"/>
              </a:rPr>
              <a:t>　脆弱性対策情報ポータルサイト）</a:t>
            </a:r>
            <a:endParaRPr lang="en-US" altLang="ja-JP" sz="1100" dirty="0">
              <a:latin typeface="MS UI Gothic" panose="020B0600070205080204" pitchFamily="50" charset="-128"/>
              <a:ea typeface="MS UI Gothic" panose="020B0600070205080204" pitchFamily="50" charset="-128"/>
            </a:endParaRPr>
          </a:p>
          <a:p>
            <a:pPr>
              <a:tabLst>
                <a:tab pos="182563" algn="l"/>
              </a:tabLst>
            </a:pPr>
            <a:r>
              <a:rPr lang="en-US" altLang="ja-JP" sz="1800" dirty="0">
                <a:latin typeface="MS UI Gothic" panose="020B0600070205080204" pitchFamily="50" charset="-128"/>
                <a:ea typeface="MS UI Gothic" panose="020B0600070205080204" pitchFamily="50" charset="-128"/>
              </a:rPr>
              <a:t>	https://jvn.jp/</a:t>
            </a:r>
            <a:endParaRPr lang="ja-JP" altLang="ja-JP" sz="1800" dirty="0">
              <a:latin typeface="MS UI Gothic" panose="020B0600070205080204" pitchFamily="50" charset="-128"/>
              <a:ea typeface="MS UI Gothic" panose="020B0600070205080204" pitchFamily="50" charset="-128"/>
            </a:endParaRPr>
          </a:p>
          <a:p>
            <a:pPr marL="87313">
              <a:tabLst>
                <a:tab pos="182563" algn="l"/>
              </a:tabLst>
            </a:pPr>
            <a:r>
              <a:rPr lang="ja-JP" altLang="en-US" sz="1100" dirty="0">
                <a:latin typeface="MS UI Gothic" panose="020B0600070205080204" pitchFamily="50" charset="-128"/>
                <a:ea typeface="MS UI Gothic" panose="020B0600070205080204" pitchFamily="50" charset="-128"/>
              </a:rPr>
              <a:t>👉 </a:t>
            </a:r>
            <a:r>
              <a:rPr lang="ja-JP" altLang="ja-JP" sz="1100" dirty="0">
                <a:latin typeface="MS UI Gothic" panose="020B0600070205080204" pitchFamily="50" charset="-128"/>
                <a:ea typeface="MS UI Gothic" panose="020B0600070205080204" pitchFamily="50" charset="-128"/>
              </a:rPr>
              <a:t>一般社団法人 </a:t>
            </a:r>
            <a:r>
              <a:rPr lang="en-US" altLang="ja-JP" sz="1100" dirty="0">
                <a:latin typeface="MS UI Gothic" panose="020B0600070205080204" pitchFamily="50" charset="-128"/>
                <a:ea typeface="MS UI Gothic" panose="020B0600070205080204" pitchFamily="50" charset="-128"/>
              </a:rPr>
              <a:t>JPCERT </a:t>
            </a:r>
            <a:r>
              <a:rPr lang="ja-JP" altLang="ja-JP" sz="1100" dirty="0">
                <a:latin typeface="MS UI Gothic" panose="020B0600070205080204" pitchFamily="50" charset="-128"/>
                <a:ea typeface="MS UI Gothic" panose="020B0600070205080204" pitchFamily="50" charset="-128"/>
              </a:rPr>
              <a:t>コーディネーションセンター</a:t>
            </a:r>
            <a:endParaRPr lang="en-US" altLang="ja-JP" sz="1100" dirty="0">
              <a:latin typeface="MS UI Gothic" panose="020B0600070205080204" pitchFamily="50" charset="-128"/>
              <a:ea typeface="MS UI Gothic" panose="020B0600070205080204" pitchFamily="50" charset="-128"/>
            </a:endParaRPr>
          </a:p>
          <a:p>
            <a:pPr marL="87313">
              <a:tabLst>
                <a:tab pos="182563" algn="l"/>
              </a:tabLst>
            </a:pPr>
            <a:r>
              <a:rPr lang="ja-JP" altLang="en-US" sz="1100" dirty="0">
                <a:latin typeface="MS UI Gothic" panose="020B0600070205080204" pitchFamily="50" charset="-128"/>
                <a:ea typeface="MS UI Gothic" panose="020B0600070205080204" pitchFamily="50" charset="-128"/>
              </a:rPr>
              <a:t>（</a:t>
            </a:r>
            <a:r>
              <a:rPr lang="ja-JP" altLang="ja-JP" sz="1100" dirty="0">
                <a:latin typeface="MS UI Gothic" panose="020B0600070205080204" pitchFamily="50" charset="-128"/>
                <a:ea typeface="MS UI Gothic" panose="020B0600070205080204" pitchFamily="50" charset="-128"/>
              </a:rPr>
              <a:t>略称：</a:t>
            </a:r>
            <a:r>
              <a:rPr lang="en-US" altLang="ja-JP" sz="1100" dirty="0">
                <a:latin typeface="MS UI Gothic" panose="020B0600070205080204" pitchFamily="50" charset="-128"/>
                <a:ea typeface="MS UI Gothic" panose="020B0600070205080204" pitchFamily="50" charset="-128"/>
              </a:rPr>
              <a:t>JPCERT/CC</a:t>
            </a:r>
            <a:r>
              <a:rPr lang="ja-JP" altLang="en-US" sz="1100" dirty="0">
                <a:latin typeface="MS UI Gothic" panose="020B0600070205080204" pitchFamily="50" charset="-128"/>
                <a:ea typeface="MS UI Gothic" panose="020B0600070205080204" pitchFamily="50" charset="-128"/>
              </a:rPr>
              <a:t>　技術的な立場における日本の窓口</a:t>
            </a:r>
            <a:r>
              <a:rPr lang="en-US" altLang="ja-JP" sz="1100" dirty="0">
                <a:latin typeface="MS UI Gothic" panose="020B0600070205080204" pitchFamily="50" charset="-128"/>
                <a:ea typeface="MS UI Gothic" panose="020B0600070205080204" pitchFamily="50" charset="-128"/>
              </a:rPr>
              <a:t>CSIRT</a:t>
            </a:r>
            <a:r>
              <a:rPr lang="ja-JP" altLang="en-US" sz="1100" dirty="0">
                <a:latin typeface="MS UI Gothic" panose="020B0600070205080204" pitchFamily="50" charset="-128"/>
                <a:ea typeface="MS UI Gothic" panose="020B0600070205080204" pitchFamily="50" charset="-128"/>
              </a:rPr>
              <a:t>）</a:t>
            </a:r>
            <a:endParaRPr lang="en-US" altLang="ja-JP" sz="1100" dirty="0">
              <a:latin typeface="MS UI Gothic" panose="020B0600070205080204" pitchFamily="50" charset="-128"/>
              <a:ea typeface="MS UI Gothic" panose="020B0600070205080204" pitchFamily="50" charset="-128"/>
            </a:endParaRPr>
          </a:p>
          <a:p>
            <a:pPr marL="87313">
              <a:tabLst>
                <a:tab pos="182563" algn="l"/>
              </a:tabLst>
            </a:pPr>
            <a:r>
              <a:rPr lang="en-US" altLang="ja-JP" sz="1100" dirty="0">
                <a:latin typeface="MS UI Gothic" panose="020B0600070205080204" pitchFamily="50" charset="-128"/>
                <a:ea typeface="MS UI Gothic" panose="020B0600070205080204" pitchFamily="50" charset="-128"/>
              </a:rPr>
              <a:t> 	</a:t>
            </a:r>
            <a:r>
              <a:rPr lang="en-US" altLang="ja-JP" sz="1800" dirty="0">
                <a:latin typeface="MS UI Gothic" panose="020B0600070205080204" pitchFamily="50" charset="-128"/>
                <a:ea typeface="MS UI Gothic" panose="020B0600070205080204" pitchFamily="50" charset="-128"/>
              </a:rPr>
              <a:t>https://www.jpcert.or.jp/</a:t>
            </a:r>
            <a:endParaRPr lang="ja-JP" altLang="ja-JP" sz="1800" dirty="0">
              <a:latin typeface="MS UI Gothic" panose="020B0600070205080204" pitchFamily="50" charset="-128"/>
              <a:ea typeface="MS UI Gothic" panose="020B0600070205080204" pitchFamily="50" charset="-128"/>
            </a:endParaRPr>
          </a:p>
          <a:p>
            <a:endParaRPr kumimoji="1" lang="ja-JP" altLang="en-US" dirty="0"/>
          </a:p>
        </p:txBody>
      </p:sp>
      <p:pic>
        <p:nvPicPr>
          <p:cNvPr id="19" name="図 18"/>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026718" y="685185"/>
            <a:ext cx="819264" cy="724001"/>
          </a:xfrm>
          <a:prstGeom prst="rect">
            <a:avLst/>
          </a:prstGeom>
        </p:spPr>
      </p:pic>
      <p:sp>
        <p:nvSpPr>
          <p:cNvPr id="17" name="テキスト ボックス 16"/>
          <p:cNvSpPr txBox="1"/>
          <p:nvPr/>
        </p:nvSpPr>
        <p:spPr>
          <a:xfrm>
            <a:off x="2535888" y="4150816"/>
            <a:ext cx="1082348"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５</a:t>
            </a:r>
            <a:endParaRPr kumimoji="1" lang="ja-JP" altLang="en-US" sz="1050" dirty="0">
              <a:solidFill>
                <a:srgbClr val="FF0000"/>
              </a:solidFill>
            </a:endParaRPr>
          </a:p>
        </p:txBody>
      </p:sp>
      <p:sp>
        <p:nvSpPr>
          <p:cNvPr id="18" name="テキスト ボックス 17"/>
          <p:cNvSpPr txBox="1"/>
          <p:nvPr/>
        </p:nvSpPr>
        <p:spPr>
          <a:xfrm>
            <a:off x="1473204" y="660108"/>
            <a:ext cx="1082348"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４</a:t>
            </a:r>
            <a:endParaRPr kumimoji="1" lang="ja-JP" altLang="en-US" sz="1050" dirty="0">
              <a:solidFill>
                <a:srgbClr val="FF0000"/>
              </a:solidFill>
            </a:endParaRPr>
          </a:p>
        </p:txBody>
      </p:sp>
      <p:sp>
        <p:nvSpPr>
          <p:cNvPr id="23" name="スライド番号プレースホルダー 5">
            <a:extLst>
              <a:ext uri="{FF2B5EF4-FFF2-40B4-BE49-F238E27FC236}">
                <a16:creationId xmlns="" xmlns:a16="http://schemas.microsoft.com/office/drawing/2014/main" id="{30858A73-25BE-4F4F-9D0E-6FCDB0153D8D}"/>
              </a:ext>
            </a:extLst>
          </p:cNvPr>
          <p:cNvSpPr>
            <a:spLocks noGrp="1"/>
          </p:cNvSpPr>
          <p:nvPr>
            <p:ph type="sldNum" sz="quarter" idx="12"/>
          </p:nvPr>
        </p:nvSpPr>
        <p:spPr>
          <a:xfrm>
            <a:off x="4680000" y="7200000"/>
            <a:ext cx="612000" cy="360000"/>
          </a:xfrm>
        </p:spPr>
        <p:txBody>
          <a:bodyPr/>
          <a:lstStyle/>
          <a:p>
            <a:pPr algn="ctr"/>
            <a:r>
              <a:rPr kumimoji="1" lang="en-US" altLang="ja-JP" dirty="0"/>
              <a:t>&lt; </a:t>
            </a:r>
            <a:fld id="{BA1AACC8-012D-40C1-84DE-4014AE42646F}" type="slidenum">
              <a:rPr kumimoji="1" lang="ja-JP" altLang="en-US" smtClean="0"/>
              <a:pPr algn="ctr"/>
              <a:t>2</a:t>
            </a:fld>
            <a:r>
              <a:rPr kumimoji="1" lang="ja-JP" altLang="en-US" dirty="0"/>
              <a:t> </a:t>
            </a:r>
            <a:r>
              <a:rPr kumimoji="1" lang="en-US" altLang="ja-JP" dirty="0"/>
              <a:t>&gt;</a:t>
            </a:r>
            <a:endParaRPr kumimoji="1" lang="ja-JP" altLang="en-US" dirty="0"/>
          </a:p>
        </p:txBody>
      </p:sp>
    </p:spTree>
    <p:extLst>
      <p:ext uri="{BB962C8B-B14F-4D97-AF65-F5344CB8AC3E}">
        <p14:creationId xmlns:p14="http://schemas.microsoft.com/office/powerpoint/2010/main" val="1451441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2036" y="168"/>
            <a:ext cx="5328000" cy="540000"/>
          </a:xfrm>
          <a:prstGeom prst="rect">
            <a:avLst/>
          </a:prstGeom>
          <a:solidFill>
            <a:srgbClr val="996600"/>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２</a:t>
            </a:r>
            <a:r>
              <a:rPr lang="en-US" altLang="ja-JP"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１ 仕事中のルール</a:t>
            </a:r>
            <a:endParaRPr lang="ja-JP" altLang="en-US" sz="2800" dirty="0">
              <a:effectLst>
                <a:outerShdw blurRad="38100" dist="38100" dir="2700000" algn="tl">
                  <a:srgbClr val="000000">
                    <a:alpha val="43137"/>
                  </a:srgbClr>
                </a:outerShdw>
              </a:effectLst>
              <a:latin typeface="Arial" pitchFamily="34" charset="0"/>
              <a:ea typeface="HGP創英角ｺﾞｼｯｸUB" panose="020B0900000000000000" pitchFamily="50" charset="-128"/>
            </a:endParaRPr>
          </a:p>
        </p:txBody>
      </p:sp>
      <p:grpSp>
        <p:nvGrpSpPr>
          <p:cNvPr id="4" name="グループ化 3"/>
          <p:cNvGrpSpPr/>
          <p:nvPr/>
        </p:nvGrpSpPr>
        <p:grpSpPr>
          <a:xfrm>
            <a:off x="102997" y="615345"/>
            <a:ext cx="3600000" cy="376754"/>
            <a:chOff x="533398" y="1077911"/>
            <a:chExt cx="4717345" cy="493689"/>
          </a:xfrm>
        </p:grpSpPr>
        <p:sp>
          <p:nvSpPr>
            <p:cNvPr id="5"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6"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7" name="テキスト ボックス 6"/>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電子メールの利用</a:t>
              </a:r>
            </a:p>
          </p:txBody>
        </p:sp>
      </p:grpSp>
      <p:sp>
        <p:nvSpPr>
          <p:cNvPr id="8" name="Text Box 58"/>
          <p:cNvSpPr txBox="1">
            <a:spLocks noChangeArrowheads="1"/>
          </p:cNvSpPr>
          <p:nvPr/>
        </p:nvSpPr>
        <p:spPr bwMode="auto">
          <a:xfrm>
            <a:off x="0" y="1044974"/>
            <a:ext cx="53280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7313" algn="l"/>
              </a:tabLst>
            </a:pPr>
            <a:r>
              <a:rPr lang="ja-JP" altLang="en-US" b="0" dirty="0">
                <a:latin typeface="MS UI Gothic" panose="020B0600070205080204" pitchFamily="50" charset="-128"/>
                <a:ea typeface="MS UI Gothic" panose="020B0600070205080204" pitchFamily="50" charset="-128"/>
              </a:rPr>
              <a:t> メールソフトを以下のように設定し、宛先のアドレスが間違っていないか確認してから</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送信する。</a:t>
            </a:r>
            <a:endParaRPr lang="en-US" altLang="ja-JP" b="0" dirty="0">
              <a:latin typeface="MS UI Gothic" panose="020B0600070205080204" pitchFamily="50" charset="-128"/>
              <a:ea typeface="MS UI Gothic" panose="020B0600070205080204" pitchFamily="50" charset="-128"/>
            </a:endParaRPr>
          </a:p>
          <a:p>
            <a:pPr marL="182563" eaLnBrk="1" hangingPunct="1">
              <a:buClr>
                <a:srgbClr val="C00000"/>
              </a:buClr>
            </a:pPr>
            <a:r>
              <a:rPr lang="ja-JP" altLang="en-US" b="0" dirty="0">
                <a:solidFill>
                  <a:srgbClr val="FF0000"/>
                </a:solidFill>
                <a:latin typeface="MS UI Gothic" panose="020B0600070205080204" pitchFamily="50" charset="-128"/>
                <a:ea typeface="MS UI Gothic" panose="020B0600070205080204" pitchFamily="50" charset="-128"/>
              </a:rPr>
              <a:t>（</a:t>
            </a:r>
            <a:r>
              <a:rPr lang="en-US" altLang="ja-JP" b="0" dirty="0">
                <a:solidFill>
                  <a:srgbClr val="FF0000"/>
                </a:solidFill>
                <a:latin typeface="MS UI Gothic" panose="020B0600070205080204" pitchFamily="50" charset="-128"/>
                <a:ea typeface="MS UI Gothic" panose="020B0600070205080204" pitchFamily="50" charset="-128"/>
              </a:rPr>
              <a:t>Microsoft Outlook</a:t>
            </a:r>
            <a:r>
              <a:rPr lang="ja-JP" altLang="en-US" b="0" dirty="0">
                <a:solidFill>
                  <a:srgbClr val="FF0000"/>
                </a:solidFill>
                <a:latin typeface="MS UI Gothic" panose="020B0600070205080204" pitchFamily="50" charset="-128"/>
                <a:ea typeface="MS UI Gothic" panose="020B0600070205080204" pitchFamily="50" charset="-128"/>
              </a:rPr>
              <a:t>の場合）</a:t>
            </a:r>
          </a:p>
          <a:p>
            <a:pPr marL="182563" eaLnBrk="1" hangingPunct="1">
              <a:buClr>
                <a:srgbClr val="C00000"/>
              </a:buClr>
              <a:buFont typeface="Wingdings" panose="05000000000000000000" pitchFamily="2" charset="2"/>
              <a:buChar char="Ø"/>
              <a:tabLst>
                <a:tab pos="355600" algn="l"/>
              </a:tabLst>
            </a:pP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solidFill>
                  <a:srgbClr val="FF0000"/>
                </a:solidFill>
                <a:latin typeface="MS UI Gothic" panose="020B0600070205080204" pitchFamily="50" charset="-128"/>
                <a:ea typeface="MS UI Gothic" panose="020B0600070205080204" pitchFamily="50" charset="-128"/>
              </a:rPr>
              <a:t>ファイル</a:t>
            </a:r>
            <a:r>
              <a:rPr lang="en-US" altLang="ja-JP" b="0" dirty="0">
                <a:solidFill>
                  <a:srgbClr val="FF0000"/>
                </a:solidFill>
                <a:latin typeface="MS UI Gothic" panose="020B0600070205080204" pitchFamily="50" charset="-128"/>
                <a:ea typeface="MS UI Gothic" panose="020B0600070205080204" pitchFamily="50" charset="-128"/>
              </a:rPr>
              <a:t>]</a:t>
            </a:r>
            <a:r>
              <a:rPr lang="ja-JP" altLang="en-US" b="0" dirty="0">
                <a:solidFill>
                  <a:srgbClr val="FF0000"/>
                </a:solidFill>
                <a:latin typeface="MS UI Gothic" panose="020B0600070205080204" pitchFamily="50" charset="-128"/>
                <a:ea typeface="MS UI Gothic" panose="020B0600070205080204" pitchFamily="50" charset="-128"/>
              </a:rPr>
              <a:t>→</a:t>
            </a:r>
            <a:r>
              <a:rPr lang="en-US" altLang="ja-JP" b="0" dirty="0">
                <a:solidFill>
                  <a:srgbClr val="FF0000"/>
                </a:solidFill>
                <a:latin typeface="MS UI Gothic" panose="020B0600070205080204" pitchFamily="50" charset="-128"/>
                <a:ea typeface="MS UI Gothic" panose="020B0600070205080204" pitchFamily="50" charset="-128"/>
              </a:rPr>
              <a:t>[</a:t>
            </a:r>
            <a:r>
              <a:rPr lang="ja-JP" altLang="en-US" b="0" dirty="0">
                <a:solidFill>
                  <a:srgbClr val="FF0000"/>
                </a:solidFill>
                <a:latin typeface="MS UI Gothic" panose="020B0600070205080204" pitchFamily="50" charset="-128"/>
                <a:ea typeface="MS UI Gothic" panose="020B0600070205080204" pitchFamily="50" charset="-128"/>
              </a:rPr>
              <a:t>オプション</a:t>
            </a:r>
            <a:r>
              <a:rPr lang="en-US" altLang="ja-JP" b="0" dirty="0">
                <a:solidFill>
                  <a:srgbClr val="FF0000"/>
                </a:solidFill>
                <a:latin typeface="MS UI Gothic" panose="020B0600070205080204" pitchFamily="50" charset="-128"/>
                <a:ea typeface="MS UI Gothic" panose="020B0600070205080204" pitchFamily="50" charset="-128"/>
              </a:rPr>
              <a:t>]</a:t>
            </a:r>
            <a:r>
              <a:rPr lang="ja-JP" altLang="en-US" b="0" dirty="0">
                <a:solidFill>
                  <a:srgbClr val="FF0000"/>
                </a:solidFill>
                <a:latin typeface="MS UI Gothic" panose="020B0600070205080204" pitchFamily="50" charset="-128"/>
                <a:ea typeface="MS UI Gothic" panose="020B0600070205080204" pitchFamily="50" charset="-128"/>
              </a:rPr>
              <a:t>→</a:t>
            </a:r>
            <a:r>
              <a:rPr lang="en-US" altLang="ja-JP" b="0" dirty="0">
                <a:solidFill>
                  <a:srgbClr val="FF0000"/>
                </a:solidFill>
                <a:latin typeface="MS UI Gothic" panose="020B0600070205080204" pitchFamily="50" charset="-128"/>
                <a:ea typeface="MS UI Gothic" panose="020B0600070205080204" pitchFamily="50" charset="-128"/>
              </a:rPr>
              <a:t>[</a:t>
            </a:r>
            <a:r>
              <a:rPr lang="ja-JP" altLang="en-US" b="0" dirty="0">
                <a:solidFill>
                  <a:srgbClr val="FF0000"/>
                </a:solidFill>
                <a:latin typeface="MS UI Gothic" panose="020B0600070205080204" pitchFamily="50" charset="-128"/>
                <a:ea typeface="MS UI Gothic" panose="020B0600070205080204" pitchFamily="50" charset="-128"/>
              </a:rPr>
              <a:t>詳細設定</a:t>
            </a:r>
            <a:r>
              <a:rPr lang="en-US" altLang="ja-JP" b="0" dirty="0">
                <a:solidFill>
                  <a:srgbClr val="FF0000"/>
                </a:solidFill>
                <a:latin typeface="MS UI Gothic" panose="020B0600070205080204" pitchFamily="50" charset="-128"/>
                <a:ea typeface="MS UI Gothic" panose="020B0600070205080204" pitchFamily="50" charset="-128"/>
              </a:rPr>
              <a:t>]</a:t>
            </a:r>
            <a:r>
              <a:rPr lang="ja-JP" altLang="en-US" b="0" dirty="0">
                <a:solidFill>
                  <a:srgbClr val="FF0000"/>
                </a:solidFill>
                <a:latin typeface="MS UI Gothic" panose="020B0600070205080204" pitchFamily="50" charset="-128"/>
                <a:ea typeface="MS UI Gothic" panose="020B0600070205080204" pitchFamily="50" charset="-128"/>
              </a:rPr>
              <a:t>→</a:t>
            </a:r>
            <a:r>
              <a:rPr lang="en-US" altLang="ja-JP" b="0" dirty="0">
                <a:solidFill>
                  <a:srgbClr val="FF0000"/>
                </a:solidFill>
                <a:latin typeface="MS UI Gothic" panose="020B0600070205080204" pitchFamily="50" charset="-128"/>
                <a:ea typeface="MS UI Gothic" panose="020B0600070205080204" pitchFamily="50" charset="-128"/>
              </a:rPr>
              <a:t>[</a:t>
            </a:r>
            <a:r>
              <a:rPr lang="ja-JP" altLang="en-US" b="0" dirty="0">
                <a:solidFill>
                  <a:srgbClr val="FF0000"/>
                </a:solidFill>
                <a:latin typeface="MS UI Gothic" panose="020B0600070205080204" pitchFamily="50" charset="-128"/>
                <a:ea typeface="MS UI Gothic" panose="020B0600070205080204" pitchFamily="50" charset="-128"/>
              </a:rPr>
              <a:t>送受信</a:t>
            </a:r>
            <a:r>
              <a:rPr lang="en-US" altLang="ja-JP" b="0" dirty="0">
                <a:solidFill>
                  <a:srgbClr val="FF0000"/>
                </a:solidFill>
                <a:latin typeface="MS UI Gothic" panose="020B0600070205080204" pitchFamily="50" charset="-128"/>
                <a:ea typeface="MS UI Gothic" panose="020B0600070205080204" pitchFamily="50" charset="-128"/>
              </a:rPr>
              <a:t>]</a:t>
            </a:r>
            <a:r>
              <a:rPr lang="ja-JP" altLang="en-US" b="0" dirty="0">
                <a:solidFill>
                  <a:srgbClr val="FF0000"/>
                </a:solidFill>
                <a:latin typeface="MS UI Gothic" panose="020B0600070205080204" pitchFamily="50" charset="-128"/>
                <a:ea typeface="MS UI Gothic" panose="020B0600070205080204" pitchFamily="50" charset="-128"/>
              </a:rPr>
              <a:t>の項目にある「接続したら直ちに</a:t>
            </a: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solidFill>
                  <a:srgbClr val="FF0000"/>
                </a:solidFill>
                <a:latin typeface="MS UI Gothic" panose="020B0600070205080204" pitchFamily="50" charset="-128"/>
                <a:ea typeface="MS UI Gothic" panose="020B0600070205080204" pitchFamily="50" charset="-128"/>
              </a:rPr>
              <a:t>送信する」チェックを外す→「</a:t>
            </a:r>
            <a:r>
              <a:rPr lang="en-US" altLang="ja-JP" b="0" dirty="0">
                <a:solidFill>
                  <a:srgbClr val="FF0000"/>
                </a:solidFill>
                <a:latin typeface="MS UI Gothic" panose="020B0600070205080204" pitchFamily="50" charset="-128"/>
                <a:ea typeface="MS UI Gothic" panose="020B0600070205080204" pitchFamily="50" charset="-128"/>
              </a:rPr>
              <a:t>OK</a:t>
            </a:r>
            <a:r>
              <a:rPr lang="ja-JP" altLang="en-US" b="0" dirty="0">
                <a:solidFill>
                  <a:srgbClr val="FF0000"/>
                </a:solidFill>
                <a:latin typeface="MS UI Gothic" panose="020B0600070205080204" pitchFamily="50" charset="-128"/>
                <a:ea typeface="MS UI Gothic" panose="020B0600070205080204" pitchFamily="50" charset="-128"/>
              </a:rPr>
              <a:t>」</a:t>
            </a:r>
            <a:endParaRPr lang="en-US" altLang="ja-JP" b="0" dirty="0">
              <a:solidFill>
                <a:srgbClr val="FF0000"/>
              </a:solidFill>
              <a:latin typeface="MS UI Gothic" panose="020B0600070205080204" pitchFamily="50" charset="-128"/>
              <a:ea typeface="MS UI Gothic" panose="020B0600070205080204" pitchFamily="50" charset="-128"/>
            </a:endParaRPr>
          </a:p>
          <a:p>
            <a:pPr marL="182563" eaLnBrk="1" hangingPunct="1">
              <a:buClr>
                <a:srgbClr val="C00000"/>
              </a:buClr>
              <a:buFont typeface="Wingdings" panose="05000000000000000000" pitchFamily="2" charset="2"/>
              <a:buChar char="Ø"/>
              <a:tabLst>
                <a:tab pos="355600" algn="l"/>
              </a:tabLst>
            </a:pPr>
            <a:r>
              <a:rPr lang="ja-JP" altLang="en-US" b="0" dirty="0">
                <a:solidFill>
                  <a:srgbClr val="FF0000"/>
                </a:solidFill>
                <a:latin typeface="MS UI Gothic" panose="020B0600070205080204" pitchFamily="50" charset="-128"/>
                <a:ea typeface="MS UI Gothic" panose="020B0600070205080204" pitchFamily="50" charset="-128"/>
              </a:rPr>
              <a:t> 送信トレイに保存されたメールをもう一度確認して「送受信タブ」から</a:t>
            </a:r>
            <a:r>
              <a:rPr lang="en-US" altLang="ja-JP" b="0" dirty="0">
                <a:solidFill>
                  <a:srgbClr val="FF0000"/>
                </a:solidFill>
                <a:latin typeface="MS UI Gothic" panose="020B0600070205080204" pitchFamily="50" charset="-128"/>
                <a:ea typeface="MS UI Gothic" panose="020B0600070205080204" pitchFamily="50" charset="-128"/>
              </a:rPr>
              <a:t>[</a:t>
            </a:r>
            <a:r>
              <a:rPr lang="ja-JP" altLang="en-US" b="0" dirty="0">
                <a:solidFill>
                  <a:srgbClr val="FF0000"/>
                </a:solidFill>
                <a:latin typeface="MS UI Gothic" panose="020B0600070205080204" pitchFamily="50" charset="-128"/>
                <a:ea typeface="MS UI Gothic" panose="020B0600070205080204" pitchFamily="50" charset="-128"/>
              </a:rPr>
              <a:t>すべてのフォ</a:t>
            </a: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solidFill>
                  <a:srgbClr val="FF0000"/>
                </a:solidFill>
                <a:latin typeface="MS UI Gothic" panose="020B0600070205080204" pitchFamily="50" charset="-128"/>
                <a:ea typeface="MS UI Gothic" panose="020B0600070205080204" pitchFamily="50" charset="-128"/>
              </a:rPr>
              <a:t>ルダーを送受信</a:t>
            </a:r>
            <a:r>
              <a:rPr lang="en-US" altLang="ja-JP" b="0" dirty="0">
                <a:solidFill>
                  <a:srgbClr val="FF0000"/>
                </a:solidFill>
                <a:latin typeface="MS UI Gothic" panose="020B0600070205080204" pitchFamily="50" charset="-128"/>
                <a:ea typeface="MS UI Gothic" panose="020B0600070205080204" pitchFamily="50" charset="-128"/>
              </a:rPr>
              <a:t>]</a:t>
            </a:r>
            <a:r>
              <a:rPr lang="ja-JP" altLang="en-US" b="0" dirty="0">
                <a:solidFill>
                  <a:srgbClr val="FF0000"/>
                </a:solidFill>
                <a:latin typeface="MS UI Gothic" panose="020B0600070205080204" pitchFamily="50" charset="-128"/>
                <a:ea typeface="MS UI Gothic" panose="020B0600070205080204" pitchFamily="50" charset="-128"/>
              </a:rPr>
              <a:t>をクリックする。</a:t>
            </a:r>
            <a:endParaRPr lang="en-US" altLang="ja-JP" b="0" dirty="0">
              <a:solidFill>
                <a:srgbClr val="FF0000"/>
              </a:solidFill>
              <a:latin typeface="MS UI Gothic" panose="020B0600070205080204" pitchFamily="50" charset="-128"/>
              <a:ea typeface="MS UI Gothic" panose="020B0600070205080204" pitchFamily="50" charset="-128"/>
            </a:endParaRPr>
          </a:p>
          <a:p>
            <a:pPr marL="182563" eaLnBrk="1" hangingPunct="1">
              <a:buClr>
                <a:srgbClr val="C00000"/>
              </a:buClr>
              <a:tabLst>
                <a:tab pos="355600" algn="l"/>
              </a:tabLst>
            </a:pPr>
            <a:endParaRPr lang="en-US" altLang="ja-JP" b="0" dirty="0">
              <a:solidFill>
                <a:srgbClr val="FF0000"/>
              </a:solidFill>
              <a:latin typeface="MS UI Gothic" panose="020B0600070205080204" pitchFamily="50" charset="-128"/>
              <a:ea typeface="MS UI Gothic" panose="020B0600070205080204" pitchFamily="50" charset="-128"/>
            </a:endParaRPr>
          </a:p>
          <a:p>
            <a:pPr eaLnBrk="1" hangingPunct="1">
              <a:buClr>
                <a:srgbClr val="C00000"/>
              </a:buClr>
              <a:buFont typeface="Wingdings" panose="05000000000000000000" pitchFamily="2" charset="2"/>
              <a:buChar char="l"/>
              <a:tabLst>
                <a:tab pos="85725" algn="l"/>
              </a:tabLst>
            </a:pPr>
            <a:r>
              <a:rPr lang="ja-JP" altLang="en-US" b="0" dirty="0">
                <a:latin typeface="MS UI Gothic" panose="020B0600070205080204" pitchFamily="50" charset="-128"/>
                <a:ea typeface="MS UI Gothic" panose="020B0600070205080204" pitchFamily="50" charset="-128"/>
              </a:rPr>
              <a:t> 複数の外部の人に同時に同じメールを送る場合には、宛先（</a:t>
            </a:r>
            <a:r>
              <a:rPr lang="en-US" altLang="ja-JP" b="0" dirty="0">
                <a:latin typeface="MS UI Gothic" panose="020B0600070205080204" pitchFamily="50" charset="-128"/>
                <a:ea typeface="MS UI Gothic" panose="020B0600070205080204" pitchFamily="50" charset="-128"/>
              </a:rPr>
              <a:t>TO</a:t>
            </a:r>
            <a:r>
              <a:rPr lang="ja-JP" altLang="en-US" b="0" dirty="0">
                <a:latin typeface="MS UI Gothic" panose="020B0600070205080204" pitchFamily="50" charset="-128"/>
                <a:ea typeface="MS UI Gothic" panose="020B0600070205080204" pitchFamily="50" charset="-128"/>
              </a:rPr>
              <a:t>）に自分自身のアド</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レスを入力し、</a:t>
            </a:r>
            <a:r>
              <a:rPr lang="en-US" altLang="ja-JP" b="0" dirty="0">
                <a:latin typeface="MS UI Gothic" panose="020B0600070205080204" pitchFamily="50" charset="-128"/>
                <a:ea typeface="MS UI Gothic" panose="020B0600070205080204" pitchFamily="50" charset="-128"/>
              </a:rPr>
              <a:t>BCC</a:t>
            </a:r>
            <a:r>
              <a:rPr lang="ja-JP" altLang="en-US" b="0" dirty="0">
                <a:latin typeface="MS UI Gothic" panose="020B0600070205080204" pitchFamily="50" charset="-128"/>
                <a:ea typeface="MS UI Gothic" panose="020B0600070205080204" pitchFamily="50" charset="-128"/>
              </a:rPr>
              <a:t>で複数相手のアドレスを指定する。</a:t>
            </a:r>
            <a:endParaRPr lang="en-US" altLang="ja-JP" b="0" dirty="0">
              <a:latin typeface="MS UI Gothic" panose="020B0600070205080204" pitchFamily="50" charset="-128"/>
              <a:ea typeface="MS UI Gothic" panose="020B0600070205080204" pitchFamily="50" charset="-128"/>
            </a:endParaRPr>
          </a:p>
          <a:p>
            <a:pPr eaLnBrk="1" hangingPunct="1">
              <a:buClr>
                <a:srgbClr val="C00000"/>
              </a:buClr>
              <a:tabLst>
                <a:tab pos="85725" algn="l"/>
              </a:tabLst>
            </a:pPr>
            <a:endParaRPr lang="en-US" altLang="ja-JP" b="0" dirty="0">
              <a:solidFill>
                <a:schemeClr val="accent1">
                  <a:lumMod val="75000"/>
                </a:schemeClr>
              </a:solidFill>
              <a:latin typeface="MS UI Gothic" panose="020B0600070205080204" pitchFamily="50" charset="-128"/>
              <a:ea typeface="MS UI Gothic" panose="020B0600070205080204" pitchFamily="50" charset="-128"/>
            </a:endParaRPr>
          </a:p>
          <a:p>
            <a:pPr eaLnBrk="1" hangingPunct="1">
              <a:buClr>
                <a:srgbClr val="C00000"/>
              </a:buClr>
              <a:buFont typeface="Wingdings" panose="05000000000000000000" pitchFamily="2" charset="2"/>
              <a:buChar char="l"/>
              <a:tabLst>
                <a:tab pos="85725" algn="l"/>
              </a:tabLst>
            </a:pPr>
            <a:r>
              <a:rPr lang="ja-JP" altLang="en-US" b="0" dirty="0">
                <a:latin typeface="MS UI Gothic" panose="020B0600070205080204" pitchFamily="50" charset="-128"/>
                <a:ea typeface="MS UI Gothic" panose="020B0600070205080204" pitchFamily="50" charset="-128"/>
              </a:rPr>
              <a:t> 重要な情報または個人情報を送信する場合は、本文に記入せず、以下の方法で</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行う。</a:t>
            </a:r>
            <a:endParaRPr lang="en-US" altLang="ja-JP" b="0" dirty="0">
              <a:latin typeface="MS UI Gothic" panose="020B0600070205080204" pitchFamily="50" charset="-128"/>
              <a:ea typeface="MS UI Gothic" panose="020B0600070205080204" pitchFamily="50" charset="-128"/>
            </a:endParaRPr>
          </a:p>
          <a:p>
            <a:pPr marL="171450" indent="11113" eaLnBrk="1" hangingPunct="1">
              <a:buClr>
                <a:srgbClr val="C00000"/>
              </a:buClr>
              <a:buFont typeface="Wingdings" panose="05000000000000000000" pitchFamily="2" charset="2"/>
              <a:buChar char="Ø"/>
              <a:tabLst>
                <a:tab pos="355600" algn="l"/>
              </a:tabLst>
            </a:pPr>
            <a:r>
              <a:rPr lang="ja-JP" altLang="en-US" b="0" dirty="0">
                <a:latin typeface="MS UI Gothic" panose="020B0600070205080204" pitchFamily="50" charset="-128"/>
                <a:ea typeface="MS UI Gothic" panose="020B0600070205080204" pitchFamily="50" charset="-128"/>
              </a:rPr>
              <a:t> 重要な情報または個人情報を添付ファイルに記載して、</a:t>
            </a:r>
            <a:r>
              <a:rPr lang="ja-JP" altLang="en-US" b="0" dirty="0">
                <a:solidFill>
                  <a:srgbClr val="FF0000"/>
                </a:solidFill>
                <a:latin typeface="MS UI Gothic" panose="020B0600070205080204" pitchFamily="50" charset="-128"/>
                <a:ea typeface="MS UI Gothic" panose="020B0600070205080204" pitchFamily="50" charset="-128"/>
              </a:rPr>
              <a:t>パスワードを使用して暗</a:t>
            </a: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solidFill>
                  <a:srgbClr val="FF0000"/>
                </a:solidFill>
                <a:latin typeface="MS UI Gothic" panose="020B0600070205080204" pitchFamily="50" charset="-128"/>
                <a:ea typeface="MS UI Gothic" panose="020B0600070205080204" pitchFamily="50" charset="-128"/>
              </a:rPr>
              <a:t>号化、またはパスワード付き圧縮ファイル（</a:t>
            </a:r>
            <a:r>
              <a:rPr lang="en-US" altLang="ja-JP" b="0" dirty="0">
                <a:solidFill>
                  <a:srgbClr val="FF0000"/>
                </a:solidFill>
                <a:latin typeface="MS UI Gothic" panose="020B0600070205080204" pitchFamily="50" charset="-128"/>
                <a:ea typeface="MS UI Gothic" panose="020B0600070205080204" pitchFamily="50" charset="-128"/>
              </a:rPr>
              <a:t>ZIP</a:t>
            </a:r>
            <a:r>
              <a:rPr lang="ja-JP" altLang="en-US" b="0" dirty="0">
                <a:solidFill>
                  <a:srgbClr val="FF0000"/>
                </a:solidFill>
                <a:latin typeface="MS UI Gothic" panose="020B0600070205080204" pitchFamily="50" charset="-128"/>
                <a:ea typeface="MS UI Gothic" panose="020B0600070205080204" pitchFamily="50" charset="-128"/>
              </a:rPr>
              <a:t>形式）にして暗号化する。</a:t>
            </a:r>
            <a:endParaRPr lang="en-US" altLang="ja-JP" b="0" dirty="0">
              <a:solidFill>
                <a:srgbClr val="FF0000"/>
              </a:solidFill>
              <a:latin typeface="MS UI Gothic" panose="020B0600070205080204" pitchFamily="50" charset="-128"/>
              <a:ea typeface="MS UI Gothic" panose="020B0600070205080204" pitchFamily="50" charset="-128"/>
            </a:endParaRPr>
          </a:p>
          <a:p>
            <a:pPr marL="171450" indent="11113" eaLnBrk="1" hangingPunct="1">
              <a:buClr>
                <a:srgbClr val="C00000"/>
              </a:buClr>
              <a:buFont typeface="Wingdings" panose="05000000000000000000" pitchFamily="2" charset="2"/>
              <a:buChar char="Ø"/>
              <a:tabLst>
                <a:tab pos="355600" algn="l"/>
              </a:tabLst>
            </a:pPr>
            <a:r>
              <a:rPr lang="ja-JP" altLang="en-US" b="0" dirty="0">
                <a:latin typeface="MS UI Gothic" panose="020B0600070205080204" pitchFamily="50" charset="-128"/>
                <a:ea typeface="MS UI Gothic" panose="020B0600070205080204" pitchFamily="50" charset="-128"/>
              </a:rPr>
              <a:t> パスワードは</a:t>
            </a:r>
            <a:r>
              <a:rPr lang="ja-JP" altLang="en-US" b="0" dirty="0">
                <a:solidFill>
                  <a:srgbClr val="FF0000"/>
                </a:solidFill>
                <a:latin typeface="MS UI Gothic" panose="020B0600070205080204" pitchFamily="50" charset="-128"/>
                <a:ea typeface="MS UI Gothic" panose="020B0600070205080204" pitchFamily="50" charset="-128"/>
              </a:rPr>
              <a:t>先方とあらかじめ決めておく、または携帯電話ショートメッセージサービ</a:t>
            </a: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solidFill>
                  <a:srgbClr val="FF0000"/>
                </a:solidFill>
                <a:latin typeface="MS UI Gothic" panose="020B0600070205080204" pitchFamily="50" charset="-128"/>
                <a:ea typeface="MS UI Gothic" panose="020B0600070205080204" pitchFamily="50" charset="-128"/>
              </a:rPr>
              <a:t>ス（</a:t>
            </a:r>
            <a:r>
              <a:rPr lang="en-US" altLang="ja-JP" b="0" dirty="0">
                <a:solidFill>
                  <a:srgbClr val="FF0000"/>
                </a:solidFill>
                <a:latin typeface="MS UI Gothic" panose="020B0600070205080204" pitchFamily="50" charset="-128"/>
                <a:ea typeface="MS UI Gothic" panose="020B0600070205080204" pitchFamily="50" charset="-128"/>
              </a:rPr>
              <a:t>SMS</a:t>
            </a:r>
            <a:r>
              <a:rPr lang="ja-JP" altLang="en-US" b="0" dirty="0">
                <a:solidFill>
                  <a:srgbClr val="FF0000"/>
                </a:solidFill>
                <a:latin typeface="MS UI Gothic" panose="020B0600070205080204" pitchFamily="50" charset="-128"/>
                <a:ea typeface="MS UI Gothic" panose="020B0600070205080204" pitchFamily="50" charset="-128"/>
              </a:rPr>
              <a:t>）で知らせるなど、</a:t>
            </a:r>
            <a:r>
              <a:rPr lang="ja-JP" altLang="en-US" b="0" dirty="0">
                <a:latin typeface="MS UI Gothic" panose="020B0600070205080204" pitchFamily="50" charset="-128"/>
                <a:ea typeface="MS UI Gothic" panose="020B0600070205080204" pitchFamily="50" charset="-128"/>
              </a:rPr>
              <a:t>パスワードが傍受されないようにする。</a:t>
            </a:r>
            <a:endParaRPr lang="en-US" altLang="ja-JP" b="0" dirty="0">
              <a:latin typeface="MS UI Gothic" panose="020B0600070205080204" pitchFamily="50" charset="-128"/>
              <a:ea typeface="MS UI Gothic" panose="020B0600070205080204" pitchFamily="50" charset="-128"/>
            </a:endParaRPr>
          </a:p>
        </p:txBody>
      </p:sp>
      <p:pic>
        <p:nvPicPr>
          <p:cNvPr id="11" name="図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09525" y="5131232"/>
            <a:ext cx="1025714" cy="917143"/>
          </a:xfrm>
          <a:prstGeom prst="rect">
            <a:avLst/>
          </a:prstGeom>
        </p:spPr>
      </p:pic>
      <p:sp>
        <p:nvSpPr>
          <p:cNvPr id="12" name="テキスト ボックス 11"/>
          <p:cNvSpPr txBox="1"/>
          <p:nvPr/>
        </p:nvSpPr>
        <p:spPr>
          <a:xfrm>
            <a:off x="1912424" y="669535"/>
            <a:ext cx="1388522"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 ７・８</a:t>
            </a:r>
            <a:endParaRPr kumimoji="1" lang="ja-JP" altLang="en-US" sz="1050" dirty="0">
              <a:solidFill>
                <a:srgbClr val="FF0000"/>
              </a:solidFill>
            </a:endParaRPr>
          </a:p>
        </p:txBody>
      </p:sp>
      <p:sp>
        <p:nvSpPr>
          <p:cNvPr id="14" name="スライド番号プレースホルダー 5">
            <a:extLst>
              <a:ext uri="{FF2B5EF4-FFF2-40B4-BE49-F238E27FC236}">
                <a16:creationId xmlns="" xmlns:a16="http://schemas.microsoft.com/office/drawing/2014/main" id="{F6D73376-6FE6-4B61-A366-FF915F2597C7}"/>
              </a:ext>
            </a:extLst>
          </p:cNvPr>
          <p:cNvSpPr>
            <a:spLocks noGrp="1"/>
          </p:cNvSpPr>
          <p:nvPr>
            <p:ph type="sldNum" sz="quarter" idx="12"/>
          </p:nvPr>
        </p:nvSpPr>
        <p:spPr>
          <a:xfrm>
            <a:off x="4680000" y="7200000"/>
            <a:ext cx="612000" cy="360000"/>
          </a:xfrm>
        </p:spPr>
        <p:txBody>
          <a:bodyPr/>
          <a:lstStyle/>
          <a:p>
            <a:pPr algn="ctr"/>
            <a:r>
              <a:rPr kumimoji="1" lang="en-US" altLang="ja-JP" dirty="0"/>
              <a:t>&lt; </a:t>
            </a:r>
            <a:fld id="{BA1AACC8-012D-40C1-84DE-4014AE42646F}" type="slidenum">
              <a:rPr kumimoji="1" lang="ja-JP" altLang="en-US" smtClean="0"/>
              <a:pPr algn="ctr"/>
              <a:t>3</a:t>
            </a:fld>
            <a:r>
              <a:rPr kumimoji="1" lang="ja-JP" altLang="en-US" dirty="0"/>
              <a:t> </a:t>
            </a:r>
            <a:r>
              <a:rPr kumimoji="1" lang="en-US" altLang="ja-JP" dirty="0"/>
              <a:t>&gt;</a:t>
            </a:r>
            <a:endParaRPr kumimoji="1" lang="ja-JP" altLang="en-US" dirty="0"/>
          </a:p>
        </p:txBody>
      </p:sp>
      <p:pic>
        <p:nvPicPr>
          <p:cNvPr id="15" name="図 14">
            <a:extLst>
              <a:ext uri="{FF2B5EF4-FFF2-40B4-BE49-F238E27FC236}">
                <a16:creationId xmlns="" xmlns:a16="http://schemas.microsoft.com/office/drawing/2014/main" id="{75D90758-3A2A-42DA-A7D4-C926AD94447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16384" y="5333387"/>
            <a:ext cx="580000" cy="633333"/>
          </a:xfrm>
          <a:prstGeom prst="rect">
            <a:avLst/>
          </a:prstGeom>
        </p:spPr>
      </p:pic>
      <p:grpSp>
        <p:nvGrpSpPr>
          <p:cNvPr id="16" name="グループ化 15">
            <a:extLst>
              <a:ext uri="{FF2B5EF4-FFF2-40B4-BE49-F238E27FC236}">
                <a16:creationId xmlns="" xmlns:a16="http://schemas.microsoft.com/office/drawing/2014/main" id="{90737F32-6FA6-4AE6-891D-BA4E796D9F6C}"/>
              </a:ext>
            </a:extLst>
          </p:cNvPr>
          <p:cNvGrpSpPr/>
          <p:nvPr/>
        </p:nvGrpSpPr>
        <p:grpSpPr>
          <a:xfrm>
            <a:off x="2990549" y="5131232"/>
            <a:ext cx="492964" cy="266564"/>
            <a:chOff x="7896225" y="1119438"/>
            <a:chExt cx="857250" cy="375987"/>
          </a:xfrm>
          <a:effectLst>
            <a:outerShdw blurRad="50800" dist="38100" dir="2700000" algn="tl" rotWithShape="0">
              <a:prstClr val="black">
                <a:alpha val="40000"/>
              </a:prstClr>
            </a:outerShdw>
          </a:effectLst>
        </p:grpSpPr>
        <p:sp>
          <p:nvSpPr>
            <p:cNvPr id="17" name="正方形/長方形 16">
              <a:extLst>
                <a:ext uri="{FF2B5EF4-FFF2-40B4-BE49-F238E27FC236}">
                  <a16:creationId xmlns="" xmlns:a16="http://schemas.microsoft.com/office/drawing/2014/main" id="{82703941-811D-4419-9B94-4CD5ED14C349}"/>
                </a:ext>
              </a:extLst>
            </p:cNvPr>
            <p:cNvSpPr/>
            <p:nvPr/>
          </p:nvSpPr>
          <p:spPr>
            <a:xfrm>
              <a:off x="7896225" y="1123950"/>
              <a:ext cx="857250" cy="371475"/>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 xmlns:a16="http://schemas.microsoft.com/office/drawing/2014/main" id="{4D988F39-B56E-43C3-A7C2-FBE4139808BD}"/>
                </a:ext>
              </a:extLst>
            </p:cNvPr>
            <p:cNvSpPr/>
            <p:nvPr/>
          </p:nvSpPr>
          <p:spPr>
            <a:xfrm>
              <a:off x="7896225" y="1219201"/>
              <a:ext cx="857250" cy="263214"/>
            </a:xfrm>
            <a:prstGeom prst="triangl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 xmlns:a16="http://schemas.microsoft.com/office/drawing/2014/main" id="{B68E310D-BDA8-4F22-A075-F943890F164C}"/>
                </a:ext>
              </a:extLst>
            </p:cNvPr>
            <p:cNvSpPr/>
            <p:nvPr/>
          </p:nvSpPr>
          <p:spPr>
            <a:xfrm flipV="1">
              <a:off x="7896225" y="1119438"/>
              <a:ext cx="857250" cy="263214"/>
            </a:xfrm>
            <a:prstGeom prst="triangl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9" name="グラフィックス 8" descr="錠">
            <a:extLst>
              <a:ext uri="{FF2B5EF4-FFF2-40B4-BE49-F238E27FC236}">
                <a16:creationId xmlns="" xmlns:a16="http://schemas.microsoft.com/office/drawing/2014/main" id="{7028ED0A-0D6E-4403-BACA-133FF030EB1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2761949" y="4864982"/>
            <a:ext cx="457200" cy="457200"/>
          </a:xfrm>
          <a:prstGeom prst="rect">
            <a:avLst/>
          </a:prstGeom>
        </p:spPr>
      </p:pic>
      <p:sp>
        <p:nvSpPr>
          <p:cNvPr id="21" name="稲妻 20">
            <a:extLst>
              <a:ext uri="{FF2B5EF4-FFF2-40B4-BE49-F238E27FC236}">
                <a16:creationId xmlns="" xmlns:a16="http://schemas.microsoft.com/office/drawing/2014/main" id="{044C454B-6D86-4ECA-ACB0-3FD643B81E18}"/>
              </a:ext>
            </a:extLst>
          </p:cNvPr>
          <p:cNvSpPr/>
          <p:nvPr/>
        </p:nvSpPr>
        <p:spPr>
          <a:xfrm rot="17979746">
            <a:off x="2394222" y="5174672"/>
            <a:ext cx="337344" cy="408342"/>
          </a:xfrm>
          <a:prstGeom prst="lightningBolt">
            <a:avLst/>
          </a:prstGeom>
          <a:gradFill>
            <a:gsLst>
              <a:gs pos="0">
                <a:schemeClr val="accent4">
                  <a:lumMod val="20000"/>
                  <a:lumOff val="80000"/>
                </a:schemeClr>
              </a:gs>
              <a:gs pos="55000">
                <a:srgbClr val="FFFF00"/>
              </a:gs>
              <a:gs pos="100000">
                <a:schemeClr val="accent4"/>
              </a:gs>
            </a:gsLst>
            <a:lin ang="16200000" scaled="1"/>
          </a:gra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90691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2036" y="168"/>
            <a:ext cx="5328000" cy="540000"/>
          </a:xfrm>
          <a:prstGeom prst="rect">
            <a:avLst/>
          </a:prstGeom>
          <a:solidFill>
            <a:srgbClr val="996600"/>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２</a:t>
            </a:r>
            <a:r>
              <a:rPr lang="en-US" altLang="ja-JP"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２</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 仕事中のルール</a:t>
            </a:r>
          </a:p>
        </p:txBody>
      </p:sp>
      <p:sp>
        <p:nvSpPr>
          <p:cNvPr id="8" name="Text Box 58"/>
          <p:cNvSpPr txBox="1">
            <a:spLocks noChangeArrowheads="1"/>
          </p:cNvSpPr>
          <p:nvPr/>
        </p:nvSpPr>
        <p:spPr bwMode="auto">
          <a:xfrm>
            <a:off x="0" y="1051781"/>
            <a:ext cx="53280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7313" algn="l"/>
              </a:tabLst>
            </a:pPr>
            <a:r>
              <a:rPr lang="ja-JP" altLang="en-US" b="0" dirty="0">
                <a:latin typeface="MS UI Gothic" panose="020B0600070205080204" pitchFamily="50" charset="-128"/>
                <a:ea typeface="MS UI Gothic" panose="020B0600070205080204" pitchFamily="50" charset="-128"/>
              </a:rPr>
              <a:t> 標的型攻撃メールによるウイルス感染を防止するため以下の内容に複数合致する</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場合は十分に注意し、安易に添付ファイルを開いたり、リンクを参照したりしない。</a:t>
            </a:r>
            <a:endParaRPr lang="en-US" altLang="ja-JP" b="0" dirty="0">
              <a:latin typeface="MS UI Gothic" panose="020B0600070205080204" pitchFamily="50" charset="-128"/>
              <a:ea typeface="MS UI Gothic" panose="020B0600070205080204" pitchFamily="50" charset="-128"/>
            </a:endParaRPr>
          </a:p>
          <a:p>
            <a:pPr eaLnBrk="1" hangingPunct="1">
              <a:buClr>
                <a:srgbClr val="C00000"/>
              </a:buClr>
              <a:tabLst>
                <a:tab pos="85725" algn="l"/>
              </a:tabLst>
            </a:pPr>
            <a:endParaRPr lang="en-US" altLang="ja-JP" sz="1100" b="0" dirty="0">
              <a:latin typeface="MS UI Gothic" panose="020B0600070205080204" pitchFamily="50" charset="-128"/>
              <a:ea typeface="MS UI Gothic" panose="020B0600070205080204" pitchFamily="50" charset="-128"/>
            </a:endParaRPr>
          </a:p>
          <a:p>
            <a:pPr marL="171450" indent="-84138" eaLnBrk="1" hangingPunct="1">
              <a:buClr>
                <a:srgbClr val="C00000"/>
              </a:buClr>
              <a:buFont typeface="Wingdings" panose="05000000000000000000" pitchFamily="2" charset="2"/>
              <a:buChar char="Ø"/>
              <a:tabLst>
                <a:tab pos="85725" algn="l"/>
              </a:tabLst>
            </a:pPr>
            <a:r>
              <a:rPr lang="en-US" altLang="ja-JP" sz="1100" dirty="0">
                <a:latin typeface="Tahoma" panose="020B0604030504040204" pitchFamily="34" charset="0"/>
                <a:ea typeface="MS UI Gothic" panose="020B0600070205080204" pitchFamily="50" charset="-128"/>
              </a:rPr>
              <a:t> </a:t>
            </a:r>
            <a:r>
              <a:rPr lang="ja-JP" altLang="en-US" sz="1100" dirty="0">
                <a:latin typeface="Tahoma" panose="020B0604030504040204" pitchFamily="34" charset="0"/>
                <a:ea typeface="MS UI Gothic" panose="020B0600070205080204" pitchFamily="50" charset="-128"/>
              </a:rPr>
              <a:t>メールのテーマ（件名・見出し） </a:t>
            </a:r>
          </a:p>
          <a:p>
            <a:pPr marL="182563" eaLnBrk="1" hangingPunct="1">
              <a:buClr>
                <a:srgbClr val="C00000"/>
              </a:buClr>
              <a:tabLst>
                <a:tab pos="182563" algn="l"/>
              </a:tabLst>
            </a:pPr>
            <a:r>
              <a:rPr lang="ja-JP" altLang="en-US" sz="1100" b="0" dirty="0">
                <a:latin typeface="Tahoma" panose="020B0604030504040204" pitchFamily="34" charset="0"/>
                <a:ea typeface="MS UI Gothic" panose="020B0600070205080204" pitchFamily="50" charset="-128"/>
              </a:rPr>
              <a:t>①知らない人からのメールだが、メール本文の</a:t>
            </a:r>
            <a:r>
              <a:rPr lang="en-US" altLang="ja-JP" sz="1100" b="0" dirty="0">
                <a:latin typeface="Tahoma" panose="020B0604030504040204" pitchFamily="34" charset="0"/>
                <a:ea typeface="MS UI Gothic" panose="020B0600070205080204" pitchFamily="50" charset="-128"/>
              </a:rPr>
              <a:t>URL</a:t>
            </a:r>
            <a:r>
              <a:rPr lang="ja-JP" altLang="en-US" sz="1100" b="0" dirty="0">
                <a:latin typeface="Tahoma" panose="020B0604030504040204" pitchFamily="34" charset="0"/>
                <a:ea typeface="MS UI Gothic" panose="020B0600070205080204" pitchFamily="50" charset="-128"/>
              </a:rPr>
              <a:t>や添付ファイルを開かざるを得ない内容</a:t>
            </a:r>
          </a:p>
          <a:p>
            <a:pPr marL="182563" eaLnBrk="1" hangingPunct="1">
              <a:buClr>
                <a:srgbClr val="C00000"/>
              </a:buClr>
              <a:tabLst>
                <a:tab pos="182563" algn="l"/>
              </a:tabLst>
            </a:pPr>
            <a:r>
              <a:rPr lang="ja-JP" altLang="en-US" sz="1100" b="0" dirty="0">
                <a:latin typeface="Tahoma" panose="020B0604030504040204" pitchFamily="34" charset="0"/>
                <a:ea typeface="MS UI Gothic" panose="020B0600070205080204" pitchFamily="50" charset="-128"/>
              </a:rPr>
              <a:t>②心当たりのないメールだが、興味をそそられる内容</a:t>
            </a:r>
          </a:p>
          <a:p>
            <a:pPr marL="182563" eaLnBrk="1" hangingPunct="1">
              <a:buClr>
                <a:srgbClr val="C00000"/>
              </a:buClr>
              <a:tabLst>
                <a:tab pos="182563" algn="l"/>
              </a:tabLst>
            </a:pPr>
            <a:r>
              <a:rPr lang="ja-JP" altLang="en-US" sz="1100" b="0" dirty="0">
                <a:latin typeface="Tahoma" panose="020B0604030504040204" pitchFamily="34" charset="0"/>
                <a:ea typeface="MS UI Gothic" panose="020B0600070205080204" pitchFamily="50" charset="-128"/>
              </a:rPr>
              <a:t>③これまで届いたことがない公的機関からのお知らせ</a:t>
            </a:r>
          </a:p>
          <a:p>
            <a:pPr marL="182563" eaLnBrk="1" hangingPunct="1">
              <a:buClr>
                <a:srgbClr val="C00000"/>
              </a:buClr>
              <a:tabLst>
                <a:tab pos="182563" algn="l"/>
              </a:tabLst>
            </a:pPr>
            <a:r>
              <a:rPr lang="ja-JP" altLang="en-US" sz="1100" b="0" dirty="0">
                <a:latin typeface="Tahoma" panose="020B0604030504040204" pitchFamily="34" charset="0"/>
                <a:ea typeface="MS UI Gothic" panose="020B0600070205080204" pitchFamily="50" charset="-128"/>
              </a:rPr>
              <a:t>④組織全体への案内</a:t>
            </a:r>
          </a:p>
          <a:p>
            <a:pPr marL="182563" eaLnBrk="1" hangingPunct="1">
              <a:buClr>
                <a:srgbClr val="C00000"/>
              </a:buClr>
              <a:tabLst>
                <a:tab pos="182563" algn="l"/>
              </a:tabLst>
            </a:pPr>
            <a:r>
              <a:rPr lang="ja-JP" altLang="en-US" sz="1100" b="0" dirty="0">
                <a:latin typeface="Tahoma" panose="020B0604030504040204" pitchFamily="34" charset="0"/>
                <a:ea typeface="MS UI Gothic" panose="020B0600070205080204" pitchFamily="50" charset="-128"/>
              </a:rPr>
              <a:t>⑤心当たりのない決済や配送通知 （英文の場合が多い）</a:t>
            </a:r>
            <a:endParaRPr lang="en-US" altLang="ja-JP" sz="1100" b="0" dirty="0">
              <a:latin typeface="Tahoma" panose="020B0604030504040204" pitchFamily="34" charset="0"/>
              <a:ea typeface="MS UI Gothic" panose="020B0600070205080204" pitchFamily="50" charset="-128"/>
            </a:endParaRPr>
          </a:p>
          <a:p>
            <a:pPr marL="182563" eaLnBrk="1" hangingPunct="1">
              <a:buClr>
                <a:srgbClr val="C00000"/>
              </a:buClr>
              <a:tabLst>
                <a:tab pos="182563" algn="l"/>
              </a:tabLst>
            </a:pPr>
            <a:r>
              <a:rPr lang="ja-JP" altLang="en-US" sz="1100" b="0" dirty="0">
                <a:latin typeface="Tahoma" panose="020B0604030504040204" pitchFamily="34" charset="0"/>
                <a:ea typeface="MS UI Gothic" panose="020B0600070205080204" pitchFamily="50" charset="-128"/>
              </a:rPr>
              <a:t>⑥</a:t>
            </a:r>
            <a:r>
              <a:rPr lang="en-US" altLang="ja-JP" sz="1100" b="0" dirty="0">
                <a:latin typeface="Tahoma" panose="020B0604030504040204" pitchFamily="34" charset="0"/>
                <a:ea typeface="MS UI Gothic" panose="020B0600070205080204" pitchFamily="50" charset="-128"/>
              </a:rPr>
              <a:t>ID </a:t>
            </a:r>
            <a:r>
              <a:rPr lang="ja-JP" altLang="en-US" sz="1100" b="0" dirty="0">
                <a:latin typeface="Tahoma" panose="020B0604030504040204" pitchFamily="34" charset="0"/>
                <a:ea typeface="MS UI Gothic" panose="020B0600070205080204" pitchFamily="50" charset="-128"/>
              </a:rPr>
              <a:t>やパスワードなどの入力を要求するメール</a:t>
            </a:r>
            <a:endParaRPr lang="en-US" altLang="ja-JP" sz="1100" b="0" dirty="0">
              <a:latin typeface="Tahoma" panose="020B0604030504040204" pitchFamily="34" charset="0"/>
              <a:ea typeface="MS UI Gothic" panose="020B0600070205080204" pitchFamily="50" charset="-128"/>
            </a:endParaRPr>
          </a:p>
          <a:p>
            <a:pPr marL="171450" indent="-77788" eaLnBrk="1" hangingPunct="1">
              <a:buClr>
                <a:srgbClr val="C00000"/>
              </a:buClr>
              <a:buFont typeface="Wingdings" panose="05000000000000000000" pitchFamily="2" charset="2"/>
              <a:buChar char="Ø"/>
            </a:pPr>
            <a:r>
              <a:rPr lang="ja-JP" altLang="en-US" sz="1100" dirty="0">
                <a:latin typeface="Tahoma" panose="020B0604030504040204" pitchFamily="34" charset="0"/>
                <a:ea typeface="MS UI Gothic" panose="020B0600070205080204" pitchFamily="50" charset="-128"/>
              </a:rPr>
              <a:t> 差出人のメールアドレス</a:t>
            </a:r>
          </a:p>
          <a:p>
            <a:pPr marL="182563" eaLnBrk="1" hangingPunct="1">
              <a:buClr>
                <a:srgbClr val="C00000"/>
              </a:buClr>
              <a:tabLst>
                <a:tab pos="85725" algn="l"/>
              </a:tabLst>
            </a:pPr>
            <a:r>
              <a:rPr lang="ja-JP" altLang="en-US" sz="1100" b="0" dirty="0">
                <a:latin typeface="Tahoma" panose="020B0604030504040204" pitchFamily="34" charset="0"/>
                <a:ea typeface="MS UI Gothic" panose="020B0600070205080204" pitchFamily="50" charset="-128"/>
              </a:rPr>
              <a:t>①フリーメールアドレスから送信されている</a:t>
            </a:r>
          </a:p>
          <a:p>
            <a:pPr marL="182563" eaLnBrk="1" hangingPunct="1">
              <a:buClr>
                <a:srgbClr val="C00000"/>
              </a:buClr>
              <a:tabLst>
                <a:tab pos="85725" algn="l"/>
              </a:tabLst>
            </a:pPr>
            <a:r>
              <a:rPr lang="ja-JP" altLang="en-US" sz="1100" b="0" dirty="0">
                <a:latin typeface="Tahoma" panose="020B0604030504040204" pitchFamily="34" charset="0"/>
                <a:ea typeface="MS UI Gothic" panose="020B0600070205080204" pitchFamily="50" charset="-128"/>
              </a:rPr>
              <a:t>②差出人のメールアドレスとメール本文の署名に記載されたメールアドレスが異なる</a:t>
            </a:r>
            <a:endParaRPr lang="en-US" altLang="ja-JP" sz="1100" b="0" dirty="0">
              <a:latin typeface="Tahoma" panose="020B0604030504040204" pitchFamily="34" charset="0"/>
              <a:ea typeface="MS UI Gothic" panose="020B0600070205080204" pitchFamily="50" charset="-128"/>
            </a:endParaRPr>
          </a:p>
          <a:p>
            <a:pPr marL="171450" indent="-77788" eaLnBrk="1" hangingPunct="1">
              <a:buClr>
                <a:srgbClr val="C00000"/>
              </a:buClr>
              <a:buFont typeface="Wingdings" panose="05000000000000000000" pitchFamily="2" charset="2"/>
              <a:buChar char="Ø"/>
            </a:pPr>
            <a:r>
              <a:rPr lang="ja-JP" altLang="en-US" sz="1100" dirty="0">
                <a:latin typeface="Tahoma" panose="020B0604030504040204" pitchFamily="34" charset="0"/>
                <a:ea typeface="MS UI Gothic" panose="020B0600070205080204" pitchFamily="50" charset="-128"/>
              </a:rPr>
              <a:t> メールの本文 </a:t>
            </a:r>
          </a:p>
          <a:p>
            <a:pPr marL="182563" eaLnBrk="1" hangingPunct="1">
              <a:buClr>
                <a:srgbClr val="C00000"/>
              </a:buClr>
              <a:tabLst>
                <a:tab pos="85725" algn="l"/>
              </a:tabLst>
            </a:pPr>
            <a:r>
              <a:rPr lang="ja-JP" altLang="en-US" sz="1100" b="0" dirty="0">
                <a:latin typeface="Tahoma" panose="020B0604030504040204" pitchFamily="34" charset="0"/>
                <a:ea typeface="MS UI Gothic" panose="020B0600070205080204" pitchFamily="50" charset="-128"/>
              </a:rPr>
              <a:t>①日本語の言い回しが不自然である</a:t>
            </a:r>
          </a:p>
          <a:p>
            <a:pPr marL="182563" eaLnBrk="1" hangingPunct="1">
              <a:buClr>
                <a:srgbClr val="C00000"/>
              </a:buClr>
              <a:tabLst>
                <a:tab pos="85725" algn="l"/>
              </a:tabLst>
            </a:pPr>
            <a:r>
              <a:rPr lang="ja-JP" altLang="en-US" sz="1100" b="0" dirty="0">
                <a:latin typeface="Tahoma" panose="020B0604030504040204" pitchFamily="34" charset="0"/>
                <a:ea typeface="MS UI Gothic" panose="020B0600070205080204" pitchFamily="50" charset="-128"/>
              </a:rPr>
              <a:t>②日本語では使用されない漢字（繁体字、簡体字）が使われている</a:t>
            </a:r>
          </a:p>
          <a:p>
            <a:pPr marL="182563" eaLnBrk="1" hangingPunct="1">
              <a:buClr>
                <a:srgbClr val="C00000"/>
              </a:buClr>
              <a:tabLst>
                <a:tab pos="85725" algn="l"/>
              </a:tabLst>
            </a:pPr>
            <a:r>
              <a:rPr lang="ja-JP" altLang="en-US" sz="1100" b="0" dirty="0">
                <a:latin typeface="Tahoma" panose="020B0604030504040204" pitchFamily="34" charset="0"/>
                <a:ea typeface="MS UI Gothic" panose="020B0600070205080204" pitchFamily="50" charset="-128"/>
              </a:rPr>
              <a:t>③実在する名称を一部に含む</a:t>
            </a:r>
            <a:r>
              <a:rPr lang="en-US" altLang="ja-JP" sz="1100" b="0" dirty="0">
                <a:latin typeface="Tahoma" panose="020B0604030504040204" pitchFamily="34" charset="0"/>
                <a:ea typeface="MS UI Gothic" panose="020B0600070205080204" pitchFamily="50" charset="-128"/>
              </a:rPr>
              <a:t>URL </a:t>
            </a:r>
            <a:r>
              <a:rPr lang="ja-JP" altLang="en-US" sz="1100" b="0" dirty="0">
                <a:latin typeface="Tahoma" panose="020B0604030504040204" pitchFamily="34" charset="0"/>
                <a:ea typeface="MS UI Gothic" panose="020B0600070205080204" pitchFamily="50" charset="-128"/>
              </a:rPr>
              <a:t>が記載されている</a:t>
            </a:r>
          </a:p>
          <a:p>
            <a:pPr marL="182563" eaLnBrk="1" hangingPunct="1">
              <a:buClr>
                <a:srgbClr val="C00000"/>
              </a:buClr>
              <a:tabLst>
                <a:tab pos="269875" algn="l"/>
              </a:tabLst>
            </a:pPr>
            <a:r>
              <a:rPr lang="ja-JP" altLang="en-US" sz="1100" b="0" dirty="0">
                <a:latin typeface="Tahoma" panose="020B0604030504040204" pitchFamily="34" charset="0"/>
                <a:ea typeface="MS UI Gothic" panose="020B0600070205080204" pitchFamily="50" charset="-128"/>
              </a:rPr>
              <a:t>④表示されている</a:t>
            </a:r>
            <a:r>
              <a:rPr lang="en-US" altLang="ja-JP" sz="1100" b="0" dirty="0">
                <a:latin typeface="Tahoma" panose="020B0604030504040204" pitchFamily="34" charset="0"/>
                <a:ea typeface="MS UI Gothic" panose="020B0600070205080204" pitchFamily="50" charset="-128"/>
              </a:rPr>
              <a:t>URL</a:t>
            </a:r>
            <a:r>
              <a:rPr lang="ja-JP" altLang="en-US" sz="1100" b="0" dirty="0">
                <a:latin typeface="Tahoma" panose="020B0604030504040204" pitchFamily="34" charset="0"/>
                <a:ea typeface="MS UI Gothic" panose="020B0600070205080204" pitchFamily="50" charset="-128"/>
              </a:rPr>
              <a:t>（アンカーテキスト）と実際のリンク先の</a:t>
            </a:r>
            <a:r>
              <a:rPr lang="en-US" altLang="ja-JP" sz="1100" b="0" dirty="0">
                <a:latin typeface="Tahoma" panose="020B0604030504040204" pitchFamily="34" charset="0"/>
                <a:ea typeface="MS UI Gothic" panose="020B0600070205080204" pitchFamily="50" charset="-128"/>
              </a:rPr>
              <a:t>URL </a:t>
            </a:r>
            <a:r>
              <a:rPr lang="ja-JP" altLang="en-US" sz="1100" b="0" dirty="0">
                <a:latin typeface="Tahoma" panose="020B0604030504040204" pitchFamily="34" charset="0"/>
                <a:ea typeface="MS UI Gothic" panose="020B0600070205080204" pitchFamily="50" charset="-128"/>
              </a:rPr>
              <a:t>が異なる（</a:t>
            </a:r>
            <a:r>
              <a:rPr lang="en-US" altLang="ja-JP" sz="1100" b="0" dirty="0">
                <a:latin typeface="Tahoma" panose="020B0604030504040204" pitchFamily="34" charset="0"/>
                <a:ea typeface="MS UI Gothic" panose="020B0600070205080204" pitchFamily="50" charset="-128"/>
              </a:rPr>
              <a:t>HTML </a:t>
            </a:r>
            <a:r>
              <a:rPr lang="ja-JP" altLang="en-US" sz="1100" b="0" dirty="0">
                <a:latin typeface="Tahoma" panose="020B0604030504040204" pitchFamily="34" charset="0"/>
                <a:ea typeface="MS UI Gothic" panose="020B0600070205080204" pitchFamily="50" charset="-128"/>
              </a:rPr>
              <a:t>メールの</a:t>
            </a:r>
            <a:r>
              <a:rPr lang="en-US" altLang="ja-JP" sz="1100" b="0" dirty="0">
                <a:latin typeface="Tahoma" panose="020B0604030504040204" pitchFamily="34" charset="0"/>
                <a:ea typeface="MS UI Gothic" panose="020B0600070205080204" pitchFamily="50" charset="-128"/>
              </a:rPr>
              <a:t>	</a:t>
            </a:r>
            <a:r>
              <a:rPr lang="ja-JP" altLang="en-US" sz="1100" b="0" dirty="0">
                <a:latin typeface="Tahoma" panose="020B0604030504040204" pitchFamily="34" charset="0"/>
                <a:ea typeface="MS UI Gothic" panose="020B0600070205080204" pitchFamily="50" charset="-128"/>
              </a:rPr>
              <a:t>場合）</a:t>
            </a:r>
          </a:p>
          <a:p>
            <a:pPr marL="182563" eaLnBrk="1" hangingPunct="1">
              <a:buClr>
                <a:srgbClr val="C00000"/>
              </a:buClr>
              <a:tabLst>
                <a:tab pos="85725" algn="l"/>
              </a:tabLst>
            </a:pPr>
            <a:r>
              <a:rPr lang="ja-JP" altLang="en-US" sz="1100" b="0" dirty="0">
                <a:latin typeface="Tahoma" panose="020B0604030504040204" pitchFamily="34" charset="0"/>
                <a:ea typeface="MS UI Gothic" panose="020B0600070205080204" pitchFamily="50" charset="-128"/>
              </a:rPr>
              <a:t>⑤署名の内容が誤っている</a:t>
            </a:r>
            <a:endParaRPr lang="en-US" altLang="ja-JP" sz="1100" b="0" dirty="0">
              <a:latin typeface="Tahoma" panose="020B0604030504040204" pitchFamily="34" charset="0"/>
              <a:ea typeface="MS UI Gothic" panose="020B0600070205080204" pitchFamily="50" charset="-128"/>
            </a:endParaRPr>
          </a:p>
          <a:p>
            <a:pPr marL="93663" indent="84138" eaLnBrk="1" hangingPunct="1">
              <a:buClr>
                <a:srgbClr val="C00000"/>
              </a:buClr>
              <a:buFont typeface="Wingdings" panose="05000000000000000000" pitchFamily="2" charset="2"/>
              <a:buChar char="Ø"/>
            </a:pPr>
            <a:r>
              <a:rPr lang="ja-JP" altLang="en-US" sz="1100" dirty="0">
                <a:latin typeface="Tahoma" panose="020B0604030504040204" pitchFamily="34" charset="0"/>
                <a:ea typeface="MS UI Gothic" panose="020B0600070205080204" pitchFamily="50" charset="-128"/>
              </a:rPr>
              <a:t> 添付ファイル</a:t>
            </a:r>
            <a:endParaRPr lang="en-US" altLang="ja-JP" sz="1100" dirty="0">
              <a:latin typeface="Tahoma" panose="020B0604030504040204" pitchFamily="34" charset="0"/>
              <a:ea typeface="MS UI Gothic" panose="020B0600070205080204" pitchFamily="50" charset="-128"/>
            </a:endParaRPr>
          </a:p>
          <a:p>
            <a:pPr marL="182563" eaLnBrk="1" hangingPunct="1">
              <a:buClr>
                <a:srgbClr val="C00000"/>
              </a:buClr>
              <a:tabLst>
                <a:tab pos="85725" algn="l"/>
              </a:tabLst>
            </a:pPr>
            <a:r>
              <a:rPr lang="ja-JP" altLang="en-US" sz="1100" b="0" dirty="0">
                <a:latin typeface="Tahoma" panose="020B0604030504040204" pitchFamily="34" charset="0"/>
                <a:ea typeface="MS UI Gothic" panose="020B0600070205080204" pitchFamily="50" charset="-128"/>
              </a:rPr>
              <a:t>①ファイルが添付されている</a:t>
            </a:r>
          </a:p>
          <a:p>
            <a:pPr marL="182563" eaLnBrk="1" hangingPunct="1">
              <a:buClr>
                <a:srgbClr val="C00000"/>
              </a:buClr>
              <a:tabLst>
                <a:tab pos="85725" algn="l"/>
              </a:tabLst>
            </a:pPr>
            <a:r>
              <a:rPr lang="ja-JP" altLang="en-US" sz="1100" b="0" dirty="0">
                <a:latin typeface="Tahoma" panose="020B0604030504040204" pitchFamily="34" charset="0"/>
                <a:ea typeface="MS UI Gothic" panose="020B0600070205080204" pitchFamily="50" charset="-128"/>
              </a:rPr>
              <a:t>②実行形式ファイル（</a:t>
            </a:r>
            <a:r>
              <a:rPr lang="en-US" altLang="ja-JP" sz="1100" b="0" dirty="0">
                <a:latin typeface="Tahoma" panose="020B0604030504040204" pitchFamily="34" charset="0"/>
                <a:ea typeface="MS UI Gothic" panose="020B0600070205080204" pitchFamily="50" charset="-128"/>
              </a:rPr>
              <a:t>exe / </a:t>
            </a:r>
            <a:r>
              <a:rPr lang="en-US" altLang="ja-JP" sz="1100" b="0" dirty="0" err="1">
                <a:latin typeface="Tahoma" panose="020B0604030504040204" pitchFamily="34" charset="0"/>
                <a:ea typeface="MS UI Gothic" panose="020B0600070205080204" pitchFamily="50" charset="-128"/>
              </a:rPr>
              <a:t>scr</a:t>
            </a:r>
            <a:r>
              <a:rPr lang="en-US" altLang="ja-JP" sz="1100" b="0" dirty="0">
                <a:latin typeface="Tahoma" panose="020B0604030504040204" pitchFamily="34" charset="0"/>
                <a:ea typeface="MS UI Gothic" panose="020B0600070205080204" pitchFamily="50" charset="-128"/>
              </a:rPr>
              <a:t> / </a:t>
            </a:r>
            <a:r>
              <a:rPr lang="en-US" altLang="ja-JP" sz="1100" b="0" dirty="0" err="1">
                <a:latin typeface="Tahoma" panose="020B0604030504040204" pitchFamily="34" charset="0"/>
                <a:ea typeface="MS UI Gothic" panose="020B0600070205080204" pitchFamily="50" charset="-128"/>
              </a:rPr>
              <a:t>cpl</a:t>
            </a:r>
            <a:r>
              <a:rPr lang="en-US" altLang="ja-JP" sz="1100" b="0" dirty="0">
                <a:latin typeface="Tahoma" panose="020B0604030504040204" pitchFamily="34" charset="0"/>
                <a:ea typeface="MS UI Gothic" panose="020B0600070205080204" pitchFamily="50" charset="-128"/>
              </a:rPr>
              <a:t> </a:t>
            </a:r>
            <a:r>
              <a:rPr lang="ja-JP" altLang="en-US" sz="1100" b="0" dirty="0">
                <a:latin typeface="Tahoma" panose="020B0604030504040204" pitchFamily="34" charset="0"/>
                <a:ea typeface="MS UI Gothic" panose="020B0600070205080204" pitchFamily="50" charset="-128"/>
              </a:rPr>
              <a:t>など）が添付されている</a:t>
            </a:r>
          </a:p>
          <a:p>
            <a:pPr marL="182563" eaLnBrk="1" hangingPunct="1">
              <a:buClr>
                <a:srgbClr val="C00000"/>
              </a:buClr>
              <a:tabLst>
                <a:tab pos="85725" algn="l"/>
              </a:tabLst>
            </a:pPr>
            <a:r>
              <a:rPr lang="ja-JP" altLang="en-US" sz="1100" b="0" dirty="0">
                <a:latin typeface="Tahoma" panose="020B0604030504040204" pitchFamily="34" charset="0"/>
                <a:ea typeface="MS UI Gothic" panose="020B0600070205080204" pitchFamily="50" charset="-128"/>
              </a:rPr>
              <a:t>③ショートカットファイル（</a:t>
            </a:r>
            <a:r>
              <a:rPr lang="en-US" altLang="ja-JP" sz="1100" b="0" dirty="0" err="1">
                <a:latin typeface="Tahoma" panose="020B0604030504040204" pitchFamily="34" charset="0"/>
                <a:ea typeface="MS UI Gothic" panose="020B0600070205080204" pitchFamily="50" charset="-128"/>
              </a:rPr>
              <a:t>lnk</a:t>
            </a:r>
            <a:r>
              <a:rPr lang="en-US" altLang="ja-JP" sz="1100" b="0" dirty="0">
                <a:latin typeface="Tahoma" panose="020B0604030504040204" pitchFamily="34" charset="0"/>
                <a:ea typeface="MS UI Gothic" panose="020B0600070205080204" pitchFamily="50" charset="-128"/>
              </a:rPr>
              <a:t> </a:t>
            </a:r>
            <a:r>
              <a:rPr lang="ja-JP" altLang="en-US" sz="1100" b="0" dirty="0">
                <a:latin typeface="Tahoma" panose="020B0604030504040204" pitchFamily="34" charset="0"/>
                <a:ea typeface="MS UI Gothic" panose="020B0600070205080204" pitchFamily="50" charset="-128"/>
              </a:rPr>
              <a:t>など）が添付されている</a:t>
            </a:r>
          </a:p>
          <a:p>
            <a:pPr marL="182563" eaLnBrk="1" hangingPunct="1">
              <a:buClr>
                <a:srgbClr val="C00000"/>
              </a:buClr>
              <a:tabLst>
                <a:tab pos="85725" algn="l"/>
              </a:tabLst>
            </a:pPr>
            <a:r>
              <a:rPr lang="ja-JP" altLang="en-US" sz="1100" b="0" dirty="0">
                <a:latin typeface="Tahoma" panose="020B0604030504040204" pitchFamily="34" charset="0"/>
                <a:ea typeface="MS UI Gothic" panose="020B0600070205080204" pitchFamily="50" charset="-128"/>
              </a:rPr>
              <a:t>④アイコンが偽装されている</a:t>
            </a:r>
          </a:p>
          <a:p>
            <a:pPr marL="182563" eaLnBrk="1" hangingPunct="1">
              <a:buClr>
                <a:srgbClr val="C00000"/>
              </a:buClr>
              <a:tabLst>
                <a:tab pos="85725" algn="l"/>
              </a:tabLst>
            </a:pPr>
            <a:r>
              <a:rPr lang="ja-JP" altLang="en-US" sz="1100" b="0" dirty="0">
                <a:latin typeface="Tahoma" panose="020B0604030504040204" pitchFamily="34" charset="0"/>
                <a:ea typeface="MS UI Gothic" panose="020B0600070205080204" pitchFamily="50" charset="-128"/>
              </a:rPr>
              <a:t>⑤ファイル拡張子が偽装されている</a:t>
            </a:r>
          </a:p>
        </p:txBody>
      </p:sp>
      <p:pic>
        <p:nvPicPr>
          <p:cNvPr id="11" name="図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98894" y="5882848"/>
            <a:ext cx="911659" cy="761697"/>
          </a:xfrm>
          <a:prstGeom prst="rect">
            <a:avLst/>
          </a:prstGeom>
        </p:spPr>
      </p:pic>
      <p:grpSp>
        <p:nvGrpSpPr>
          <p:cNvPr id="10" name="グループ化 9"/>
          <p:cNvGrpSpPr/>
          <p:nvPr/>
        </p:nvGrpSpPr>
        <p:grpSpPr>
          <a:xfrm>
            <a:off x="102997" y="615345"/>
            <a:ext cx="3600000" cy="376754"/>
            <a:chOff x="533398" y="1077911"/>
            <a:chExt cx="4717345" cy="493689"/>
          </a:xfrm>
        </p:grpSpPr>
        <p:sp>
          <p:nvSpPr>
            <p:cNvPr id="12"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3"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4" name="テキスト ボックス 13"/>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電子メールの利用</a:t>
              </a:r>
            </a:p>
          </p:txBody>
        </p:sp>
      </p:grpSp>
      <p:sp>
        <p:nvSpPr>
          <p:cNvPr id="15" name="テキスト ボックス 14"/>
          <p:cNvSpPr txBox="1"/>
          <p:nvPr/>
        </p:nvSpPr>
        <p:spPr>
          <a:xfrm>
            <a:off x="1902997" y="660108"/>
            <a:ext cx="1082348"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６</a:t>
            </a:r>
            <a:endParaRPr kumimoji="1" lang="ja-JP" altLang="en-US" sz="1050" dirty="0">
              <a:solidFill>
                <a:srgbClr val="FF0000"/>
              </a:solidFill>
            </a:endParaRPr>
          </a:p>
        </p:txBody>
      </p:sp>
      <p:sp>
        <p:nvSpPr>
          <p:cNvPr id="16" name="スライド番号プレースホルダー 5">
            <a:extLst>
              <a:ext uri="{FF2B5EF4-FFF2-40B4-BE49-F238E27FC236}">
                <a16:creationId xmlns="" xmlns:a16="http://schemas.microsoft.com/office/drawing/2014/main" id="{2F154C90-269F-41C8-A4F4-A5A3BDC6BC32}"/>
              </a:ext>
            </a:extLst>
          </p:cNvPr>
          <p:cNvSpPr>
            <a:spLocks noGrp="1"/>
          </p:cNvSpPr>
          <p:nvPr>
            <p:ph type="sldNum" sz="quarter" idx="12"/>
          </p:nvPr>
        </p:nvSpPr>
        <p:spPr>
          <a:xfrm>
            <a:off x="4680000" y="7200000"/>
            <a:ext cx="612000" cy="360000"/>
          </a:xfrm>
        </p:spPr>
        <p:txBody>
          <a:bodyPr/>
          <a:lstStyle/>
          <a:p>
            <a:pPr algn="ctr"/>
            <a:r>
              <a:rPr kumimoji="1" lang="en-US" altLang="ja-JP" dirty="0"/>
              <a:t>&lt; </a:t>
            </a:r>
            <a:fld id="{BA1AACC8-012D-40C1-84DE-4014AE42646F}" type="slidenum">
              <a:rPr kumimoji="1" lang="ja-JP" altLang="en-US" smtClean="0"/>
              <a:pPr algn="ctr"/>
              <a:t>4</a:t>
            </a:fld>
            <a:r>
              <a:rPr kumimoji="1" lang="ja-JP" altLang="en-US" dirty="0"/>
              <a:t> </a:t>
            </a:r>
            <a:r>
              <a:rPr kumimoji="1" lang="en-US" altLang="ja-JP" dirty="0"/>
              <a:t>&gt;</a:t>
            </a:r>
            <a:endParaRPr kumimoji="1" lang="ja-JP" altLang="en-US" dirty="0"/>
          </a:p>
        </p:txBody>
      </p:sp>
    </p:spTree>
    <p:extLst>
      <p:ext uri="{BB962C8B-B14F-4D97-AF65-F5344CB8AC3E}">
        <p14:creationId xmlns:p14="http://schemas.microsoft.com/office/powerpoint/2010/main" val="2181910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2036" y="168"/>
            <a:ext cx="5328000" cy="540000"/>
          </a:xfrm>
          <a:prstGeom prst="rect">
            <a:avLst/>
          </a:prstGeom>
          <a:solidFill>
            <a:srgbClr val="996600"/>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２</a:t>
            </a:r>
            <a:r>
              <a:rPr lang="en-US" altLang="ja-JP"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３</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 仕事中のルール</a:t>
            </a:r>
            <a:endParaRPr lang="ja-JP" altLang="en-US" sz="2800" dirty="0">
              <a:effectLst>
                <a:outerShdw blurRad="38100" dist="38100" dir="2700000" algn="tl">
                  <a:srgbClr val="000000">
                    <a:alpha val="43137"/>
                  </a:srgbClr>
                </a:outerShdw>
              </a:effectLst>
              <a:latin typeface="Arial" pitchFamily="34" charset="0"/>
              <a:ea typeface="HGP創英角ｺﾞｼｯｸUB" panose="020B0900000000000000" pitchFamily="50" charset="-128"/>
            </a:endParaRPr>
          </a:p>
        </p:txBody>
      </p:sp>
      <p:grpSp>
        <p:nvGrpSpPr>
          <p:cNvPr id="6" name="グループ化 5"/>
          <p:cNvGrpSpPr/>
          <p:nvPr/>
        </p:nvGrpSpPr>
        <p:grpSpPr>
          <a:xfrm>
            <a:off x="95358" y="608582"/>
            <a:ext cx="3600000" cy="376754"/>
            <a:chOff x="533398" y="1077911"/>
            <a:chExt cx="4717345" cy="493689"/>
          </a:xfrm>
        </p:grpSpPr>
        <p:sp>
          <p:nvSpPr>
            <p:cNvPr id="7"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9"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0" name="テキスト ボックス 9"/>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インターネットの利用</a:t>
              </a:r>
            </a:p>
          </p:txBody>
        </p:sp>
      </p:grpSp>
      <p:sp>
        <p:nvSpPr>
          <p:cNvPr id="11" name="Text Box 58"/>
          <p:cNvSpPr txBox="1">
            <a:spLocks noChangeArrowheads="1"/>
          </p:cNvSpPr>
          <p:nvPr/>
        </p:nvSpPr>
        <p:spPr bwMode="auto">
          <a:xfrm>
            <a:off x="0" y="1043640"/>
            <a:ext cx="5328000" cy="337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pPr>
            <a:r>
              <a:rPr lang="ja-JP" altLang="en-US" b="0" dirty="0">
                <a:latin typeface="Tahoma" panose="020B0604030504040204" pitchFamily="34" charset="0"/>
                <a:ea typeface="MS UI Gothic" panose="020B0600070205080204" pitchFamily="50" charset="-128"/>
              </a:rPr>
              <a:t> ウェブサイト利用時には以下に注意する。</a:t>
            </a: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不審なサイトへのアクセス及び社用メールアドレス登録を禁止する。</a:t>
            </a:r>
          </a:p>
          <a:p>
            <a:pPr marL="171450" indent="6350" eaLnBrk="1" hangingPunct="1">
              <a:buClr>
                <a:srgbClr val="C00000"/>
              </a:buClr>
              <a:buFont typeface="Wingdings" panose="05000000000000000000" pitchFamily="2" charset="2"/>
              <a:buChar char="Ø"/>
            </a:pPr>
            <a:r>
              <a:rPr lang="ja-JP" altLang="en-US" sz="1100" b="0" dirty="0">
                <a:latin typeface="Tahoma" panose="020B0604030504040204" pitchFamily="34" charset="0"/>
                <a:ea typeface="MS UI Gothic" panose="020B0600070205080204" pitchFamily="50" charset="-128"/>
              </a:rPr>
              <a:t> パスワードをブラウザに保存しない。</a:t>
            </a:r>
            <a:endParaRPr lang="en-US" altLang="ja-JP" sz="1100" b="0" dirty="0">
              <a:latin typeface="Tahoma" panose="020B0604030504040204" pitchFamily="34" charset="0"/>
              <a:ea typeface="MS UI Gothic" panose="020B0600070205080204" pitchFamily="50" charset="-128"/>
            </a:endParaRPr>
          </a:p>
          <a:p>
            <a:pPr marL="171450" eaLnBrk="1" hangingPunct="1">
              <a:buClr>
                <a:srgbClr val="C00000"/>
              </a:buClr>
            </a:pPr>
            <a:endParaRPr lang="ja-JP" altLang="en-US" sz="1100" b="0" dirty="0">
              <a:latin typeface="Tahoma" panose="020B0604030504040204" pitchFamily="34" charset="0"/>
              <a:ea typeface="MS UI Gothic" panose="020B0600070205080204" pitchFamily="50" charset="-128"/>
            </a:endParaRPr>
          </a:p>
          <a:p>
            <a:pPr eaLnBrk="1" hangingPunct="1">
              <a:buClr>
                <a:srgbClr val="C00000"/>
              </a:buClr>
              <a:buFont typeface="Wingdings" panose="05000000000000000000" pitchFamily="2" charset="2"/>
              <a:buChar char="l"/>
            </a:pPr>
            <a:r>
              <a:rPr lang="ja-JP" altLang="en-US" b="0" dirty="0">
                <a:latin typeface="Tahoma" panose="020B0604030504040204" pitchFamily="34" charset="0"/>
                <a:ea typeface="MS UI Gothic" panose="020B0600070205080204" pitchFamily="50" charset="-128"/>
              </a:rPr>
              <a:t> 業務でオンラインストレージサービスを利用する際には以下を順守する。</a:t>
            </a:r>
            <a:endParaRPr lang="en-US" altLang="ja-JP" b="0" dirty="0">
              <a:latin typeface="Tahoma" panose="020B0604030504040204" pitchFamily="34" charset="0"/>
              <a:ea typeface="MS UI Gothic" panose="020B0600070205080204" pitchFamily="50" charset="-128"/>
            </a:endParaRPr>
          </a:p>
          <a:p>
            <a:pPr marL="171450" indent="6350" eaLnBrk="1" hangingPunct="1">
              <a:buClr>
                <a:srgbClr val="C00000"/>
              </a:buClr>
              <a:buFont typeface="Wingdings" panose="05000000000000000000" pitchFamily="2" charset="2"/>
              <a:buChar char="Ø"/>
              <a:tabLst>
                <a:tab pos="355600" algn="l"/>
              </a:tabLst>
            </a:pPr>
            <a:r>
              <a:rPr lang="ja-JP" altLang="en-US" sz="1100" b="0" dirty="0">
                <a:latin typeface="MS UI Gothic" panose="020B0600070205080204" pitchFamily="50" charset="-128"/>
                <a:ea typeface="MS UI Gothic" panose="020B0600070205080204" pitchFamily="50" charset="-128"/>
              </a:rPr>
              <a:t> 業務でオンラインストレージサービスを利用する場合は、</a:t>
            </a:r>
            <a:r>
              <a:rPr lang="ja-JP" altLang="en-US" sz="1100" b="0" dirty="0">
                <a:solidFill>
                  <a:srgbClr val="FF0000"/>
                </a:solidFill>
                <a:latin typeface="MS UI Gothic" panose="020B0600070205080204" pitchFamily="50" charset="-128"/>
                <a:ea typeface="MS UI Gothic" panose="020B0600070205080204" pitchFamily="50" charset="-128"/>
              </a:rPr>
              <a:t>総務部システム担当</a:t>
            </a:r>
            <a:r>
              <a:rPr lang="ja-JP" altLang="en-US" sz="1100" b="0" dirty="0">
                <a:latin typeface="MS UI Gothic" panose="020B0600070205080204" pitchFamily="50" charset="-128"/>
                <a:ea typeface="MS UI Gothic" panose="020B0600070205080204" pitchFamily="50" charset="-128"/>
              </a:rPr>
              <a:t>の許可を得</a:t>
            </a:r>
            <a:r>
              <a:rPr lang="en-US" altLang="ja-JP" sz="1100" b="0" dirty="0">
                <a:latin typeface="MS UI Gothic" panose="020B0600070205080204" pitchFamily="50" charset="-128"/>
                <a:ea typeface="MS UI Gothic" panose="020B0600070205080204" pitchFamily="50" charset="-128"/>
              </a:rPr>
              <a:t>	</a:t>
            </a:r>
            <a:r>
              <a:rPr lang="ja-JP" altLang="en-US" sz="1100" b="0" dirty="0">
                <a:latin typeface="MS UI Gothic" panose="020B0600070205080204" pitchFamily="50" charset="-128"/>
                <a:ea typeface="MS UI Gothic" panose="020B0600070205080204" pitchFamily="50" charset="-128"/>
              </a:rPr>
              <a:t>る。</a:t>
            </a:r>
          </a:p>
          <a:p>
            <a:pPr marL="171450" indent="6350" eaLnBrk="1" hangingPunct="1">
              <a:buClr>
                <a:srgbClr val="C00000"/>
              </a:buClr>
              <a:buFont typeface="Wingdings" panose="05000000000000000000" pitchFamily="2" charset="2"/>
              <a:buChar char="Ø"/>
            </a:pPr>
            <a:r>
              <a:rPr lang="ja-JP" altLang="en-US" sz="1100" b="0" dirty="0">
                <a:solidFill>
                  <a:srgbClr val="FF0000"/>
                </a:solidFill>
                <a:latin typeface="MS UI Gothic" panose="020B0600070205080204" pitchFamily="50" charset="-128"/>
                <a:ea typeface="MS UI Gothic" panose="020B0600070205080204" pitchFamily="50" charset="-128"/>
              </a:rPr>
              <a:t> 従業員、もしくは取引先以外</a:t>
            </a:r>
            <a:r>
              <a:rPr lang="ja-JP" altLang="en-US" sz="1100" b="0" dirty="0">
                <a:latin typeface="MS UI Gothic" panose="020B0600070205080204" pitchFamily="50" charset="-128"/>
                <a:ea typeface="MS UI Gothic" panose="020B0600070205080204" pitchFamily="50" charset="-128"/>
              </a:rPr>
              <a:t>との業務関連情報の共有を禁止する。</a:t>
            </a: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メールアドレスの登録が必要な場合は</a:t>
            </a:r>
            <a:r>
              <a:rPr lang="ja-JP" altLang="en-US" sz="1100" b="0" dirty="0">
                <a:solidFill>
                  <a:srgbClr val="FF0000"/>
                </a:solidFill>
                <a:latin typeface="MS UI Gothic" panose="020B0600070205080204" pitchFamily="50" charset="-128"/>
                <a:ea typeface="MS UI Gothic" panose="020B0600070205080204" pitchFamily="50" charset="-128"/>
              </a:rPr>
              <a:t>社用メールアドレス</a:t>
            </a:r>
            <a:r>
              <a:rPr lang="ja-JP" altLang="en-US" sz="1100" b="0" dirty="0">
                <a:latin typeface="MS UI Gothic" panose="020B0600070205080204" pitchFamily="50" charset="-128"/>
                <a:ea typeface="MS UI Gothic" panose="020B0600070205080204" pitchFamily="50" charset="-128"/>
              </a:rPr>
              <a:t>を登録する。</a:t>
            </a:r>
          </a:p>
          <a:p>
            <a:pPr eaLnBrk="1" hangingPunct="1">
              <a:buClr>
                <a:srgbClr val="C00000"/>
              </a:buClr>
              <a:buFont typeface="Wingdings" panose="05000000000000000000" pitchFamily="2" charset="2"/>
              <a:buChar char="l"/>
            </a:pPr>
            <a:endParaRPr lang="en-US" altLang="ja-JP" b="0" dirty="0">
              <a:latin typeface="Tahoma" panose="020B0604030504040204" pitchFamily="34" charset="0"/>
              <a:ea typeface="MS UI Gothic" panose="020B0600070205080204" pitchFamily="50" charset="-128"/>
            </a:endParaRPr>
          </a:p>
          <a:p>
            <a:pPr eaLnBrk="1" hangingPunct="1">
              <a:buClr>
                <a:srgbClr val="C00000"/>
              </a:buClr>
              <a:buFont typeface="Wingdings" panose="05000000000000000000" pitchFamily="2" charset="2"/>
              <a:buChar char="l"/>
            </a:pPr>
            <a:r>
              <a:rPr lang="ja-JP" altLang="en-US" b="0" dirty="0">
                <a:latin typeface="Tahoma" panose="020B0604030504040204" pitchFamily="34" charset="0"/>
                <a:ea typeface="MS UI Gothic" panose="020B0600070205080204" pitchFamily="50" charset="-128"/>
              </a:rPr>
              <a:t> 業務で</a:t>
            </a:r>
            <a:r>
              <a:rPr lang="en-US" altLang="ja-JP" sz="1100" b="0" dirty="0">
                <a:latin typeface="MS UI Gothic" panose="020B0600070205080204" pitchFamily="50" charset="-128"/>
                <a:ea typeface="MS UI Gothic" panose="020B0600070205080204" pitchFamily="50" charset="-128"/>
              </a:rPr>
              <a:t>SNS</a:t>
            </a:r>
            <a:r>
              <a:rPr lang="ja-JP" altLang="en-US" sz="1100" b="0" dirty="0">
                <a:latin typeface="MS UI Gothic" panose="020B0600070205080204" pitchFamily="50" charset="-128"/>
                <a:ea typeface="MS UI Gothic" panose="020B0600070205080204" pitchFamily="50" charset="-128"/>
              </a:rPr>
              <a:t>を</a:t>
            </a:r>
            <a:r>
              <a:rPr lang="ja-JP" altLang="en-US" b="0" dirty="0">
                <a:latin typeface="Tahoma" panose="020B0604030504040204" pitchFamily="34" charset="0"/>
                <a:ea typeface="MS UI Gothic" panose="020B0600070205080204" pitchFamily="50" charset="-128"/>
              </a:rPr>
              <a:t>利用する際には以下を順守する。</a:t>
            </a:r>
            <a:endParaRPr lang="en-US" altLang="ja-JP" b="0" dirty="0">
              <a:latin typeface="Tahoma" panose="020B0604030504040204" pitchFamily="34" charset="0"/>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当社の</a:t>
            </a:r>
            <a:r>
              <a:rPr lang="ja-JP" altLang="en-US" sz="1100" b="0" dirty="0">
                <a:solidFill>
                  <a:srgbClr val="FF0000"/>
                </a:solidFill>
                <a:latin typeface="MS UI Gothic" panose="020B0600070205080204" pitchFamily="50" charset="-128"/>
                <a:ea typeface="MS UI Gothic" panose="020B0600070205080204" pitchFamily="50" charset="-128"/>
              </a:rPr>
              <a:t>秘密情報の</a:t>
            </a:r>
            <a:r>
              <a:rPr lang="ja-JP" altLang="en-US" sz="1100" b="0" dirty="0">
                <a:latin typeface="MS UI Gothic" panose="020B0600070205080204" pitchFamily="50" charset="-128"/>
                <a:ea typeface="MS UI Gothic" panose="020B0600070205080204" pitchFamily="50" charset="-128"/>
              </a:rPr>
              <a:t>書き込みは行わない。</a:t>
            </a:r>
            <a:endParaRPr lang="en-US" altLang="ja-JP"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tabLst>
                <a:tab pos="269875" algn="l"/>
              </a:tabLst>
            </a:pPr>
            <a:r>
              <a:rPr lang="ja-JP" altLang="en-US" sz="1100" b="0" dirty="0">
                <a:latin typeface="MS UI Gothic" panose="020B0600070205080204" pitchFamily="50" charset="-128"/>
                <a:ea typeface="MS UI Gothic" panose="020B0600070205080204" pitchFamily="50" charset="-128"/>
              </a:rPr>
              <a:t> 取引先従業者と</a:t>
            </a:r>
            <a:r>
              <a:rPr lang="en-US" altLang="ja-JP" sz="1100" b="0" dirty="0">
                <a:latin typeface="MS UI Gothic" panose="020B0600070205080204" pitchFamily="50" charset="-128"/>
                <a:ea typeface="MS UI Gothic" panose="020B0600070205080204" pitchFamily="50" charset="-128"/>
              </a:rPr>
              <a:t>SNS</a:t>
            </a:r>
            <a:r>
              <a:rPr lang="ja-JP" altLang="en-US" sz="1100" b="0" dirty="0">
                <a:latin typeface="MS UI Gothic" panose="020B0600070205080204" pitchFamily="50" charset="-128"/>
                <a:ea typeface="MS UI Gothic" panose="020B0600070205080204" pitchFamily="50" charset="-128"/>
              </a:rPr>
              <a:t>上で私的に交流する場合、双方の立場をわきまえ、社会人として</a:t>
            </a:r>
            <a:r>
              <a:rPr lang="en-US" altLang="ja-JP" sz="1100" b="0" dirty="0">
                <a:latin typeface="MS UI Gothic" panose="020B0600070205080204" pitchFamily="50" charset="-128"/>
                <a:ea typeface="MS UI Gothic" panose="020B0600070205080204" pitchFamily="50" charset="-128"/>
              </a:rPr>
              <a:t>	</a:t>
            </a:r>
            <a:r>
              <a:rPr lang="ja-JP" altLang="en-US" sz="1100" b="0" dirty="0">
                <a:latin typeface="MS UI Gothic" panose="020B0600070205080204" pitchFamily="50" charset="-128"/>
                <a:ea typeface="MS UI Gothic" panose="020B0600070205080204" pitchFamily="50" charset="-128"/>
              </a:rPr>
              <a:t>良識の範囲で交流する。</a:t>
            </a: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セキュリティ設定を行い、アカウントの乗っ取り、なりすましに注意する。</a:t>
            </a:r>
          </a:p>
          <a:p>
            <a:pPr marL="171450" indent="6350" eaLnBrk="1" hangingPunct="1">
              <a:buClr>
                <a:srgbClr val="C00000"/>
              </a:buClr>
              <a:buFont typeface="Wingdings" panose="05000000000000000000" pitchFamily="2" charset="2"/>
              <a:buChar char="Ø"/>
              <a:tabLst>
                <a:tab pos="266700" algn="l"/>
              </a:tabLst>
            </a:pPr>
            <a:r>
              <a:rPr lang="ja-JP" altLang="en-US" sz="1100" b="0" dirty="0">
                <a:latin typeface="MS UI Gothic" panose="020B0600070205080204" pitchFamily="50" charset="-128"/>
                <a:ea typeface="MS UI Gothic" panose="020B0600070205080204" pitchFamily="50" charset="-128"/>
              </a:rPr>
              <a:t> 使用する</a:t>
            </a:r>
            <a:r>
              <a:rPr lang="ja-JP" altLang="en-US" sz="1100" b="0" dirty="0">
                <a:solidFill>
                  <a:srgbClr val="FF0000"/>
                </a:solidFill>
                <a:latin typeface="MS UI Gothic" panose="020B0600070205080204" pitchFamily="50" charset="-128"/>
                <a:ea typeface="MS UI Gothic" panose="020B0600070205080204" pitchFamily="50" charset="-128"/>
              </a:rPr>
              <a:t>スマートフォン、タブレット端末上</a:t>
            </a:r>
            <a:r>
              <a:rPr lang="ja-JP" altLang="en-US" sz="1100" b="0" dirty="0">
                <a:latin typeface="MS UI Gothic" panose="020B0600070205080204" pitchFamily="50" charset="-128"/>
                <a:ea typeface="MS UI Gothic" panose="020B0600070205080204" pitchFamily="50" charset="-128"/>
              </a:rPr>
              <a:t>のデータ、写真、位置情報が、予期せず公開さ</a:t>
            </a:r>
            <a:r>
              <a:rPr lang="en-US" altLang="ja-JP" sz="1100" b="0" dirty="0">
                <a:latin typeface="MS UI Gothic" panose="020B0600070205080204" pitchFamily="50" charset="-128"/>
                <a:ea typeface="MS UI Gothic" panose="020B0600070205080204" pitchFamily="50" charset="-128"/>
              </a:rPr>
              <a:t>	</a:t>
            </a:r>
            <a:r>
              <a:rPr lang="ja-JP" altLang="en-US" sz="1100" b="0" dirty="0" err="1">
                <a:latin typeface="MS UI Gothic" panose="020B0600070205080204" pitchFamily="50" charset="-128"/>
                <a:ea typeface="MS UI Gothic" panose="020B0600070205080204" pitchFamily="50" charset="-128"/>
              </a:rPr>
              <a:t>れる</a:t>
            </a:r>
            <a:r>
              <a:rPr lang="ja-JP" altLang="en-US" sz="1100" b="0" dirty="0">
                <a:latin typeface="MS UI Gothic" panose="020B0600070205080204" pitchFamily="50" charset="-128"/>
                <a:ea typeface="MS UI Gothic" panose="020B0600070205080204" pitchFamily="50" charset="-128"/>
              </a:rPr>
              <a:t>可能性のあることに注意する。</a:t>
            </a:r>
            <a:endParaRPr lang="en-US" altLang="ja-JP"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endParaRPr lang="en-US" altLang="ja-JP" sz="1100" b="0" dirty="0">
              <a:latin typeface="MS UI Gothic" panose="020B0600070205080204" pitchFamily="50" charset="-128"/>
              <a:ea typeface="MS UI Gothic" panose="020B0600070205080204" pitchFamily="50" charset="-128"/>
            </a:endParaRPr>
          </a:p>
          <a:p>
            <a:pPr marL="171450" eaLnBrk="1" hangingPunct="1">
              <a:buClr>
                <a:srgbClr val="C00000"/>
              </a:buClr>
            </a:pPr>
            <a:endParaRPr lang="en-US" altLang="ja-JP" sz="1100" b="0" dirty="0">
              <a:latin typeface="MS UI Gothic" panose="020B0600070205080204" pitchFamily="50" charset="-128"/>
              <a:ea typeface="MS UI Gothic" panose="020B0600070205080204" pitchFamily="50" charset="-128"/>
            </a:endParaRPr>
          </a:p>
        </p:txBody>
      </p:sp>
      <p:grpSp>
        <p:nvGrpSpPr>
          <p:cNvPr id="15" name="グループ化 14"/>
          <p:cNvGrpSpPr/>
          <p:nvPr/>
        </p:nvGrpSpPr>
        <p:grpSpPr>
          <a:xfrm>
            <a:off x="184566" y="4690863"/>
            <a:ext cx="3600000" cy="376754"/>
            <a:chOff x="533398" y="1077911"/>
            <a:chExt cx="4717345" cy="493689"/>
          </a:xfrm>
        </p:grpSpPr>
        <p:sp>
          <p:nvSpPr>
            <p:cNvPr id="16"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7"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8" name="テキスト ボックス 17"/>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データのバックアップ</a:t>
              </a:r>
            </a:p>
          </p:txBody>
        </p:sp>
      </p:grpSp>
      <p:graphicFrame>
        <p:nvGraphicFramePr>
          <p:cNvPr id="19" name="表 18"/>
          <p:cNvGraphicFramePr>
            <a:graphicFrameLocks noGrp="1"/>
          </p:cNvGraphicFramePr>
          <p:nvPr>
            <p:extLst>
              <p:ext uri="{D42A27DB-BD31-4B8C-83A1-F6EECF244321}">
                <p14:modId xmlns:p14="http://schemas.microsoft.com/office/powerpoint/2010/main" val="1641596931"/>
              </p:ext>
            </p:extLst>
          </p:nvPr>
        </p:nvGraphicFramePr>
        <p:xfrm>
          <a:off x="184566" y="5861463"/>
          <a:ext cx="4908644" cy="1067462"/>
        </p:xfrm>
        <a:graphic>
          <a:graphicData uri="http://schemas.openxmlformats.org/drawingml/2006/table">
            <a:tbl>
              <a:tblPr firstRow="1" bandRow="1">
                <a:tableStyleId>{5940675A-B579-460E-94D1-54222C63F5DA}</a:tableStyleId>
              </a:tblPr>
              <a:tblGrid>
                <a:gridCol w="1047468">
                  <a:extLst>
                    <a:ext uri="{9D8B030D-6E8A-4147-A177-3AD203B41FA5}">
                      <a16:colId xmlns="" xmlns:a16="http://schemas.microsoft.com/office/drawing/2014/main" val="20000"/>
                    </a:ext>
                  </a:extLst>
                </a:gridCol>
                <a:gridCol w="1164657">
                  <a:extLst>
                    <a:ext uri="{9D8B030D-6E8A-4147-A177-3AD203B41FA5}">
                      <a16:colId xmlns="" xmlns:a16="http://schemas.microsoft.com/office/drawing/2014/main" val="20001"/>
                    </a:ext>
                  </a:extLst>
                </a:gridCol>
                <a:gridCol w="972151">
                  <a:extLst>
                    <a:ext uri="{9D8B030D-6E8A-4147-A177-3AD203B41FA5}">
                      <a16:colId xmlns="" xmlns:a16="http://schemas.microsoft.com/office/drawing/2014/main" val="20002"/>
                    </a:ext>
                  </a:extLst>
                </a:gridCol>
                <a:gridCol w="895150">
                  <a:extLst>
                    <a:ext uri="{9D8B030D-6E8A-4147-A177-3AD203B41FA5}">
                      <a16:colId xmlns="" xmlns:a16="http://schemas.microsoft.com/office/drawing/2014/main" val="20003"/>
                    </a:ext>
                  </a:extLst>
                </a:gridCol>
                <a:gridCol w="829218">
                  <a:extLst>
                    <a:ext uri="{9D8B030D-6E8A-4147-A177-3AD203B41FA5}">
                      <a16:colId xmlns="" xmlns:a16="http://schemas.microsoft.com/office/drawing/2014/main" val="20004"/>
                    </a:ext>
                  </a:extLst>
                </a:gridCol>
              </a:tblGrid>
              <a:tr h="274982">
                <a:tc>
                  <a:txBody>
                    <a:bodyPr/>
                    <a:lstStyle/>
                    <a:p>
                      <a:pPr algn="ctr"/>
                      <a:r>
                        <a:rPr kumimoji="1" lang="ja-JP" altLang="en-US" sz="1200" b="0" kern="1200" dirty="0">
                          <a:solidFill>
                            <a:schemeClr val="tx1"/>
                          </a:solidFill>
                          <a:latin typeface="MS UI Gothic" panose="020B0600070205080204" pitchFamily="50" charset="-128"/>
                          <a:ea typeface="MS UI Gothic" panose="020B0600070205080204" pitchFamily="50" charset="-128"/>
                          <a:cs typeface="+mn-cs"/>
                        </a:rPr>
                        <a:t>機器名</a:t>
                      </a:r>
                    </a:p>
                  </a:txBody>
                  <a:tcPr/>
                </a:tc>
                <a:tc>
                  <a:txBody>
                    <a:bodyPr/>
                    <a:lstStyle/>
                    <a:p>
                      <a:pPr algn="ctr"/>
                      <a:r>
                        <a:rPr kumimoji="1" lang="ja-JP" altLang="en-US" sz="1200" b="0" kern="1200" dirty="0">
                          <a:solidFill>
                            <a:schemeClr val="tx1"/>
                          </a:solidFill>
                          <a:latin typeface="MS UI Gothic" panose="020B0600070205080204" pitchFamily="50" charset="-128"/>
                          <a:ea typeface="MS UI Gothic" panose="020B0600070205080204" pitchFamily="50" charset="-128"/>
                          <a:cs typeface="+mn-cs"/>
                        </a:rPr>
                        <a:t>対象</a:t>
                      </a:r>
                    </a:p>
                  </a:txBody>
                  <a:tcPr/>
                </a:tc>
                <a:tc>
                  <a:txBody>
                    <a:bodyPr/>
                    <a:lstStyle/>
                    <a:p>
                      <a:pPr algn="ctr"/>
                      <a:r>
                        <a:rPr kumimoji="1" lang="ja-JP" altLang="en-US" sz="1200" b="0" kern="1200" dirty="0">
                          <a:solidFill>
                            <a:schemeClr val="tx1"/>
                          </a:solidFill>
                          <a:latin typeface="MS UI Gothic" panose="020B0600070205080204" pitchFamily="50" charset="-128"/>
                          <a:ea typeface="MS UI Gothic" panose="020B0600070205080204" pitchFamily="50" charset="-128"/>
                          <a:cs typeface="+mn-cs"/>
                        </a:rPr>
                        <a:t>方法</a:t>
                      </a:r>
                    </a:p>
                  </a:txBody>
                  <a:tcPr/>
                </a:tc>
                <a:tc>
                  <a:txBody>
                    <a:bodyPr/>
                    <a:lstStyle/>
                    <a:p>
                      <a:pPr algn="ctr"/>
                      <a:r>
                        <a:rPr kumimoji="1" lang="ja-JP" altLang="en-US" sz="1200" b="0" kern="1200" dirty="0">
                          <a:solidFill>
                            <a:schemeClr val="tx1"/>
                          </a:solidFill>
                          <a:latin typeface="MS UI Gothic" panose="020B0600070205080204" pitchFamily="50" charset="-128"/>
                          <a:ea typeface="MS UI Gothic" panose="020B0600070205080204" pitchFamily="50" charset="-128"/>
                          <a:cs typeface="+mn-cs"/>
                        </a:rPr>
                        <a:t>保管媒体</a:t>
                      </a:r>
                    </a:p>
                  </a:txBody>
                  <a:tcPr/>
                </a:tc>
                <a:tc>
                  <a:txBody>
                    <a:bodyPr/>
                    <a:lstStyle/>
                    <a:p>
                      <a:pPr algn="ctr"/>
                      <a:r>
                        <a:rPr kumimoji="1" lang="ja-JP" altLang="en-US" sz="1200" b="0" kern="1200" dirty="0">
                          <a:solidFill>
                            <a:schemeClr val="tx1"/>
                          </a:solidFill>
                          <a:latin typeface="MS UI Gothic" panose="020B0600070205080204" pitchFamily="50" charset="-128"/>
                          <a:ea typeface="MS UI Gothic" panose="020B0600070205080204" pitchFamily="50" charset="-128"/>
                          <a:cs typeface="+mn-cs"/>
                        </a:rPr>
                        <a:t>頻度</a:t>
                      </a:r>
                    </a:p>
                  </a:txBody>
                  <a:tcPr/>
                </a:tc>
                <a:extLst>
                  <a:ext uri="{0D108BD9-81ED-4DB2-BD59-A6C34878D82A}">
                    <a16:rowId xmlns="" xmlns:a16="http://schemas.microsoft.com/office/drawing/2014/main" val="10000"/>
                  </a:ext>
                </a:extLst>
              </a:tr>
              <a:tr h="274982">
                <a:tc>
                  <a:txBody>
                    <a:bodyPr/>
                    <a:lstStyle/>
                    <a:p>
                      <a:r>
                        <a:rPr lang="ja-JP" altLang="en-US" sz="1000" dirty="0">
                          <a:solidFill>
                            <a:srgbClr val="FF0000"/>
                          </a:solidFill>
                          <a:latin typeface="MS UI Gothic" panose="020B0600070205080204" pitchFamily="50" charset="-128"/>
                          <a:ea typeface="MS UI Gothic" panose="020B0600070205080204" pitchFamily="50" charset="-128"/>
                        </a:rPr>
                        <a:t>○○</a:t>
                      </a:r>
                      <a:r>
                        <a:rPr kumimoji="1" lang="ja-JP" altLang="en-US" sz="1000" b="0" kern="1200" dirty="0">
                          <a:solidFill>
                            <a:srgbClr val="FF0000"/>
                          </a:solidFill>
                          <a:latin typeface="MS UI Gothic" panose="020B0600070205080204" pitchFamily="50" charset="-128"/>
                          <a:ea typeface="MS UI Gothic" panose="020B0600070205080204" pitchFamily="50" charset="-128"/>
                          <a:cs typeface="+mn-cs"/>
                        </a:rPr>
                        <a:t>サーバー</a:t>
                      </a:r>
                    </a:p>
                  </a:txBody>
                  <a:tcPr anchor="ctr"/>
                </a:tc>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00" b="0" kern="1200" dirty="0">
                          <a:solidFill>
                            <a:srgbClr val="FF0000"/>
                          </a:solidFill>
                          <a:latin typeface="MS UI Gothic" panose="020B0600070205080204" pitchFamily="50" charset="-128"/>
                          <a:ea typeface="MS UI Gothic" panose="020B0600070205080204" pitchFamily="50" charset="-128"/>
                          <a:cs typeface="+mn-cs"/>
                        </a:rPr>
                        <a:t>システムファイル</a:t>
                      </a:r>
                    </a:p>
                    <a:p>
                      <a:r>
                        <a:rPr kumimoji="1" lang="ja-JP" altLang="en-US" sz="1000" b="0" kern="1200" dirty="0">
                          <a:solidFill>
                            <a:srgbClr val="FF0000"/>
                          </a:solidFill>
                          <a:latin typeface="MS UI Gothic" panose="020B0600070205080204" pitchFamily="50" charset="-128"/>
                          <a:ea typeface="MS UI Gothic" panose="020B0600070205080204" pitchFamily="50" charset="-128"/>
                          <a:cs typeface="+mn-cs"/>
                        </a:rPr>
                        <a:t>ユーザーファイル</a:t>
                      </a:r>
                    </a:p>
                  </a:txBody>
                  <a:tcPr anchor="ctr"/>
                </a:tc>
                <a:tc>
                  <a:txBody>
                    <a:bodyPr/>
                    <a:lstStyle/>
                    <a:p>
                      <a:r>
                        <a:rPr kumimoji="1" lang="en-US" altLang="ja-JP" sz="1000" b="0" kern="1200" dirty="0">
                          <a:solidFill>
                            <a:srgbClr val="FF0000"/>
                          </a:solidFill>
                          <a:latin typeface="MS UI Gothic" panose="020B0600070205080204" pitchFamily="50" charset="-128"/>
                          <a:ea typeface="MS UI Gothic" panose="020B0600070205080204" pitchFamily="50" charset="-128"/>
                          <a:cs typeface="+mn-cs"/>
                        </a:rPr>
                        <a:t>Windows</a:t>
                      </a:r>
                    </a:p>
                    <a:p>
                      <a:r>
                        <a:rPr kumimoji="1" lang="ja-JP" altLang="en-US" sz="1000" b="0" kern="1200" dirty="0">
                          <a:solidFill>
                            <a:srgbClr val="FF0000"/>
                          </a:solidFill>
                          <a:latin typeface="MS UI Gothic" panose="020B0600070205080204" pitchFamily="50" charset="-128"/>
                          <a:ea typeface="MS UI Gothic" panose="020B0600070205080204" pitchFamily="50" charset="-128"/>
                          <a:cs typeface="+mn-cs"/>
                        </a:rPr>
                        <a:t>バックアップ</a:t>
                      </a:r>
                    </a:p>
                  </a:txBody>
                  <a:tcPr anchor="ctr"/>
                </a:tc>
                <a:tc>
                  <a:txBody>
                    <a:bodyPr/>
                    <a:lstStyle/>
                    <a:p>
                      <a:r>
                        <a:rPr kumimoji="1" lang="ja-JP" altLang="en-US" sz="1000" b="0" kern="1200" dirty="0">
                          <a:solidFill>
                            <a:srgbClr val="FF0000"/>
                          </a:solidFill>
                          <a:latin typeface="MS UI Gothic" panose="020B0600070205080204" pitchFamily="50" charset="-128"/>
                          <a:ea typeface="MS UI Gothic" panose="020B0600070205080204" pitchFamily="50" charset="-128"/>
                          <a:cs typeface="+mn-cs"/>
                        </a:rPr>
                        <a:t>外付け</a:t>
                      </a:r>
                      <a:r>
                        <a:rPr kumimoji="1" lang="en-US" altLang="ja-JP" sz="1000" b="0" kern="1200" dirty="0">
                          <a:solidFill>
                            <a:srgbClr val="FF0000"/>
                          </a:solidFill>
                          <a:latin typeface="MS UI Gothic" panose="020B0600070205080204" pitchFamily="50" charset="-128"/>
                          <a:ea typeface="MS UI Gothic" panose="020B0600070205080204" pitchFamily="50" charset="-128"/>
                          <a:cs typeface="+mn-cs"/>
                        </a:rPr>
                        <a:t>HDD</a:t>
                      </a:r>
                      <a:endParaRPr kumimoji="1" lang="ja-JP" altLang="en-US" sz="1000" b="0" kern="1200" dirty="0">
                        <a:solidFill>
                          <a:srgbClr val="FF0000"/>
                        </a:solidFill>
                        <a:latin typeface="MS UI Gothic" panose="020B0600070205080204" pitchFamily="50" charset="-128"/>
                        <a:ea typeface="MS UI Gothic" panose="020B0600070205080204" pitchFamily="50" charset="-128"/>
                        <a:cs typeface="+mn-cs"/>
                      </a:endParaRPr>
                    </a:p>
                  </a:txBody>
                  <a:tcPr anchor="ctr"/>
                </a:tc>
                <a:tc>
                  <a:txBody>
                    <a:bodyPr/>
                    <a:lstStyle/>
                    <a:p>
                      <a:pPr algn="ctr"/>
                      <a:r>
                        <a:rPr kumimoji="1" lang="ja-JP" altLang="en-US" sz="1000" b="0" kern="1200" dirty="0">
                          <a:solidFill>
                            <a:srgbClr val="FF0000"/>
                          </a:solidFill>
                          <a:latin typeface="MS UI Gothic" panose="020B0600070205080204" pitchFamily="50" charset="-128"/>
                          <a:ea typeface="MS UI Gothic" panose="020B0600070205080204" pitchFamily="50" charset="-128"/>
                          <a:cs typeface="+mn-cs"/>
                        </a:rPr>
                        <a:t>毎週</a:t>
                      </a:r>
                    </a:p>
                  </a:txBody>
                  <a:tcPr anchor="ctr"/>
                </a:tc>
                <a:extLst>
                  <a:ext uri="{0D108BD9-81ED-4DB2-BD59-A6C34878D82A}">
                    <a16:rowId xmlns="" xmlns:a16="http://schemas.microsoft.com/office/drawing/2014/main" val="10001"/>
                  </a:ext>
                </a:extLst>
              </a:tr>
              <a:tr h="274982">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00" b="0" kern="1200" dirty="0">
                          <a:solidFill>
                            <a:srgbClr val="FF0000"/>
                          </a:solidFill>
                          <a:latin typeface="MS UI Gothic" panose="020B0600070205080204" pitchFamily="50" charset="-128"/>
                          <a:ea typeface="MS UI Gothic" panose="020B0600070205080204" pitchFamily="50" charset="-128"/>
                          <a:cs typeface="+mn-cs"/>
                        </a:rPr>
                        <a:t>設計図保存</a:t>
                      </a:r>
                      <a:endParaRPr kumimoji="1" lang="en-US" altLang="ja-JP" sz="1000" b="0" kern="1200" dirty="0">
                        <a:solidFill>
                          <a:srgbClr val="FF0000"/>
                        </a:solidFill>
                        <a:latin typeface="MS UI Gothic" panose="020B0600070205080204" pitchFamily="50" charset="-128"/>
                        <a:ea typeface="MS UI Gothic" panose="020B0600070205080204" pitchFamily="50" charset="-128"/>
                        <a:cs typeface="+mn-cs"/>
                      </a:endParaRPr>
                    </a:p>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00" b="0" kern="1200" dirty="0">
                          <a:solidFill>
                            <a:srgbClr val="FF0000"/>
                          </a:solidFill>
                          <a:latin typeface="MS UI Gothic" panose="020B0600070205080204" pitchFamily="50" charset="-128"/>
                          <a:ea typeface="MS UI Gothic" panose="020B0600070205080204" pitchFamily="50" charset="-128"/>
                          <a:cs typeface="+mn-cs"/>
                        </a:rPr>
                        <a:t>サーバー</a:t>
                      </a:r>
                    </a:p>
                  </a:txBody>
                  <a:tcPr anchor="ctr"/>
                </a:tc>
                <a:tc>
                  <a:txBody>
                    <a:bodyPr/>
                    <a:lstStyle/>
                    <a:p>
                      <a:r>
                        <a:rPr kumimoji="1" lang="ja-JP" altLang="en-US" sz="1000" b="0" kern="1200" dirty="0">
                          <a:solidFill>
                            <a:srgbClr val="FF0000"/>
                          </a:solidFill>
                          <a:latin typeface="MS UI Gothic" panose="020B0600070205080204" pitchFamily="50" charset="-128"/>
                          <a:ea typeface="MS UI Gothic" panose="020B0600070205080204" pitchFamily="50" charset="-128"/>
                          <a:cs typeface="+mn-cs"/>
                        </a:rPr>
                        <a:t>ファイルバックアップ</a:t>
                      </a:r>
                    </a:p>
                  </a:txBody>
                  <a:tcPr anchor="ctr"/>
                </a:tc>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lang="ja-JP" altLang="en-US" sz="1000" dirty="0">
                          <a:solidFill>
                            <a:srgbClr val="FF0000"/>
                          </a:solidFill>
                          <a:latin typeface="MS UI Gothic" panose="020B0600070205080204" pitchFamily="50" charset="-128"/>
                          <a:ea typeface="MS UI Gothic" panose="020B0600070205080204" pitchFamily="50" charset="-128"/>
                        </a:rPr>
                        <a:t>○○</a:t>
                      </a:r>
                      <a:r>
                        <a:rPr kumimoji="1" lang="ja-JP" altLang="en-US" sz="1000" b="0" kern="1200" dirty="0">
                          <a:solidFill>
                            <a:srgbClr val="FF0000"/>
                          </a:solidFill>
                          <a:latin typeface="MS UI Gothic" panose="020B0600070205080204" pitchFamily="50" charset="-128"/>
                          <a:ea typeface="MS UI Gothic" panose="020B0600070205080204" pitchFamily="50" charset="-128"/>
                          <a:cs typeface="+mn-cs"/>
                        </a:rPr>
                        <a:t>同期ツール</a:t>
                      </a:r>
                    </a:p>
                  </a:txBody>
                  <a:tcPr anchor="ctr"/>
                </a:tc>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00" b="0" kern="1200" dirty="0">
                          <a:solidFill>
                            <a:srgbClr val="FF0000"/>
                          </a:solidFill>
                          <a:latin typeface="MS UI Gothic" panose="020B0600070205080204" pitchFamily="50" charset="-128"/>
                          <a:ea typeface="MS UI Gothic" panose="020B0600070205080204" pitchFamily="50" charset="-128"/>
                          <a:cs typeface="+mn-cs"/>
                        </a:rPr>
                        <a:t>外付け</a:t>
                      </a:r>
                      <a:r>
                        <a:rPr kumimoji="1" lang="en-US" altLang="ja-JP" sz="1000" b="0" kern="1200" dirty="0">
                          <a:solidFill>
                            <a:srgbClr val="FF0000"/>
                          </a:solidFill>
                          <a:latin typeface="MS UI Gothic" panose="020B0600070205080204" pitchFamily="50" charset="-128"/>
                          <a:ea typeface="MS UI Gothic" panose="020B0600070205080204" pitchFamily="50" charset="-128"/>
                          <a:cs typeface="+mn-cs"/>
                        </a:rPr>
                        <a:t>HDD</a:t>
                      </a:r>
                      <a:endParaRPr kumimoji="1" lang="ja-JP" altLang="en-US" sz="1000" b="0" kern="1200" dirty="0">
                        <a:solidFill>
                          <a:srgbClr val="FF0000"/>
                        </a:solidFill>
                        <a:latin typeface="MS UI Gothic" panose="020B0600070205080204" pitchFamily="50" charset="-128"/>
                        <a:ea typeface="MS UI Gothic" panose="020B0600070205080204" pitchFamily="50" charset="-128"/>
                        <a:cs typeface="+mn-cs"/>
                      </a:endParaRPr>
                    </a:p>
                  </a:txBody>
                  <a:tcPr anchor="ctr"/>
                </a:tc>
                <a:tc>
                  <a:txBody>
                    <a:bodyPr/>
                    <a:lstStyle/>
                    <a:p>
                      <a:pPr marL="0" marR="0" lvl="0" indent="0" algn="ctr" defTabSz="532729" rtl="0" eaLnBrk="1" fontAlgn="auto" latinLnBrk="0" hangingPunct="1">
                        <a:lnSpc>
                          <a:spcPct val="100000"/>
                        </a:lnSpc>
                        <a:spcBef>
                          <a:spcPts val="0"/>
                        </a:spcBef>
                        <a:spcAft>
                          <a:spcPts val="0"/>
                        </a:spcAft>
                        <a:buClrTx/>
                        <a:buSzTx/>
                        <a:buFontTx/>
                        <a:buNone/>
                        <a:tabLst/>
                        <a:defRPr/>
                      </a:pPr>
                      <a:r>
                        <a:rPr kumimoji="1" lang="ja-JP" altLang="en-US" sz="1000" b="0" kern="1200" dirty="0">
                          <a:solidFill>
                            <a:srgbClr val="FF0000"/>
                          </a:solidFill>
                          <a:latin typeface="MS UI Gothic" panose="020B0600070205080204" pitchFamily="50" charset="-128"/>
                          <a:ea typeface="MS UI Gothic" panose="020B0600070205080204" pitchFamily="50" charset="-128"/>
                          <a:cs typeface="+mn-cs"/>
                        </a:rPr>
                        <a:t>毎日</a:t>
                      </a:r>
                    </a:p>
                  </a:txBody>
                  <a:tcPr anchor="ctr"/>
                </a:tc>
                <a:extLst>
                  <a:ext uri="{0D108BD9-81ED-4DB2-BD59-A6C34878D82A}">
                    <a16:rowId xmlns="" xmlns:a16="http://schemas.microsoft.com/office/drawing/2014/main" val="10002"/>
                  </a:ext>
                </a:extLst>
              </a:tr>
            </a:tbl>
          </a:graphicData>
        </a:graphic>
      </p:graphicFrame>
      <p:sp>
        <p:nvSpPr>
          <p:cNvPr id="20" name="Text Box 58"/>
          <p:cNvSpPr txBox="1">
            <a:spLocks noChangeArrowheads="1"/>
          </p:cNvSpPr>
          <p:nvPr/>
        </p:nvSpPr>
        <p:spPr bwMode="auto">
          <a:xfrm>
            <a:off x="2037" y="5147505"/>
            <a:ext cx="5328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spcBef>
                <a:spcPct val="0"/>
              </a:spcBef>
              <a:spcAft>
                <a:spcPct val="0"/>
              </a:spcAft>
              <a:buClr>
                <a:srgbClr val="C00000"/>
              </a:buClr>
              <a:buFont typeface="Wingdings" panose="05000000000000000000" pitchFamily="2" charset="2"/>
              <a:buChar char="l"/>
            </a:pPr>
            <a:r>
              <a:rPr lang="ja-JP" altLang="en-US" b="0" dirty="0">
                <a:latin typeface="Tahoma" panose="020B0604030504040204" pitchFamily="34" charset="0"/>
                <a:ea typeface="MS UI Gothic" panose="020B0600070205080204" pitchFamily="50" charset="-128"/>
              </a:rPr>
              <a:t>重要なデータは以下に指定した</a:t>
            </a:r>
            <a:r>
              <a:rPr lang="ja-JP" altLang="en-US" b="0" dirty="0">
                <a:solidFill>
                  <a:srgbClr val="FF0000"/>
                </a:solidFill>
                <a:latin typeface="Tahoma" panose="020B0604030504040204" pitchFamily="34" charset="0"/>
                <a:ea typeface="MS UI Gothic" panose="020B0600070205080204" pitchFamily="50" charset="-128"/>
              </a:rPr>
              <a:t>サーバー</a:t>
            </a:r>
            <a:r>
              <a:rPr lang="ja-JP" altLang="en-US" b="0" dirty="0">
                <a:latin typeface="Tahoma" panose="020B0604030504040204" pitchFamily="34" charset="0"/>
                <a:ea typeface="MS UI Gothic" panose="020B0600070205080204" pitchFamily="50" charset="-128"/>
              </a:rPr>
              <a:t>に保存する。</a:t>
            </a:r>
            <a:endParaRPr lang="en-US" altLang="ja-JP" b="0" dirty="0">
              <a:latin typeface="Tahoma" panose="020B0604030504040204" pitchFamily="34" charset="0"/>
              <a:ea typeface="MS UI Gothic" panose="020B0600070205080204" pitchFamily="50" charset="-128"/>
            </a:endParaRPr>
          </a:p>
          <a:p>
            <a:pPr eaLnBrk="1" hangingPunct="1">
              <a:buClr>
                <a:srgbClr val="C00000"/>
              </a:buClr>
              <a:buFont typeface="Wingdings" panose="05000000000000000000" pitchFamily="2" charset="2"/>
              <a:buChar char="l"/>
              <a:tabLst>
                <a:tab pos="85725" algn="l"/>
              </a:tabLst>
            </a:pPr>
            <a:r>
              <a:rPr lang="ja-JP" altLang="en-US" b="0" dirty="0">
                <a:solidFill>
                  <a:srgbClr val="FF0000"/>
                </a:solidFill>
                <a:latin typeface="MS UI Gothic" panose="020B0600070205080204" pitchFamily="50" charset="-128"/>
                <a:ea typeface="MS UI Gothic" panose="020B0600070205080204" pitchFamily="50" charset="-128"/>
              </a:rPr>
              <a:t>重要なデータを保存したサーバーの</a:t>
            </a:r>
            <a:r>
              <a:rPr lang="ja-JP" altLang="en-US" b="0" dirty="0">
                <a:latin typeface="MS UI Gothic" panose="020B0600070205080204" pitchFamily="50" charset="-128"/>
                <a:ea typeface="MS UI Gothic" panose="020B0600070205080204" pitchFamily="50" charset="-128"/>
              </a:rPr>
              <a:t>バックアップは、</a:t>
            </a:r>
            <a:r>
              <a:rPr lang="ja-JP" altLang="en-US" b="0" dirty="0">
                <a:solidFill>
                  <a:srgbClr val="FF0000"/>
                </a:solidFill>
                <a:latin typeface="MS UI Gothic" panose="020B0600070205080204" pitchFamily="50" charset="-128"/>
                <a:ea typeface="MS UI Gothic" panose="020B0600070205080204" pitchFamily="50" charset="-128"/>
              </a:rPr>
              <a:t>総務部システム担当</a:t>
            </a:r>
            <a:r>
              <a:rPr lang="ja-JP" altLang="en-US" b="0" dirty="0">
                <a:latin typeface="MS UI Gothic" panose="020B0600070205080204" pitchFamily="50" charset="-128"/>
                <a:ea typeface="MS UI Gothic" panose="020B0600070205080204" pitchFamily="50" charset="-128"/>
              </a:rPr>
              <a:t>が以下の要</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件に従い取得する。</a:t>
            </a:r>
          </a:p>
        </p:txBody>
      </p:sp>
      <p:pic>
        <p:nvPicPr>
          <p:cNvPr id="3" name="図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88994" y="4379406"/>
            <a:ext cx="494286" cy="734286"/>
          </a:xfrm>
          <a:prstGeom prst="rect">
            <a:avLst/>
          </a:prstGeom>
        </p:spPr>
      </p:pic>
      <p:sp>
        <p:nvSpPr>
          <p:cNvPr id="21" name="テキスト ボックス 20"/>
          <p:cNvSpPr txBox="1"/>
          <p:nvPr/>
        </p:nvSpPr>
        <p:spPr>
          <a:xfrm>
            <a:off x="2122826" y="660108"/>
            <a:ext cx="1217000"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１０</a:t>
            </a:r>
            <a:endParaRPr kumimoji="1" lang="ja-JP" altLang="en-US" sz="1050" dirty="0">
              <a:solidFill>
                <a:srgbClr val="FF0000"/>
              </a:solidFill>
            </a:endParaRPr>
          </a:p>
        </p:txBody>
      </p:sp>
      <p:sp>
        <p:nvSpPr>
          <p:cNvPr id="22" name="テキスト ボックス 21"/>
          <p:cNvSpPr txBox="1"/>
          <p:nvPr/>
        </p:nvSpPr>
        <p:spPr>
          <a:xfrm>
            <a:off x="2122826" y="4750636"/>
            <a:ext cx="1217000"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１１</a:t>
            </a:r>
            <a:endParaRPr kumimoji="1" lang="ja-JP" altLang="en-US" sz="1050" dirty="0">
              <a:solidFill>
                <a:srgbClr val="FF0000"/>
              </a:solidFill>
            </a:endParaRPr>
          </a:p>
        </p:txBody>
      </p:sp>
      <p:sp>
        <p:nvSpPr>
          <p:cNvPr id="23" name="スライド番号プレースホルダー 5">
            <a:extLst>
              <a:ext uri="{FF2B5EF4-FFF2-40B4-BE49-F238E27FC236}">
                <a16:creationId xmlns="" xmlns:a16="http://schemas.microsoft.com/office/drawing/2014/main" id="{663C2490-DCF0-4D90-8EDA-64544C545D07}"/>
              </a:ext>
            </a:extLst>
          </p:cNvPr>
          <p:cNvSpPr>
            <a:spLocks noGrp="1"/>
          </p:cNvSpPr>
          <p:nvPr>
            <p:ph type="sldNum" sz="quarter" idx="12"/>
          </p:nvPr>
        </p:nvSpPr>
        <p:spPr>
          <a:xfrm>
            <a:off x="4680000" y="7200000"/>
            <a:ext cx="612000" cy="360000"/>
          </a:xfrm>
        </p:spPr>
        <p:txBody>
          <a:bodyPr/>
          <a:lstStyle/>
          <a:p>
            <a:pPr algn="ctr"/>
            <a:r>
              <a:rPr kumimoji="1" lang="en-US" altLang="ja-JP" dirty="0"/>
              <a:t>&lt; </a:t>
            </a:r>
            <a:fld id="{BA1AACC8-012D-40C1-84DE-4014AE42646F}" type="slidenum">
              <a:rPr kumimoji="1" lang="ja-JP" altLang="en-US" smtClean="0"/>
              <a:pPr algn="ctr"/>
              <a:t>5</a:t>
            </a:fld>
            <a:r>
              <a:rPr kumimoji="1" lang="ja-JP" altLang="en-US" dirty="0"/>
              <a:t> </a:t>
            </a:r>
            <a:r>
              <a:rPr kumimoji="1" lang="en-US" altLang="ja-JP" dirty="0"/>
              <a:t>&gt;</a:t>
            </a:r>
            <a:endParaRPr kumimoji="1" lang="ja-JP" altLang="en-US" dirty="0"/>
          </a:p>
        </p:txBody>
      </p:sp>
      <p:grpSp>
        <p:nvGrpSpPr>
          <p:cNvPr id="24" name="グループ化 23">
            <a:extLst>
              <a:ext uri="{FF2B5EF4-FFF2-40B4-BE49-F238E27FC236}">
                <a16:creationId xmlns="" xmlns:a16="http://schemas.microsoft.com/office/drawing/2014/main" id="{D66AB8ED-1F9D-471A-A9D1-0648CCDF9A1E}"/>
              </a:ext>
            </a:extLst>
          </p:cNvPr>
          <p:cNvGrpSpPr>
            <a:grpSpLocks noChangeAspect="1"/>
          </p:cNvGrpSpPr>
          <p:nvPr/>
        </p:nvGrpSpPr>
        <p:grpSpPr>
          <a:xfrm>
            <a:off x="4087913" y="4690863"/>
            <a:ext cx="538025" cy="474978"/>
            <a:chOff x="4215392" y="480126"/>
            <a:chExt cx="812800" cy="717550"/>
          </a:xfrm>
        </p:grpSpPr>
        <p:sp>
          <p:nvSpPr>
            <p:cNvPr id="25" name="フローチャート: 磁気ディスク 24">
              <a:extLst>
                <a:ext uri="{FF2B5EF4-FFF2-40B4-BE49-F238E27FC236}">
                  <a16:creationId xmlns="" xmlns:a16="http://schemas.microsoft.com/office/drawing/2014/main" id="{699D74FE-147B-45A1-8A9E-5C1319758375}"/>
                </a:ext>
              </a:extLst>
            </p:cNvPr>
            <p:cNvSpPr/>
            <p:nvPr/>
          </p:nvSpPr>
          <p:spPr>
            <a:xfrm>
              <a:off x="4215392" y="480126"/>
              <a:ext cx="812800" cy="717550"/>
            </a:xfrm>
            <a:prstGeom prst="flowChartMagneticDisk">
              <a:avLst/>
            </a:prstGeom>
            <a:gradFill flip="none" rotWithShape="1">
              <a:gsLst>
                <a:gs pos="0">
                  <a:srgbClr val="BBE0E3">
                    <a:lumMod val="67000"/>
                  </a:srgbClr>
                </a:gs>
                <a:gs pos="48000">
                  <a:srgbClr val="BBE0E3">
                    <a:lumMod val="97000"/>
                    <a:lumOff val="3000"/>
                  </a:srgbClr>
                </a:gs>
                <a:gs pos="100000">
                  <a:srgbClr val="BBE0E3">
                    <a:lumMod val="60000"/>
                    <a:lumOff val="40000"/>
                  </a:srgbClr>
                </a:gs>
              </a:gsLst>
              <a:lin ang="16200000" scaled="1"/>
              <a:tileRect/>
            </a:gradFill>
            <a:ln w="3175" cap="flat" cmpd="sng" algn="ctr">
              <a:solidFill>
                <a:srgbClr val="000000"/>
              </a:solidFill>
              <a:prstDash val="solid"/>
            </a:ln>
            <a:effectLst/>
          </p:spPr>
          <p:txBody>
            <a:bodyPr anchor="ctr"/>
            <a:lstStyle/>
            <a:p>
              <a:pPr algn="ctr" eaLnBrk="1" hangingPunct="1">
                <a:defRPr/>
              </a:pPr>
              <a:endParaRPr kumimoji="0" lang="ja-JP" altLang="en-US" kern="0">
                <a:solidFill>
                  <a:srgbClr val="FFFFFF"/>
                </a:solidFill>
                <a:latin typeface="Arial"/>
                <a:ea typeface="ＭＳ Ｐゴシック"/>
              </a:endParaRPr>
            </a:p>
          </p:txBody>
        </p:sp>
        <p:pic>
          <p:nvPicPr>
            <p:cNvPr id="26" name="正方形/長方形 22595">
              <a:extLst>
                <a:ext uri="{FF2B5EF4-FFF2-40B4-BE49-F238E27FC236}">
                  <a16:creationId xmlns="" xmlns:a16="http://schemas.microsoft.com/office/drawing/2014/main" id="{A717999A-A4E1-4F39-96E5-E195D98EDB5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43185" y="553151"/>
              <a:ext cx="55721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547924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2036" y="168"/>
            <a:ext cx="5328000" cy="540000"/>
          </a:xfrm>
          <a:prstGeom prst="rect">
            <a:avLst/>
          </a:prstGeom>
          <a:solidFill>
            <a:srgbClr val="996600"/>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２</a:t>
            </a:r>
            <a:r>
              <a:rPr lang="en-US" altLang="ja-JP"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４</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 仕事中のルール</a:t>
            </a:r>
            <a:endParaRPr lang="ja-JP" altLang="en-US" sz="2800" dirty="0">
              <a:effectLst>
                <a:outerShdw blurRad="38100" dist="38100" dir="2700000" algn="tl">
                  <a:srgbClr val="000000">
                    <a:alpha val="43137"/>
                  </a:srgbClr>
                </a:outerShdw>
              </a:effectLst>
              <a:latin typeface="Arial" pitchFamily="34" charset="0"/>
              <a:ea typeface="HGP創英角ｺﾞｼｯｸUB" panose="020B0900000000000000" pitchFamily="50" charset="-128"/>
            </a:endParaRPr>
          </a:p>
        </p:txBody>
      </p:sp>
      <p:grpSp>
        <p:nvGrpSpPr>
          <p:cNvPr id="4" name="グループ化 3"/>
          <p:cNvGrpSpPr/>
          <p:nvPr/>
        </p:nvGrpSpPr>
        <p:grpSpPr>
          <a:xfrm>
            <a:off x="86636" y="611285"/>
            <a:ext cx="3600000" cy="376754"/>
            <a:chOff x="533398" y="1077911"/>
            <a:chExt cx="4717345" cy="493689"/>
          </a:xfrm>
        </p:grpSpPr>
        <p:sp>
          <p:nvSpPr>
            <p:cNvPr id="5"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6"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7" name="テキスト ボックス 6"/>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クリアデスク・クリアスクリーン</a:t>
              </a:r>
            </a:p>
          </p:txBody>
        </p:sp>
      </p:grpSp>
      <p:sp>
        <p:nvSpPr>
          <p:cNvPr id="8" name="Text Box 58"/>
          <p:cNvSpPr txBox="1">
            <a:spLocks noChangeArrowheads="1"/>
          </p:cNvSpPr>
          <p:nvPr/>
        </p:nvSpPr>
        <p:spPr bwMode="auto">
          <a:xfrm>
            <a:off x="0" y="1011521"/>
            <a:ext cx="5328000" cy="18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5725" algn="l"/>
              </a:tabLst>
            </a:pPr>
            <a:r>
              <a:rPr lang="ja-JP" altLang="en-US" b="0" dirty="0">
                <a:solidFill>
                  <a:srgbClr val="FF0000"/>
                </a:solidFill>
                <a:latin typeface="MS UI Gothic" panose="020B0600070205080204" pitchFamily="50" charset="-128"/>
                <a:ea typeface="MS UI Gothic" panose="020B0600070205080204" pitchFamily="50" charset="-128"/>
              </a:rPr>
              <a:t> 重要書類、スマートフォン、携帯電話、重要な情報を保存した</a:t>
            </a:r>
            <a:r>
              <a:rPr lang="en-US" altLang="ja-JP" b="0" dirty="0">
                <a:solidFill>
                  <a:srgbClr val="FF0000"/>
                </a:solidFill>
                <a:latin typeface="MS UI Gothic" panose="020B0600070205080204" pitchFamily="50" charset="-128"/>
                <a:ea typeface="MS UI Gothic" panose="020B0600070205080204" pitchFamily="50" charset="-128"/>
              </a:rPr>
              <a:t>USB</a:t>
            </a:r>
            <a:r>
              <a:rPr lang="ja-JP" altLang="en-US" b="0" dirty="0">
                <a:solidFill>
                  <a:srgbClr val="FF0000"/>
                </a:solidFill>
                <a:latin typeface="MS UI Gothic" panose="020B0600070205080204" pitchFamily="50" charset="-128"/>
                <a:ea typeface="MS UI Gothic" panose="020B0600070205080204" pitchFamily="50" charset="-128"/>
              </a:rPr>
              <a:t>メモリ、小型ハー</a:t>
            </a: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solidFill>
                  <a:srgbClr val="FF0000"/>
                </a:solidFill>
                <a:latin typeface="MS UI Gothic" panose="020B0600070205080204" pitchFamily="50" charset="-128"/>
                <a:ea typeface="MS UI Gothic" panose="020B0600070205080204" pitchFamily="50" charset="-128"/>
              </a:rPr>
              <a:t>ドディスク、</a:t>
            </a:r>
            <a:r>
              <a:rPr lang="en-US" altLang="ja-JP" b="0" dirty="0">
                <a:solidFill>
                  <a:srgbClr val="FF0000"/>
                </a:solidFill>
                <a:latin typeface="MS UI Gothic" panose="020B0600070205080204" pitchFamily="50" charset="-128"/>
                <a:ea typeface="MS UI Gothic" panose="020B0600070205080204" pitchFamily="50" charset="-128"/>
              </a:rPr>
              <a:t>CD</a:t>
            </a:r>
            <a:r>
              <a:rPr lang="ja-JP" altLang="en-US" b="0" dirty="0">
                <a:solidFill>
                  <a:srgbClr val="FF0000"/>
                </a:solidFill>
                <a:latin typeface="MS UI Gothic" panose="020B0600070205080204" pitchFamily="50" charset="-128"/>
                <a:ea typeface="MS UI Gothic" panose="020B0600070205080204" pitchFamily="50" charset="-128"/>
              </a:rPr>
              <a:t>等の電子媒体など</a:t>
            </a:r>
            <a:r>
              <a:rPr lang="ja-JP" altLang="en-US" b="0" dirty="0">
                <a:latin typeface="MS UI Gothic" panose="020B0600070205080204" pitchFamily="50" charset="-128"/>
                <a:ea typeface="MS UI Gothic" panose="020B0600070205080204" pitchFamily="50" charset="-128"/>
              </a:rPr>
              <a:t>を業務利用時以外は机上に放置せず、クリアデス</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クを徹底する。</a:t>
            </a:r>
            <a:endParaRPr lang="en-US" altLang="ja-JP" b="0" dirty="0">
              <a:latin typeface="MS UI Gothic" panose="020B0600070205080204" pitchFamily="50" charset="-128"/>
              <a:ea typeface="MS UI Gothic" panose="020B0600070205080204" pitchFamily="50" charset="-128"/>
            </a:endParaRPr>
          </a:p>
          <a:p>
            <a:pPr eaLnBrk="1" hangingPunct="1">
              <a:buClr>
                <a:srgbClr val="C00000"/>
              </a:buClr>
              <a:buFont typeface="Wingdings" panose="05000000000000000000" pitchFamily="2" charset="2"/>
              <a:buChar char="l"/>
              <a:tabLst>
                <a:tab pos="85725" algn="l"/>
              </a:tabLst>
            </a:pPr>
            <a:r>
              <a:rPr lang="ja-JP" altLang="en-US" b="0" dirty="0">
                <a:latin typeface="MS UI Gothic" panose="020B0600070205080204" pitchFamily="50" charset="-128"/>
                <a:ea typeface="MS UI Gothic" panose="020B0600070205080204" pitchFamily="50" charset="-128"/>
              </a:rPr>
              <a:t> 離席時には以下のいずれかによりパソコンの画面をロックし、クリアスクリーンを</a:t>
            </a:r>
            <a:r>
              <a:rPr lang="ja-JP" altLang="en-US" b="0" dirty="0" err="1">
                <a:latin typeface="MS UI Gothic" panose="020B0600070205080204" pitchFamily="50" charset="-128"/>
                <a:ea typeface="MS UI Gothic" panose="020B0600070205080204" pitchFamily="50" charset="-128"/>
              </a:rPr>
              <a:t>徹底す</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る。</a:t>
            </a:r>
            <a:endParaRPr lang="en-US" altLang="ja-JP"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スクリーンセーバー起動時間を</a:t>
            </a:r>
            <a:r>
              <a:rPr lang="en-US" altLang="ja-JP" sz="1100" b="0" dirty="0">
                <a:solidFill>
                  <a:srgbClr val="FF0000"/>
                </a:solidFill>
                <a:latin typeface="MS UI Gothic" panose="020B0600070205080204" pitchFamily="50" charset="-128"/>
                <a:ea typeface="MS UI Gothic" panose="020B0600070205080204" pitchFamily="50" charset="-128"/>
              </a:rPr>
              <a:t>5</a:t>
            </a:r>
            <a:r>
              <a:rPr lang="ja-JP" altLang="en-US" sz="1100" b="0" dirty="0">
                <a:solidFill>
                  <a:srgbClr val="FF0000"/>
                </a:solidFill>
                <a:latin typeface="MS UI Gothic" panose="020B0600070205080204" pitchFamily="50" charset="-128"/>
                <a:ea typeface="MS UI Gothic" panose="020B0600070205080204" pitchFamily="50" charset="-128"/>
              </a:rPr>
              <a:t>分以内</a:t>
            </a:r>
            <a:r>
              <a:rPr lang="ja-JP" altLang="en-US" sz="1100" b="0" dirty="0">
                <a:latin typeface="MS UI Gothic" panose="020B0600070205080204" pitchFamily="50" charset="-128"/>
                <a:ea typeface="MS UI Gothic" panose="020B0600070205080204" pitchFamily="50" charset="-128"/>
              </a:rPr>
              <a:t>に設定し、パスワードを設定する。</a:t>
            </a:r>
            <a:endParaRPr lang="en-US" altLang="ja-JP"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スリープ起動時間を</a:t>
            </a:r>
            <a:r>
              <a:rPr lang="en-US" altLang="ja-JP" sz="1100" b="0" dirty="0">
                <a:solidFill>
                  <a:srgbClr val="FF0000"/>
                </a:solidFill>
                <a:latin typeface="MS UI Gothic" panose="020B0600070205080204" pitchFamily="50" charset="-128"/>
                <a:ea typeface="MS UI Gothic" panose="020B0600070205080204" pitchFamily="50" charset="-128"/>
              </a:rPr>
              <a:t>5</a:t>
            </a:r>
            <a:r>
              <a:rPr lang="ja-JP" altLang="en-US" sz="1100" b="0" dirty="0">
                <a:solidFill>
                  <a:srgbClr val="FF0000"/>
                </a:solidFill>
                <a:latin typeface="MS UI Gothic" panose="020B0600070205080204" pitchFamily="50" charset="-128"/>
                <a:ea typeface="MS UI Gothic" panose="020B0600070205080204" pitchFamily="50" charset="-128"/>
              </a:rPr>
              <a:t>分以内</a:t>
            </a:r>
            <a:r>
              <a:rPr lang="ja-JP" altLang="en-US" sz="1100" b="0" dirty="0">
                <a:latin typeface="MS UI Gothic" panose="020B0600070205080204" pitchFamily="50" charset="-128"/>
                <a:ea typeface="MS UI Gothic" panose="020B0600070205080204" pitchFamily="50" charset="-128"/>
              </a:rPr>
              <a:t>に設定し、解除時のパスワード保護を設定する。</a:t>
            </a: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a:t>
            </a:r>
            <a:r>
              <a:rPr lang="en-US" altLang="ja-JP" sz="1100" b="0" dirty="0">
                <a:latin typeface="MS UI Gothic" panose="020B0600070205080204" pitchFamily="50" charset="-128"/>
                <a:ea typeface="MS UI Gothic" panose="020B0600070205080204" pitchFamily="50" charset="-128"/>
              </a:rPr>
              <a:t>Windows</a:t>
            </a:r>
            <a:r>
              <a:rPr lang="ja-JP" altLang="en-US" sz="1100" b="0" dirty="0">
                <a:latin typeface="MS UI Gothic" panose="020B0600070205080204" pitchFamily="50" charset="-128"/>
                <a:ea typeface="MS UI Gothic" panose="020B0600070205080204" pitchFamily="50" charset="-128"/>
              </a:rPr>
              <a:t>］＋［</a:t>
            </a:r>
            <a:r>
              <a:rPr lang="en-US" altLang="ja-JP" sz="1100" b="0" dirty="0">
                <a:latin typeface="MS UI Gothic" panose="020B0600070205080204" pitchFamily="50" charset="-128"/>
                <a:ea typeface="MS UI Gothic" panose="020B0600070205080204" pitchFamily="50" charset="-128"/>
              </a:rPr>
              <a:t>L</a:t>
            </a:r>
            <a:r>
              <a:rPr lang="ja-JP" altLang="en-US" sz="1100" b="0" dirty="0">
                <a:latin typeface="MS UI Gothic" panose="020B0600070205080204" pitchFamily="50" charset="-128"/>
                <a:ea typeface="MS UI Gothic" panose="020B0600070205080204" pitchFamily="50" charset="-128"/>
              </a:rPr>
              <a:t>］キーを押してコンピュータをロックする。</a:t>
            </a:r>
            <a:endParaRPr lang="en-US" altLang="ja-JP" sz="1100" b="0" dirty="0">
              <a:solidFill>
                <a:srgbClr val="FF0000"/>
              </a:solidFill>
              <a:latin typeface="MS UI Gothic" panose="020B0600070205080204" pitchFamily="50" charset="-128"/>
              <a:ea typeface="MS UI Gothic" panose="020B0600070205080204" pitchFamily="50" charset="-128"/>
            </a:endParaRPr>
          </a:p>
          <a:p>
            <a:pPr indent="12700" eaLnBrk="1" hangingPunct="1">
              <a:buClr>
                <a:srgbClr val="C00000"/>
              </a:buClr>
              <a:buFont typeface="Wingdings" panose="05000000000000000000" pitchFamily="2" charset="2"/>
              <a:buChar char="l"/>
              <a:tabLst>
                <a:tab pos="85725" algn="l"/>
              </a:tabLst>
            </a:pPr>
            <a:r>
              <a:rPr lang="ja-JP" altLang="en-US" b="0" dirty="0">
                <a:latin typeface="MS UI Gothic" panose="020B0600070205080204" pitchFamily="50" charset="-128"/>
                <a:ea typeface="MS UI Gothic" panose="020B0600070205080204" pitchFamily="50" charset="-128"/>
              </a:rPr>
              <a:t> 退社時、未使用時には</a:t>
            </a:r>
            <a:r>
              <a:rPr lang="ja-JP" altLang="en-US" b="0" dirty="0">
                <a:solidFill>
                  <a:srgbClr val="FF0000"/>
                </a:solidFill>
                <a:latin typeface="MS UI Gothic" panose="020B0600070205080204" pitchFamily="50" charset="-128"/>
                <a:ea typeface="MS UI Gothic" panose="020B0600070205080204" pitchFamily="50" charset="-128"/>
              </a:rPr>
              <a:t>ノートパソコン、</a:t>
            </a:r>
            <a:r>
              <a:rPr lang="en-US" altLang="ja-JP" b="0" dirty="0">
                <a:solidFill>
                  <a:srgbClr val="FF0000"/>
                </a:solidFill>
                <a:latin typeface="MS UI Gothic" panose="020B0600070205080204" pitchFamily="50" charset="-128"/>
                <a:ea typeface="MS UI Gothic" panose="020B0600070205080204" pitchFamily="50" charset="-128"/>
              </a:rPr>
              <a:t>USB</a:t>
            </a:r>
            <a:r>
              <a:rPr lang="ja-JP" altLang="en-US" b="0" dirty="0">
                <a:solidFill>
                  <a:srgbClr val="FF0000"/>
                </a:solidFill>
                <a:latin typeface="MS UI Gothic" panose="020B0600070205080204" pitchFamily="50" charset="-128"/>
                <a:ea typeface="MS UI Gothic" panose="020B0600070205080204" pitchFamily="50" charset="-128"/>
              </a:rPr>
              <a:t>メモリ、小型ハードディスク、</a:t>
            </a:r>
            <a:r>
              <a:rPr lang="en-US" altLang="ja-JP" b="0" dirty="0">
                <a:solidFill>
                  <a:srgbClr val="FF0000"/>
                </a:solidFill>
                <a:latin typeface="MS UI Gothic" panose="020B0600070205080204" pitchFamily="50" charset="-128"/>
                <a:ea typeface="MS UI Gothic" panose="020B0600070205080204" pitchFamily="50" charset="-128"/>
              </a:rPr>
              <a:t>CD</a:t>
            </a:r>
            <a:r>
              <a:rPr lang="ja-JP" altLang="en-US" b="0" dirty="0">
                <a:solidFill>
                  <a:srgbClr val="FF0000"/>
                </a:solidFill>
                <a:latin typeface="MS UI Gothic" panose="020B0600070205080204" pitchFamily="50" charset="-128"/>
                <a:ea typeface="MS UI Gothic" panose="020B0600070205080204" pitchFamily="50" charset="-128"/>
              </a:rPr>
              <a:t>等の電</a:t>
            </a: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solidFill>
                  <a:srgbClr val="FF0000"/>
                </a:solidFill>
                <a:latin typeface="MS UI Gothic" panose="020B0600070205080204" pitchFamily="50" charset="-128"/>
                <a:ea typeface="MS UI Gothic" panose="020B0600070205080204" pitchFamily="50" charset="-128"/>
              </a:rPr>
              <a:t>子媒体及び重要書類</a:t>
            </a:r>
            <a:r>
              <a:rPr lang="ja-JP" altLang="en-US" b="0" dirty="0">
                <a:latin typeface="MS UI Gothic" panose="020B0600070205080204" pitchFamily="50" charset="-128"/>
                <a:ea typeface="MS UI Gothic" panose="020B0600070205080204" pitchFamily="50" charset="-128"/>
              </a:rPr>
              <a:t>を</a:t>
            </a:r>
            <a:r>
              <a:rPr lang="ja-JP" altLang="en-US" b="0" dirty="0">
                <a:solidFill>
                  <a:srgbClr val="FF0000"/>
                </a:solidFill>
                <a:latin typeface="MS UI Gothic" panose="020B0600070205080204" pitchFamily="50" charset="-128"/>
                <a:ea typeface="MS UI Gothic" panose="020B0600070205080204" pitchFamily="50" charset="-128"/>
              </a:rPr>
              <a:t>机の引き出し</a:t>
            </a:r>
            <a:r>
              <a:rPr lang="ja-JP" altLang="en-US" b="0" dirty="0">
                <a:latin typeface="MS UI Gothic" panose="020B0600070205080204" pitchFamily="50" charset="-128"/>
                <a:ea typeface="MS UI Gothic" panose="020B0600070205080204" pitchFamily="50" charset="-128"/>
              </a:rPr>
              <a:t>に保管し、施錠する。</a:t>
            </a:r>
            <a:endParaRPr lang="en-US" altLang="ja-JP" b="0" dirty="0">
              <a:latin typeface="MS UI Gothic" panose="020B0600070205080204" pitchFamily="50" charset="-128"/>
              <a:ea typeface="MS UI Gothic" panose="020B0600070205080204" pitchFamily="50" charset="-128"/>
            </a:endParaRPr>
          </a:p>
        </p:txBody>
      </p:sp>
      <p:grpSp>
        <p:nvGrpSpPr>
          <p:cNvPr id="12" name="グループ化 11"/>
          <p:cNvGrpSpPr/>
          <p:nvPr/>
        </p:nvGrpSpPr>
        <p:grpSpPr>
          <a:xfrm>
            <a:off x="94660" y="2989236"/>
            <a:ext cx="3600000" cy="376754"/>
            <a:chOff x="533398" y="1077911"/>
            <a:chExt cx="4717345" cy="493689"/>
          </a:xfrm>
        </p:grpSpPr>
        <p:sp>
          <p:nvSpPr>
            <p:cNvPr id="13"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4"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5" name="テキスト ボックス 14"/>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重要情報の持ち出し</a:t>
              </a:r>
            </a:p>
          </p:txBody>
        </p:sp>
      </p:grpSp>
      <p:sp>
        <p:nvSpPr>
          <p:cNvPr id="16" name="Text Box 58"/>
          <p:cNvSpPr txBox="1">
            <a:spLocks noChangeArrowheads="1"/>
          </p:cNvSpPr>
          <p:nvPr/>
        </p:nvSpPr>
        <p:spPr bwMode="auto">
          <a:xfrm>
            <a:off x="8024" y="3389472"/>
            <a:ext cx="5328000"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5725" algn="l"/>
              </a:tabLst>
            </a:pPr>
            <a:r>
              <a:rPr lang="ja-JP" altLang="en-US" b="0" dirty="0">
                <a:solidFill>
                  <a:srgbClr val="FF0000"/>
                </a:solidFill>
                <a:latin typeface="MS UI Gothic" panose="020B0600070205080204" pitchFamily="50" charset="-128"/>
                <a:ea typeface="MS UI Gothic" panose="020B0600070205080204" pitchFamily="50" charset="-128"/>
              </a:rPr>
              <a:t> ノートパソコン、タブレット端末、重要な情報を保存した</a:t>
            </a:r>
            <a:r>
              <a:rPr lang="en-US" altLang="ja-JP" b="0" dirty="0">
                <a:solidFill>
                  <a:srgbClr val="FF0000"/>
                </a:solidFill>
                <a:latin typeface="MS UI Gothic" panose="020B0600070205080204" pitchFamily="50" charset="-128"/>
                <a:ea typeface="MS UI Gothic" panose="020B0600070205080204" pitchFamily="50" charset="-128"/>
              </a:rPr>
              <a:t>USB</a:t>
            </a:r>
            <a:r>
              <a:rPr lang="ja-JP" altLang="en-US" b="0" dirty="0">
                <a:solidFill>
                  <a:srgbClr val="FF0000"/>
                </a:solidFill>
                <a:latin typeface="MS UI Gothic" panose="020B0600070205080204" pitchFamily="50" charset="-128"/>
                <a:ea typeface="MS UI Gothic" panose="020B0600070205080204" pitchFamily="50" charset="-128"/>
              </a:rPr>
              <a:t>メモリ、小型ハードディス</a:t>
            </a: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solidFill>
                  <a:srgbClr val="FF0000"/>
                </a:solidFill>
                <a:latin typeface="MS UI Gothic" panose="020B0600070205080204" pitchFamily="50" charset="-128"/>
                <a:ea typeface="MS UI Gothic" panose="020B0600070205080204" pitchFamily="50" charset="-128"/>
              </a:rPr>
              <a:t>ク、</a:t>
            </a:r>
            <a:r>
              <a:rPr lang="en-US" altLang="ja-JP" b="0" dirty="0">
                <a:solidFill>
                  <a:srgbClr val="FF0000"/>
                </a:solidFill>
                <a:latin typeface="MS UI Gothic" panose="020B0600070205080204" pitchFamily="50" charset="-128"/>
                <a:ea typeface="MS UI Gothic" panose="020B0600070205080204" pitchFamily="50" charset="-128"/>
              </a:rPr>
              <a:t>CD</a:t>
            </a:r>
            <a:r>
              <a:rPr lang="ja-JP" altLang="en-US" b="0" dirty="0">
                <a:solidFill>
                  <a:srgbClr val="FF0000"/>
                </a:solidFill>
                <a:latin typeface="MS UI Gothic" panose="020B0600070205080204" pitchFamily="50" charset="-128"/>
                <a:ea typeface="MS UI Gothic" panose="020B0600070205080204" pitchFamily="50" charset="-128"/>
              </a:rPr>
              <a:t>等の電子媒体及び重要書類</a:t>
            </a:r>
            <a:r>
              <a:rPr lang="ja-JP" altLang="en-US" b="0" dirty="0">
                <a:latin typeface="MS UI Gothic" panose="020B0600070205080204" pitchFamily="50" charset="-128"/>
                <a:ea typeface="MS UI Gothic" panose="020B0600070205080204" pitchFamily="50" charset="-128"/>
              </a:rPr>
              <a:t>を社外に持ち出すときには以下を徹底する。</a:t>
            </a:r>
            <a:endParaRPr lang="en-US" altLang="ja-JP"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ノートパソコンまたはタブレット端末に保存するデータは必要最小限にする。</a:t>
            </a:r>
            <a:endParaRPr lang="en-US" altLang="ja-JP"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電子媒体は</a:t>
            </a:r>
            <a:r>
              <a:rPr lang="ja-JP" altLang="en-US" sz="1100" b="0" dirty="0">
                <a:solidFill>
                  <a:srgbClr val="FF0000"/>
                </a:solidFill>
                <a:latin typeface="MS UI Gothic" panose="020B0600070205080204" pitchFamily="50" charset="-128"/>
                <a:ea typeface="MS UI Gothic" panose="020B0600070205080204" pitchFamily="50" charset="-128"/>
              </a:rPr>
              <a:t>ケースに入れ、</a:t>
            </a:r>
            <a:r>
              <a:rPr lang="en-US" altLang="ja-JP" sz="1100" b="0" dirty="0">
                <a:solidFill>
                  <a:srgbClr val="FF0000"/>
                </a:solidFill>
                <a:latin typeface="MS UI Gothic" panose="020B0600070205080204" pitchFamily="50" charset="-128"/>
                <a:ea typeface="MS UI Gothic" panose="020B0600070205080204" pitchFamily="50" charset="-128"/>
              </a:rPr>
              <a:t>USB</a:t>
            </a:r>
            <a:r>
              <a:rPr lang="ja-JP" altLang="en-US" sz="1100" b="0" dirty="0">
                <a:solidFill>
                  <a:srgbClr val="FF0000"/>
                </a:solidFill>
                <a:latin typeface="MS UI Gothic" panose="020B0600070205080204" pitchFamily="50" charset="-128"/>
                <a:ea typeface="MS UI Gothic" panose="020B0600070205080204" pitchFamily="50" charset="-128"/>
              </a:rPr>
              <a:t>メモリはタグ、ストラップ、鈴などを付け紛失を防止する。</a:t>
            </a: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書類は</a:t>
            </a:r>
            <a:r>
              <a:rPr lang="ja-JP" altLang="en-US" sz="1100" b="0" dirty="0">
                <a:solidFill>
                  <a:srgbClr val="FF0000"/>
                </a:solidFill>
                <a:latin typeface="MS UI Gothic" panose="020B0600070205080204" pitchFamily="50" charset="-128"/>
                <a:ea typeface="MS UI Gothic" panose="020B0600070205080204" pitchFamily="50" charset="-128"/>
              </a:rPr>
              <a:t>ひも付き封筒</a:t>
            </a:r>
            <a:r>
              <a:rPr lang="ja-JP" altLang="en-US" sz="1100" b="0" dirty="0">
                <a:latin typeface="MS UI Gothic" panose="020B0600070205080204" pitchFamily="50" charset="-128"/>
                <a:ea typeface="MS UI Gothic" panose="020B0600070205080204" pitchFamily="50" charset="-128"/>
              </a:rPr>
              <a:t>に入れる。</a:t>
            </a:r>
            <a:endParaRPr lang="en-US" altLang="ja-JP"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ノートパソコンは</a:t>
            </a:r>
            <a:r>
              <a:rPr lang="en-US" altLang="ja-JP" sz="1100" b="0" dirty="0">
                <a:solidFill>
                  <a:srgbClr val="FF0000"/>
                </a:solidFill>
                <a:latin typeface="MS UI Gothic" panose="020B0600070205080204" pitchFamily="50" charset="-128"/>
                <a:ea typeface="MS UI Gothic" panose="020B0600070205080204" pitchFamily="50" charset="-128"/>
              </a:rPr>
              <a:t>BIOS</a:t>
            </a:r>
            <a:r>
              <a:rPr lang="ja-JP" altLang="en-US" sz="1100" b="0" dirty="0">
                <a:solidFill>
                  <a:srgbClr val="FF0000"/>
                </a:solidFill>
                <a:latin typeface="MS UI Gothic" panose="020B0600070205080204" pitchFamily="50" charset="-128"/>
                <a:ea typeface="MS UI Gothic" panose="020B0600070205080204" pitchFamily="50" charset="-128"/>
              </a:rPr>
              <a:t>パスワードと</a:t>
            </a:r>
            <a:r>
              <a:rPr lang="en-US" altLang="ja-JP" sz="1100" b="0" dirty="0">
                <a:solidFill>
                  <a:srgbClr val="FF0000"/>
                </a:solidFill>
                <a:latin typeface="MS UI Gothic" panose="020B0600070205080204" pitchFamily="50" charset="-128"/>
                <a:ea typeface="MS UI Gothic" panose="020B0600070205080204" pitchFamily="50" charset="-128"/>
              </a:rPr>
              <a:t>Windows</a:t>
            </a:r>
            <a:r>
              <a:rPr lang="ja-JP" altLang="en-US" sz="1100" b="0" dirty="0">
                <a:solidFill>
                  <a:srgbClr val="FF0000"/>
                </a:solidFill>
                <a:latin typeface="MS UI Gothic" panose="020B0600070205080204" pitchFamily="50" charset="-128"/>
                <a:ea typeface="MS UI Gothic" panose="020B0600070205080204" pitchFamily="50" charset="-128"/>
              </a:rPr>
              <a:t>ログインパスワード</a:t>
            </a:r>
            <a:r>
              <a:rPr lang="ja-JP" altLang="en-US" sz="1100" b="0" dirty="0">
                <a:latin typeface="MS UI Gothic" panose="020B0600070205080204" pitchFamily="50" charset="-128"/>
                <a:ea typeface="MS UI Gothic" panose="020B0600070205080204" pitchFamily="50" charset="-128"/>
              </a:rPr>
              <a:t>を設定する。</a:t>
            </a:r>
            <a:endParaRPr lang="en-US" altLang="ja-JP"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電子データは</a:t>
            </a:r>
            <a:r>
              <a:rPr lang="ja-JP" altLang="en-US" sz="1100" b="0" dirty="0">
                <a:solidFill>
                  <a:srgbClr val="FF0000"/>
                </a:solidFill>
                <a:latin typeface="MS UI Gothic" panose="020B0600070205080204" pitchFamily="50" charset="-128"/>
                <a:ea typeface="MS UI Gothic" panose="020B0600070205080204" pitchFamily="50" charset="-128"/>
              </a:rPr>
              <a:t>ファイル暗号化、または</a:t>
            </a:r>
            <a:r>
              <a:rPr lang="en-US" altLang="ja-JP" sz="1100" b="0" dirty="0">
                <a:solidFill>
                  <a:srgbClr val="FF0000"/>
                </a:solidFill>
                <a:latin typeface="MS UI Gothic" panose="020B0600070205080204" pitchFamily="50" charset="-128"/>
                <a:ea typeface="MS UI Gothic" panose="020B0600070205080204" pitchFamily="50" charset="-128"/>
              </a:rPr>
              <a:t>USB</a:t>
            </a:r>
            <a:r>
              <a:rPr lang="ja-JP" altLang="en-US" sz="1100" b="0" dirty="0">
                <a:solidFill>
                  <a:srgbClr val="FF0000"/>
                </a:solidFill>
                <a:latin typeface="MS UI Gothic" panose="020B0600070205080204" pitchFamily="50" charset="-128"/>
                <a:ea typeface="MS UI Gothic" panose="020B0600070205080204" pitchFamily="50" charset="-128"/>
              </a:rPr>
              <a:t>メモリ暗号化機能</a:t>
            </a:r>
            <a:r>
              <a:rPr lang="ja-JP" altLang="en-US" sz="1100" b="0" dirty="0">
                <a:latin typeface="MS UI Gothic" panose="020B0600070205080204" pitchFamily="50" charset="-128"/>
                <a:ea typeface="MS UI Gothic" panose="020B0600070205080204" pitchFamily="50" charset="-128"/>
              </a:rPr>
              <a:t>により暗号化する。</a:t>
            </a:r>
          </a:p>
          <a:p>
            <a:pPr indent="12700" eaLnBrk="1" hangingPunct="1">
              <a:buClr>
                <a:srgbClr val="C00000"/>
              </a:buClr>
              <a:buFont typeface="Wingdings" panose="05000000000000000000" pitchFamily="2" charset="2"/>
              <a:buChar char="l"/>
            </a:pPr>
            <a:r>
              <a:rPr lang="ja-JP" altLang="en-US" b="0" dirty="0">
                <a:latin typeface="MS UI Gothic" panose="020B0600070205080204" pitchFamily="50" charset="-128"/>
                <a:ea typeface="MS UI Gothic" panose="020B0600070205080204" pitchFamily="50" charset="-128"/>
              </a:rPr>
              <a:t> 携行時には以下に注意する。</a:t>
            </a:r>
            <a:endParaRPr lang="en-US" altLang="ja-JP"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電車内では網棚に置かない。</a:t>
            </a:r>
            <a:endParaRPr lang="en-US" altLang="ja-JP"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自動車内に置いたまま車外に出ない。</a:t>
            </a:r>
            <a:endParaRPr lang="en-US" altLang="ja-JP"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作業中離席する場合は携行する。</a:t>
            </a:r>
            <a:endParaRPr lang="en-US" altLang="ja-JP"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他者が画面を覗き見できない状態で使用する。</a:t>
            </a:r>
            <a:endParaRPr lang="en-US" altLang="ja-JP" sz="1100" b="0" dirty="0">
              <a:latin typeface="MS UI Gothic" panose="020B0600070205080204" pitchFamily="50" charset="-128"/>
              <a:ea typeface="MS UI Gothic" panose="020B0600070205080204" pitchFamily="50" charset="-128"/>
            </a:endParaRPr>
          </a:p>
        </p:txBody>
      </p:sp>
      <p:grpSp>
        <p:nvGrpSpPr>
          <p:cNvPr id="28" name="グループ化 27"/>
          <p:cNvGrpSpPr/>
          <p:nvPr/>
        </p:nvGrpSpPr>
        <p:grpSpPr>
          <a:xfrm>
            <a:off x="94660" y="5801528"/>
            <a:ext cx="3600000" cy="376754"/>
            <a:chOff x="533398" y="1077911"/>
            <a:chExt cx="4717345" cy="493689"/>
          </a:xfrm>
        </p:grpSpPr>
        <p:sp>
          <p:nvSpPr>
            <p:cNvPr id="29"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30"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31" name="テキスト ボックス 30"/>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重要情報の保管</a:t>
              </a:r>
            </a:p>
          </p:txBody>
        </p:sp>
      </p:grpSp>
      <p:sp>
        <p:nvSpPr>
          <p:cNvPr id="32" name="Text Box 58"/>
          <p:cNvSpPr txBox="1">
            <a:spLocks noChangeArrowheads="1"/>
          </p:cNvSpPr>
          <p:nvPr/>
        </p:nvSpPr>
        <p:spPr bwMode="auto">
          <a:xfrm>
            <a:off x="0" y="6202324"/>
            <a:ext cx="51619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indent="12700" eaLnBrk="1" hangingPunct="1">
              <a:buClr>
                <a:srgbClr val="C00000"/>
              </a:buClr>
              <a:buFont typeface="Wingdings" panose="05000000000000000000" pitchFamily="2" charset="2"/>
              <a:buChar char="l"/>
              <a:tabLst>
                <a:tab pos="88900" algn="l"/>
              </a:tabLst>
            </a:pPr>
            <a:r>
              <a:rPr lang="ja-JP" altLang="en-US" b="0" dirty="0">
                <a:latin typeface="MS UI Gothic" panose="020B0600070205080204" pitchFamily="50" charset="-128"/>
                <a:ea typeface="MS UI Gothic" panose="020B0600070205080204" pitchFamily="50" charset="-128"/>
              </a:rPr>
              <a:t> 退社時、未使用時には</a:t>
            </a:r>
            <a:r>
              <a:rPr lang="ja-JP" altLang="en-US" b="0" dirty="0">
                <a:solidFill>
                  <a:srgbClr val="FF0000"/>
                </a:solidFill>
                <a:latin typeface="MS UI Gothic" panose="020B0600070205080204" pitchFamily="50" charset="-128"/>
                <a:ea typeface="MS UI Gothic" panose="020B0600070205080204" pitchFamily="50" charset="-128"/>
              </a:rPr>
              <a:t>モバイル用パソコン、</a:t>
            </a:r>
            <a:r>
              <a:rPr lang="en-US" altLang="ja-JP" b="0" dirty="0">
                <a:solidFill>
                  <a:srgbClr val="FF0000"/>
                </a:solidFill>
                <a:latin typeface="MS UI Gothic" panose="020B0600070205080204" pitchFamily="50" charset="-128"/>
                <a:ea typeface="MS UI Gothic" panose="020B0600070205080204" pitchFamily="50" charset="-128"/>
              </a:rPr>
              <a:t>USB</a:t>
            </a:r>
            <a:r>
              <a:rPr lang="ja-JP" altLang="en-US" b="0" dirty="0">
                <a:solidFill>
                  <a:srgbClr val="FF0000"/>
                </a:solidFill>
                <a:latin typeface="MS UI Gothic" panose="020B0600070205080204" pitchFamily="50" charset="-128"/>
                <a:ea typeface="MS UI Gothic" panose="020B0600070205080204" pitchFamily="50" charset="-128"/>
              </a:rPr>
              <a:t>メモリ、小型ハードディスク、</a:t>
            </a:r>
            <a:r>
              <a:rPr lang="en-US" altLang="ja-JP" b="0" dirty="0">
                <a:solidFill>
                  <a:srgbClr val="FF0000"/>
                </a:solidFill>
                <a:latin typeface="MS UI Gothic" panose="020B0600070205080204" pitchFamily="50" charset="-128"/>
                <a:ea typeface="MS UI Gothic" panose="020B0600070205080204" pitchFamily="50" charset="-128"/>
              </a:rPr>
              <a:t>CD	</a:t>
            </a:r>
            <a:r>
              <a:rPr lang="ja-JP" altLang="en-US" b="0" dirty="0">
                <a:solidFill>
                  <a:srgbClr val="FF0000"/>
                </a:solidFill>
                <a:latin typeface="MS UI Gothic" panose="020B0600070205080204" pitchFamily="50" charset="-128"/>
                <a:ea typeface="MS UI Gothic" panose="020B0600070205080204" pitchFamily="50" charset="-128"/>
              </a:rPr>
              <a:t>等の電子媒体及び重要書類</a:t>
            </a:r>
            <a:r>
              <a:rPr lang="ja-JP" altLang="en-US" b="0" dirty="0">
                <a:latin typeface="MS UI Gothic" panose="020B0600070205080204" pitchFamily="50" charset="-128"/>
                <a:ea typeface="MS UI Gothic" panose="020B0600070205080204" pitchFamily="50" charset="-128"/>
              </a:rPr>
              <a:t>を</a:t>
            </a:r>
            <a:r>
              <a:rPr lang="ja-JP" altLang="en-US" b="0" dirty="0">
                <a:solidFill>
                  <a:srgbClr val="FF0000"/>
                </a:solidFill>
                <a:latin typeface="MS UI Gothic" panose="020B0600070205080204" pitchFamily="50" charset="-128"/>
                <a:ea typeface="MS UI Gothic" panose="020B0600070205080204" pitchFamily="50" charset="-128"/>
              </a:rPr>
              <a:t>机の引き出し</a:t>
            </a:r>
            <a:r>
              <a:rPr lang="ja-JP" altLang="en-US" b="0" dirty="0">
                <a:latin typeface="MS UI Gothic" panose="020B0600070205080204" pitchFamily="50" charset="-128"/>
                <a:ea typeface="MS UI Gothic" panose="020B0600070205080204" pitchFamily="50" charset="-128"/>
              </a:rPr>
              <a:t>または</a:t>
            </a:r>
            <a:r>
              <a:rPr lang="ja-JP" altLang="en-US" b="0" dirty="0">
                <a:solidFill>
                  <a:srgbClr val="FF0000"/>
                </a:solidFill>
                <a:latin typeface="MS UI Gothic" panose="020B0600070205080204" pitchFamily="50" charset="-128"/>
                <a:ea typeface="MS UI Gothic" panose="020B0600070205080204" pitchFamily="50" charset="-128"/>
              </a:rPr>
              <a:t>所定のキャビネットに保管し、</a:t>
            </a: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施錠する。</a:t>
            </a:r>
            <a:endParaRPr lang="en-US" altLang="ja-JP" b="0" dirty="0">
              <a:latin typeface="MS UI Gothic" panose="020B0600070205080204" pitchFamily="50" charset="-128"/>
              <a:ea typeface="MS UI Gothic" panose="020B0600070205080204" pitchFamily="50" charset="-128"/>
            </a:endParaRPr>
          </a:p>
        </p:txBody>
      </p:sp>
      <p:sp>
        <p:nvSpPr>
          <p:cNvPr id="19" name="テキスト ボックス 18"/>
          <p:cNvSpPr txBox="1"/>
          <p:nvPr/>
        </p:nvSpPr>
        <p:spPr>
          <a:xfrm>
            <a:off x="2737287" y="669535"/>
            <a:ext cx="1620957"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１２・１４</a:t>
            </a:r>
            <a:endParaRPr kumimoji="1" lang="ja-JP" altLang="en-US" sz="1050" dirty="0">
              <a:solidFill>
                <a:srgbClr val="FF0000"/>
              </a:solidFill>
            </a:endParaRPr>
          </a:p>
        </p:txBody>
      </p:sp>
      <p:sp>
        <p:nvSpPr>
          <p:cNvPr id="21" name="テキスト ボックス 20"/>
          <p:cNvSpPr txBox="1"/>
          <p:nvPr/>
        </p:nvSpPr>
        <p:spPr>
          <a:xfrm>
            <a:off x="2171680" y="3042811"/>
            <a:ext cx="1217000"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１３</a:t>
            </a:r>
            <a:endParaRPr kumimoji="1" lang="ja-JP" altLang="en-US" sz="1050" dirty="0">
              <a:solidFill>
                <a:srgbClr val="FF0000"/>
              </a:solidFill>
            </a:endParaRPr>
          </a:p>
        </p:txBody>
      </p:sp>
      <p:sp>
        <p:nvSpPr>
          <p:cNvPr id="22" name="テキスト ボックス 21"/>
          <p:cNvSpPr txBox="1"/>
          <p:nvPr/>
        </p:nvSpPr>
        <p:spPr>
          <a:xfrm>
            <a:off x="1879447" y="5851892"/>
            <a:ext cx="1217000"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１２</a:t>
            </a:r>
            <a:endParaRPr kumimoji="1" lang="ja-JP" altLang="en-US" sz="1050" dirty="0">
              <a:solidFill>
                <a:srgbClr val="FF0000"/>
              </a:solidFill>
            </a:endParaRPr>
          </a:p>
        </p:txBody>
      </p:sp>
      <p:sp>
        <p:nvSpPr>
          <p:cNvPr id="23" name="スライド番号プレースホルダー 5">
            <a:extLst>
              <a:ext uri="{FF2B5EF4-FFF2-40B4-BE49-F238E27FC236}">
                <a16:creationId xmlns="" xmlns:a16="http://schemas.microsoft.com/office/drawing/2014/main" id="{1CC5DB24-F510-4632-8590-D52F0C088B10}"/>
              </a:ext>
            </a:extLst>
          </p:cNvPr>
          <p:cNvSpPr>
            <a:spLocks noGrp="1"/>
          </p:cNvSpPr>
          <p:nvPr>
            <p:ph type="sldNum" sz="quarter" idx="12"/>
          </p:nvPr>
        </p:nvSpPr>
        <p:spPr>
          <a:xfrm>
            <a:off x="4680000" y="7200000"/>
            <a:ext cx="612000" cy="360000"/>
          </a:xfrm>
        </p:spPr>
        <p:txBody>
          <a:bodyPr/>
          <a:lstStyle/>
          <a:p>
            <a:pPr algn="ctr"/>
            <a:r>
              <a:rPr kumimoji="1" lang="en-US" altLang="ja-JP" dirty="0"/>
              <a:t>&lt; </a:t>
            </a:r>
            <a:fld id="{BA1AACC8-012D-40C1-84DE-4014AE42646F}" type="slidenum">
              <a:rPr kumimoji="1" lang="ja-JP" altLang="en-US" smtClean="0"/>
              <a:pPr algn="ctr"/>
              <a:t>6</a:t>
            </a:fld>
            <a:r>
              <a:rPr kumimoji="1" lang="ja-JP" altLang="en-US" dirty="0"/>
              <a:t> </a:t>
            </a:r>
            <a:r>
              <a:rPr kumimoji="1" lang="en-US" altLang="ja-JP" dirty="0"/>
              <a:t>&gt;</a:t>
            </a:r>
            <a:endParaRPr kumimoji="1" lang="ja-JP" altLang="en-US" dirty="0"/>
          </a:p>
        </p:txBody>
      </p:sp>
    </p:spTree>
    <p:extLst>
      <p:ext uri="{BB962C8B-B14F-4D97-AF65-F5344CB8AC3E}">
        <p14:creationId xmlns:p14="http://schemas.microsoft.com/office/powerpoint/2010/main" val="4130014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2036" y="168"/>
            <a:ext cx="5328000" cy="540000"/>
          </a:xfrm>
          <a:prstGeom prst="rect">
            <a:avLst/>
          </a:prstGeom>
          <a:solidFill>
            <a:srgbClr val="996600"/>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２</a:t>
            </a:r>
            <a:r>
              <a:rPr lang="en-US" altLang="ja-JP"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５</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 仕事中のルール</a:t>
            </a:r>
            <a:endParaRPr lang="ja-JP" altLang="en-US" sz="2800" dirty="0">
              <a:effectLst>
                <a:outerShdw blurRad="38100" dist="38100" dir="2700000" algn="tl">
                  <a:srgbClr val="000000">
                    <a:alpha val="43137"/>
                  </a:srgbClr>
                </a:outerShdw>
              </a:effectLst>
              <a:latin typeface="Arial" pitchFamily="34" charset="0"/>
              <a:ea typeface="HGP創英角ｺﾞｼｯｸUB" panose="020B0900000000000000" pitchFamily="50" charset="-128"/>
            </a:endParaRPr>
          </a:p>
        </p:txBody>
      </p:sp>
      <p:grpSp>
        <p:nvGrpSpPr>
          <p:cNvPr id="17" name="グループ化 16"/>
          <p:cNvGrpSpPr/>
          <p:nvPr/>
        </p:nvGrpSpPr>
        <p:grpSpPr>
          <a:xfrm>
            <a:off x="94652" y="616839"/>
            <a:ext cx="3600000" cy="376754"/>
            <a:chOff x="533398" y="1077911"/>
            <a:chExt cx="4717345" cy="493689"/>
          </a:xfrm>
        </p:grpSpPr>
        <p:sp>
          <p:nvSpPr>
            <p:cNvPr id="18"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9"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20" name="テキスト ボックス 19"/>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入退室</a:t>
              </a:r>
            </a:p>
          </p:txBody>
        </p:sp>
      </p:grpSp>
      <p:sp>
        <p:nvSpPr>
          <p:cNvPr id="21" name="Text Box 58"/>
          <p:cNvSpPr txBox="1">
            <a:spLocks noChangeArrowheads="1"/>
          </p:cNvSpPr>
          <p:nvPr/>
        </p:nvSpPr>
        <p:spPr bwMode="auto">
          <a:xfrm>
            <a:off x="8016" y="1039377"/>
            <a:ext cx="5328000"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pPr>
            <a:r>
              <a:rPr lang="ja-JP" altLang="en-US" b="0" dirty="0">
                <a:solidFill>
                  <a:srgbClr val="FF0000"/>
                </a:solidFill>
                <a:latin typeface="MS UI Gothic" panose="020B0600070205080204" pitchFamily="50" charset="-128"/>
                <a:ea typeface="MS UI Gothic" panose="020B0600070205080204" pitchFamily="50" charset="-128"/>
              </a:rPr>
              <a:t> 取引先または関係者以外が入室した場合、発見者は声をかけ用件を確認する。</a:t>
            </a:r>
            <a:endParaRPr lang="en-US" altLang="ja-JP" b="0" dirty="0">
              <a:latin typeface="MS UI Gothic" panose="020B0600070205080204" pitchFamily="50" charset="-128"/>
              <a:ea typeface="MS UI Gothic" panose="020B0600070205080204" pitchFamily="50" charset="-128"/>
            </a:endParaRPr>
          </a:p>
          <a:p>
            <a:pPr eaLnBrk="1" hangingPunct="1">
              <a:buClr>
                <a:srgbClr val="C00000"/>
              </a:buClr>
              <a:buFont typeface="Wingdings" panose="05000000000000000000" pitchFamily="2" charset="2"/>
              <a:buChar char="l"/>
              <a:tabLst>
                <a:tab pos="85725" algn="l"/>
              </a:tabLst>
            </a:pPr>
            <a:r>
              <a:rPr lang="ja-JP" altLang="en-US" b="0" dirty="0">
                <a:latin typeface="MS UI Gothic" panose="020B0600070205080204" pitchFamily="50" charset="-128"/>
                <a:ea typeface="MS UI Gothic" panose="020B0600070205080204" pitchFamily="50" charset="-128"/>
              </a:rPr>
              <a:t> 最終退室者は以下を行う。</a:t>
            </a:r>
            <a:endParaRPr lang="en-US" altLang="ja-JP"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tabLst>
                <a:tab pos="361950" algn="l"/>
              </a:tabLst>
            </a:pPr>
            <a:r>
              <a:rPr lang="ja-JP" altLang="en-US" b="0" dirty="0">
                <a:latin typeface="MS UI Gothic" panose="020B0600070205080204" pitchFamily="50" charset="-128"/>
                <a:ea typeface="MS UI Gothic" panose="020B0600070205080204" pitchFamily="50" charset="-128"/>
              </a:rPr>
              <a:t> </a:t>
            </a:r>
            <a:r>
              <a:rPr lang="ja-JP" altLang="en-US" sz="1100" b="0" dirty="0">
                <a:latin typeface="MS UI Gothic" panose="020B0600070205080204" pitchFamily="50" charset="-128"/>
                <a:ea typeface="MS UI Gothic" panose="020B0600070205080204" pitchFamily="50" charset="-128"/>
              </a:rPr>
              <a:t>全員の</a:t>
            </a:r>
            <a:r>
              <a:rPr lang="ja-JP" altLang="en-US" sz="1100" b="0" dirty="0">
                <a:solidFill>
                  <a:srgbClr val="FF0000"/>
                </a:solidFill>
                <a:latin typeface="MS UI Gothic" panose="020B0600070205080204" pitchFamily="50" charset="-128"/>
                <a:ea typeface="MS UI Gothic" panose="020B0600070205080204" pitchFamily="50" charset="-128"/>
              </a:rPr>
              <a:t>パソコンがシャットダウンされ、プリンターなど周辺機器、暖房器具、湯沸かし器な</a:t>
            </a:r>
            <a:r>
              <a:rPr lang="en-US" altLang="ja-JP" sz="1100" b="0" dirty="0">
                <a:solidFill>
                  <a:srgbClr val="FF0000"/>
                </a:solidFill>
                <a:latin typeface="MS UI Gothic" panose="020B0600070205080204" pitchFamily="50" charset="-128"/>
                <a:ea typeface="MS UI Gothic" panose="020B0600070205080204" pitchFamily="50" charset="-128"/>
              </a:rPr>
              <a:t>	</a:t>
            </a:r>
            <a:r>
              <a:rPr lang="ja-JP" altLang="en-US" sz="1100" b="0" dirty="0">
                <a:solidFill>
                  <a:srgbClr val="FF0000"/>
                </a:solidFill>
                <a:latin typeface="MS UI Gothic" panose="020B0600070205080204" pitchFamily="50" charset="-128"/>
                <a:ea typeface="MS UI Gothic" panose="020B0600070205080204" pitchFamily="50" charset="-128"/>
              </a:rPr>
              <a:t>ど発熱機器</a:t>
            </a:r>
            <a:r>
              <a:rPr lang="ja-JP" altLang="en-US" sz="1100" b="0" dirty="0">
                <a:latin typeface="MS UI Gothic" panose="020B0600070205080204" pitchFamily="50" charset="-128"/>
                <a:ea typeface="MS UI Gothic" panose="020B0600070205080204" pitchFamily="50" charset="-128"/>
              </a:rPr>
              <a:t>の電源が切られているか確認する。</a:t>
            </a:r>
            <a:endParaRPr lang="en-US" altLang="ja-JP"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a:t>
            </a:r>
            <a:r>
              <a:rPr lang="ja-JP" altLang="en-US" sz="1100" b="0" dirty="0">
                <a:solidFill>
                  <a:srgbClr val="FF0000"/>
                </a:solidFill>
                <a:latin typeface="MS UI Gothic" panose="020B0600070205080204" pitchFamily="50" charset="-128"/>
                <a:ea typeface="MS UI Gothic" panose="020B0600070205080204" pitchFamily="50" charset="-128"/>
              </a:rPr>
              <a:t>全ての出入口の施錠を</a:t>
            </a:r>
            <a:r>
              <a:rPr lang="ja-JP" altLang="en-US" sz="1100" b="0" dirty="0">
                <a:latin typeface="MS UI Gothic" panose="020B0600070205080204" pitchFamily="50" charset="-128"/>
                <a:ea typeface="MS UI Gothic" panose="020B0600070205080204" pitchFamily="50" charset="-128"/>
              </a:rPr>
              <a:t>確認する。</a:t>
            </a:r>
            <a:endParaRPr lang="en-US" altLang="ja-JP"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a:t>
            </a:r>
            <a:r>
              <a:rPr lang="ja-JP" altLang="en-US" sz="1100" b="0" dirty="0">
                <a:solidFill>
                  <a:srgbClr val="FF0000"/>
                </a:solidFill>
                <a:latin typeface="MS UI Gothic" panose="020B0600070205080204" pitchFamily="50" charset="-128"/>
                <a:ea typeface="MS UI Gothic" panose="020B0600070205080204" pitchFamily="50" charset="-128"/>
              </a:rPr>
              <a:t>退室時刻と退室者氏名を所定様式に</a:t>
            </a:r>
            <a:r>
              <a:rPr lang="ja-JP" altLang="en-US" sz="1100" b="0" dirty="0">
                <a:latin typeface="MS UI Gothic" panose="020B0600070205080204" pitchFamily="50" charset="-128"/>
                <a:ea typeface="MS UI Gothic" panose="020B0600070205080204" pitchFamily="50" charset="-128"/>
              </a:rPr>
              <a:t>記録する。</a:t>
            </a:r>
            <a:endParaRPr lang="en-US" altLang="ja-JP" b="0" dirty="0">
              <a:latin typeface="MS UI Gothic" panose="020B0600070205080204" pitchFamily="50" charset="-128"/>
              <a:ea typeface="MS UI Gothic" panose="020B0600070205080204" pitchFamily="50" charset="-128"/>
            </a:endParaRPr>
          </a:p>
        </p:txBody>
      </p:sp>
      <p:grpSp>
        <p:nvGrpSpPr>
          <p:cNvPr id="22" name="グループ化 21"/>
          <p:cNvGrpSpPr/>
          <p:nvPr/>
        </p:nvGrpSpPr>
        <p:grpSpPr>
          <a:xfrm>
            <a:off x="86636" y="2311077"/>
            <a:ext cx="3600000" cy="376754"/>
            <a:chOff x="533398" y="1077911"/>
            <a:chExt cx="4717345" cy="493689"/>
          </a:xfrm>
        </p:grpSpPr>
        <p:sp>
          <p:nvSpPr>
            <p:cNvPr id="23"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24"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25" name="テキスト ボックス 24"/>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電子媒体・書類の廃棄</a:t>
              </a:r>
            </a:p>
          </p:txBody>
        </p:sp>
      </p:grpSp>
      <p:sp>
        <p:nvSpPr>
          <p:cNvPr id="26" name="Text Box 58"/>
          <p:cNvSpPr txBox="1">
            <a:spLocks noChangeArrowheads="1"/>
          </p:cNvSpPr>
          <p:nvPr/>
        </p:nvSpPr>
        <p:spPr bwMode="auto">
          <a:xfrm>
            <a:off x="0" y="2735317"/>
            <a:ext cx="5328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5725" algn="l"/>
              </a:tabLst>
            </a:pPr>
            <a:r>
              <a:rPr lang="ja-JP" altLang="en-US" b="0" dirty="0">
                <a:latin typeface="MS UI Gothic" panose="020B0600070205080204" pitchFamily="50" charset="-128"/>
                <a:ea typeface="MS UI Gothic" panose="020B0600070205080204" pitchFamily="50" charset="-128"/>
              </a:rPr>
              <a:t> 電子媒体または重要書類の廃棄は以下の手順で行う。</a:t>
            </a:r>
            <a:endParaRPr lang="en-US" altLang="ja-JP" sz="1100" b="0" dirty="0">
              <a:latin typeface="Tahoma" panose="020B0604030504040204" pitchFamily="34" charset="0"/>
              <a:ea typeface="MS UI Gothic" panose="020B0600070205080204"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51902188"/>
              </p:ext>
            </p:extLst>
          </p:nvPr>
        </p:nvGraphicFramePr>
        <p:xfrm>
          <a:off x="166508" y="3061590"/>
          <a:ext cx="5031134" cy="3096036"/>
        </p:xfrm>
        <a:graphic>
          <a:graphicData uri="http://schemas.openxmlformats.org/drawingml/2006/table">
            <a:tbl>
              <a:tblPr firstRow="1" bandRow="1">
                <a:tableStyleId>{5940675A-B579-460E-94D1-54222C63F5DA}</a:tableStyleId>
              </a:tblPr>
              <a:tblGrid>
                <a:gridCol w="1700392">
                  <a:extLst>
                    <a:ext uri="{9D8B030D-6E8A-4147-A177-3AD203B41FA5}">
                      <a16:colId xmlns="" xmlns:a16="http://schemas.microsoft.com/office/drawing/2014/main" val="20000"/>
                    </a:ext>
                  </a:extLst>
                </a:gridCol>
                <a:gridCol w="3330742">
                  <a:extLst>
                    <a:ext uri="{9D8B030D-6E8A-4147-A177-3AD203B41FA5}">
                      <a16:colId xmlns="" xmlns:a16="http://schemas.microsoft.com/office/drawing/2014/main" val="20001"/>
                    </a:ext>
                  </a:extLst>
                </a:gridCol>
              </a:tblGrid>
              <a:tr h="258670">
                <a:tc>
                  <a:txBody>
                    <a:bodyPr/>
                    <a:lstStyle/>
                    <a:p>
                      <a:pPr algn="ctr"/>
                      <a:r>
                        <a:rPr kumimoji="1" lang="ja-JP" altLang="en-US" sz="1200" dirty="0">
                          <a:latin typeface="MS UI Gothic" panose="020B0600070205080204" pitchFamily="50" charset="-128"/>
                          <a:ea typeface="MS UI Gothic" panose="020B0600070205080204" pitchFamily="50" charset="-128"/>
                        </a:rPr>
                        <a:t>媒体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latin typeface="MS UI Gothic" panose="020B0600070205080204" pitchFamily="50" charset="-128"/>
                          <a:ea typeface="MS UI Gothic" panose="020B0600070205080204" pitchFamily="50" charset="-128"/>
                        </a:rPr>
                        <a:t>廃棄方法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566129">
                <a:tc>
                  <a:txBody>
                    <a:bodyPr/>
                    <a:lstStyle/>
                    <a:p>
                      <a:r>
                        <a:rPr kumimoji="1" lang="ja-JP" altLang="en-US" sz="1200" dirty="0">
                          <a:latin typeface="MS UI Gothic" panose="020B0600070205080204" pitchFamily="50" charset="-128"/>
                          <a:ea typeface="MS UI Gothic" panose="020B0600070205080204" pitchFamily="50" charset="-128"/>
                        </a:rPr>
                        <a:t>サーバー・パソコン</a:t>
                      </a:r>
                      <a:endParaRPr kumimoji="1" lang="en-US" altLang="ja-JP" sz="1200" dirty="0">
                        <a:latin typeface="MS UI Gothic" panose="020B0600070205080204" pitchFamily="50" charset="-128"/>
                        <a:ea typeface="MS UI Gothic" panose="020B0600070205080204" pitchFamily="50" charset="-128"/>
                      </a:endParaRPr>
                    </a:p>
                    <a:p>
                      <a:r>
                        <a:rPr kumimoji="1" lang="en-US" altLang="ja-JP" sz="1200" dirty="0">
                          <a:latin typeface="MS UI Gothic" panose="020B0600070205080204" pitchFamily="50" charset="-128"/>
                          <a:ea typeface="MS UI Gothic" panose="020B0600070205080204" pitchFamily="50" charset="-128"/>
                        </a:rPr>
                        <a:t>※</a:t>
                      </a:r>
                      <a:r>
                        <a:rPr kumimoji="1" lang="ja-JP" altLang="en-US" sz="1200" dirty="0">
                          <a:latin typeface="MS UI Gothic" panose="020B0600070205080204" pitchFamily="50" charset="-128"/>
                          <a:ea typeface="MS UI Gothic" panose="020B0600070205080204" pitchFamily="50" charset="-128"/>
                        </a:rPr>
                        <a:t>リース物件返却・売却含む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5725" indent="-85725">
                        <a:buFont typeface="Arial" panose="020B0604020202020204" pitchFamily="34" charset="0"/>
                        <a:buChar char="•"/>
                      </a:pPr>
                      <a:r>
                        <a:rPr lang="ja-JP" altLang="en-US" sz="1100" b="0" dirty="0">
                          <a:solidFill>
                            <a:srgbClr val="FF0000"/>
                          </a:solidFill>
                          <a:latin typeface="MS UI Gothic" panose="020B0600070205080204" pitchFamily="50" charset="-128"/>
                          <a:ea typeface="MS UI Gothic" panose="020B0600070205080204" pitchFamily="50" charset="-128"/>
                        </a:rPr>
                        <a:t>総務部システム担当がハードディスクを取り出し破壊</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85725" indent="-85725">
                        <a:buFont typeface="Arial" panose="020B0604020202020204" pitchFamily="34" charset="0"/>
                        <a:buChar char="•"/>
                      </a:pPr>
                      <a:r>
                        <a:rPr lang="ja-JP" altLang="en-US" sz="1100" b="0" dirty="0">
                          <a:solidFill>
                            <a:srgbClr val="FF0000"/>
                          </a:solidFill>
                          <a:latin typeface="MS UI Gothic" panose="020B0600070205080204" pitchFamily="50" charset="-128"/>
                          <a:ea typeface="MS UI Gothic" panose="020B0600070205080204" pitchFamily="50" charset="-128"/>
                        </a:rPr>
                        <a:t>総務部システム担当が</a:t>
                      </a:r>
                      <a:r>
                        <a:rPr kumimoji="1" lang="ja-JP" altLang="en-US" sz="1100" dirty="0">
                          <a:solidFill>
                            <a:srgbClr val="FF0000"/>
                          </a:solidFill>
                          <a:latin typeface="MS UI Gothic" panose="020B0600070205080204" pitchFamily="50" charset="-128"/>
                          <a:ea typeface="MS UI Gothic" panose="020B0600070205080204" pitchFamily="50" charset="-128"/>
                        </a:rPr>
                        <a:t>データ抹消ツールにより完全消去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525691">
                <a:tc>
                  <a:txBody>
                    <a:bodyPr/>
                    <a:lstStyle/>
                    <a:p>
                      <a:r>
                        <a:rPr kumimoji="1" lang="ja-JP" altLang="en-US" sz="1200" dirty="0">
                          <a:latin typeface="MS UI Gothic" panose="020B0600070205080204" pitchFamily="50" charset="-128"/>
                          <a:ea typeface="MS UI Gothic" panose="020B0600070205080204" pitchFamily="50" charset="-128"/>
                        </a:rPr>
                        <a:t>外付けハードディスク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総務部システム担当が破壊</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総務部システム担当がデータ抹消ツールにより完全消去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647004">
                <a:tc>
                  <a:txBody>
                    <a:bodyPr/>
                    <a:lstStyle/>
                    <a:p>
                      <a:r>
                        <a:rPr kumimoji="1" lang="en-US" altLang="ja-JP" sz="1200" dirty="0">
                          <a:latin typeface="MS UI Gothic" panose="020B0600070205080204" pitchFamily="50" charset="-128"/>
                          <a:ea typeface="MS UI Gothic" panose="020B0600070205080204" pitchFamily="50" charset="-128"/>
                        </a:rPr>
                        <a:t>CD</a:t>
                      </a:r>
                      <a:r>
                        <a:rPr kumimoji="1" lang="ja-JP" altLang="en-US" sz="1200" dirty="0">
                          <a:latin typeface="MS UI Gothic" panose="020B0600070205080204" pitchFamily="50" charset="-128"/>
                          <a:ea typeface="MS UI Gothic" panose="020B0600070205080204" pitchFamily="50" charset="-128"/>
                        </a:rPr>
                        <a:t>・</a:t>
                      </a:r>
                      <a:r>
                        <a:rPr kumimoji="1" lang="en-US" altLang="ja-JP" sz="1200" dirty="0">
                          <a:latin typeface="MS UI Gothic" panose="020B0600070205080204" pitchFamily="50" charset="-128"/>
                          <a:ea typeface="MS UI Gothic" panose="020B0600070205080204" pitchFamily="50" charset="-128"/>
                        </a:rPr>
                        <a:t>DVD</a:t>
                      </a:r>
                      <a:r>
                        <a:rPr kumimoji="1" lang="ja-JP" altLang="en-US" sz="1200" dirty="0">
                          <a:latin typeface="MS UI Gothic" panose="020B0600070205080204" pitchFamily="50" charset="-128"/>
                          <a:ea typeface="MS UI Gothic" panose="020B0600070205080204" pitchFamily="50" charset="-128"/>
                        </a:rPr>
                        <a:t>などのディスク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利用者がシュレッダーで細断</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利用者が</a:t>
                      </a:r>
                      <a:r>
                        <a:rPr kumimoji="1" lang="en-US" altLang="ja-JP" sz="1100" b="0" kern="1200" dirty="0">
                          <a:solidFill>
                            <a:srgbClr val="FF0000"/>
                          </a:solidFill>
                          <a:latin typeface="MS UI Gothic" panose="020B0600070205080204" pitchFamily="50" charset="-128"/>
                          <a:ea typeface="MS UI Gothic" panose="020B0600070205080204" pitchFamily="50" charset="-128"/>
                          <a:cs typeface="+mn-cs"/>
                        </a:rPr>
                        <a:t>CD</a:t>
                      </a: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のラベル面、</a:t>
                      </a:r>
                      <a:r>
                        <a:rPr kumimoji="1" lang="en-US" altLang="ja-JP" sz="1100" b="0" kern="1200" dirty="0">
                          <a:solidFill>
                            <a:srgbClr val="FF0000"/>
                          </a:solidFill>
                          <a:latin typeface="MS UI Gothic" panose="020B0600070205080204" pitchFamily="50" charset="-128"/>
                          <a:ea typeface="MS UI Gothic" panose="020B0600070205080204" pitchFamily="50" charset="-128"/>
                          <a:cs typeface="+mn-cs"/>
                        </a:rPr>
                        <a:t>DVD</a:t>
                      </a: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のディスク内面にカッターでキズを入れる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414581">
                <a:tc>
                  <a:txBody>
                    <a:bodyPr/>
                    <a:lstStyle/>
                    <a:p>
                      <a:r>
                        <a:rPr kumimoji="1" lang="en-US" altLang="ja-JP" sz="1200" dirty="0">
                          <a:latin typeface="MS UI Gothic" panose="020B0600070205080204" pitchFamily="50" charset="-128"/>
                          <a:ea typeface="MS UI Gothic" panose="020B0600070205080204" pitchFamily="50" charset="-128"/>
                        </a:rPr>
                        <a:t>USB</a:t>
                      </a:r>
                      <a:r>
                        <a:rPr kumimoji="1" lang="ja-JP" altLang="en-US" sz="1200" dirty="0">
                          <a:latin typeface="MS UI Gothic" panose="020B0600070205080204" pitchFamily="50" charset="-128"/>
                          <a:ea typeface="MS UI Gothic" panose="020B0600070205080204" pitchFamily="50" charset="-128"/>
                        </a:rPr>
                        <a:t>メモリー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5725" marR="0" lvl="0" indent="-85725" algn="l" defTabSz="53272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総務部システム担当がデータ抹消ツールにより完全消去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525691">
                <a:tc>
                  <a:txBody>
                    <a:bodyPr/>
                    <a:lstStyle/>
                    <a:p>
                      <a:r>
                        <a:rPr kumimoji="1" lang="ja-JP" altLang="en-US" sz="1200" dirty="0">
                          <a:latin typeface="MS UI Gothic" panose="020B0600070205080204" pitchFamily="50" charset="-128"/>
                          <a:ea typeface="MS UI Gothic" panose="020B0600070205080204" pitchFamily="50" charset="-128"/>
                        </a:rPr>
                        <a:t>重要書類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5725" marR="0" lvl="0" indent="-85725" algn="l" defTabSz="53272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利用者がシュレッダーで細断</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marR="0" lvl="0" indent="-85725" algn="l" defTabSz="53272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大量の場合は総務部システム担当が溶解処分を専門業者</a:t>
                      </a:r>
                      <a:r>
                        <a:rPr lang="ja-JP" altLang="en-US" sz="1100" b="0" dirty="0">
                          <a:solidFill>
                            <a:srgbClr val="FF0000"/>
                          </a:solidFill>
                          <a:latin typeface="MS UI Gothic" panose="020B0600070205080204" pitchFamily="50" charset="-128"/>
                          <a:ea typeface="MS UI Gothic" panose="020B0600070205080204" pitchFamily="50" charset="-128"/>
                        </a:rPr>
                        <a:t>に依頼し、廃棄証明書を取得</a:t>
                      </a:r>
                      <a:endParaRPr lang="en-US" altLang="ja-JP" sz="1100" b="0" dirty="0">
                        <a:solidFill>
                          <a:srgbClr val="FF0000"/>
                        </a:solidFill>
                        <a:latin typeface="MS UI Gothic" panose="020B0600070205080204" pitchFamily="50" charset="-128"/>
                        <a:ea typeface="MS UI Gothic" panose="020B060007020508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pic>
        <p:nvPicPr>
          <p:cNvPr id="28" name="図 2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92030" y="6190685"/>
            <a:ext cx="1244643" cy="1187198"/>
          </a:xfrm>
          <a:prstGeom prst="rect">
            <a:avLst/>
          </a:prstGeom>
        </p:spPr>
      </p:pic>
      <p:sp>
        <p:nvSpPr>
          <p:cNvPr id="16" name="テキスト ボックス 15"/>
          <p:cNvSpPr txBox="1"/>
          <p:nvPr/>
        </p:nvSpPr>
        <p:spPr>
          <a:xfrm>
            <a:off x="1049887" y="678962"/>
            <a:ext cx="1217000"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１７</a:t>
            </a:r>
            <a:endParaRPr kumimoji="1" lang="ja-JP" altLang="en-US" sz="1050" dirty="0">
              <a:solidFill>
                <a:srgbClr val="FF0000"/>
              </a:solidFill>
            </a:endParaRPr>
          </a:p>
        </p:txBody>
      </p:sp>
      <p:sp>
        <p:nvSpPr>
          <p:cNvPr id="29" name="テキスト ボックス 28"/>
          <p:cNvSpPr txBox="1"/>
          <p:nvPr/>
        </p:nvSpPr>
        <p:spPr>
          <a:xfrm>
            <a:off x="2469636" y="2376179"/>
            <a:ext cx="1217000"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１８</a:t>
            </a:r>
            <a:endParaRPr kumimoji="1" lang="ja-JP" altLang="en-US" sz="1050" dirty="0">
              <a:solidFill>
                <a:srgbClr val="FF0000"/>
              </a:solidFill>
            </a:endParaRPr>
          </a:p>
        </p:txBody>
      </p:sp>
      <p:sp>
        <p:nvSpPr>
          <p:cNvPr id="30" name="スライド番号プレースホルダー 5">
            <a:extLst>
              <a:ext uri="{FF2B5EF4-FFF2-40B4-BE49-F238E27FC236}">
                <a16:creationId xmlns="" xmlns:a16="http://schemas.microsoft.com/office/drawing/2014/main" id="{3011945E-9C2D-4EFA-8941-93A1CBD6DFB3}"/>
              </a:ext>
            </a:extLst>
          </p:cNvPr>
          <p:cNvSpPr>
            <a:spLocks noGrp="1"/>
          </p:cNvSpPr>
          <p:nvPr>
            <p:ph type="sldNum" sz="quarter" idx="12"/>
          </p:nvPr>
        </p:nvSpPr>
        <p:spPr>
          <a:xfrm>
            <a:off x="4680000" y="7200000"/>
            <a:ext cx="612000" cy="360000"/>
          </a:xfrm>
        </p:spPr>
        <p:txBody>
          <a:bodyPr/>
          <a:lstStyle/>
          <a:p>
            <a:pPr algn="ctr"/>
            <a:r>
              <a:rPr kumimoji="1" lang="en-US" altLang="ja-JP" dirty="0"/>
              <a:t>&lt; </a:t>
            </a:r>
            <a:fld id="{BA1AACC8-012D-40C1-84DE-4014AE42646F}" type="slidenum">
              <a:rPr kumimoji="1" lang="ja-JP" altLang="en-US" smtClean="0"/>
              <a:pPr algn="ctr"/>
              <a:t>7</a:t>
            </a:fld>
            <a:r>
              <a:rPr kumimoji="1" lang="ja-JP" altLang="en-US" dirty="0"/>
              <a:t> </a:t>
            </a:r>
            <a:r>
              <a:rPr kumimoji="1" lang="en-US" altLang="ja-JP" dirty="0"/>
              <a:t>&gt;</a:t>
            </a:r>
            <a:endParaRPr kumimoji="1" lang="ja-JP" altLang="en-US" dirty="0"/>
          </a:p>
        </p:txBody>
      </p:sp>
    </p:spTree>
    <p:extLst>
      <p:ext uri="{BB962C8B-B14F-4D97-AF65-F5344CB8AC3E}">
        <p14:creationId xmlns:p14="http://schemas.microsoft.com/office/powerpoint/2010/main" val="4098221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7489" y="168"/>
            <a:ext cx="5328000" cy="540000"/>
          </a:xfrm>
          <a:prstGeom prst="rect">
            <a:avLst/>
          </a:prstGeom>
          <a:solidFill>
            <a:srgbClr val="7737AB"/>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３</a:t>
            </a:r>
            <a:r>
              <a:rPr lang="en-US" altLang="ja-JP"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１ </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全社共通のルール</a:t>
            </a:r>
            <a:endParaRPr lang="ja-JP" altLang="en-US" sz="2800" dirty="0">
              <a:effectLst>
                <a:outerShdw blurRad="38100" dist="38100" dir="2700000" algn="tl">
                  <a:srgbClr val="000000">
                    <a:alpha val="43137"/>
                  </a:srgbClr>
                </a:outerShdw>
              </a:effectLst>
              <a:latin typeface="Arial" pitchFamily="34" charset="0"/>
              <a:ea typeface="HGP創英角ｺﾞｼｯｸUB" panose="020B0900000000000000" pitchFamily="50" charset="-128"/>
            </a:endParaRPr>
          </a:p>
        </p:txBody>
      </p:sp>
      <p:sp>
        <p:nvSpPr>
          <p:cNvPr id="57" name="AutoShape 3"/>
          <p:cNvSpPr>
            <a:spLocks noChangeAspect="1" noChangeArrowheads="1" noTextEdit="1"/>
          </p:cNvSpPr>
          <p:nvPr/>
        </p:nvSpPr>
        <p:spPr bwMode="auto">
          <a:xfrm>
            <a:off x="3149600" y="6091238"/>
            <a:ext cx="168592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nvGrpSpPr>
          <p:cNvPr id="21" name="グループ化 20"/>
          <p:cNvGrpSpPr/>
          <p:nvPr/>
        </p:nvGrpSpPr>
        <p:grpSpPr>
          <a:xfrm>
            <a:off x="86636" y="611285"/>
            <a:ext cx="3600000" cy="376754"/>
            <a:chOff x="533398" y="1077911"/>
            <a:chExt cx="4717345" cy="493689"/>
          </a:xfrm>
        </p:grpSpPr>
        <p:sp>
          <p:nvSpPr>
            <p:cNvPr id="22"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23"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24" name="テキスト ボックス 23"/>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私有情報機器の利用</a:t>
              </a:r>
            </a:p>
          </p:txBody>
        </p:sp>
      </p:grpSp>
      <p:sp>
        <p:nvSpPr>
          <p:cNvPr id="25" name="Text Box 58"/>
          <p:cNvSpPr txBox="1">
            <a:spLocks noChangeArrowheads="1"/>
          </p:cNvSpPr>
          <p:nvPr/>
        </p:nvSpPr>
        <p:spPr bwMode="auto">
          <a:xfrm>
            <a:off x="0" y="1033823"/>
            <a:ext cx="5328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pPr>
            <a:r>
              <a:rPr lang="ja-JP" altLang="en-US" b="0" dirty="0">
                <a:latin typeface="MS UI Gothic" panose="020B0600070205080204" pitchFamily="50" charset="-128"/>
                <a:ea typeface="MS UI Gothic" panose="020B0600070205080204" pitchFamily="50" charset="-128"/>
              </a:rPr>
              <a:t> 私有の情報機器を業務で利用する場合は以下を順守する。</a:t>
            </a:r>
            <a:endParaRPr lang="en-US" altLang="ja-JP" b="0" dirty="0">
              <a:latin typeface="MS UI Gothic" panose="020B0600070205080204" pitchFamily="50" charset="-128"/>
              <a:ea typeface="MS UI Gothic" panose="020B0600070205080204" pitchFamily="50" charset="-128"/>
            </a:endParaRPr>
          </a:p>
        </p:txBody>
      </p:sp>
      <p:graphicFrame>
        <p:nvGraphicFramePr>
          <p:cNvPr id="26" name="表 25"/>
          <p:cNvGraphicFramePr>
            <a:graphicFrameLocks noGrp="1"/>
          </p:cNvGraphicFramePr>
          <p:nvPr>
            <p:extLst>
              <p:ext uri="{D42A27DB-BD31-4B8C-83A1-F6EECF244321}">
                <p14:modId xmlns:p14="http://schemas.microsoft.com/office/powerpoint/2010/main" val="1792991384"/>
              </p:ext>
            </p:extLst>
          </p:nvPr>
        </p:nvGraphicFramePr>
        <p:xfrm>
          <a:off x="142391" y="1400574"/>
          <a:ext cx="5015466" cy="5090160"/>
        </p:xfrm>
        <a:graphic>
          <a:graphicData uri="http://schemas.openxmlformats.org/drawingml/2006/table">
            <a:tbl>
              <a:tblPr firstRow="1" bandRow="1">
                <a:tableStyleId>{5940675A-B579-460E-94D1-54222C63F5DA}</a:tableStyleId>
              </a:tblPr>
              <a:tblGrid>
                <a:gridCol w="964514">
                  <a:extLst>
                    <a:ext uri="{9D8B030D-6E8A-4147-A177-3AD203B41FA5}">
                      <a16:colId xmlns="" xmlns:a16="http://schemas.microsoft.com/office/drawing/2014/main" val="20000"/>
                    </a:ext>
                  </a:extLst>
                </a:gridCol>
                <a:gridCol w="4050952">
                  <a:extLst>
                    <a:ext uri="{9D8B030D-6E8A-4147-A177-3AD203B41FA5}">
                      <a16:colId xmlns="" xmlns:a16="http://schemas.microsoft.com/office/drawing/2014/main" val="20001"/>
                    </a:ext>
                  </a:extLst>
                </a:gridCol>
              </a:tblGrid>
              <a:tr h="231362">
                <a:tc>
                  <a:txBody>
                    <a:bodyPr/>
                    <a:lstStyle/>
                    <a:p>
                      <a:pPr algn="ctr"/>
                      <a:r>
                        <a:rPr kumimoji="1" lang="ja-JP" altLang="en-US" sz="1200" b="1" kern="1200" dirty="0">
                          <a:solidFill>
                            <a:schemeClr val="tx1"/>
                          </a:solidFill>
                          <a:effectLst/>
                          <a:latin typeface="MS UI Gothic" panose="020B0600070205080204" pitchFamily="50" charset="-128"/>
                          <a:ea typeface="MS UI Gothic" panose="020B0600070205080204" pitchFamily="50" charset="-128"/>
                          <a:cs typeface="+mn-cs"/>
                        </a:rPr>
                        <a:t>情報機器の種類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00"/>
                    </a:solidFill>
                  </a:tcPr>
                </a:tc>
                <a:tc>
                  <a:txBody>
                    <a:bodyPr/>
                    <a:lstStyle/>
                    <a:p>
                      <a:pPr algn="ctr"/>
                      <a:r>
                        <a:rPr kumimoji="1" lang="ja-JP" altLang="en-US" sz="1200" b="1" kern="1200" dirty="0">
                          <a:solidFill>
                            <a:schemeClr val="tx1"/>
                          </a:solidFill>
                          <a:latin typeface="MS UI Gothic" panose="020B0600070205080204" pitchFamily="50" charset="-128"/>
                          <a:ea typeface="MS UI Gothic" panose="020B0600070205080204" pitchFamily="50" charset="-128"/>
                          <a:cs typeface="+mn-cs"/>
                        </a:rPr>
                        <a:t>順守事項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00"/>
                    </a:solidFill>
                  </a:tcPr>
                </a:tc>
                <a:extLst>
                  <a:ext uri="{0D108BD9-81ED-4DB2-BD59-A6C34878D82A}">
                    <a16:rowId xmlns="" xmlns:a16="http://schemas.microsoft.com/office/drawing/2014/main" val="10000"/>
                  </a:ext>
                </a:extLst>
              </a:tr>
              <a:tr h="231362">
                <a:tc>
                  <a:txBody>
                    <a:bodyPr/>
                    <a:lstStyle/>
                    <a:p>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パソコン</a:t>
                      </a:r>
                      <a:endParaRPr kumimoji="1" lang="en-US" altLang="ja-JP" sz="1050" b="0" kern="1200" dirty="0">
                        <a:solidFill>
                          <a:schemeClr val="tx1"/>
                        </a:solidFill>
                        <a:latin typeface="MS UI Gothic" panose="020B0600070205080204" pitchFamily="50" charset="-128"/>
                        <a:ea typeface="MS UI Gothic" panose="020B0600070205080204" pitchFamily="50" charset="-128"/>
                        <a:cs typeface="+mn-cs"/>
                      </a:endParaRPr>
                    </a:p>
                    <a:p>
                      <a:r>
                        <a:rPr kumimoji="1" lang="en-US" altLang="ja-JP" sz="900" b="0" kern="1200" dirty="0">
                          <a:solidFill>
                            <a:srgbClr val="FF0000"/>
                          </a:solidFill>
                          <a:latin typeface="MS UI Gothic" panose="020B0600070205080204" pitchFamily="50" charset="-128"/>
                          <a:ea typeface="MS UI Gothic" panose="020B0600070205080204" pitchFamily="50" charset="-128"/>
                          <a:cs typeface="+mn-cs"/>
                        </a:rPr>
                        <a:t>※</a:t>
                      </a:r>
                      <a:r>
                        <a:rPr kumimoji="1" lang="ja-JP" altLang="en-US" sz="900" b="0" kern="1200" dirty="0">
                          <a:solidFill>
                            <a:srgbClr val="FF0000"/>
                          </a:solidFill>
                          <a:latin typeface="MS UI Gothic" panose="020B0600070205080204" pitchFamily="50" charset="-128"/>
                          <a:ea typeface="MS UI Gothic" panose="020B0600070205080204" pitchFamily="50" charset="-128"/>
                          <a:cs typeface="+mn-cs"/>
                        </a:rPr>
                        <a:t>自宅のパソコンで業務を行う場合も含む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社内へ無断で持ち込むことを禁止する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業務利用を禁止する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marR="0" lvl="0" indent="-85725" algn="l" defTabSz="53272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社内</a:t>
                      </a:r>
                      <a:r>
                        <a:rPr kumimoji="1" lang="en-US" altLang="ja-JP" sz="1100" b="0" kern="1200" dirty="0">
                          <a:solidFill>
                            <a:srgbClr val="FF0000"/>
                          </a:solidFill>
                          <a:latin typeface="MS UI Gothic" panose="020B0600070205080204" pitchFamily="50" charset="-128"/>
                          <a:ea typeface="MS UI Gothic" panose="020B0600070205080204" pitchFamily="50" charset="-128"/>
                          <a:cs typeface="+mn-cs"/>
                        </a:rPr>
                        <a:t>LAN</a:t>
                      </a:r>
                      <a:r>
                        <a:rPr kumimoji="1" lang="ja-JP" altLang="en-US" sz="1100" b="0" kern="1200" dirty="0" err="1">
                          <a:solidFill>
                            <a:srgbClr val="FF0000"/>
                          </a:solidFill>
                          <a:latin typeface="MS UI Gothic" panose="020B0600070205080204" pitchFamily="50" charset="-128"/>
                          <a:ea typeface="MS UI Gothic" panose="020B0600070205080204" pitchFamily="50" charset="-128"/>
                          <a:cs typeface="+mn-cs"/>
                        </a:rPr>
                        <a:t>への</a:t>
                      </a: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接続を禁止する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ウイルス対策ソフト、アプリケーションソフトは総務部システム担当が指定したものを導入し、許可を得たうえで利用する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業務終了後に業務用データは総務部システム担当の指定するツールで完全に消去する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従業員個人のメールアドレスに業務用データを添付して送信することを禁止する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社用メールアドレスで受信したメールを従業員個人のアドレスに転送することを禁止する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231362">
                <a:tc>
                  <a:txBody>
                    <a:bodyPr/>
                    <a:lstStyle/>
                    <a:p>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スマートフォン</a:t>
                      </a:r>
                      <a:endParaRPr kumimoji="1" lang="en-US" altLang="ja-JP" sz="1050" b="0" kern="1200" dirty="0">
                        <a:solidFill>
                          <a:schemeClr val="tx1"/>
                        </a:solidFill>
                        <a:latin typeface="MS UI Gothic" panose="020B0600070205080204" pitchFamily="50" charset="-128"/>
                        <a:ea typeface="MS UI Gothic" panose="020B0600070205080204" pitchFamily="50" charset="-128"/>
                        <a:cs typeface="+mn-cs"/>
                      </a:endParaRPr>
                    </a:p>
                    <a:p>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タブレット端末</a:t>
                      </a:r>
                      <a:endParaRPr kumimoji="1" lang="en-US" altLang="ja-JP" sz="1050" b="0" kern="1200" dirty="0">
                        <a:solidFill>
                          <a:schemeClr val="tx1"/>
                        </a:solidFill>
                        <a:latin typeface="MS UI Gothic" panose="020B0600070205080204" pitchFamily="50" charset="-128"/>
                        <a:ea typeface="MS UI Gothic" panose="020B0600070205080204" pitchFamily="50" charset="-128"/>
                        <a:cs typeface="+mn-cs"/>
                      </a:endParaRPr>
                    </a:p>
                    <a:p>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携帯電話など</a:t>
                      </a:r>
                      <a:endParaRPr kumimoji="1" lang="en-US" altLang="ja-JP" sz="1050" b="0" kern="1200" dirty="0">
                        <a:solidFill>
                          <a:schemeClr val="tx1"/>
                        </a:solidFill>
                        <a:latin typeface="MS UI Gothic" panose="020B0600070205080204" pitchFamily="50" charset="-128"/>
                        <a:ea typeface="MS UI Gothic" panose="020B0600070205080204" pitchFamily="50" charset="-128"/>
                        <a:cs typeface="+mn-cs"/>
                      </a:endParaRPr>
                    </a:p>
                    <a:p>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記憶・通信機能を備えた機器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会社で貸与した機器を利用する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地図検索、路線案内を除き業務利用を禁止する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marR="0" lvl="0" indent="-85725" algn="l" defTabSz="53272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充電を除き、社内パソコンへの接続を禁止する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ウイルス対策ソフト、アプリケーションソフトのインストールは総務部システム担当が指定したものを導入し、許可を得たうえで利用する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取引先アドレスを除く業務用データの保存を禁止する。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従業員個人のメールアドレスに業務用データを添付して送信することを禁止する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社用メールアドレスで受信したメールを従業員個人のアドレスに転送することを禁止する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231362">
                <a:tc>
                  <a:txBody>
                    <a:bodyPr/>
                    <a:lstStyle/>
                    <a:p>
                      <a:r>
                        <a:rPr kumimoji="1" lang="en-US" altLang="ja-JP" sz="1050" b="0" kern="1200" dirty="0">
                          <a:solidFill>
                            <a:schemeClr val="tx1"/>
                          </a:solidFill>
                          <a:latin typeface="MS UI Gothic" panose="020B0600070205080204" pitchFamily="50" charset="-128"/>
                          <a:ea typeface="MS UI Gothic" panose="020B0600070205080204" pitchFamily="50" charset="-128"/>
                          <a:cs typeface="+mn-cs"/>
                        </a:rPr>
                        <a:t>USB</a:t>
                      </a:r>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メモリ</a:t>
                      </a:r>
                      <a:endParaRPr kumimoji="1" lang="en-US" altLang="ja-JP" sz="1050" b="0" kern="1200" dirty="0">
                        <a:solidFill>
                          <a:schemeClr val="tx1"/>
                        </a:solidFill>
                        <a:latin typeface="MS UI Gothic" panose="020B0600070205080204" pitchFamily="50" charset="-128"/>
                        <a:ea typeface="MS UI Gothic" panose="020B0600070205080204" pitchFamily="50" charset="-128"/>
                        <a:cs typeface="+mn-cs"/>
                      </a:endParaRPr>
                    </a:p>
                    <a:p>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外付け</a:t>
                      </a:r>
                      <a:r>
                        <a:rPr kumimoji="1" lang="en-US" altLang="ja-JP" sz="1050" b="0" kern="1200" dirty="0">
                          <a:solidFill>
                            <a:schemeClr val="tx1"/>
                          </a:solidFill>
                          <a:latin typeface="MS UI Gothic" panose="020B0600070205080204" pitchFamily="50" charset="-128"/>
                          <a:ea typeface="MS UI Gothic" panose="020B0600070205080204" pitchFamily="50" charset="-128"/>
                          <a:cs typeface="+mn-cs"/>
                        </a:rPr>
                        <a:t>HDD</a:t>
                      </a:r>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などの記憶機能を備えた機器・媒体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5725" marR="0" lvl="0" indent="-85725" algn="l" defTabSz="53272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会社で貸与した機器を利用する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私有物の利用を禁止する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総務部システム担当の許可を得て利用する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業務終了後に業務用データは総務部システム担当の指定するツールで完全に</a:t>
                      </a:r>
                      <a:r>
                        <a:rPr lang="ja-JP" altLang="en-US" sz="1050" b="0" dirty="0">
                          <a:solidFill>
                            <a:srgbClr val="FF0000"/>
                          </a:solidFill>
                          <a:latin typeface="MS UI Gothic" panose="020B0600070205080204" pitchFamily="50" charset="-128"/>
                          <a:ea typeface="MS UI Gothic" panose="020B0600070205080204" pitchFamily="50" charset="-128"/>
                        </a:rPr>
                        <a:t>消去する</a:t>
                      </a:r>
                      <a:endParaRPr lang="en-US" altLang="ja-JP" sz="1050" b="0" dirty="0">
                        <a:solidFill>
                          <a:srgbClr val="FF0000"/>
                        </a:solidFill>
                        <a:latin typeface="MS UI Gothic" panose="020B0600070205080204" pitchFamily="50" charset="-128"/>
                        <a:ea typeface="MS UI Gothic"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pic>
        <p:nvPicPr>
          <p:cNvPr id="3" name="図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9936" y="3139328"/>
            <a:ext cx="708571" cy="508571"/>
          </a:xfrm>
          <a:prstGeom prst="rect">
            <a:avLst/>
          </a:prstGeom>
        </p:spPr>
      </p:pic>
      <p:pic>
        <p:nvPicPr>
          <p:cNvPr id="20" name="図 1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44221" y="5074250"/>
            <a:ext cx="411905" cy="447619"/>
          </a:xfrm>
          <a:prstGeom prst="rect">
            <a:avLst/>
          </a:prstGeom>
        </p:spPr>
      </p:pic>
      <p:sp>
        <p:nvSpPr>
          <p:cNvPr id="13" name="テキスト ボックス 12"/>
          <p:cNvSpPr txBox="1"/>
          <p:nvPr/>
        </p:nvSpPr>
        <p:spPr>
          <a:xfrm>
            <a:off x="2469636" y="678962"/>
            <a:ext cx="1217000"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２１</a:t>
            </a:r>
            <a:endParaRPr kumimoji="1" lang="ja-JP" altLang="en-US" sz="1050" dirty="0">
              <a:solidFill>
                <a:srgbClr val="FF0000"/>
              </a:solidFill>
            </a:endParaRPr>
          </a:p>
        </p:txBody>
      </p:sp>
      <p:sp>
        <p:nvSpPr>
          <p:cNvPr id="14" name="スライド番号プレースホルダー 5">
            <a:extLst>
              <a:ext uri="{FF2B5EF4-FFF2-40B4-BE49-F238E27FC236}">
                <a16:creationId xmlns="" xmlns:a16="http://schemas.microsoft.com/office/drawing/2014/main" id="{E57D2BE9-9D3A-40BC-8990-10E4CB8AED54}"/>
              </a:ext>
            </a:extLst>
          </p:cNvPr>
          <p:cNvSpPr>
            <a:spLocks noGrp="1"/>
          </p:cNvSpPr>
          <p:nvPr>
            <p:ph type="sldNum" sz="quarter" idx="12"/>
          </p:nvPr>
        </p:nvSpPr>
        <p:spPr>
          <a:xfrm>
            <a:off x="4680000" y="7200000"/>
            <a:ext cx="612000" cy="360000"/>
          </a:xfrm>
        </p:spPr>
        <p:txBody>
          <a:bodyPr/>
          <a:lstStyle/>
          <a:p>
            <a:pPr algn="ctr"/>
            <a:r>
              <a:rPr kumimoji="1" lang="en-US" altLang="ja-JP" dirty="0"/>
              <a:t>&lt; </a:t>
            </a:r>
            <a:fld id="{BA1AACC8-012D-40C1-84DE-4014AE42646F}" type="slidenum">
              <a:rPr kumimoji="1" lang="ja-JP" altLang="en-US" smtClean="0"/>
              <a:pPr algn="ctr"/>
              <a:t>8</a:t>
            </a:fld>
            <a:r>
              <a:rPr kumimoji="1" lang="ja-JP" altLang="en-US" dirty="0"/>
              <a:t> </a:t>
            </a:r>
            <a:r>
              <a:rPr kumimoji="1" lang="en-US" altLang="ja-JP" dirty="0"/>
              <a:t>&gt;</a:t>
            </a:r>
            <a:endParaRPr kumimoji="1" lang="ja-JP" altLang="en-US" dirty="0"/>
          </a:p>
        </p:txBody>
      </p:sp>
    </p:spTree>
    <p:extLst>
      <p:ext uri="{BB962C8B-B14F-4D97-AF65-F5344CB8AC3E}">
        <p14:creationId xmlns:p14="http://schemas.microsoft.com/office/powerpoint/2010/main" val="396591008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1370</Words>
  <Application>Microsoft Office PowerPoint</Application>
  <PresentationFormat>ユーザー設定</PresentationFormat>
  <Paragraphs>305</Paragraphs>
  <Slides>11</Slides>
  <Notes>8</Notes>
  <HiddenSlides>0</HiddenSlides>
  <MMClips>0</MMClips>
  <ScaleCrop>false</ScaleCrop>
  <HeadingPairs>
    <vt:vector size="4" baseType="variant">
      <vt:variant>
        <vt:lpstr>テーマ</vt:lpstr>
      </vt:variant>
      <vt:variant>
        <vt:i4>1</vt:i4>
      </vt:variant>
      <vt:variant>
        <vt:lpstr>スライド タイトル</vt:lpstr>
      </vt:variant>
      <vt:variant>
        <vt:i4>11</vt:i4>
      </vt:variant>
    </vt:vector>
  </HeadingPairs>
  <TitlesOfParts>
    <vt:vector size="12"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2016-11-13T11:35:45Z</dcterms:created>
  <dcterms:modified xsi:type="dcterms:W3CDTF">2019-03-20T00:37:31Z</dcterms:modified>
</cp:coreProperties>
</file>