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  <p:sldId id="258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>
        <p:scale>
          <a:sx n="100" d="100"/>
          <a:sy n="100" d="100"/>
        </p:scale>
        <p:origin x="852" y="-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正樹" userId="7eabd57b-b900-4e86-8622-e94bcfa04d00" providerId="ADAL" clId="{1789B9F1-C0B4-4BBB-B7D3-4BC0C44C7326}"/>
    <pc:docChg chg="custSel addSld modSld modMainMaster">
      <pc:chgData name="正樹" userId="7eabd57b-b900-4e86-8622-e94bcfa04d00" providerId="ADAL" clId="{1789B9F1-C0B4-4BBB-B7D3-4BC0C44C7326}" dt="2020-07-07T02:22:31.535" v="339" actId="478"/>
      <pc:docMkLst>
        <pc:docMk/>
      </pc:docMkLst>
      <pc:sldChg chg="addSp delSp modSp mod setBg">
        <pc:chgData name="正樹" userId="7eabd57b-b900-4e86-8622-e94bcfa04d00" providerId="ADAL" clId="{1789B9F1-C0B4-4BBB-B7D3-4BC0C44C7326}" dt="2020-07-07T02:22:31.535" v="339" actId="478"/>
        <pc:sldMkLst>
          <pc:docMk/>
          <pc:sldMk cId="2473769294" sldId="257"/>
        </pc:sldMkLst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4" creationId="{16C93D6A-3FA6-45E3-A6B1-A4CF51EB98E8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5" creationId="{24B7A2CD-8C13-4184-80FB-65F0734AAEBF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6" creationId="{4A200135-E40F-404A-8685-E90798A5A11A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7" creationId="{8C837332-06FC-45CF-8BCC-9B99CA6125FB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8" creationId="{B89C76B4-7128-4749-820C-5F4303E1447A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9" creationId="{FC19761E-3E3E-423E-B1E3-FF89CCBD86CC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10" creationId="{64FF3B74-8FC1-4D33-9824-6249F9896776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11" creationId="{2DCFC7F8-1010-4DE0-B573-692E97BBB19E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12" creationId="{355A4271-B059-4E99-9A9E-C28AFF8D41C9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13" creationId="{116F29A6-F07B-4BCB-8F83-8F158F3AAD6C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15" creationId="{EA6D64B5-6B8D-473B-BBAC-00EB867F5826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16" creationId="{21C18EE3-FAD9-4943-825E-A3C1C25BB31E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17" creationId="{D7B5045E-453C-4880-A83F-8F1FAE070895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18" creationId="{FDFF9AC9-F5BD-4993-B41D-8E36EB22F0C3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19" creationId="{6FB1DE0A-9867-414A-B250-345C7751818B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22" creationId="{52DB0AA5-E107-422C-A23A-A89DD6DCCEFE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24" creationId="{D9A0E84A-5EB0-4D31-98B9-B1AACE6300E7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25" creationId="{DE1FCC61-10DD-4997-ADB3-79FBDF1AA368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26" creationId="{835327AB-AC6B-43B7-AC67-2656198099E8}"/>
          </ac:spMkLst>
        </pc:spChg>
        <pc:spChg chg="add 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41" creationId="{DA038977-7D35-418B-9962-1526BE36AFA5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96" creationId="{E23AB1DE-87D8-4713-955B-1331119E0077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97" creationId="{9DA7B004-4A50-43DC-AB0A-349ADDF0DE3C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119" creationId="{19EC7DFA-FC13-4943-B809-A0798D2D3637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120" creationId="{63BB7588-DF95-48E4-8B75-D59E85A3E76F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122" creationId="{6D82D839-E555-430B-A2B4-45C41B9F5537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123" creationId="{8ACE0359-09E6-49F7-9938-322AA851CA61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132" creationId="{0931137F-1829-421B-A626-7ED1F6C27A6B}"/>
          </ac:spMkLst>
        </pc:spChg>
        <pc:spChg chg="mod">
          <ac:chgData name="正樹" userId="7eabd57b-b900-4e86-8622-e94bcfa04d00" providerId="ADAL" clId="{1789B9F1-C0B4-4BBB-B7D3-4BC0C44C7326}" dt="2020-07-07T02:14:07.625" v="321" actId="1076"/>
          <ac:spMkLst>
            <pc:docMk/>
            <pc:sldMk cId="2473769294" sldId="257"/>
            <ac:spMk id="145" creationId="{2EA5DD72-C3CA-42EC-BF2D-1B210E2778AC}"/>
          </ac:spMkLst>
        </pc:sp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28" creationId="{C3D45317-B4AF-493E-AAAE-AA7AEAC002B4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31" creationId="{0AD97BED-58E0-4D54-AEF8-0B34916ED790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34" creationId="{AC97B02E-E7B4-4DAB-BD18-1D68C1535C3E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39" creationId="{DA221B84-7476-4508-BCFE-CE1687CB99F7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42" creationId="{333C06F3-E057-426A-90DE-E8DCA0F84274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45" creationId="{E88AA977-61AE-4A96-A6AB-E9992D9047EA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48" creationId="{6476CF09-0701-4F16-87D7-C3835C966E6F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51" creationId="{064A4B18-271A-4809-9B09-839616480522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54" creationId="{5D8A8887-7396-4D92-969D-4FDE39C49492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57" creationId="{83AFF14B-DED8-4309-816C-B1E8D2CC793C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60" creationId="{E3B95124-6B81-45A3-84B2-9E3D52980D8A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63" creationId="{4C1E248E-4DEE-48E4-AFC6-136394BD3777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66" creationId="{B64E79BC-DFFC-45E9-BF35-570DD5615A80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69" creationId="{2AA62C3C-DF63-4E8C-9ACF-392D52387011}"/>
          </ac:cxnSpMkLst>
        </pc:cxnChg>
        <pc:cxnChg chg="add 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70" creationId="{7DECEA06-6630-478F-8D1C-EC6D62C903BB}"/>
          </ac:cxnSpMkLst>
        </pc:cxnChg>
        <pc:cxnChg chg="add del mod">
          <ac:chgData name="正樹" userId="7eabd57b-b900-4e86-8622-e94bcfa04d00" providerId="ADAL" clId="{1789B9F1-C0B4-4BBB-B7D3-4BC0C44C7326}" dt="2020-07-07T02:22:31.535" v="339" actId="478"/>
          <ac:cxnSpMkLst>
            <pc:docMk/>
            <pc:sldMk cId="2473769294" sldId="257"/>
            <ac:cxnSpMk id="73" creationId="{BFAFB1C7-8F93-465E-9006-2B9EDE63F1AF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76" creationId="{305B83BB-262F-4F46-A0BC-EE193D8B4C25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79" creationId="{B2FCC834-0231-4990-9D5C-C18FBDC4D07D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83" creationId="{0AEADAA3-6793-4469-B751-765A76BEA073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86" creationId="{CDCD4824-8870-412D-BA64-A0F3AA9BF636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89" creationId="{384CE0CE-1E24-441B-ADFA-F61D17A674D9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92" creationId="{A94E0E49-842F-4298-8EA3-ACEC4FE5F8F7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98" creationId="{AE180AA4-582F-48CB-919C-383BCA9398F6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101" creationId="{C627AB42-D7AE-4BB0-B17A-336681D59B83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104" creationId="{7D68A595-A536-4C76-904F-D6CED3D3F98C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107" creationId="{0878FDEA-53CE-4EFE-9791-6A026D536422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136" creationId="{49F6FE54-1470-4CB6-A3A9-EC91BD8421D7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139" creationId="{AFAC2FC9-AE3C-40FA-B121-6DD3238C1500}"/>
          </ac:cxnSpMkLst>
        </pc:cxnChg>
        <pc:cxnChg chg="mod">
          <ac:chgData name="正樹" userId="7eabd57b-b900-4e86-8622-e94bcfa04d00" providerId="ADAL" clId="{1789B9F1-C0B4-4BBB-B7D3-4BC0C44C7326}" dt="2020-07-07T02:14:07.625" v="321" actId="1076"/>
          <ac:cxnSpMkLst>
            <pc:docMk/>
            <pc:sldMk cId="2473769294" sldId="257"/>
            <ac:cxnSpMk id="142" creationId="{48E09460-04C7-4B4A-9FB0-95C73B3233D6}"/>
          </ac:cxnSpMkLst>
        </pc:cxnChg>
      </pc:sldChg>
      <pc:sldChg chg="delSp modSp add mod">
        <pc:chgData name="正樹" userId="7eabd57b-b900-4e86-8622-e94bcfa04d00" providerId="ADAL" clId="{1789B9F1-C0B4-4BBB-B7D3-4BC0C44C7326}" dt="2020-07-07T02:14:36.226" v="338" actId="1038"/>
        <pc:sldMkLst>
          <pc:docMk/>
          <pc:sldMk cId="2509543955" sldId="258"/>
        </pc:sldMkLst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4" creationId="{16C93D6A-3FA6-45E3-A6B1-A4CF51EB98E8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5" creationId="{24B7A2CD-8C13-4184-80FB-65F0734AAEBF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6" creationId="{4A200135-E40F-404A-8685-E90798A5A11A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7" creationId="{8C837332-06FC-45CF-8BCC-9B99CA6125FB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8" creationId="{B89C76B4-7128-4749-820C-5F4303E1447A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9" creationId="{FC19761E-3E3E-423E-B1E3-FF89CCBD86CC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10" creationId="{64FF3B74-8FC1-4D33-9824-6249F9896776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11" creationId="{2DCFC7F8-1010-4DE0-B573-692E97BBB19E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12" creationId="{355A4271-B059-4E99-9A9E-C28AFF8D41C9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13" creationId="{116F29A6-F07B-4BCB-8F83-8F158F3AAD6C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15" creationId="{EA6D64B5-6B8D-473B-BBAC-00EB867F5826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16" creationId="{21C18EE3-FAD9-4943-825E-A3C1C25BB31E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17" creationId="{D7B5045E-453C-4880-A83F-8F1FAE070895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18" creationId="{FDFF9AC9-F5BD-4993-B41D-8E36EB22F0C3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19" creationId="{6FB1DE0A-9867-414A-B250-345C7751818B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22" creationId="{52DB0AA5-E107-422C-A23A-A89DD6DCCEFE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24" creationId="{D9A0E84A-5EB0-4D31-98B9-B1AACE6300E7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25" creationId="{DE1FCC61-10DD-4997-ADB3-79FBDF1AA368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26" creationId="{835327AB-AC6B-43B7-AC67-2656198099E8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96" creationId="{E23AB1DE-87D8-4713-955B-1331119E0077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97" creationId="{9DA7B004-4A50-43DC-AB0A-349ADDF0DE3C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119" creationId="{19EC7DFA-FC13-4943-B809-A0798D2D3637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120" creationId="{63BB7588-DF95-48E4-8B75-D59E85A3E76F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122" creationId="{6D82D839-E555-430B-A2B4-45C41B9F5537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123" creationId="{8ACE0359-09E6-49F7-9938-322AA851CA61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132" creationId="{0931137F-1829-421B-A626-7ED1F6C27A6B}"/>
          </ac:spMkLst>
        </pc:spChg>
        <pc:spChg chg="mod">
          <ac:chgData name="正樹" userId="7eabd57b-b900-4e86-8622-e94bcfa04d00" providerId="ADAL" clId="{1789B9F1-C0B4-4BBB-B7D3-4BC0C44C7326}" dt="2020-07-07T02:14:36.226" v="338" actId="1038"/>
          <ac:spMkLst>
            <pc:docMk/>
            <pc:sldMk cId="2509543955" sldId="258"/>
            <ac:spMk id="145" creationId="{2EA5DD72-C3CA-42EC-BF2D-1B210E2778AC}"/>
          </ac:spMkLst>
        </pc:sp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28" creationId="{C3D45317-B4AF-493E-AAAE-AA7AEAC002B4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31" creationId="{0AD97BED-58E0-4D54-AEF8-0B34916ED790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34" creationId="{AC97B02E-E7B4-4DAB-BD18-1D68C1535C3E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39" creationId="{DA221B84-7476-4508-BCFE-CE1687CB99F7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42" creationId="{333C06F3-E057-426A-90DE-E8DCA0F84274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45" creationId="{E88AA977-61AE-4A96-A6AB-E9992D9047EA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48" creationId="{6476CF09-0701-4F16-87D7-C3835C966E6F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51" creationId="{064A4B18-271A-4809-9B09-839616480522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54" creationId="{5D8A8887-7396-4D92-969D-4FDE39C49492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57" creationId="{83AFF14B-DED8-4309-816C-B1E8D2CC793C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60" creationId="{E3B95124-6B81-45A3-84B2-9E3D52980D8A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63" creationId="{4C1E248E-4DEE-48E4-AFC6-136394BD3777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66" creationId="{B64E79BC-DFFC-45E9-BF35-570DD5615A80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69" creationId="{2AA62C3C-DF63-4E8C-9ACF-392D52387011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70" creationId="{7DECEA06-6630-478F-8D1C-EC6D62C903BB}"/>
          </ac:cxnSpMkLst>
        </pc:cxnChg>
        <pc:cxnChg chg="del mod">
          <ac:chgData name="正樹" userId="7eabd57b-b900-4e86-8622-e94bcfa04d00" providerId="ADAL" clId="{1789B9F1-C0B4-4BBB-B7D3-4BC0C44C7326}" dt="2020-07-07T02:11:53.444" v="318" actId="478"/>
          <ac:cxnSpMkLst>
            <pc:docMk/>
            <pc:sldMk cId="2509543955" sldId="258"/>
            <ac:cxnSpMk id="73" creationId="{BFAFB1C7-8F93-465E-9006-2B9EDE63F1AF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76" creationId="{305B83BB-262F-4F46-A0BC-EE193D8B4C25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79" creationId="{B2FCC834-0231-4990-9D5C-C18FBDC4D07D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83" creationId="{0AEADAA3-6793-4469-B751-765A76BEA073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86" creationId="{CDCD4824-8870-412D-BA64-A0F3AA9BF636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89" creationId="{384CE0CE-1E24-441B-ADFA-F61D17A674D9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92" creationId="{A94E0E49-842F-4298-8EA3-ACEC4FE5F8F7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98" creationId="{AE180AA4-582F-48CB-919C-383BCA9398F6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101" creationId="{C627AB42-D7AE-4BB0-B17A-336681D59B83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104" creationId="{7D68A595-A536-4C76-904F-D6CED3D3F98C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107" creationId="{0878FDEA-53CE-4EFE-9791-6A026D536422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136" creationId="{49F6FE54-1470-4CB6-A3A9-EC91BD8421D7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139" creationId="{AFAC2FC9-AE3C-40FA-B121-6DD3238C1500}"/>
          </ac:cxnSpMkLst>
        </pc:cxnChg>
        <pc:cxnChg chg="mod">
          <ac:chgData name="正樹" userId="7eabd57b-b900-4e86-8622-e94bcfa04d00" providerId="ADAL" clId="{1789B9F1-C0B4-4BBB-B7D3-4BC0C44C7326}" dt="2020-07-07T02:14:36.226" v="338" actId="1038"/>
          <ac:cxnSpMkLst>
            <pc:docMk/>
            <pc:sldMk cId="2509543955" sldId="258"/>
            <ac:cxnSpMk id="142" creationId="{48E09460-04C7-4B4A-9FB0-95C73B3233D6}"/>
          </ac:cxnSpMkLst>
        </pc:cxnChg>
      </pc:sldChg>
      <pc:sldMasterChg chg="modSp modSldLayout">
        <pc:chgData name="正樹" userId="7eabd57b-b900-4e86-8622-e94bcfa04d00" providerId="ADAL" clId="{1789B9F1-C0B4-4BBB-B7D3-4BC0C44C7326}" dt="2020-07-07T02:13:04.464" v="320"/>
        <pc:sldMasterMkLst>
          <pc:docMk/>
          <pc:sldMasterMk cId="3516134556" sldId="2147483660"/>
        </pc:sldMasterMkLst>
        <pc:spChg chg="mod">
          <ac:chgData name="正樹" userId="7eabd57b-b900-4e86-8622-e94bcfa04d00" providerId="ADAL" clId="{1789B9F1-C0B4-4BBB-B7D3-4BC0C44C7326}" dt="2020-07-07T02:13:04.464" v="320"/>
          <ac:spMkLst>
            <pc:docMk/>
            <pc:sldMasterMk cId="3516134556" sldId="2147483660"/>
            <ac:spMk id="2" creationId="{00000000-0000-0000-0000-000000000000}"/>
          </ac:spMkLst>
        </pc:spChg>
        <pc:spChg chg="mod">
          <ac:chgData name="正樹" userId="7eabd57b-b900-4e86-8622-e94bcfa04d00" providerId="ADAL" clId="{1789B9F1-C0B4-4BBB-B7D3-4BC0C44C7326}" dt="2020-07-07T02:13:04.464" v="320"/>
          <ac:spMkLst>
            <pc:docMk/>
            <pc:sldMasterMk cId="3516134556" sldId="2147483660"/>
            <ac:spMk id="3" creationId="{00000000-0000-0000-0000-000000000000}"/>
          </ac:spMkLst>
        </pc:spChg>
        <pc:spChg chg="mod">
          <ac:chgData name="正樹" userId="7eabd57b-b900-4e86-8622-e94bcfa04d00" providerId="ADAL" clId="{1789B9F1-C0B4-4BBB-B7D3-4BC0C44C7326}" dt="2020-07-07T02:13:04.464" v="320"/>
          <ac:spMkLst>
            <pc:docMk/>
            <pc:sldMasterMk cId="3516134556" sldId="2147483660"/>
            <ac:spMk id="4" creationId="{00000000-0000-0000-0000-000000000000}"/>
          </ac:spMkLst>
        </pc:spChg>
        <pc:spChg chg="mod">
          <ac:chgData name="正樹" userId="7eabd57b-b900-4e86-8622-e94bcfa04d00" providerId="ADAL" clId="{1789B9F1-C0B4-4BBB-B7D3-4BC0C44C7326}" dt="2020-07-07T02:13:04.464" v="320"/>
          <ac:spMkLst>
            <pc:docMk/>
            <pc:sldMasterMk cId="3516134556" sldId="2147483660"/>
            <ac:spMk id="5" creationId="{00000000-0000-0000-0000-000000000000}"/>
          </ac:spMkLst>
        </pc:spChg>
        <pc:spChg chg="mod">
          <ac:chgData name="正樹" userId="7eabd57b-b900-4e86-8622-e94bcfa04d00" providerId="ADAL" clId="{1789B9F1-C0B4-4BBB-B7D3-4BC0C44C7326}" dt="2020-07-07T02:13:04.464" v="320"/>
          <ac:spMkLst>
            <pc:docMk/>
            <pc:sldMasterMk cId="3516134556" sldId="2147483660"/>
            <ac:spMk id="6" creationId="{00000000-0000-0000-0000-000000000000}"/>
          </ac:spMkLst>
        </pc:spChg>
        <pc:sldLayoutChg chg="modSp">
          <pc:chgData name="正樹" userId="7eabd57b-b900-4e86-8622-e94bcfa04d00" providerId="ADAL" clId="{1789B9F1-C0B4-4BBB-B7D3-4BC0C44C7326}" dt="2020-07-07T02:13:04.464" v="320"/>
          <pc:sldLayoutMkLst>
            <pc:docMk/>
            <pc:sldMasterMk cId="3516134556" sldId="2147483660"/>
            <pc:sldLayoutMk cId="2452895896" sldId="2147483661"/>
          </pc:sldLayoutMkLst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2452895896" sldId="2147483661"/>
              <ac:spMk id="2" creationId="{00000000-0000-0000-0000-000000000000}"/>
            </ac:spMkLst>
          </pc:spChg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2452895896" sldId="2147483661"/>
              <ac:spMk id="3" creationId="{00000000-0000-0000-0000-000000000000}"/>
            </ac:spMkLst>
          </pc:spChg>
        </pc:sldLayoutChg>
        <pc:sldLayoutChg chg="modSp">
          <pc:chgData name="正樹" userId="7eabd57b-b900-4e86-8622-e94bcfa04d00" providerId="ADAL" clId="{1789B9F1-C0B4-4BBB-B7D3-4BC0C44C7326}" dt="2020-07-07T02:13:04.464" v="320"/>
          <pc:sldLayoutMkLst>
            <pc:docMk/>
            <pc:sldMasterMk cId="3516134556" sldId="2147483660"/>
            <pc:sldLayoutMk cId="2449580222" sldId="2147483663"/>
          </pc:sldLayoutMkLst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2449580222" sldId="2147483663"/>
              <ac:spMk id="2" creationId="{00000000-0000-0000-0000-000000000000}"/>
            </ac:spMkLst>
          </pc:spChg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2449580222" sldId="2147483663"/>
              <ac:spMk id="3" creationId="{00000000-0000-0000-0000-000000000000}"/>
            </ac:spMkLst>
          </pc:spChg>
        </pc:sldLayoutChg>
        <pc:sldLayoutChg chg="modSp">
          <pc:chgData name="正樹" userId="7eabd57b-b900-4e86-8622-e94bcfa04d00" providerId="ADAL" clId="{1789B9F1-C0B4-4BBB-B7D3-4BC0C44C7326}" dt="2020-07-07T02:13:04.464" v="320"/>
          <pc:sldLayoutMkLst>
            <pc:docMk/>
            <pc:sldMasterMk cId="3516134556" sldId="2147483660"/>
            <pc:sldLayoutMk cId="1471953716" sldId="2147483664"/>
          </pc:sldLayoutMkLst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1471953716" sldId="2147483664"/>
              <ac:spMk id="3" creationId="{00000000-0000-0000-0000-000000000000}"/>
            </ac:spMkLst>
          </pc:spChg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1471953716" sldId="2147483664"/>
              <ac:spMk id="4" creationId="{00000000-0000-0000-0000-000000000000}"/>
            </ac:spMkLst>
          </pc:spChg>
        </pc:sldLayoutChg>
        <pc:sldLayoutChg chg="modSp">
          <pc:chgData name="正樹" userId="7eabd57b-b900-4e86-8622-e94bcfa04d00" providerId="ADAL" clId="{1789B9F1-C0B4-4BBB-B7D3-4BC0C44C7326}" dt="2020-07-07T02:13:04.464" v="320"/>
          <pc:sldLayoutMkLst>
            <pc:docMk/>
            <pc:sldMasterMk cId="3516134556" sldId="2147483660"/>
            <pc:sldLayoutMk cId="2868349840" sldId="2147483665"/>
          </pc:sldLayoutMkLst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2868349840" sldId="2147483665"/>
              <ac:spMk id="2" creationId="{00000000-0000-0000-0000-000000000000}"/>
            </ac:spMkLst>
          </pc:spChg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2868349840" sldId="2147483665"/>
              <ac:spMk id="3" creationId="{00000000-0000-0000-0000-000000000000}"/>
            </ac:spMkLst>
          </pc:spChg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2868349840" sldId="2147483665"/>
              <ac:spMk id="4" creationId="{00000000-0000-0000-0000-000000000000}"/>
            </ac:spMkLst>
          </pc:spChg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2868349840" sldId="2147483665"/>
              <ac:spMk id="5" creationId="{00000000-0000-0000-0000-000000000000}"/>
            </ac:spMkLst>
          </pc:spChg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2868349840" sldId="2147483665"/>
              <ac:spMk id="6" creationId="{00000000-0000-0000-0000-000000000000}"/>
            </ac:spMkLst>
          </pc:spChg>
        </pc:sldLayoutChg>
        <pc:sldLayoutChg chg="modSp">
          <pc:chgData name="正樹" userId="7eabd57b-b900-4e86-8622-e94bcfa04d00" providerId="ADAL" clId="{1789B9F1-C0B4-4BBB-B7D3-4BC0C44C7326}" dt="2020-07-07T02:13:04.464" v="320"/>
          <pc:sldLayoutMkLst>
            <pc:docMk/>
            <pc:sldMasterMk cId="3516134556" sldId="2147483660"/>
            <pc:sldLayoutMk cId="2338474657" sldId="2147483668"/>
          </pc:sldLayoutMkLst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2338474657" sldId="2147483668"/>
              <ac:spMk id="2" creationId="{00000000-0000-0000-0000-000000000000}"/>
            </ac:spMkLst>
          </pc:spChg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2338474657" sldId="2147483668"/>
              <ac:spMk id="3" creationId="{00000000-0000-0000-0000-000000000000}"/>
            </ac:spMkLst>
          </pc:spChg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2338474657" sldId="2147483668"/>
              <ac:spMk id="4" creationId="{00000000-0000-0000-0000-000000000000}"/>
            </ac:spMkLst>
          </pc:spChg>
        </pc:sldLayoutChg>
        <pc:sldLayoutChg chg="modSp">
          <pc:chgData name="正樹" userId="7eabd57b-b900-4e86-8622-e94bcfa04d00" providerId="ADAL" clId="{1789B9F1-C0B4-4BBB-B7D3-4BC0C44C7326}" dt="2020-07-07T02:13:04.464" v="320"/>
          <pc:sldLayoutMkLst>
            <pc:docMk/>
            <pc:sldMasterMk cId="3516134556" sldId="2147483660"/>
            <pc:sldLayoutMk cId="768556694" sldId="2147483669"/>
          </pc:sldLayoutMkLst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768556694" sldId="2147483669"/>
              <ac:spMk id="2" creationId="{00000000-0000-0000-0000-000000000000}"/>
            </ac:spMkLst>
          </pc:spChg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768556694" sldId="2147483669"/>
              <ac:spMk id="3" creationId="{00000000-0000-0000-0000-000000000000}"/>
            </ac:spMkLst>
          </pc:spChg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768556694" sldId="2147483669"/>
              <ac:spMk id="4" creationId="{00000000-0000-0000-0000-000000000000}"/>
            </ac:spMkLst>
          </pc:spChg>
        </pc:sldLayoutChg>
        <pc:sldLayoutChg chg="modSp">
          <pc:chgData name="正樹" userId="7eabd57b-b900-4e86-8622-e94bcfa04d00" providerId="ADAL" clId="{1789B9F1-C0B4-4BBB-B7D3-4BC0C44C7326}" dt="2020-07-07T02:13:04.464" v="320"/>
          <pc:sldLayoutMkLst>
            <pc:docMk/>
            <pc:sldMasterMk cId="3516134556" sldId="2147483660"/>
            <pc:sldLayoutMk cId="3747132447" sldId="2147483671"/>
          </pc:sldLayoutMkLst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3747132447" sldId="2147483671"/>
              <ac:spMk id="2" creationId="{00000000-0000-0000-0000-000000000000}"/>
            </ac:spMkLst>
          </pc:spChg>
          <pc:spChg chg="mod">
            <ac:chgData name="正樹" userId="7eabd57b-b900-4e86-8622-e94bcfa04d00" providerId="ADAL" clId="{1789B9F1-C0B4-4BBB-B7D3-4BC0C44C7326}" dt="2020-07-07T02:13:04.464" v="320"/>
            <ac:spMkLst>
              <pc:docMk/>
              <pc:sldMasterMk cId="3516134556" sldId="2147483660"/>
              <pc:sldLayoutMk cId="3747132447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FD71-EFB7-499D-9F07-372BEE82930C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6867-2837-479D-B675-F88FEE662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74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FD71-EFB7-499D-9F07-372BEE82930C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6867-2837-479D-B675-F88FEE662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9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FD71-EFB7-499D-9F07-372BEE82930C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6867-2837-479D-B675-F88FEE662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62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FD71-EFB7-499D-9F07-372BEE82930C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6867-2837-479D-B675-F88FEE662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FD71-EFB7-499D-9F07-372BEE82930C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6867-2837-479D-B675-F88FEE662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99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FD71-EFB7-499D-9F07-372BEE82930C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6867-2837-479D-B675-F88FEE662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78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FD71-EFB7-499D-9F07-372BEE82930C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6867-2837-479D-B675-F88FEE662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73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FD71-EFB7-499D-9F07-372BEE82930C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6867-2837-479D-B675-F88FEE662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59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FD71-EFB7-499D-9F07-372BEE82930C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6867-2837-479D-B675-F88FEE662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11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FD71-EFB7-499D-9F07-372BEE82930C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6867-2837-479D-B675-F88FEE662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46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FD71-EFB7-499D-9F07-372BEE82930C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6867-2837-479D-B675-F88FEE662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54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FD71-EFB7-499D-9F07-372BEE82930C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6867-2837-479D-B675-F88FEE662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73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>
            <a:extLst>
              <a:ext uri="{FF2B5EF4-FFF2-40B4-BE49-F238E27FC236}">
                <a16:creationId xmlns:a16="http://schemas.microsoft.com/office/drawing/2014/main" id="{52DB0AA5-E107-422C-A23A-A89DD6DC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96" y="1011141"/>
            <a:ext cx="5915025" cy="664613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「中小企業向けサイバーセキュリティ対策の極意」改訂作業の流れ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16C93D6A-3FA6-45E3-A6B1-A4CF51EB98E8}"/>
              </a:ext>
            </a:extLst>
          </p:cNvPr>
          <p:cNvSpPr/>
          <p:nvPr/>
        </p:nvSpPr>
        <p:spPr>
          <a:xfrm>
            <a:off x="1082854" y="4145667"/>
            <a:ext cx="1075703" cy="4466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リライトテキスト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(.txt)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24B7A2CD-8C13-4184-80FB-65F0734AAEBF}"/>
              </a:ext>
            </a:extLst>
          </p:cNvPr>
          <p:cNvSpPr/>
          <p:nvPr/>
        </p:nvSpPr>
        <p:spPr>
          <a:xfrm>
            <a:off x="2242212" y="4188420"/>
            <a:ext cx="948461" cy="40389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イラスト</a:t>
            </a:r>
            <a:b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(.ai, .</a:t>
            </a:r>
            <a:r>
              <a:rPr lang="en-US" altLang="ja-JP" sz="788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psd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, eps)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4A200135-E40F-404A-8685-E90798A5A11A}"/>
              </a:ext>
            </a:extLst>
          </p:cNvPr>
          <p:cNvSpPr/>
          <p:nvPr/>
        </p:nvSpPr>
        <p:spPr>
          <a:xfrm>
            <a:off x="3383487" y="4123849"/>
            <a:ext cx="948458" cy="46846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ページイメージ</a:t>
            </a:r>
            <a:b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テンプレート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8C837332-06FC-45CF-8BCC-9B99CA6125FB}"/>
              </a:ext>
            </a:extLst>
          </p:cNvPr>
          <p:cNvSpPr/>
          <p:nvPr/>
        </p:nvSpPr>
        <p:spPr>
          <a:xfrm>
            <a:off x="1684326" y="5621249"/>
            <a:ext cx="948461" cy="27757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InDesign</a:t>
            </a:r>
          </a:p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(.</a:t>
            </a:r>
            <a:r>
              <a:rPr lang="en-US" altLang="ja-JP" sz="788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indd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B89C76B4-7128-4749-820C-5F4303E1447A}"/>
              </a:ext>
            </a:extLst>
          </p:cNvPr>
          <p:cNvSpPr/>
          <p:nvPr/>
        </p:nvSpPr>
        <p:spPr>
          <a:xfrm>
            <a:off x="4563716" y="4216212"/>
            <a:ext cx="948461" cy="27757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フォント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(.</a:t>
            </a:r>
            <a:r>
              <a:rPr lang="en-US" altLang="ja-JP" sz="788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ttf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9" name="フローチャート: 複数書類 8">
            <a:extLst>
              <a:ext uri="{FF2B5EF4-FFF2-40B4-BE49-F238E27FC236}">
                <a16:creationId xmlns:a16="http://schemas.microsoft.com/office/drawing/2014/main" id="{FC19761E-3E3E-423E-B1E3-FF89CCBD86CC}"/>
              </a:ext>
            </a:extLst>
          </p:cNvPr>
          <p:cNvSpPr/>
          <p:nvPr/>
        </p:nvSpPr>
        <p:spPr>
          <a:xfrm>
            <a:off x="559590" y="7399943"/>
            <a:ext cx="866510" cy="363081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冊子体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4FF3B74-8FC1-4D33-9824-6249F9896776}"/>
              </a:ext>
            </a:extLst>
          </p:cNvPr>
          <p:cNvSpPr/>
          <p:nvPr/>
        </p:nvSpPr>
        <p:spPr>
          <a:xfrm>
            <a:off x="534991" y="6242076"/>
            <a:ext cx="948461" cy="277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印刷用版下作成</a:t>
            </a:r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2DCFC7F8-1010-4DE0-B573-692E97BBB19E}"/>
              </a:ext>
            </a:extLst>
          </p:cNvPr>
          <p:cNvSpPr/>
          <p:nvPr/>
        </p:nvSpPr>
        <p:spPr>
          <a:xfrm>
            <a:off x="1721133" y="7412627"/>
            <a:ext cx="842097" cy="27757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【FIX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】PDF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5A4271-B059-4E99-9A9E-C28AFF8D41C9}"/>
              </a:ext>
            </a:extLst>
          </p:cNvPr>
          <p:cNvSpPr/>
          <p:nvPr/>
        </p:nvSpPr>
        <p:spPr>
          <a:xfrm>
            <a:off x="1618771" y="6254763"/>
            <a:ext cx="1079569" cy="27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InDesign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で出力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【FIX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116F29A6-F07B-4BCB-8F83-8F158F3AAD6C}"/>
              </a:ext>
            </a:extLst>
          </p:cNvPr>
          <p:cNvSpPr/>
          <p:nvPr/>
        </p:nvSpPr>
        <p:spPr>
          <a:xfrm>
            <a:off x="2950647" y="7378616"/>
            <a:ext cx="1027772" cy="27757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【FIX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】EPUB3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EA6D64B5-6B8D-473B-BBAC-00EB867F5826}"/>
              </a:ext>
            </a:extLst>
          </p:cNvPr>
          <p:cNvSpPr/>
          <p:nvPr/>
        </p:nvSpPr>
        <p:spPr>
          <a:xfrm>
            <a:off x="4175568" y="7362102"/>
            <a:ext cx="1079568" cy="34957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リフロー型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】EPUB3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1C18EE3-FAD9-4943-825E-A3C1C25BB31E}"/>
              </a:ext>
            </a:extLst>
          </p:cNvPr>
          <p:cNvSpPr/>
          <p:nvPr/>
        </p:nvSpPr>
        <p:spPr>
          <a:xfrm>
            <a:off x="3843083" y="6236555"/>
            <a:ext cx="1194863" cy="27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InDesign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で出力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リフロー型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】EPUB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7B5045E-453C-4880-A83F-8F1FAE070895}"/>
              </a:ext>
            </a:extLst>
          </p:cNvPr>
          <p:cNvSpPr/>
          <p:nvPr/>
        </p:nvSpPr>
        <p:spPr>
          <a:xfrm>
            <a:off x="1684326" y="5063164"/>
            <a:ext cx="948461" cy="27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88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Indesign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取り込み</a:t>
            </a:r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FDFF9AC9-F5BD-4993-B41D-8E36EB22F0C3}"/>
              </a:ext>
            </a:extLst>
          </p:cNvPr>
          <p:cNvSpPr/>
          <p:nvPr/>
        </p:nvSpPr>
        <p:spPr>
          <a:xfrm>
            <a:off x="1082851" y="2009369"/>
            <a:ext cx="948460" cy="483315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ポイント原稿</a:t>
            </a:r>
            <a:b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（典拠文書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） 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(.</a:t>
            </a:r>
            <a:r>
              <a:rPr lang="en-US" altLang="ja-JP" sz="788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MindMap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FB1DE0A-9867-414A-B250-345C7751818B}"/>
              </a:ext>
            </a:extLst>
          </p:cNvPr>
          <p:cNvSpPr/>
          <p:nvPr/>
        </p:nvSpPr>
        <p:spPr>
          <a:xfrm>
            <a:off x="1146476" y="3634414"/>
            <a:ext cx="948461" cy="27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コピーリライト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9A0E84A-5EB0-4D31-98B9-B1AACE6300E7}"/>
              </a:ext>
            </a:extLst>
          </p:cNvPr>
          <p:cNvSpPr/>
          <p:nvPr/>
        </p:nvSpPr>
        <p:spPr>
          <a:xfrm>
            <a:off x="2242213" y="3634414"/>
            <a:ext cx="948461" cy="27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イラスト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デザイン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E1FCC61-10DD-4997-ADB3-79FBDF1AA368}"/>
              </a:ext>
            </a:extLst>
          </p:cNvPr>
          <p:cNvSpPr/>
          <p:nvPr/>
        </p:nvSpPr>
        <p:spPr>
          <a:xfrm>
            <a:off x="3383488" y="3608937"/>
            <a:ext cx="948461" cy="27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ページデザイン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ローチャート: 磁気ディスク 25">
            <a:extLst>
              <a:ext uri="{FF2B5EF4-FFF2-40B4-BE49-F238E27FC236}">
                <a16:creationId xmlns:a16="http://schemas.microsoft.com/office/drawing/2014/main" id="{835327AB-AC6B-43B7-AC67-2656198099E8}"/>
              </a:ext>
            </a:extLst>
          </p:cNvPr>
          <p:cNvSpPr/>
          <p:nvPr/>
        </p:nvSpPr>
        <p:spPr>
          <a:xfrm>
            <a:off x="5381921" y="7341185"/>
            <a:ext cx="892228" cy="48059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(html5,css3)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3D45317-B4AF-493E-AAAE-AA7AEAC002B4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1557084" y="2492684"/>
            <a:ext cx="63623" cy="11417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AD97BED-58E0-4D54-AEF8-0B34916ED790}"/>
              </a:ext>
            </a:extLst>
          </p:cNvPr>
          <p:cNvCxnSpPr>
            <a:cxnSpLocks/>
            <a:stCxn id="18" idx="3"/>
            <a:endCxn id="24" idx="0"/>
          </p:cNvCxnSpPr>
          <p:nvPr/>
        </p:nvCxnSpPr>
        <p:spPr>
          <a:xfrm>
            <a:off x="1557081" y="2492684"/>
            <a:ext cx="1159360" cy="11417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C97B02E-E7B4-4DAB-BD18-1D68C1535C3E}"/>
              </a:ext>
            </a:extLst>
          </p:cNvPr>
          <p:cNvCxnSpPr>
            <a:cxnSpLocks/>
            <a:stCxn id="18" idx="3"/>
            <a:endCxn id="25" idx="0"/>
          </p:cNvCxnSpPr>
          <p:nvPr/>
        </p:nvCxnSpPr>
        <p:spPr>
          <a:xfrm>
            <a:off x="1557084" y="2492681"/>
            <a:ext cx="2300635" cy="1116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A221B84-7476-4508-BCFE-CE1687CB99F7}"/>
              </a:ext>
            </a:extLst>
          </p:cNvPr>
          <p:cNvCxnSpPr>
            <a:cxnSpLocks/>
            <a:stCxn id="19" idx="2"/>
            <a:endCxn id="4" idx="1"/>
          </p:cNvCxnSpPr>
          <p:nvPr/>
        </p:nvCxnSpPr>
        <p:spPr>
          <a:xfrm flipH="1">
            <a:off x="1620706" y="3911986"/>
            <a:ext cx="1" cy="23367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33C06F3-E057-426A-90DE-E8DCA0F84274}"/>
              </a:ext>
            </a:extLst>
          </p:cNvPr>
          <p:cNvCxnSpPr>
            <a:cxnSpLocks/>
            <a:stCxn id="24" idx="2"/>
            <a:endCxn id="5" idx="1"/>
          </p:cNvCxnSpPr>
          <p:nvPr/>
        </p:nvCxnSpPr>
        <p:spPr>
          <a:xfrm flipH="1">
            <a:off x="2716443" y="3911989"/>
            <a:ext cx="1" cy="2764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E88AA977-61AE-4A96-A6AB-E9992D9047EA}"/>
              </a:ext>
            </a:extLst>
          </p:cNvPr>
          <p:cNvCxnSpPr>
            <a:cxnSpLocks/>
            <a:stCxn id="25" idx="2"/>
            <a:endCxn id="6" idx="1"/>
          </p:cNvCxnSpPr>
          <p:nvPr/>
        </p:nvCxnSpPr>
        <p:spPr>
          <a:xfrm>
            <a:off x="3857716" y="3886509"/>
            <a:ext cx="0" cy="2373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476CF09-0701-4F16-87D7-C3835C966E6F}"/>
              </a:ext>
            </a:extLst>
          </p:cNvPr>
          <p:cNvCxnSpPr>
            <a:cxnSpLocks/>
            <a:stCxn id="25" idx="2"/>
            <a:endCxn id="8" idx="1"/>
          </p:cNvCxnSpPr>
          <p:nvPr/>
        </p:nvCxnSpPr>
        <p:spPr>
          <a:xfrm>
            <a:off x="3857716" y="3886512"/>
            <a:ext cx="1180228" cy="3297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64A4B18-271A-4809-9B09-83961648052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 flipH="1">
            <a:off x="2158554" y="4493784"/>
            <a:ext cx="2879390" cy="5693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D8A8887-7396-4D92-969D-4FDE39C49492}"/>
              </a:ext>
            </a:extLst>
          </p:cNvPr>
          <p:cNvCxnSpPr>
            <a:cxnSpLocks/>
            <a:stCxn id="6" idx="3"/>
            <a:endCxn id="17" idx="0"/>
          </p:cNvCxnSpPr>
          <p:nvPr/>
        </p:nvCxnSpPr>
        <p:spPr>
          <a:xfrm flipH="1">
            <a:off x="2158554" y="4592312"/>
            <a:ext cx="1699162" cy="4708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3AFF14B-DED8-4309-816C-B1E8D2CC793C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2158554" y="4592308"/>
            <a:ext cx="557886" cy="4708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3B95124-6B81-45A3-84B2-9E3D52980D8A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1620706" y="4592312"/>
            <a:ext cx="537851" cy="4708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C1E248E-4DEE-48E4-AFC6-136394BD3777}"/>
              </a:ext>
            </a:extLst>
          </p:cNvPr>
          <p:cNvCxnSpPr>
            <a:cxnSpLocks/>
            <a:stCxn id="17" idx="2"/>
            <a:endCxn id="7" idx="1"/>
          </p:cNvCxnSpPr>
          <p:nvPr/>
        </p:nvCxnSpPr>
        <p:spPr>
          <a:xfrm>
            <a:off x="2158554" y="5340739"/>
            <a:ext cx="0" cy="2805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64E79BC-DFFC-45E9-BF35-570DD5615A80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1009222" y="5898824"/>
            <a:ext cx="1149335" cy="3432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AA62C3C-DF63-4E8C-9ACF-392D5238701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158556" y="5898821"/>
            <a:ext cx="1" cy="3559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305B83BB-262F-4F46-A0BC-EE193D8B4C25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2158554" y="5898821"/>
            <a:ext cx="2281958" cy="3377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2FCC834-0231-4990-9D5C-C18FBDC4D07D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009222" y="6519648"/>
            <a:ext cx="43239" cy="880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0AEADAA3-6793-4469-B751-765A76BEA073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flipH="1">
            <a:off x="2142179" y="6532335"/>
            <a:ext cx="16374" cy="88029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CDCD4824-8870-412D-BA64-A0F3AA9BF636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>
            <a:off x="2158553" y="6532338"/>
            <a:ext cx="1305980" cy="8462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84CE0CE-1E24-441B-ADFA-F61D17A674D9}"/>
              </a:ext>
            </a:extLst>
          </p:cNvPr>
          <p:cNvCxnSpPr>
            <a:cxnSpLocks/>
            <a:stCxn id="16" idx="2"/>
            <a:endCxn id="15" idx="1"/>
          </p:cNvCxnSpPr>
          <p:nvPr/>
        </p:nvCxnSpPr>
        <p:spPr>
          <a:xfrm>
            <a:off x="4440512" y="6514127"/>
            <a:ext cx="274840" cy="8479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94E0E49-842F-4298-8EA3-ACEC4FE5F8F7}"/>
              </a:ext>
            </a:extLst>
          </p:cNvPr>
          <p:cNvCxnSpPr>
            <a:cxnSpLocks/>
            <a:stCxn id="16" idx="2"/>
            <a:endCxn id="26" idx="1"/>
          </p:cNvCxnSpPr>
          <p:nvPr/>
        </p:nvCxnSpPr>
        <p:spPr>
          <a:xfrm>
            <a:off x="4440515" y="6514127"/>
            <a:ext cx="1387523" cy="8270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23AB1DE-87D8-4713-955B-1331119E0077}"/>
              </a:ext>
            </a:extLst>
          </p:cNvPr>
          <p:cNvSpPr/>
          <p:nvPr/>
        </p:nvSpPr>
        <p:spPr>
          <a:xfrm>
            <a:off x="2002189" y="8155389"/>
            <a:ext cx="948461" cy="2775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ポータルサイトで公開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DA7B004-4A50-43DC-AB0A-349ADDF0DE3C}"/>
              </a:ext>
            </a:extLst>
          </p:cNvPr>
          <p:cNvSpPr/>
          <p:nvPr/>
        </p:nvSpPr>
        <p:spPr>
          <a:xfrm>
            <a:off x="3766894" y="8197756"/>
            <a:ext cx="948461" cy="2775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電子書籍サイトで公開</a:t>
            </a: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AE180AA4-582F-48CB-919C-383BCA9398F6}"/>
              </a:ext>
            </a:extLst>
          </p:cNvPr>
          <p:cNvCxnSpPr>
            <a:cxnSpLocks/>
            <a:stCxn id="11" idx="3"/>
            <a:endCxn id="96" idx="0"/>
          </p:cNvCxnSpPr>
          <p:nvPr/>
        </p:nvCxnSpPr>
        <p:spPr>
          <a:xfrm>
            <a:off x="2142179" y="7690199"/>
            <a:ext cx="334238" cy="465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C627AB42-D7AE-4BB0-B17A-336681D59B83}"/>
              </a:ext>
            </a:extLst>
          </p:cNvPr>
          <p:cNvCxnSpPr>
            <a:cxnSpLocks/>
            <a:stCxn id="26" idx="3"/>
            <a:endCxn id="96" idx="0"/>
          </p:cNvCxnSpPr>
          <p:nvPr/>
        </p:nvCxnSpPr>
        <p:spPr>
          <a:xfrm flipH="1">
            <a:off x="2476417" y="7821775"/>
            <a:ext cx="3351618" cy="333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7D68A595-A536-4C76-904F-D6CED3D3F98C}"/>
              </a:ext>
            </a:extLst>
          </p:cNvPr>
          <p:cNvCxnSpPr>
            <a:cxnSpLocks/>
            <a:stCxn id="13" idx="3"/>
            <a:endCxn id="97" idx="0"/>
          </p:cNvCxnSpPr>
          <p:nvPr/>
        </p:nvCxnSpPr>
        <p:spPr>
          <a:xfrm>
            <a:off x="3464536" y="7656188"/>
            <a:ext cx="776589" cy="54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0878FDEA-53CE-4EFE-9791-6A026D536422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4241122" y="7665480"/>
            <a:ext cx="892228" cy="532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9" name="吹き出し: 角を丸めた四角形 118">
            <a:extLst>
              <a:ext uri="{FF2B5EF4-FFF2-40B4-BE49-F238E27FC236}">
                <a16:creationId xmlns:a16="http://schemas.microsoft.com/office/drawing/2014/main" id="{19EC7DFA-FC13-4943-B809-A0798D2D3637}"/>
              </a:ext>
            </a:extLst>
          </p:cNvPr>
          <p:cNvSpPr/>
          <p:nvPr/>
        </p:nvSpPr>
        <p:spPr>
          <a:xfrm>
            <a:off x="3180771" y="1975482"/>
            <a:ext cx="1595301" cy="405596"/>
          </a:xfrm>
          <a:prstGeom prst="wedgeRoundRectCallout">
            <a:avLst>
              <a:gd name="adj1" fmla="val -116968"/>
              <a:gd name="adj2" fmla="val 290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改訂内容のポイント原稿及び典拠文書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63BB7588-DF95-48E4-8B75-D59E85A3E76F}"/>
              </a:ext>
            </a:extLst>
          </p:cNvPr>
          <p:cNvSpPr/>
          <p:nvPr/>
        </p:nvSpPr>
        <p:spPr>
          <a:xfrm>
            <a:off x="5809541" y="4839711"/>
            <a:ext cx="948461" cy="2775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化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6D82D839-E555-430B-A2B4-45C41B9F5537}"/>
              </a:ext>
            </a:extLst>
          </p:cNvPr>
          <p:cNvSpPr/>
          <p:nvPr/>
        </p:nvSpPr>
        <p:spPr>
          <a:xfrm>
            <a:off x="5791617" y="3559152"/>
            <a:ext cx="948461" cy="2775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ページ原稿作成</a:t>
            </a:r>
          </a:p>
        </p:txBody>
      </p:sp>
      <p:sp>
        <p:nvSpPr>
          <p:cNvPr id="123" name="フローチャート: 磁気ディスク 122">
            <a:extLst>
              <a:ext uri="{FF2B5EF4-FFF2-40B4-BE49-F238E27FC236}">
                <a16:creationId xmlns:a16="http://schemas.microsoft.com/office/drawing/2014/main" id="{8ACE0359-09E6-49F7-9938-322AA851CA61}"/>
              </a:ext>
            </a:extLst>
          </p:cNvPr>
          <p:cNvSpPr/>
          <p:nvPr/>
        </p:nvSpPr>
        <p:spPr>
          <a:xfrm>
            <a:off x="5791615" y="4149459"/>
            <a:ext cx="948460" cy="483315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テキスト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吹き出し: 角を丸めた四角形 131">
            <a:extLst>
              <a:ext uri="{FF2B5EF4-FFF2-40B4-BE49-F238E27FC236}">
                <a16:creationId xmlns:a16="http://schemas.microsoft.com/office/drawing/2014/main" id="{0931137F-1829-421B-A626-7ED1F6C27A6B}"/>
              </a:ext>
            </a:extLst>
          </p:cNvPr>
          <p:cNvSpPr/>
          <p:nvPr/>
        </p:nvSpPr>
        <p:spPr>
          <a:xfrm>
            <a:off x="167509" y="8156862"/>
            <a:ext cx="1147046" cy="405596"/>
          </a:xfrm>
          <a:prstGeom prst="wedgeRoundRectCallout">
            <a:avLst>
              <a:gd name="adj1" fmla="val 104022"/>
              <a:gd name="adj2" fmla="val -2798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初期バージョンは、冊子体と同じ内容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49F6FE54-1470-4CB6-A3A9-EC91BD8421D7}"/>
              </a:ext>
            </a:extLst>
          </p:cNvPr>
          <p:cNvCxnSpPr>
            <a:cxnSpLocks/>
            <a:stCxn id="123" idx="3"/>
            <a:endCxn id="120" idx="0"/>
          </p:cNvCxnSpPr>
          <p:nvPr/>
        </p:nvCxnSpPr>
        <p:spPr>
          <a:xfrm>
            <a:off x="6265845" y="4632771"/>
            <a:ext cx="17924" cy="206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AFAC2FC9-AE3C-40FA-B121-6DD3238C1500}"/>
              </a:ext>
            </a:extLst>
          </p:cNvPr>
          <p:cNvCxnSpPr>
            <a:cxnSpLocks/>
            <a:stCxn id="122" idx="2"/>
            <a:endCxn id="123" idx="1"/>
          </p:cNvCxnSpPr>
          <p:nvPr/>
        </p:nvCxnSpPr>
        <p:spPr>
          <a:xfrm>
            <a:off x="6265845" y="3836724"/>
            <a:ext cx="0" cy="312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48E09460-04C7-4B4A-9FB0-95C73B3233D6}"/>
              </a:ext>
            </a:extLst>
          </p:cNvPr>
          <p:cNvCxnSpPr>
            <a:cxnSpLocks/>
            <a:stCxn id="120" idx="2"/>
            <a:endCxn id="26" idx="1"/>
          </p:cNvCxnSpPr>
          <p:nvPr/>
        </p:nvCxnSpPr>
        <p:spPr>
          <a:xfrm flipH="1">
            <a:off x="5828035" y="5117283"/>
            <a:ext cx="455734" cy="2223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5" name="吹き出し: 角を丸めた四角形 144">
            <a:extLst>
              <a:ext uri="{FF2B5EF4-FFF2-40B4-BE49-F238E27FC236}">
                <a16:creationId xmlns:a16="http://schemas.microsoft.com/office/drawing/2014/main" id="{2EA5DD72-C3CA-42EC-BF2D-1B210E2778AC}"/>
              </a:ext>
            </a:extLst>
          </p:cNvPr>
          <p:cNvSpPr/>
          <p:nvPr/>
        </p:nvSpPr>
        <p:spPr>
          <a:xfrm>
            <a:off x="167509" y="5126567"/>
            <a:ext cx="1147046" cy="405596"/>
          </a:xfrm>
          <a:prstGeom prst="wedgeRoundRectCallout">
            <a:avLst>
              <a:gd name="adj1" fmla="val 80813"/>
              <a:gd name="adj2" fmla="val 947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目次、索引、参照等から、該当ページへリンクすること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7DECEA06-6630-478F-8D1C-EC6D62C903BB}"/>
              </a:ext>
            </a:extLst>
          </p:cNvPr>
          <p:cNvCxnSpPr>
            <a:cxnSpLocks/>
            <a:stCxn id="18" idx="3"/>
            <a:endCxn id="122" idx="0"/>
          </p:cNvCxnSpPr>
          <p:nvPr/>
        </p:nvCxnSpPr>
        <p:spPr>
          <a:xfrm>
            <a:off x="1557081" y="2492684"/>
            <a:ext cx="4708764" cy="1066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DA038977-7D35-418B-9962-1526BE36AFA5}"/>
              </a:ext>
            </a:extLst>
          </p:cNvPr>
          <p:cNvSpPr/>
          <p:nvPr/>
        </p:nvSpPr>
        <p:spPr>
          <a:xfrm>
            <a:off x="66239" y="3345816"/>
            <a:ext cx="5649176" cy="38342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376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>
            <a:extLst>
              <a:ext uri="{FF2B5EF4-FFF2-40B4-BE49-F238E27FC236}">
                <a16:creationId xmlns:a16="http://schemas.microsoft.com/office/drawing/2014/main" id="{52DB0AA5-E107-422C-A23A-A89DD6DC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87" y="1055591"/>
            <a:ext cx="5915025" cy="664613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「中小企業向けサイバーセキュリティ対策の極意」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改訂作業の流れ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16C93D6A-3FA6-45E3-A6B1-A4CF51EB98E8}"/>
              </a:ext>
            </a:extLst>
          </p:cNvPr>
          <p:cNvSpPr/>
          <p:nvPr/>
        </p:nvSpPr>
        <p:spPr>
          <a:xfrm>
            <a:off x="1016945" y="4190117"/>
            <a:ext cx="1075703" cy="4466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リライトテキスト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(.txt)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24B7A2CD-8C13-4184-80FB-65F0734AAEBF}"/>
              </a:ext>
            </a:extLst>
          </p:cNvPr>
          <p:cNvSpPr/>
          <p:nvPr/>
        </p:nvSpPr>
        <p:spPr>
          <a:xfrm>
            <a:off x="2176303" y="4232870"/>
            <a:ext cx="948461" cy="40389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イラスト</a:t>
            </a:r>
            <a:b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(.ai, .</a:t>
            </a:r>
            <a:r>
              <a:rPr lang="en-US" altLang="ja-JP" sz="788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psd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, eps)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4A200135-E40F-404A-8685-E90798A5A11A}"/>
              </a:ext>
            </a:extLst>
          </p:cNvPr>
          <p:cNvSpPr/>
          <p:nvPr/>
        </p:nvSpPr>
        <p:spPr>
          <a:xfrm>
            <a:off x="3317578" y="4168299"/>
            <a:ext cx="948458" cy="46846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ページイメージ</a:t>
            </a:r>
            <a:b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テンプレート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8C837332-06FC-45CF-8BCC-9B99CA6125FB}"/>
              </a:ext>
            </a:extLst>
          </p:cNvPr>
          <p:cNvSpPr/>
          <p:nvPr/>
        </p:nvSpPr>
        <p:spPr>
          <a:xfrm>
            <a:off x="1618417" y="5665699"/>
            <a:ext cx="948461" cy="27757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InDesign</a:t>
            </a:r>
          </a:p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(.</a:t>
            </a:r>
            <a:r>
              <a:rPr lang="en-US" altLang="ja-JP" sz="788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indd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B89C76B4-7128-4749-820C-5F4303E1447A}"/>
              </a:ext>
            </a:extLst>
          </p:cNvPr>
          <p:cNvSpPr/>
          <p:nvPr/>
        </p:nvSpPr>
        <p:spPr>
          <a:xfrm>
            <a:off x="4497807" y="4260662"/>
            <a:ext cx="948461" cy="27757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フォント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(.</a:t>
            </a:r>
            <a:r>
              <a:rPr lang="en-US" altLang="ja-JP" sz="788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ttf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9" name="フローチャート: 複数書類 8">
            <a:extLst>
              <a:ext uri="{FF2B5EF4-FFF2-40B4-BE49-F238E27FC236}">
                <a16:creationId xmlns:a16="http://schemas.microsoft.com/office/drawing/2014/main" id="{FC19761E-3E3E-423E-B1E3-FF89CCBD86CC}"/>
              </a:ext>
            </a:extLst>
          </p:cNvPr>
          <p:cNvSpPr/>
          <p:nvPr/>
        </p:nvSpPr>
        <p:spPr>
          <a:xfrm>
            <a:off x="493681" y="7444393"/>
            <a:ext cx="866510" cy="363081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冊子体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4FF3B74-8FC1-4D33-9824-6249F9896776}"/>
              </a:ext>
            </a:extLst>
          </p:cNvPr>
          <p:cNvSpPr/>
          <p:nvPr/>
        </p:nvSpPr>
        <p:spPr>
          <a:xfrm>
            <a:off x="469082" y="6286526"/>
            <a:ext cx="948461" cy="277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印刷用版下作成</a:t>
            </a:r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2DCFC7F8-1010-4DE0-B573-692E97BBB19E}"/>
              </a:ext>
            </a:extLst>
          </p:cNvPr>
          <p:cNvSpPr/>
          <p:nvPr/>
        </p:nvSpPr>
        <p:spPr>
          <a:xfrm>
            <a:off x="1655224" y="7457077"/>
            <a:ext cx="842097" cy="27757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【FIX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】PDF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5A4271-B059-4E99-9A9E-C28AFF8D41C9}"/>
              </a:ext>
            </a:extLst>
          </p:cNvPr>
          <p:cNvSpPr/>
          <p:nvPr/>
        </p:nvSpPr>
        <p:spPr>
          <a:xfrm>
            <a:off x="1552862" y="6299213"/>
            <a:ext cx="1079569" cy="27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InDesign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で出力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【FIX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116F29A6-F07B-4BCB-8F83-8F158F3AAD6C}"/>
              </a:ext>
            </a:extLst>
          </p:cNvPr>
          <p:cNvSpPr/>
          <p:nvPr/>
        </p:nvSpPr>
        <p:spPr>
          <a:xfrm>
            <a:off x="2884738" y="7423066"/>
            <a:ext cx="1027772" cy="27757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【FIX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】EPUB3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EA6D64B5-6B8D-473B-BBAC-00EB867F5826}"/>
              </a:ext>
            </a:extLst>
          </p:cNvPr>
          <p:cNvSpPr/>
          <p:nvPr/>
        </p:nvSpPr>
        <p:spPr>
          <a:xfrm>
            <a:off x="4109659" y="7406552"/>
            <a:ext cx="1079568" cy="34957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リフロー型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】EPUB3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1C18EE3-FAD9-4943-825E-A3C1C25BB31E}"/>
              </a:ext>
            </a:extLst>
          </p:cNvPr>
          <p:cNvSpPr/>
          <p:nvPr/>
        </p:nvSpPr>
        <p:spPr>
          <a:xfrm>
            <a:off x="3777174" y="6281005"/>
            <a:ext cx="1194863" cy="27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InDesign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で出力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リフロー型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】EPUB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7B5045E-453C-4880-A83F-8F1FAE070895}"/>
              </a:ext>
            </a:extLst>
          </p:cNvPr>
          <p:cNvSpPr/>
          <p:nvPr/>
        </p:nvSpPr>
        <p:spPr>
          <a:xfrm>
            <a:off x="1618417" y="5107614"/>
            <a:ext cx="948461" cy="27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88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Indesign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取り込み</a:t>
            </a:r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FDFF9AC9-F5BD-4993-B41D-8E36EB22F0C3}"/>
              </a:ext>
            </a:extLst>
          </p:cNvPr>
          <p:cNvSpPr/>
          <p:nvPr/>
        </p:nvSpPr>
        <p:spPr>
          <a:xfrm>
            <a:off x="1016942" y="2053819"/>
            <a:ext cx="948460" cy="483315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ポイント原稿</a:t>
            </a:r>
            <a:b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（典拠文書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） 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(.</a:t>
            </a:r>
            <a:r>
              <a:rPr lang="en-US" altLang="ja-JP" sz="788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MindMap</a:t>
            </a:r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FB1DE0A-9867-414A-B250-345C7751818B}"/>
              </a:ext>
            </a:extLst>
          </p:cNvPr>
          <p:cNvSpPr/>
          <p:nvPr/>
        </p:nvSpPr>
        <p:spPr>
          <a:xfrm>
            <a:off x="1080567" y="3678864"/>
            <a:ext cx="948461" cy="27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コピーリライト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9A0E84A-5EB0-4D31-98B9-B1AACE6300E7}"/>
              </a:ext>
            </a:extLst>
          </p:cNvPr>
          <p:cNvSpPr/>
          <p:nvPr/>
        </p:nvSpPr>
        <p:spPr>
          <a:xfrm>
            <a:off x="2176304" y="3678864"/>
            <a:ext cx="948461" cy="27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イラスト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デザイン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E1FCC61-10DD-4997-ADB3-79FBDF1AA368}"/>
              </a:ext>
            </a:extLst>
          </p:cNvPr>
          <p:cNvSpPr/>
          <p:nvPr/>
        </p:nvSpPr>
        <p:spPr>
          <a:xfrm>
            <a:off x="3317579" y="3653387"/>
            <a:ext cx="948461" cy="27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ページデザイン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ローチャート: 磁気ディスク 25">
            <a:extLst>
              <a:ext uri="{FF2B5EF4-FFF2-40B4-BE49-F238E27FC236}">
                <a16:creationId xmlns:a16="http://schemas.microsoft.com/office/drawing/2014/main" id="{835327AB-AC6B-43B7-AC67-2656198099E8}"/>
              </a:ext>
            </a:extLst>
          </p:cNvPr>
          <p:cNvSpPr/>
          <p:nvPr/>
        </p:nvSpPr>
        <p:spPr>
          <a:xfrm>
            <a:off x="5316012" y="7385635"/>
            <a:ext cx="849194" cy="48059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(html5,css3)</a:t>
            </a:r>
            <a:endParaRPr lang="ja-JP" altLang="en-US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3D45317-B4AF-493E-AAAE-AA7AEAC002B4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1491175" y="2537134"/>
            <a:ext cx="63623" cy="11417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AD97BED-58E0-4D54-AEF8-0B34916ED790}"/>
              </a:ext>
            </a:extLst>
          </p:cNvPr>
          <p:cNvCxnSpPr>
            <a:cxnSpLocks/>
            <a:stCxn id="18" idx="3"/>
            <a:endCxn id="24" idx="0"/>
          </p:cNvCxnSpPr>
          <p:nvPr/>
        </p:nvCxnSpPr>
        <p:spPr>
          <a:xfrm>
            <a:off x="1491172" y="2537134"/>
            <a:ext cx="1159360" cy="11417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C97B02E-E7B4-4DAB-BD18-1D68C1535C3E}"/>
              </a:ext>
            </a:extLst>
          </p:cNvPr>
          <p:cNvCxnSpPr>
            <a:cxnSpLocks/>
            <a:stCxn id="18" idx="3"/>
            <a:endCxn id="25" idx="0"/>
          </p:cNvCxnSpPr>
          <p:nvPr/>
        </p:nvCxnSpPr>
        <p:spPr>
          <a:xfrm>
            <a:off x="1491175" y="2537131"/>
            <a:ext cx="2300635" cy="1116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A221B84-7476-4508-BCFE-CE1687CB99F7}"/>
              </a:ext>
            </a:extLst>
          </p:cNvPr>
          <p:cNvCxnSpPr>
            <a:cxnSpLocks/>
            <a:stCxn id="19" idx="2"/>
            <a:endCxn id="4" idx="1"/>
          </p:cNvCxnSpPr>
          <p:nvPr/>
        </p:nvCxnSpPr>
        <p:spPr>
          <a:xfrm flipH="1">
            <a:off x="1554797" y="3956436"/>
            <a:ext cx="1" cy="23367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33C06F3-E057-426A-90DE-E8DCA0F84274}"/>
              </a:ext>
            </a:extLst>
          </p:cNvPr>
          <p:cNvCxnSpPr>
            <a:cxnSpLocks/>
            <a:stCxn id="24" idx="2"/>
            <a:endCxn id="5" idx="1"/>
          </p:cNvCxnSpPr>
          <p:nvPr/>
        </p:nvCxnSpPr>
        <p:spPr>
          <a:xfrm flipH="1">
            <a:off x="2650534" y="3956439"/>
            <a:ext cx="1" cy="2764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E88AA977-61AE-4A96-A6AB-E9992D9047EA}"/>
              </a:ext>
            </a:extLst>
          </p:cNvPr>
          <p:cNvCxnSpPr>
            <a:cxnSpLocks/>
            <a:stCxn id="25" idx="2"/>
            <a:endCxn id="6" idx="1"/>
          </p:cNvCxnSpPr>
          <p:nvPr/>
        </p:nvCxnSpPr>
        <p:spPr>
          <a:xfrm>
            <a:off x="3791807" y="3930959"/>
            <a:ext cx="0" cy="2373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476CF09-0701-4F16-87D7-C3835C966E6F}"/>
              </a:ext>
            </a:extLst>
          </p:cNvPr>
          <p:cNvCxnSpPr>
            <a:cxnSpLocks/>
            <a:stCxn id="25" idx="2"/>
            <a:endCxn id="8" idx="1"/>
          </p:cNvCxnSpPr>
          <p:nvPr/>
        </p:nvCxnSpPr>
        <p:spPr>
          <a:xfrm>
            <a:off x="3791807" y="3930962"/>
            <a:ext cx="1180228" cy="3297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64A4B18-271A-4809-9B09-83961648052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 flipH="1">
            <a:off x="2092645" y="4538234"/>
            <a:ext cx="2879390" cy="5693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D8A8887-7396-4D92-969D-4FDE39C49492}"/>
              </a:ext>
            </a:extLst>
          </p:cNvPr>
          <p:cNvCxnSpPr>
            <a:cxnSpLocks/>
            <a:stCxn id="6" idx="3"/>
            <a:endCxn id="17" idx="0"/>
          </p:cNvCxnSpPr>
          <p:nvPr/>
        </p:nvCxnSpPr>
        <p:spPr>
          <a:xfrm flipH="1">
            <a:off x="2092645" y="4636762"/>
            <a:ext cx="1699162" cy="4708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3AFF14B-DED8-4309-816C-B1E8D2CC793C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2092645" y="4636758"/>
            <a:ext cx="557886" cy="4708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3B95124-6B81-45A3-84B2-9E3D52980D8A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1554797" y="4636762"/>
            <a:ext cx="537851" cy="4708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C1E248E-4DEE-48E4-AFC6-136394BD3777}"/>
              </a:ext>
            </a:extLst>
          </p:cNvPr>
          <p:cNvCxnSpPr>
            <a:cxnSpLocks/>
            <a:stCxn id="17" idx="2"/>
            <a:endCxn id="7" idx="1"/>
          </p:cNvCxnSpPr>
          <p:nvPr/>
        </p:nvCxnSpPr>
        <p:spPr>
          <a:xfrm>
            <a:off x="2092645" y="5385189"/>
            <a:ext cx="0" cy="2805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64E79BC-DFFC-45E9-BF35-570DD5615A80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943313" y="5943274"/>
            <a:ext cx="1149335" cy="3432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AA62C3C-DF63-4E8C-9ACF-392D5238701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092647" y="5943271"/>
            <a:ext cx="1" cy="3559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305B83BB-262F-4F46-A0BC-EE193D8B4C25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2092645" y="5943271"/>
            <a:ext cx="2281958" cy="3377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2FCC834-0231-4990-9D5C-C18FBDC4D07D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943313" y="6564098"/>
            <a:ext cx="43239" cy="880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0AEADAA3-6793-4469-B751-765A76BEA073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flipH="1">
            <a:off x="2076270" y="6576785"/>
            <a:ext cx="16374" cy="88029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CDCD4824-8870-412D-BA64-A0F3AA9BF636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>
            <a:off x="2092644" y="6576788"/>
            <a:ext cx="1305980" cy="8462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84CE0CE-1E24-441B-ADFA-F61D17A674D9}"/>
              </a:ext>
            </a:extLst>
          </p:cNvPr>
          <p:cNvCxnSpPr>
            <a:cxnSpLocks/>
            <a:stCxn id="16" idx="2"/>
            <a:endCxn id="15" idx="1"/>
          </p:cNvCxnSpPr>
          <p:nvPr/>
        </p:nvCxnSpPr>
        <p:spPr>
          <a:xfrm>
            <a:off x="4374603" y="6558577"/>
            <a:ext cx="274840" cy="8479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94E0E49-842F-4298-8EA3-ACEC4FE5F8F7}"/>
              </a:ext>
            </a:extLst>
          </p:cNvPr>
          <p:cNvCxnSpPr>
            <a:cxnSpLocks/>
            <a:stCxn id="16" idx="2"/>
            <a:endCxn id="26" idx="1"/>
          </p:cNvCxnSpPr>
          <p:nvPr/>
        </p:nvCxnSpPr>
        <p:spPr>
          <a:xfrm>
            <a:off x="4374603" y="6558577"/>
            <a:ext cx="1366006" cy="8270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23AB1DE-87D8-4713-955B-1331119E0077}"/>
              </a:ext>
            </a:extLst>
          </p:cNvPr>
          <p:cNvSpPr/>
          <p:nvPr/>
        </p:nvSpPr>
        <p:spPr>
          <a:xfrm>
            <a:off x="1936280" y="8199839"/>
            <a:ext cx="948461" cy="2775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ポータルサイトで公開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DA7B004-4A50-43DC-AB0A-349ADDF0DE3C}"/>
              </a:ext>
            </a:extLst>
          </p:cNvPr>
          <p:cNvSpPr/>
          <p:nvPr/>
        </p:nvSpPr>
        <p:spPr>
          <a:xfrm>
            <a:off x="3700985" y="8242206"/>
            <a:ext cx="948461" cy="2775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電子書籍サイトで公開</a:t>
            </a: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AE180AA4-582F-48CB-919C-383BCA9398F6}"/>
              </a:ext>
            </a:extLst>
          </p:cNvPr>
          <p:cNvCxnSpPr>
            <a:cxnSpLocks/>
            <a:stCxn id="11" idx="3"/>
            <a:endCxn id="96" idx="0"/>
          </p:cNvCxnSpPr>
          <p:nvPr/>
        </p:nvCxnSpPr>
        <p:spPr>
          <a:xfrm>
            <a:off x="2076270" y="7734649"/>
            <a:ext cx="334238" cy="465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C627AB42-D7AE-4BB0-B17A-336681D59B83}"/>
              </a:ext>
            </a:extLst>
          </p:cNvPr>
          <p:cNvCxnSpPr>
            <a:cxnSpLocks/>
            <a:stCxn id="26" idx="3"/>
            <a:endCxn id="96" idx="0"/>
          </p:cNvCxnSpPr>
          <p:nvPr/>
        </p:nvCxnSpPr>
        <p:spPr>
          <a:xfrm flipH="1">
            <a:off x="2410511" y="7866225"/>
            <a:ext cx="3330101" cy="333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7D68A595-A536-4C76-904F-D6CED3D3F98C}"/>
              </a:ext>
            </a:extLst>
          </p:cNvPr>
          <p:cNvCxnSpPr>
            <a:cxnSpLocks/>
            <a:stCxn id="13" idx="3"/>
            <a:endCxn id="97" idx="0"/>
          </p:cNvCxnSpPr>
          <p:nvPr/>
        </p:nvCxnSpPr>
        <p:spPr>
          <a:xfrm>
            <a:off x="3398627" y="7700638"/>
            <a:ext cx="776589" cy="54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0878FDEA-53CE-4EFE-9791-6A026D536422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4175213" y="7709930"/>
            <a:ext cx="892228" cy="532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9" name="吹き出し: 角を丸めた四角形 118">
            <a:extLst>
              <a:ext uri="{FF2B5EF4-FFF2-40B4-BE49-F238E27FC236}">
                <a16:creationId xmlns:a16="http://schemas.microsoft.com/office/drawing/2014/main" id="{19EC7DFA-FC13-4943-B809-A0798D2D3637}"/>
              </a:ext>
            </a:extLst>
          </p:cNvPr>
          <p:cNvSpPr/>
          <p:nvPr/>
        </p:nvSpPr>
        <p:spPr>
          <a:xfrm>
            <a:off x="3114862" y="2019932"/>
            <a:ext cx="1595301" cy="405596"/>
          </a:xfrm>
          <a:prstGeom prst="wedgeRoundRectCallout">
            <a:avLst>
              <a:gd name="adj1" fmla="val -116968"/>
              <a:gd name="adj2" fmla="val 290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改訂内容のポイント原稿及び典拠文書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63BB7588-DF95-48E4-8B75-D59E85A3E76F}"/>
              </a:ext>
            </a:extLst>
          </p:cNvPr>
          <p:cNvSpPr/>
          <p:nvPr/>
        </p:nvSpPr>
        <p:spPr>
          <a:xfrm>
            <a:off x="5743632" y="4884161"/>
            <a:ext cx="948461" cy="2775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化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6D82D839-E555-430B-A2B4-45C41B9F5537}"/>
              </a:ext>
            </a:extLst>
          </p:cNvPr>
          <p:cNvSpPr/>
          <p:nvPr/>
        </p:nvSpPr>
        <p:spPr>
          <a:xfrm>
            <a:off x="5725708" y="3603602"/>
            <a:ext cx="948461" cy="2775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ページ原稿作成</a:t>
            </a:r>
          </a:p>
        </p:txBody>
      </p:sp>
      <p:sp>
        <p:nvSpPr>
          <p:cNvPr id="123" name="フローチャート: 磁気ディスク 122">
            <a:extLst>
              <a:ext uri="{FF2B5EF4-FFF2-40B4-BE49-F238E27FC236}">
                <a16:creationId xmlns:a16="http://schemas.microsoft.com/office/drawing/2014/main" id="{8ACE0359-09E6-49F7-9938-322AA851CA61}"/>
              </a:ext>
            </a:extLst>
          </p:cNvPr>
          <p:cNvSpPr/>
          <p:nvPr/>
        </p:nvSpPr>
        <p:spPr>
          <a:xfrm>
            <a:off x="5725706" y="4193909"/>
            <a:ext cx="948460" cy="483315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788" dirty="0">
                <a:latin typeface="Meiryo UI" panose="020B0604030504040204" pitchFamily="50" charset="-128"/>
                <a:ea typeface="Meiryo UI" panose="020B0604030504040204" pitchFamily="50" charset="-128"/>
              </a:rPr>
              <a:t>テキスト</a:t>
            </a:r>
            <a:endParaRPr lang="en-US" altLang="ja-JP" sz="788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吹き出し: 角を丸めた四角形 131">
            <a:extLst>
              <a:ext uri="{FF2B5EF4-FFF2-40B4-BE49-F238E27FC236}">
                <a16:creationId xmlns:a16="http://schemas.microsoft.com/office/drawing/2014/main" id="{0931137F-1829-421B-A626-7ED1F6C27A6B}"/>
              </a:ext>
            </a:extLst>
          </p:cNvPr>
          <p:cNvSpPr/>
          <p:nvPr/>
        </p:nvSpPr>
        <p:spPr>
          <a:xfrm>
            <a:off x="101600" y="8201312"/>
            <a:ext cx="1147046" cy="405596"/>
          </a:xfrm>
          <a:prstGeom prst="wedgeRoundRectCallout">
            <a:avLst>
              <a:gd name="adj1" fmla="val 104022"/>
              <a:gd name="adj2" fmla="val -2798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初期バージョンは、冊子体と同じ内容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49F6FE54-1470-4CB6-A3A9-EC91BD8421D7}"/>
              </a:ext>
            </a:extLst>
          </p:cNvPr>
          <p:cNvCxnSpPr>
            <a:cxnSpLocks/>
            <a:stCxn id="123" idx="3"/>
            <a:endCxn id="120" idx="0"/>
          </p:cNvCxnSpPr>
          <p:nvPr/>
        </p:nvCxnSpPr>
        <p:spPr>
          <a:xfrm>
            <a:off x="6199936" y="4677221"/>
            <a:ext cx="17924" cy="206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AFAC2FC9-AE3C-40FA-B121-6DD3238C1500}"/>
              </a:ext>
            </a:extLst>
          </p:cNvPr>
          <p:cNvCxnSpPr>
            <a:cxnSpLocks/>
            <a:stCxn id="122" idx="2"/>
            <a:endCxn id="123" idx="1"/>
          </p:cNvCxnSpPr>
          <p:nvPr/>
        </p:nvCxnSpPr>
        <p:spPr>
          <a:xfrm>
            <a:off x="6199936" y="3881174"/>
            <a:ext cx="0" cy="312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48E09460-04C7-4B4A-9FB0-95C73B3233D6}"/>
              </a:ext>
            </a:extLst>
          </p:cNvPr>
          <p:cNvCxnSpPr>
            <a:cxnSpLocks/>
            <a:stCxn id="120" idx="2"/>
            <a:endCxn id="26" idx="1"/>
          </p:cNvCxnSpPr>
          <p:nvPr/>
        </p:nvCxnSpPr>
        <p:spPr>
          <a:xfrm flipH="1">
            <a:off x="5740612" y="5161733"/>
            <a:ext cx="477251" cy="2223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5" name="吹き出し: 角を丸めた四角形 144">
            <a:extLst>
              <a:ext uri="{FF2B5EF4-FFF2-40B4-BE49-F238E27FC236}">
                <a16:creationId xmlns:a16="http://schemas.microsoft.com/office/drawing/2014/main" id="{2EA5DD72-C3CA-42EC-BF2D-1B210E2778AC}"/>
              </a:ext>
            </a:extLst>
          </p:cNvPr>
          <p:cNvSpPr/>
          <p:nvPr/>
        </p:nvSpPr>
        <p:spPr>
          <a:xfrm>
            <a:off x="101600" y="5171017"/>
            <a:ext cx="1147046" cy="405596"/>
          </a:xfrm>
          <a:prstGeom prst="wedgeRoundRectCallout">
            <a:avLst>
              <a:gd name="adj1" fmla="val 80813"/>
              <a:gd name="adj2" fmla="val 947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目次、索引、参照等から、該当ページへリンクすること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7DECEA06-6630-478F-8D1C-EC6D62C903BB}"/>
              </a:ext>
            </a:extLst>
          </p:cNvPr>
          <p:cNvCxnSpPr>
            <a:cxnSpLocks/>
            <a:stCxn id="18" idx="3"/>
            <a:endCxn id="122" idx="0"/>
          </p:cNvCxnSpPr>
          <p:nvPr/>
        </p:nvCxnSpPr>
        <p:spPr>
          <a:xfrm>
            <a:off x="1491172" y="2537134"/>
            <a:ext cx="4708764" cy="1066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0954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E5E7EEABD194145A93ACB9C84A2914C" ma:contentTypeVersion="15" ma:contentTypeDescription="新しいドキュメントを作成します。" ma:contentTypeScope="" ma:versionID="7227b37d42d87e244a0eb7baadeee9dc">
  <xsd:schema xmlns:xsd="http://www.w3.org/2001/XMLSchema" xmlns:xs="http://www.w3.org/2001/XMLSchema" xmlns:p="http://schemas.microsoft.com/office/2006/metadata/properties" xmlns:ns3="94e8a195-850d-48a3-a32c-a6694023dc1c" xmlns:ns4="c0cf9db6-bd91-419e-9d37-ff5e13d29cdb" targetNamespace="http://schemas.microsoft.com/office/2006/metadata/properties" ma:root="true" ma:fieldsID="4f34680b0da8a9a2ee79688a6aa7e656" ns3:_="" ns4:_="">
    <xsd:import namespace="94e8a195-850d-48a3-a32c-a6694023dc1c"/>
    <xsd:import namespace="c0cf9db6-bd91-419e-9d37-ff5e13d29cd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8a195-850d-48a3-a32c-a6694023dc1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description="" ma:internalName="SharingHintHash" ma:readOnly="true">
      <xsd:simpleType>
        <xsd:restriction base="dms:Text"/>
      </xsd:simpleType>
    </xsd:element>
    <xsd:element name="LastSharedByUser" ma:index="11" nillable="true" ma:displayName="最新の共有 (ユーザー別)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最新の共有 (時間別)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f9db6-bd91-419e-9d37-ff5e13d29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9B9A17-7F96-4CC9-8467-9F5858BFC49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0cf9db6-bd91-419e-9d37-ff5e13d29cdb"/>
    <ds:schemaRef ds:uri="http://schemas.microsoft.com/office/2006/documentManagement/types"/>
    <ds:schemaRef ds:uri="http://schemas.microsoft.com/office/2006/metadata/properties"/>
    <ds:schemaRef ds:uri="94e8a195-850d-48a3-a32c-a6694023dc1c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41E5AF3-B608-489D-BBD4-322E7D387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5AA11-E233-4AC7-8749-8A0CDCB7A4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8a195-850d-48a3-a32c-a6694023dc1c"/>
    <ds:schemaRef ds:uri="c0cf9db6-bd91-419e-9d37-ff5e13d29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286</Words>
  <Application>Microsoft Office PowerPoint</Application>
  <PresentationFormat>A4 210 x 297 mm</PresentationFormat>
  <Paragraphs>72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Arial</vt:lpstr>
      <vt:lpstr>Calibri</vt:lpstr>
      <vt:lpstr>Calibri Light</vt:lpstr>
      <vt:lpstr>Office テーマ</vt:lpstr>
      <vt:lpstr>「中小企業向けサイバーセキュリティ対策の極意」改訂作業の流れ</vt:lpstr>
      <vt:lpstr>「中小企業向けサイバーセキュリティ対策の極意」改訂作業の流れ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nakayama masaki</dc:creator>
  <cp:lastModifiedBy>nakayama masaki</cp:lastModifiedBy>
  <cp:revision>10</cp:revision>
  <dcterms:created xsi:type="dcterms:W3CDTF">2020-07-06T04:19:04Z</dcterms:created>
  <dcterms:modified xsi:type="dcterms:W3CDTF">2020-07-07T02:22:41Z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0x010100FE5E7EEABD194145A93ACB9C84A2914C</vt:lpwstr>
  </property>
</Properties>
</file>