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
  </p:notesMasterIdLst>
  <p:handoutMasterIdLst>
    <p:handoutMasterId r:id="rId11"/>
  </p:handoutMasterIdLst>
  <p:sldIdLst>
    <p:sldId id="360" r:id="rId2"/>
    <p:sldId id="369" r:id="rId3"/>
    <p:sldId id="420" r:id="rId4"/>
    <p:sldId id="440" r:id="rId5"/>
    <p:sldId id="441" r:id="rId6"/>
    <p:sldId id="436" r:id="rId7"/>
    <p:sldId id="422" r:id="rId8"/>
    <p:sldId id="443" r:id="rId9"/>
  </p:sldIdLst>
  <p:sldSz cx="9144000" cy="6858000" type="screen4x3"/>
  <p:notesSz cx="6734175"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45026" autoAdjust="0"/>
  </p:normalViewPr>
  <p:slideViewPr>
    <p:cSldViewPr>
      <p:cViewPr varScale="1">
        <p:scale>
          <a:sx n="75" d="100"/>
          <a:sy n="75" d="100"/>
        </p:scale>
        <p:origin x="-786" y="-96"/>
      </p:cViewPr>
      <p:guideLst>
        <p:guide orient="horz" pos="2160"/>
        <p:guide pos="2880"/>
      </p:guideLst>
    </p:cSldViewPr>
  </p:slideViewPr>
  <p:outlineViewPr>
    <p:cViewPr>
      <p:scale>
        <a:sx n="33" d="100"/>
        <a:sy n="33" d="100"/>
      </p:scale>
      <p:origin x="0" y="4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98" y="-90"/>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8" y="3"/>
            <a:ext cx="2917825" cy="493713"/>
          </a:xfrm>
          <a:prstGeom prst="rect">
            <a:avLst/>
          </a:prstGeom>
        </p:spPr>
        <p:txBody>
          <a:bodyPr vert="horz" lIns="91350" tIns="45672" rIns="91350" bIns="45672"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772" y="3"/>
            <a:ext cx="2917825" cy="493713"/>
          </a:xfrm>
          <a:prstGeom prst="rect">
            <a:avLst/>
          </a:prstGeom>
        </p:spPr>
        <p:txBody>
          <a:bodyPr vert="horz" lIns="91350" tIns="45672" rIns="91350" bIns="45672" rtlCol="0"/>
          <a:lstStyle>
            <a:lvl1pPr algn="r">
              <a:defRPr sz="1200"/>
            </a:lvl1pPr>
          </a:lstStyle>
          <a:p>
            <a:fld id="{57E31066-D410-4CB7-8145-ED30386C3EF0}" type="datetimeFigureOut">
              <a:rPr kumimoji="1" lang="ja-JP" altLang="en-US" smtClean="0"/>
              <a:pPr/>
              <a:t>2012/10/11</a:t>
            </a:fld>
            <a:endParaRPr kumimoji="1" lang="ja-JP" altLang="en-US"/>
          </a:p>
        </p:txBody>
      </p:sp>
      <p:sp>
        <p:nvSpPr>
          <p:cNvPr id="4" name="フッター プレースホルダ 3"/>
          <p:cNvSpPr>
            <a:spLocks noGrp="1"/>
          </p:cNvSpPr>
          <p:nvPr>
            <p:ph type="ftr" sz="quarter" idx="2"/>
          </p:nvPr>
        </p:nvSpPr>
        <p:spPr>
          <a:xfrm>
            <a:off x="8" y="9371019"/>
            <a:ext cx="2917825" cy="493712"/>
          </a:xfrm>
          <a:prstGeom prst="rect">
            <a:avLst/>
          </a:prstGeom>
        </p:spPr>
        <p:txBody>
          <a:bodyPr vert="horz" lIns="91350" tIns="45672" rIns="91350" bIns="45672"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772" y="9371019"/>
            <a:ext cx="2917825" cy="493712"/>
          </a:xfrm>
          <a:prstGeom prst="rect">
            <a:avLst/>
          </a:prstGeom>
        </p:spPr>
        <p:txBody>
          <a:bodyPr vert="horz" lIns="91350" tIns="45672" rIns="91350" bIns="45672" rtlCol="0" anchor="b"/>
          <a:lstStyle>
            <a:lvl1pPr algn="r">
              <a:defRPr sz="1200"/>
            </a:lvl1pPr>
          </a:lstStyle>
          <a:p>
            <a:fld id="{A9C73684-AB55-4D2B-94BF-7127F22A62D2}"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8" y="6"/>
            <a:ext cx="2918143" cy="493316"/>
          </a:xfrm>
          <a:prstGeom prst="rect">
            <a:avLst/>
          </a:prstGeom>
        </p:spPr>
        <p:txBody>
          <a:bodyPr vert="horz" lIns="91350" tIns="45672" rIns="91350" bIns="45672" rtlCol="0"/>
          <a:lstStyle>
            <a:lvl1pPr algn="l">
              <a:defRPr sz="1200"/>
            </a:lvl1pPr>
          </a:lstStyle>
          <a:p>
            <a:endParaRPr kumimoji="1" lang="ja-JP" altLang="en-US"/>
          </a:p>
        </p:txBody>
      </p:sp>
      <p:sp>
        <p:nvSpPr>
          <p:cNvPr id="3" name="日付プレースホルダ 2"/>
          <p:cNvSpPr>
            <a:spLocks noGrp="1"/>
          </p:cNvSpPr>
          <p:nvPr>
            <p:ph type="dt" idx="1"/>
          </p:nvPr>
        </p:nvSpPr>
        <p:spPr>
          <a:xfrm>
            <a:off x="3814480" y="6"/>
            <a:ext cx="2918143" cy="493316"/>
          </a:xfrm>
          <a:prstGeom prst="rect">
            <a:avLst/>
          </a:prstGeom>
        </p:spPr>
        <p:txBody>
          <a:bodyPr vert="horz" lIns="91350" tIns="45672" rIns="91350" bIns="45672" rtlCol="0"/>
          <a:lstStyle>
            <a:lvl1pPr algn="r">
              <a:defRPr sz="1200"/>
            </a:lvl1pPr>
          </a:lstStyle>
          <a:p>
            <a:fld id="{6E02813B-0E0A-4DBF-AE91-2E37027AA7AB}" type="datetimeFigureOut">
              <a:rPr kumimoji="1" lang="ja-JP" altLang="en-US" smtClean="0"/>
              <a:pPr/>
              <a:t>2012/10/11</a:t>
            </a:fld>
            <a:endParaRPr kumimoji="1" lang="ja-JP" altLang="en-US"/>
          </a:p>
        </p:txBody>
      </p:sp>
      <p:sp>
        <p:nvSpPr>
          <p:cNvPr id="4" name="スライド イメージ プレースホルダ 3"/>
          <p:cNvSpPr>
            <a:spLocks noGrp="1" noRot="1" noChangeAspect="1"/>
          </p:cNvSpPr>
          <p:nvPr>
            <p:ph type="sldImg" idx="2"/>
          </p:nvPr>
        </p:nvSpPr>
        <p:spPr>
          <a:xfrm>
            <a:off x="900113" y="739775"/>
            <a:ext cx="4933950" cy="3700463"/>
          </a:xfrm>
          <a:prstGeom prst="rect">
            <a:avLst/>
          </a:prstGeom>
          <a:noFill/>
          <a:ln w="12700">
            <a:solidFill>
              <a:prstClr val="black"/>
            </a:solidFill>
          </a:ln>
        </p:spPr>
        <p:txBody>
          <a:bodyPr vert="horz" lIns="91350" tIns="45672" rIns="91350" bIns="45672" rtlCol="0" anchor="ctr"/>
          <a:lstStyle/>
          <a:p>
            <a:endParaRPr lang="ja-JP" altLang="en-US"/>
          </a:p>
        </p:txBody>
      </p:sp>
      <p:sp>
        <p:nvSpPr>
          <p:cNvPr id="5" name="ノート プレースホルダ 4"/>
          <p:cNvSpPr>
            <a:spLocks noGrp="1"/>
          </p:cNvSpPr>
          <p:nvPr>
            <p:ph type="body" sz="quarter" idx="3"/>
          </p:nvPr>
        </p:nvSpPr>
        <p:spPr>
          <a:xfrm>
            <a:off x="673418" y="4686504"/>
            <a:ext cx="5387340" cy="4439841"/>
          </a:xfrm>
          <a:prstGeom prst="rect">
            <a:avLst/>
          </a:prstGeom>
        </p:spPr>
        <p:txBody>
          <a:bodyPr vert="horz" lIns="91350" tIns="45672" rIns="91350" bIns="45672"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8" y="9371291"/>
            <a:ext cx="2918143" cy="493316"/>
          </a:xfrm>
          <a:prstGeom prst="rect">
            <a:avLst/>
          </a:prstGeom>
        </p:spPr>
        <p:txBody>
          <a:bodyPr vert="horz" lIns="91350" tIns="45672" rIns="91350" bIns="45672"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480" y="9371291"/>
            <a:ext cx="2918143" cy="493316"/>
          </a:xfrm>
          <a:prstGeom prst="rect">
            <a:avLst/>
          </a:prstGeom>
        </p:spPr>
        <p:txBody>
          <a:bodyPr vert="horz" lIns="91350" tIns="45672" rIns="91350" bIns="45672" rtlCol="0" anchor="b"/>
          <a:lstStyle>
            <a:lvl1pPr algn="r">
              <a:defRPr sz="1200"/>
            </a:lvl1pPr>
          </a:lstStyle>
          <a:p>
            <a:fld id="{816A9BB7-DD5C-41DE-9B80-A8A5AECCA2D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r>
              <a:rPr lang="ja-JP" altLang="en-US" smtClean="0"/>
              <a:t>総務部情報システム課</a:t>
            </a:r>
            <a:endParaRPr lang="en-US" altLang="ja-JP"/>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sz="900" dirty="0"/>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15587AE-D862-4C19-8FDF-589118B078A1}"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lvl="0"/>
            <a:endParaRPr lang="ja-JP" altLang="en-US" dirty="0" smtClean="0">
              <a:solidFill>
                <a:srgbClr val="FF0000"/>
              </a:solidFill>
            </a:endParaRPr>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2012/4/3</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7</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endParaRPr kumimoji="1" lang="ja-JP" altLang="en-US"/>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8</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srcRect/>
          <a:stretch>
            <a:fillRect/>
          </a:stretch>
        </p:blipFill>
        <p:spPr bwMode="auto">
          <a:xfrm>
            <a:off x="0" y="1412776"/>
            <a:ext cx="9144000" cy="1928826"/>
          </a:xfrm>
          <a:prstGeom prst="rect">
            <a:avLst/>
          </a:prstGeom>
          <a:noFill/>
          <a:ln w="9525">
            <a:noFill/>
            <a:miter lim="800000"/>
            <a:headEnd/>
            <a:tailEnd/>
          </a:ln>
        </p:spPr>
      </p:pic>
      <p:sp>
        <p:nvSpPr>
          <p:cNvPr id="10" name="正方形/長方形 9"/>
          <p:cNvSpPr/>
          <p:nvPr userDrawn="1"/>
        </p:nvSpPr>
        <p:spPr>
          <a:xfrm>
            <a:off x="0" y="3357562"/>
            <a:ext cx="9144000" cy="1357312"/>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sp>
        <p:nvSpPr>
          <p:cNvPr id="2" name="タイトル 1"/>
          <p:cNvSpPr>
            <a:spLocks noGrp="1"/>
          </p:cNvSpPr>
          <p:nvPr>
            <p:ph type="ctrTitle"/>
          </p:nvPr>
        </p:nvSpPr>
        <p:spPr>
          <a:xfrm>
            <a:off x="714348" y="1643050"/>
            <a:ext cx="7772400" cy="1470025"/>
          </a:xfrm>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285852" y="3500438"/>
            <a:ext cx="6400800" cy="107157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4F9E3F41-64F9-42E0-BD5D-4AD5E1BED0A1}" type="datetime1">
              <a:rPr lang="en-US" altLang="ja-JP" smtClean="0"/>
              <a:pPr/>
              <a:t>10/11/2012</a:t>
            </a:fld>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
        <p:nvSpPr>
          <p:cNvPr id="11" name="正方形/長方形 10"/>
          <p:cNvSpPr/>
          <p:nvPr userDrawn="1"/>
        </p:nvSpPr>
        <p:spPr>
          <a:xfrm>
            <a:off x="0" y="0"/>
            <a:ext cx="9144000" cy="1428736"/>
          </a:xfrm>
          <a:prstGeom prst="rect">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altLang="ja-JP" sz="3600" dirty="0">
              <a:solidFill>
                <a:schemeClr val="bg1"/>
              </a:solidFill>
              <a:latin typeface="Arial Unicode MS" pitchFamily="50" charset="-128"/>
              <a:ea typeface="Arial Unicode MS" pitchFamily="50" charset="-128"/>
              <a:cs typeface="Arial Unicode MS" pitchFamily="50"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18A60C08-2D82-4750-84EE-401EB648830B}" type="datetime1">
              <a:rPr lang="en-US" altLang="ja-JP" smtClean="0"/>
              <a:pPr/>
              <a:t>10/11/2012</a:t>
            </a:fld>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52E56B-F66C-415E-B762-82620B301C96}" type="datetime1">
              <a:rPr lang="en-US" altLang="ja-JP" smtClean="0"/>
              <a:pPr/>
              <a:t>10/11/2012</a:t>
            </a:fld>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0"/>
            <a:ext cx="9144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a:p>
        </p:txBody>
      </p:sp>
      <p:sp>
        <p:nvSpPr>
          <p:cNvPr id="4" name="正方形/長方形 3"/>
          <p:cNvSpPr/>
          <p:nvPr userDrawn="1"/>
        </p:nvSpPr>
        <p:spPr>
          <a:xfrm>
            <a:off x="0" y="6286500"/>
            <a:ext cx="9144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a:p>
        </p:txBody>
      </p:sp>
      <p:pic>
        <p:nvPicPr>
          <p:cNvPr id="5" name="Picture 3" descr="C:\Documents and Settings\s-hara\デスクトップ\情報探索用GUI\情報探索用GUI\resources\images\button_blue_bg.gif"/>
          <p:cNvPicPr>
            <a:picLocks noChangeArrowheads="1"/>
          </p:cNvPicPr>
          <p:nvPr/>
        </p:nvPicPr>
        <p:blipFill>
          <a:blip r:embed="rId2" cstate="print"/>
          <a:srcRect/>
          <a:stretch>
            <a:fillRect/>
          </a:stretch>
        </p:blipFill>
        <p:spPr bwMode="auto">
          <a:xfrm>
            <a:off x="0" y="1341438"/>
            <a:ext cx="7524750" cy="2951162"/>
          </a:xfrm>
          <a:prstGeom prst="rect">
            <a:avLst/>
          </a:prstGeom>
          <a:noFill/>
          <a:ln w="9525">
            <a:noFill/>
            <a:miter lim="800000"/>
            <a:headEnd/>
            <a:tailEnd/>
          </a:ln>
        </p:spPr>
      </p:pic>
      <p:pic>
        <p:nvPicPr>
          <p:cNvPr id="6" name="Picture 5" descr="C:\Documents and Settings\s-hara\デスクトップ\情報探索用GUI\情報探索用GUI\resources\images\heading_bg.gif"/>
          <p:cNvPicPr>
            <a:picLocks noChangeArrowheads="1"/>
          </p:cNvPicPr>
          <p:nvPr userDrawn="1"/>
        </p:nvPicPr>
        <p:blipFill>
          <a:blip r:embed="rId3" cstate="print"/>
          <a:srcRect/>
          <a:stretch>
            <a:fillRect/>
          </a:stretch>
        </p:blipFill>
        <p:spPr bwMode="auto">
          <a:xfrm>
            <a:off x="1187450" y="4292600"/>
            <a:ext cx="7956550" cy="215900"/>
          </a:xfrm>
          <a:prstGeom prst="rect">
            <a:avLst/>
          </a:prstGeom>
          <a:noFill/>
          <a:ln w="9525">
            <a:noFill/>
            <a:miter lim="800000"/>
            <a:headEnd/>
            <a:tailEnd/>
          </a:ln>
        </p:spPr>
      </p:pic>
      <p:sp>
        <p:nvSpPr>
          <p:cNvPr id="2" name="タイトル 1"/>
          <p:cNvSpPr>
            <a:spLocks noGrp="1"/>
          </p:cNvSpPr>
          <p:nvPr>
            <p:ph type="ctrTitle"/>
          </p:nvPr>
        </p:nvSpPr>
        <p:spPr>
          <a:xfrm>
            <a:off x="0" y="1340768"/>
            <a:ext cx="7524328" cy="2952328"/>
          </a:xfrm>
        </p:spPr>
        <p:txBody>
          <a:bodyPr/>
          <a:lstStyle>
            <a:lvl1pPr algn="ctr">
              <a:defRPr sz="4400" baseline="0">
                <a:solidFill>
                  <a:schemeClr val="bg1"/>
                </a:solidFill>
                <a:latin typeface="+mj-ea"/>
                <a:ea typeface="+mj-ea"/>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r>
              <a:rPr lang="en-US" altLang="ja-JP" smtClean="0"/>
              <a:t>2010/12/11</a:t>
            </a:r>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r>
              <a:rPr lang="en-US" altLang="ja-JP" smtClean="0"/>
              <a:t>National Diet Library (NDL)</a:t>
            </a: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&lt;#&gt;</a:t>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92153E-4308-444C-A9AB-29DF9DFD1516}" type="datetime1">
              <a:rPr lang="en-US" altLang="ja-JP" smtClean="0"/>
              <a:pPr/>
              <a:t>10/11/2012</a:t>
            </a:fld>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 テキストの書式設定</a:t>
            </a:r>
          </a:p>
        </p:txBody>
      </p:sp>
      <p:sp>
        <p:nvSpPr>
          <p:cNvPr id="4" name="日付プレースホルダ 3"/>
          <p:cNvSpPr>
            <a:spLocks noGrp="1"/>
          </p:cNvSpPr>
          <p:nvPr>
            <p:ph type="dt" sz="half" idx="10"/>
          </p:nvPr>
        </p:nvSpPr>
        <p:spPr/>
        <p:txBody>
          <a:bodyPr/>
          <a:lstStyle/>
          <a:p>
            <a:fld id="{DEF0E8E4-3709-4709-9CF0-E8747B9D6C43}" type="datetime1">
              <a:rPr lang="en-US" altLang="ja-JP" smtClean="0"/>
              <a:pPr/>
              <a:t>10/11/2012</a:t>
            </a:fld>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2829F8-3003-41BB-AAE0-27CAF4B1AC9A}" type="datetime1">
              <a:rPr lang="en-US" altLang="ja-JP" smtClean="0"/>
              <a:pPr/>
              <a:t>10/11/2012</a:t>
            </a:fld>
            <a:endParaRPr lang="en-US" dirty="0"/>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9782D831-F829-4063-911D-EF60654C58E2}" type="datetime1">
              <a:rPr lang="en-US" altLang="ja-JP" smtClean="0"/>
              <a:pPr/>
              <a:t>10/11/2012</a:t>
            </a:fld>
            <a:endParaRPr lang="en-US"/>
          </a:p>
        </p:txBody>
      </p:sp>
      <p:sp>
        <p:nvSpPr>
          <p:cNvPr id="8" name="フッター プレースホルダ 7"/>
          <p:cNvSpPr>
            <a:spLocks noGrp="1"/>
          </p:cNvSpPr>
          <p:nvPr>
            <p:ph type="ftr" sz="quarter" idx="11"/>
          </p:nvPr>
        </p:nvSpPr>
        <p:spPr/>
        <p:txBody>
          <a:bodyPr/>
          <a:lstStyle/>
          <a:p>
            <a:r>
              <a:rPr kumimoji="0" lang="en-US" smtClean="0"/>
              <a:t>National Diet Library (NDL)</a:t>
            </a:r>
            <a:endParaRPr kumimoji="0" lang="en-US" dirty="0"/>
          </a:p>
        </p:txBody>
      </p:sp>
      <p:sp>
        <p:nvSpPr>
          <p:cNvPr id="9" name="スライド番号プレースホルダ 8"/>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日付プレースホルダ 2"/>
          <p:cNvSpPr>
            <a:spLocks noGrp="1"/>
          </p:cNvSpPr>
          <p:nvPr>
            <p:ph type="dt" sz="half" idx="10"/>
          </p:nvPr>
        </p:nvSpPr>
        <p:spPr/>
        <p:txBody>
          <a:bodyPr/>
          <a:lstStyle/>
          <a:p>
            <a:fld id="{747BE224-1E41-413D-BAB4-E925CA62EF31}" type="datetime1">
              <a:rPr lang="en-US" altLang="ja-JP" smtClean="0"/>
              <a:pPr/>
              <a:t>10/11/2012</a:t>
            </a:fld>
            <a:endParaRPr lang="en-US"/>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DF0B418-C8A0-4789-9837-ABE13C784F6C}" type="datetime1">
              <a:rPr lang="en-US" altLang="ja-JP" smtClean="0"/>
              <a:pPr/>
              <a:t>10/11/2012</a:t>
            </a:fld>
            <a:endParaRPr lang="en-US"/>
          </a:p>
        </p:txBody>
      </p:sp>
      <p:sp>
        <p:nvSpPr>
          <p:cNvPr id="3" name="フッター プレースホルダ 2"/>
          <p:cNvSpPr>
            <a:spLocks noGrp="1"/>
          </p:cNvSpPr>
          <p:nvPr>
            <p:ph type="ftr" sz="quarter" idx="11"/>
          </p:nvPr>
        </p:nvSpPr>
        <p:spPr/>
        <p:txBody>
          <a:bodyPr/>
          <a:lstStyle/>
          <a:p>
            <a:r>
              <a:rPr kumimoji="0" lang="en-US" smtClean="0"/>
              <a:t>National Diet Library (NDL)</a:t>
            </a:r>
            <a:endParaRPr kumimoji="0" lang="en-US"/>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dirty="0" smtClean="0"/>
              <a:t>マスタ テキストの書式設定</a:t>
            </a:r>
          </a:p>
        </p:txBody>
      </p:sp>
      <p:sp>
        <p:nvSpPr>
          <p:cNvPr id="5" name="日付プレースホルダ 4"/>
          <p:cNvSpPr>
            <a:spLocks noGrp="1"/>
          </p:cNvSpPr>
          <p:nvPr>
            <p:ph type="dt" sz="half" idx="10"/>
          </p:nvPr>
        </p:nvSpPr>
        <p:spPr/>
        <p:txBody>
          <a:bodyPr/>
          <a:lstStyle/>
          <a:p>
            <a:fld id="{9A027DA2-8807-42FD-9CFB-FC0FE8B87793}" type="datetime1">
              <a:rPr lang="en-US" altLang="ja-JP" smtClean="0"/>
              <a:pPr/>
              <a:t>10/11/2012</a:t>
            </a:fld>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1809528-754B-491E-A22B-64EDE8F22217}" type="datetime1">
              <a:rPr lang="en-US" altLang="ja-JP" smtClean="0"/>
              <a:pPr/>
              <a:t>10/11/2012</a:t>
            </a:fld>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20" y="0"/>
            <a:ext cx="8301038" cy="92867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91F06-8C66-40D6-9237-E3B2607054B0}" type="datetime1">
              <a:rPr lang="en-US" altLang="ja-JP" smtClean="0"/>
              <a:pPr/>
              <a:t>10/11/2012</a:t>
            </a:fld>
            <a:endParaRPr lang="en-US" dirty="0">
              <a:solidFill>
                <a:schemeClr val="tx2">
                  <a:shade val="90000"/>
                </a:schemeClr>
              </a:solidFill>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smtClean="0">
                <a:solidFill>
                  <a:schemeClr val="tx2">
                    <a:shade val="90000"/>
                  </a:schemeClr>
                </a:solidFill>
              </a:rPr>
              <a:t>National Diet Library (NDL)</a:t>
            </a:r>
            <a:endParaRPr kumimoji="0" lang="en-US" dirty="0">
              <a:solidFill>
                <a:schemeClr val="tx2">
                  <a:shade val="90000"/>
                </a:schemeClr>
              </a:solidFill>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&lt;#&gt;</a:t>
            </a:fld>
            <a:endParaRPr kumimoji="0" lang="en-US" dirty="0">
              <a:solidFill>
                <a:schemeClr val="tx2">
                  <a:shade val="90000"/>
                </a:schemeClr>
              </a:solidFill>
            </a:endParaRPr>
          </a:p>
        </p:txBody>
      </p:sp>
      <p:sp>
        <p:nvSpPr>
          <p:cNvPr id="11" name="正方形/長方形 10"/>
          <p:cNvSpPr/>
          <p:nvPr/>
        </p:nvSpPr>
        <p:spPr>
          <a:xfrm>
            <a:off x="0" y="928670"/>
            <a:ext cx="9144000" cy="571500"/>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pic>
        <p:nvPicPr>
          <p:cNvPr id="9" name="Picture 2"/>
          <p:cNvPicPr>
            <a:picLocks noChangeAspect="1" noChangeArrowheads="1"/>
          </p:cNvPicPr>
          <p:nvPr/>
        </p:nvPicPr>
        <p:blipFill>
          <a:blip r:embed="rId14"/>
          <a:srcRect/>
          <a:stretch>
            <a:fillRect/>
          </a:stretch>
        </p:blipFill>
        <p:spPr bwMode="auto">
          <a:xfrm>
            <a:off x="0" y="0"/>
            <a:ext cx="9144000" cy="9286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東日本大震災と</a:t>
            </a:r>
            <a:r>
              <a:rPr lang="en-US" altLang="ja-JP" dirty="0" smtClean="0"/>
              <a:t>MALUI</a:t>
            </a:r>
            <a:r>
              <a:rPr lang="ja-JP" altLang="en-US" dirty="0" smtClean="0"/>
              <a:t>連携</a:t>
            </a:r>
            <a:r>
              <a:rPr lang="en-US" altLang="ja-JP" dirty="0" smtClean="0"/>
              <a:t/>
            </a:r>
            <a:br>
              <a:rPr lang="en-US" altLang="ja-JP" dirty="0" smtClean="0"/>
            </a:br>
            <a:r>
              <a:rPr lang="ja-JP" altLang="en-US" sz="3600" dirty="0" smtClean="0"/>
              <a:t>　</a:t>
            </a:r>
            <a:r>
              <a:rPr lang="ja-JP" altLang="en-US" dirty="0" smtClean="0"/>
              <a:t>　</a:t>
            </a:r>
            <a:endParaRPr kumimoji="1" lang="ja-JP" altLang="en-US" dirty="0"/>
          </a:p>
        </p:txBody>
      </p:sp>
      <p:sp>
        <p:nvSpPr>
          <p:cNvPr id="4" name="Text Box 5"/>
          <p:cNvSpPr txBox="1">
            <a:spLocks noChangeArrowheads="1"/>
          </p:cNvSpPr>
          <p:nvPr/>
        </p:nvSpPr>
        <p:spPr bwMode="auto">
          <a:xfrm>
            <a:off x="6012160" y="404813"/>
            <a:ext cx="2734965" cy="523220"/>
          </a:xfrm>
          <a:prstGeom prst="rect">
            <a:avLst/>
          </a:prstGeom>
          <a:noFill/>
          <a:ln w="9525">
            <a:noFill/>
            <a:miter lim="800000"/>
            <a:headEnd/>
            <a:tailEnd/>
          </a:ln>
        </p:spPr>
        <p:txBody>
          <a:bodyPr wrap="square">
            <a:spAutoFit/>
          </a:bodyPr>
          <a:lstStyle/>
          <a:p>
            <a:pPr algn="r"/>
            <a:r>
              <a:rPr lang="ja-JP" altLang="en-US" sz="1400" dirty="0" smtClean="0">
                <a:latin typeface="HG丸ｺﾞｼｯｸM-PRO" pitchFamily="50" charset="-128"/>
                <a:ea typeface="HG丸ｺﾞｼｯｸM-PRO" pitchFamily="50" charset="-128"/>
              </a:rPr>
              <a:t>平成</a:t>
            </a:r>
            <a:r>
              <a:rPr lang="en-US" altLang="ja-JP" sz="1400" dirty="0" smtClean="0">
                <a:latin typeface="HG丸ｺﾞｼｯｸM-PRO" pitchFamily="50" charset="-128"/>
                <a:ea typeface="HG丸ｺﾞｼｯｸM-PRO" pitchFamily="50" charset="-128"/>
              </a:rPr>
              <a:t>24</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5</a:t>
            </a:r>
            <a:r>
              <a:rPr lang="ja-JP" altLang="en-US" sz="1400" dirty="0" smtClean="0">
                <a:latin typeface="HG丸ｺﾞｼｯｸM-PRO" pitchFamily="50" charset="-128"/>
                <a:ea typeface="HG丸ｺﾞｼｯｸM-PRO" pitchFamily="50" charset="-128"/>
              </a:rPr>
              <a:t>月</a:t>
            </a:r>
            <a:r>
              <a:rPr lang="en-US" altLang="ja-JP" sz="1400" dirty="0" smtClean="0">
                <a:latin typeface="HG丸ｺﾞｼｯｸM-PRO" pitchFamily="50" charset="-128"/>
                <a:ea typeface="HG丸ｺﾞｼｯｸM-PRO" pitchFamily="50" charset="-128"/>
              </a:rPr>
              <a:t>27</a:t>
            </a:r>
            <a:r>
              <a:rPr lang="ja-JP" altLang="en-US" sz="1400" dirty="0" smtClean="0">
                <a:latin typeface="HG丸ｺﾞｼｯｸM-PRO" pitchFamily="50" charset="-128"/>
                <a:ea typeface="HG丸ｺﾞｼｯｸM-PRO" pitchFamily="50" charset="-128"/>
              </a:rPr>
              <a:t>日</a:t>
            </a:r>
            <a:endParaRPr lang="en-US" altLang="ja-JP" sz="1400" dirty="0" smtClean="0">
              <a:latin typeface="HG丸ｺﾞｼｯｸM-PRO" pitchFamily="50" charset="-128"/>
              <a:ea typeface="HG丸ｺﾞｼｯｸM-PRO" pitchFamily="50" charset="-128"/>
            </a:endParaRPr>
          </a:p>
          <a:p>
            <a:pPr algn="dist"/>
            <a:r>
              <a:rPr lang="ja-JP" altLang="en-US" sz="1400" dirty="0" smtClean="0">
                <a:latin typeface="HG丸ｺﾞｼｯｸM-PRO" pitchFamily="50" charset="-128"/>
                <a:ea typeface="HG丸ｺﾞｼｯｸM-PRO" pitchFamily="50" charset="-128"/>
              </a:rPr>
              <a:t>図書館政策フォーラム</a:t>
            </a:r>
            <a:r>
              <a:rPr lang="en-US" altLang="ja-JP" sz="1400" dirty="0" smtClean="0">
                <a:latin typeface="HG丸ｺﾞｼｯｸM-PRO" pitchFamily="50" charset="-128"/>
                <a:ea typeface="HG丸ｺﾞｼｯｸM-PRO" pitchFamily="50" charset="-128"/>
              </a:rPr>
              <a:t>2012</a:t>
            </a:r>
            <a:endParaRPr lang="ja-JP" altLang="en-US"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p:txBody>
          <a:bodyPr anchor="ctr">
            <a:normAutofit lnSpcReduction="10000"/>
          </a:bodyPr>
          <a:lstStyle/>
          <a:p>
            <a:r>
              <a:rPr lang="ja-JP" altLang="en-US" dirty="0" smtClean="0"/>
              <a:t>国立国会図書館</a:t>
            </a:r>
            <a:endParaRPr lang="en-US" altLang="ja-JP" dirty="0" smtClean="0"/>
          </a:p>
          <a:p>
            <a:r>
              <a:rPr lang="ja-JP" altLang="en-US" dirty="0" smtClean="0"/>
              <a:t>電子情報部　中山正樹</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fontScale="90000"/>
          </a:bodyPr>
          <a:lstStyle/>
          <a:p>
            <a:r>
              <a:rPr kumimoji="1" lang="ja-JP" altLang="en-US" sz="3600" dirty="0" smtClean="0"/>
              <a:t>大震災アーカイブの構築に向けた当館の取組み</a:t>
            </a:r>
            <a:endParaRPr kumimoji="1" lang="ja-JP" altLang="en-US" sz="3600" dirty="0"/>
          </a:p>
        </p:txBody>
      </p:sp>
      <p:sp>
        <p:nvSpPr>
          <p:cNvPr id="3" name="コンテンツ プレースホルダ 2"/>
          <p:cNvSpPr>
            <a:spLocks noGrp="1"/>
          </p:cNvSpPr>
          <p:nvPr>
            <p:ph idx="1"/>
          </p:nvPr>
        </p:nvSpPr>
        <p:spPr>
          <a:xfrm>
            <a:off x="251520" y="1600200"/>
            <a:ext cx="8568952" cy="5141168"/>
          </a:xfrm>
        </p:spPr>
        <p:txBody>
          <a:bodyPr>
            <a:normAutofit fontScale="62500" lnSpcReduction="20000"/>
          </a:bodyPr>
          <a:lstStyle/>
          <a:p>
            <a:r>
              <a:rPr kumimoji="1" lang="ja-JP" altLang="en-US" dirty="0" smtClean="0"/>
              <a:t>大震災アーカイブの構築</a:t>
            </a:r>
            <a:endParaRPr kumimoji="1" lang="en-US" altLang="ja-JP" dirty="0" smtClean="0"/>
          </a:p>
          <a:p>
            <a:pPr lvl="1"/>
            <a:r>
              <a:rPr kumimoji="1" lang="ja-JP" altLang="en-US" dirty="0" smtClean="0"/>
              <a:t>大震災アーカイブポータルと大震災アーカイブの構築</a:t>
            </a:r>
            <a:endParaRPr kumimoji="1" lang="en-US" altLang="ja-JP" dirty="0" smtClean="0"/>
          </a:p>
          <a:p>
            <a:pPr lvl="2"/>
            <a:r>
              <a:rPr lang="ja-JP" altLang="en-US" dirty="0" smtClean="0"/>
              <a:t>当館による長期保存と他機関が保存する記録へのアクセスを保証するシステム</a:t>
            </a:r>
            <a:endParaRPr lang="en-US" altLang="ja-JP" dirty="0" smtClean="0"/>
          </a:p>
          <a:p>
            <a:pPr lvl="2"/>
            <a:r>
              <a:rPr lang="ja-JP" altLang="en-US" dirty="0" smtClean="0"/>
              <a:t>既存システムの機能拡張によりに実現</a:t>
            </a:r>
            <a:endParaRPr lang="en-US" altLang="ja-JP" dirty="0" smtClean="0"/>
          </a:p>
          <a:p>
            <a:pPr lvl="2"/>
            <a:r>
              <a:rPr kumimoji="1" lang="ja-JP" altLang="en-US" dirty="0" smtClean="0"/>
              <a:t>機能拡張は、総務省との協力により実現</a:t>
            </a:r>
            <a:endParaRPr kumimoji="1" lang="en-US" altLang="ja-JP" dirty="0" smtClean="0"/>
          </a:p>
          <a:p>
            <a:pPr lvl="1"/>
            <a:r>
              <a:rPr lang="ja-JP" altLang="en-US" dirty="0" smtClean="0"/>
              <a:t>当館による大震災関連コンテンツの収集・保存</a:t>
            </a:r>
            <a:endParaRPr lang="en-US" altLang="ja-JP" dirty="0" smtClean="0"/>
          </a:p>
          <a:p>
            <a:pPr lvl="2"/>
            <a:r>
              <a:rPr lang="ja-JP" altLang="en-US" dirty="0" smtClean="0"/>
              <a:t>制度的に収集可能な記録等は、制度により網羅的に収集</a:t>
            </a:r>
          </a:p>
          <a:p>
            <a:pPr lvl="2"/>
            <a:r>
              <a:rPr lang="ja-JP" altLang="en-US" dirty="0" smtClean="0"/>
              <a:t>他のアーカイブ構築に取り組む関係機関等が保存の対象としていない記録等の収集</a:t>
            </a:r>
            <a:endParaRPr lang="en-US" altLang="ja-JP" dirty="0" smtClean="0"/>
          </a:p>
          <a:p>
            <a:pPr lvl="3"/>
            <a:r>
              <a:rPr lang="ja-JP" altLang="en-US" dirty="0" smtClean="0"/>
              <a:t>記録等を所蔵又は作成した機関・団体・個人からの寄贈、寄託、許諾等に基づいて収集</a:t>
            </a:r>
            <a:endParaRPr lang="en-US" altLang="ja-JP" dirty="0" smtClean="0"/>
          </a:p>
          <a:p>
            <a:r>
              <a:rPr lang="ja-JP" altLang="en-US" dirty="0" smtClean="0"/>
              <a:t>関係機関との連携・協力</a:t>
            </a:r>
            <a:endParaRPr lang="en-US" altLang="ja-JP" dirty="0" smtClean="0"/>
          </a:p>
          <a:p>
            <a:pPr lvl="1"/>
            <a:r>
              <a:rPr lang="ja-JP" altLang="en-US" dirty="0" smtClean="0"/>
              <a:t>国全体で網羅性を確保した大震災コンテンツ構築</a:t>
            </a:r>
            <a:endParaRPr lang="en-US" altLang="ja-JP" dirty="0" smtClean="0"/>
          </a:p>
          <a:p>
            <a:pPr lvl="2"/>
            <a:r>
              <a:rPr lang="ja-JP" altLang="en-US" dirty="0" smtClean="0"/>
              <a:t>分散収集・分散保存</a:t>
            </a:r>
            <a:endParaRPr lang="en-US" altLang="ja-JP" dirty="0" smtClean="0"/>
          </a:p>
          <a:p>
            <a:pPr lvl="3"/>
            <a:r>
              <a:rPr lang="ja-JP" altLang="en-US" dirty="0" smtClean="0"/>
              <a:t>当館による収集・保存</a:t>
            </a:r>
            <a:endParaRPr lang="en-US" altLang="ja-JP" dirty="0" smtClean="0"/>
          </a:p>
          <a:p>
            <a:pPr lvl="3"/>
            <a:r>
              <a:rPr lang="ja-JP" altLang="en-US" dirty="0" smtClean="0"/>
              <a:t>他機関による記録等の保存の推進・支援</a:t>
            </a:r>
            <a:endParaRPr lang="en-US" altLang="ja-JP" dirty="0" smtClean="0"/>
          </a:p>
          <a:p>
            <a:pPr lvl="2"/>
            <a:r>
              <a:rPr lang="ja-JP" altLang="en-US" dirty="0" smtClean="0"/>
              <a:t>全ての記録へのナビゲーション</a:t>
            </a:r>
            <a:endParaRPr lang="en-US" altLang="ja-JP" dirty="0" smtClean="0"/>
          </a:p>
          <a:p>
            <a:pPr lvl="3"/>
            <a:r>
              <a:rPr lang="ja-JP" altLang="en-US" dirty="0" smtClean="0"/>
              <a:t>他のアーカイブ機関とのサービス連携</a:t>
            </a:r>
            <a:endParaRPr lang="en-US" altLang="ja-JP" dirty="0" smtClean="0"/>
          </a:p>
          <a:p>
            <a:pPr lvl="3"/>
            <a:r>
              <a:rPr lang="ja-JP" altLang="en-US" dirty="0" smtClean="0"/>
              <a:t>メタデータの収集または検索の機械的連携</a:t>
            </a:r>
          </a:p>
          <a:p>
            <a:pPr lvl="1"/>
            <a:r>
              <a:rPr lang="ja-JP" altLang="en-US" dirty="0" smtClean="0"/>
              <a:t>網羅的な収集と利活用を促進する大震災アーカイブシステム開発</a:t>
            </a:r>
            <a:endParaRPr lang="en-US" altLang="ja-JP" dirty="0" smtClean="0"/>
          </a:p>
          <a:p>
            <a:pPr lvl="2"/>
            <a:r>
              <a:rPr lang="ja-JP" altLang="en-US" dirty="0" smtClean="0"/>
              <a:t>収集・組織化・保存・提供に関連する</a:t>
            </a:r>
            <a:r>
              <a:rPr kumimoji="1" lang="ja-JP" altLang="en-US" dirty="0" smtClean="0"/>
              <a:t>研究開発機関の成果の活用</a:t>
            </a:r>
            <a:endParaRPr kumimoji="1" lang="en-US" altLang="ja-JP" dirty="0" smtClean="0"/>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7" name="正方形/長方形 6"/>
          <p:cNvSpPr/>
          <p:nvPr/>
        </p:nvSpPr>
        <p:spPr>
          <a:xfrm>
            <a:off x="0" y="980728"/>
            <a:ext cx="9144000" cy="523220"/>
          </a:xfrm>
          <a:prstGeom prst="rect">
            <a:avLst/>
          </a:prstGeom>
        </p:spPr>
        <p:txBody>
          <a:bodyPr wrap="square">
            <a:spAutoFit/>
          </a:bodyPr>
          <a:lstStyle/>
          <a:p>
            <a:pPr lvl="1"/>
            <a:r>
              <a:rPr lang="ja-JP" altLang="en-US" sz="2800" dirty="0" smtClean="0">
                <a:latin typeface="HG丸ｺﾞｼｯｸM-PRO" pitchFamily="50" charset="-128"/>
                <a:ea typeface="HG丸ｺﾞｼｯｸM-PRO" pitchFamily="50" charset="-128"/>
              </a:rPr>
              <a:t>大震災に関するあらゆる記録・教訓を、次の世代へ</a:t>
            </a:r>
            <a:endParaRPr lang="en-US" altLang="ja-JP" sz="2800" dirty="0" smtClean="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2"/>
          <p:cNvSpPr>
            <a:spLocks noGrp="1"/>
          </p:cNvSpPr>
          <p:nvPr>
            <p:ph type="title"/>
          </p:nvPr>
        </p:nvSpPr>
        <p:spPr>
          <a:xfrm>
            <a:off x="0" y="0"/>
            <a:ext cx="9144000" cy="928688"/>
          </a:xfrm>
        </p:spPr>
        <p:txBody>
          <a:bodyPr>
            <a:normAutofit/>
          </a:bodyPr>
          <a:lstStyle/>
          <a:p>
            <a:pPr eaLnBrk="1" hangingPunct="1"/>
            <a:r>
              <a:rPr lang="ja-JP" altLang="en-US" sz="3600" dirty="0" smtClean="0"/>
              <a:t>現状のデジタルアーカイブの</a:t>
            </a:r>
            <a:r>
              <a:rPr lang="ja-JP" altLang="en-US" sz="3600" dirty="0" smtClean="0">
                <a:latin typeface="HG丸ｺﾞｼｯｸM-PRO" pitchFamily="50" charset="-128"/>
                <a:ea typeface="HG丸ｺﾞｼｯｸM-PRO" pitchFamily="50" charset="-128"/>
              </a:rPr>
              <a:t>イメージ</a:t>
            </a:r>
          </a:p>
        </p:txBody>
      </p:sp>
      <p:sp>
        <p:nvSpPr>
          <p:cNvPr id="6" name="スライド番号プレースホルダ 5"/>
          <p:cNvSpPr>
            <a:spLocks noGrp="1"/>
          </p:cNvSpPr>
          <p:nvPr>
            <p:ph type="sldNum" sz="quarter" idx="4294967295"/>
          </p:nvPr>
        </p:nvSpPr>
        <p:spPr>
          <a:xfrm>
            <a:off x="7358063" y="6356350"/>
            <a:ext cx="1328737" cy="365125"/>
          </a:xfrm>
          <a:prstGeom prst="rect">
            <a:avLst/>
          </a:prstGeom>
        </p:spPr>
        <p:txBody>
          <a:bodyPr/>
          <a:lstStyle/>
          <a:p>
            <a:pPr>
              <a:defRPr/>
            </a:pPr>
            <a:fld id="{BE15A605-07C9-40F0-9E04-17195E3A886A}" type="slidenum">
              <a:rPr lang="ja-JP" altLang="en-US">
                <a:latin typeface="HG丸ｺﾞｼｯｸM-PRO" pitchFamily="50" charset="-128"/>
                <a:ea typeface="HG丸ｺﾞｼｯｸM-PRO" pitchFamily="50" charset="-128"/>
              </a:rPr>
              <a:pPr>
                <a:defRPr/>
              </a:pPr>
              <a:t>3</a:t>
            </a:fld>
            <a:endParaRPr lang="ja-JP" altLang="en-US" dirty="0">
              <a:latin typeface="HG丸ｺﾞｼｯｸM-PRO" pitchFamily="50" charset="-128"/>
              <a:ea typeface="HG丸ｺﾞｼｯｸM-PRO" pitchFamily="50" charset="-128"/>
            </a:endParaRPr>
          </a:p>
        </p:txBody>
      </p:sp>
      <p:sp>
        <p:nvSpPr>
          <p:cNvPr id="99" name="テキスト ボックス 161"/>
          <p:cNvSpPr txBox="1">
            <a:spLocks noChangeArrowheads="1"/>
          </p:cNvSpPr>
          <p:nvPr/>
        </p:nvSpPr>
        <p:spPr bwMode="auto">
          <a:xfrm>
            <a:off x="323528" y="1628800"/>
            <a:ext cx="1871663" cy="584775"/>
          </a:xfrm>
          <a:prstGeom prst="rect">
            <a:avLst/>
          </a:prstGeom>
          <a:noFill/>
          <a:ln w="9525">
            <a:noFill/>
            <a:miter lim="800000"/>
            <a:headEnd/>
            <a:tailEnd/>
          </a:ln>
        </p:spPr>
        <p:txBody>
          <a:bodyPr>
            <a:spAutoFit/>
          </a:bodyPr>
          <a:lstStyle/>
          <a:p>
            <a:pPr fontAlgn="auto">
              <a:spcBef>
                <a:spcPts val="0"/>
              </a:spcBef>
              <a:spcAft>
                <a:spcPts val="0"/>
              </a:spcAft>
              <a:defRPr/>
            </a:pPr>
            <a:r>
              <a:rPr lang="ja-JP" altLang="en-US" sz="1600" dirty="0">
                <a:latin typeface="HG丸ｺﾞｼｯｸM-PRO" pitchFamily="50" charset="-128"/>
                <a:ea typeface="HG丸ｺﾞｼｯｸM-PRO" pitchFamily="50" charset="-128"/>
              </a:rPr>
              <a:t>他のネットワークと相互補完</a:t>
            </a:r>
            <a:r>
              <a:rPr lang="ja-JP" altLang="en-US" sz="1600" dirty="0" smtClean="0">
                <a:latin typeface="HG丸ｺﾞｼｯｸM-PRO" pitchFamily="50" charset="-128"/>
                <a:ea typeface="HG丸ｺﾞｼｯｸM-PRO" pitchFamily="50" charset="-128"/>
              </a:rPr>
              <a:t>して</a:t>
            </a:r>
            <a:endParaRPr lang="en-US" altLang="ja-JP" sz="1600" dirty="0">
              <a:latin typeface="HG丸ｺﾞｼｯｸM-PRO" pitchFamily="50" charset="-128"/>
              <a:ea typeface="HG丸ｺﾞｼｯｸM-PRO" pitchFamily="50" charset="-128"/>
            </a:endParaRPr>
          </a:p>
        </p:txBody>
      </p:sp>
      <p:grpSp>
        <p:nvGrpSpPr>
          <p:cNvPr id="2" name="グループ化 156"/>
          <p:cNvGrpSpPr>
            <a:grpSpLocks/>
          </p:cNvGrpSpPr>
          <p:nvPr/>
        </p:nvGrpSpPr>
        <p:grpSpPr bwMode="auto">
          <a:xfrm>
            <a:off x="6876256" y="1311945"/>
            <a:ext cx="635794" cy="1612999"/>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06" name="AutoShape 19"/>
          <p:cNvSpPr>
            <a:spLocks noChangeArrowheads="1"/>
          </p:cNvSpPr>
          <p:nvPr/>
        </p:nvSpPr>
        <p:spPr bwMode="auto">
          <a:xfrm>
            <a:off x="6248545" y="1484784"/>
            <a:ext cx="2895455" cy="360040"/>
          </a:xfrm>
          <a:prstGeom prst="roundRect">
            <a:avLst>
              <a:gd name="adj" fmla="val 11093"/>
            </a:avLst>
          </a:prstGeom>
          <a:solidFill>
            <a:schemeClr val="bg1">
              <a:lumMod val="50000"/>
              <a:alpha val="80000"/>
            </a:schemeClr>
          </a:solidFill>
          <a:ln w="19050" algn="ctr">
            <a:noFill/>
            <a:round/>
            <a:headEnd/>
            <a:tailEnd/>
          </a:ln>
          <a:effectLst/>
        </p:spPr>
        <p:txBody>
          <a:bodyPr wrap="none" anchor="ctr"/>
          <a:lstStyle/>
          <a:p>
            <a:pPr marL="342900" indent="-342900" fontAlgn="auto">
              <a:spcBef>
                <a:spcPts val="0"/>
              </a:spcBef>
              <a:spcAft>
                <a:spcPts val="0"/>
              </a:spcAft>
              <a:defRPr/>
            </a:pPr>
            <a:r>
              <a:rPr lang="en-US" altLang="ja-JP" sz="1600" dirty="0">
                <a:solidFill>
                  <a:schemeClr val="bg1"/>
                </a:solidFill>
                <a:latin typeface="HG丸ｺﾞｼｯｸM-PRO" pitchFamily="50" charset="-128"/>
                <a:ea typeface="HG丸ｺﾞｼｯｸM-PRO" pitchFamily="50" charset="-128"/>
              </a:rPr>
              <a:t>Google, Yahoo! </a:t>
            </a:r>
            <a:r>
              <a:rPr lang="ja-JP" altLang="en-US" sz="1600" dirty="0" smtClean="0">
                <a:solidFill>
                  <a:schemeClr val="bg1"/>
                </a:solidFill>
                <a:latin typeface="HG丸ｺﾞｼｯｸM-PRO" pitchFamily="50" charset="-128"/>
                <a:ea typeface="HG丸ｺﾞｼｯｸM-PRO" pitchFamily="50" charset="-128"/>
              </a:rPr>
              <a:t>等</a:t>
            </a:r>
            <a:endParaRPr lang="en-US" altLang="ja-JP" sz="1600" dirty="0" smtClean="0">
              <a:solidFill>
                <a:schemeClr val="bg1"/>
              </a:solidFill>
              <a:latin typeface="HG丸ｺﾞｼｯｸM-PRO" pitchFamily="50" charset="-128"/>
              <a:ea typeface="HG丸ｺﾞｼｯｸM-PRO" pitchFamily="50" charset="-128"/>
            </a:endParaRPr>
          </a:p>
        </p:txBody>
      </p:sp>
      <p:cxnSp>
        <p:nvCxnSpPr>
          <p:cNvPr id="107" name="直線矢印コネクタ 106"/>
          <p:cNvCxnSpPr>
            <a:stCxn id="120" idx="4"/>
            <a:endCxn id="45" idx="2"/>
          </p:cNvCxnSpPr>
          <p:nvPr/>
        </p:nvCxnSpPr>
        <p:spPr bwMode="auto">
          <a:xfrm rot="5400000" flipH="1">
            <a:off x="4578083" y="1948336"/>
            <a:ext cx="1698378" cy="483241"/>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3617515" y="2896270"/>
            <a:ext cx="5202957"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2400" b="1" dirty="0">
                <a:solidFill>
                  <a:schemeClr val="bg1"/>
                </a:solidFill>
                <a:latin typeface="HG丸ｺﾞｼｯｸM-PRO" pitchFamily="50" charset="-128"/>
                <a:ea typeface="HG丸ｺﾞｼｯｸM-PRO" pitchFamily="50" charset="-128"/>
              </a:rPr>
              <a:t>国立国会図書館</a:t>
            </a:r>
            <a:r>
              <a:rPr lang="ja-JP" altLang="en-US" sz="2400" b="1" dirty="0" smtClean="0">
                <a:solidFill>
                  <a:schemeClr val="bg1"/>
                </a:solidFill>
                <a:latin typeface="HG丸ｺﾞｼｯｸM-PRO" pitchFamily="50" charset="-128"/>
                <a:ea typeface="HG丸ｺﾞｼｯｸM-PRO" pitchFamily="50" charset="-128"/>
              </a:rPr>
              <a:t>サーチ</a:t>
            </a:r>
            <a:endParaRPr lang="en-US" altLang="ja-JP" sz="2400" b="1" dirty="0" smtClean="0">
              <a:solidFill>
                <a:schemeClr val="bg1"/>
              </a:solidFill>
              <a:latin typeface="HG丸ｺﾞｼｯｸM-PRO" pitchFamily="50" charset="-128"/>
              <a:ea typeface="HG丸ｺﾞｼｯｸM-PRO" pitchFamily="50" charset="-128"/>
            </a:endParaRPr>
          </a:p>
          <a:p>
            <a:pPr algn="ctr"/>
            <a:r>
              <a:rPr lang="en-US" altLang="ja-JP" b="1" dirty="0" smtClean="0">
                <a:solidFill>
                  <a:schemeClr val="bg1"/>
                </a:solidFill>
                <a:latin typeface="HG丸ｺﾞｼｯｸM-PRO" pitchFamily="50" charset="-128"/>
                <a:ea typeface="HG丸ｺﾞｼｯｸM-PRO" pitchFamily="50" charset="-128"/>
              </a:rPr>
              <a:t>NDL Search</a:t>
            </a:r>
            <a:endParaRPr lang="ja-JP" altLang="en-US" b="1" dirty="0">
              <a:solidFill>
                <a:schemeClr val="bg1"/>
              </a:solidFill>
              <a:latin typeface="HG丸ｺﾞｼｯｸM-PRO" pitchFamily="50" charset="-128"/>
              <a:ea typeface="HG丸ｺﾞｼｯｸM-PRO" pitchFamily="50" charset="-128"/>
            </a:endParaRPr>
          </a:p>
        </p:txBody>
      </p:sp>
      <p:cxnSp>
        <p:nvCxnSpPr>
          <p:cNvPr id="109" name="直線矢印コネクタ 108"/>
          <p:cNvCxnSpPr>
            <a:stCxn id="118" idx="0"/>
            <a:endCxn id="131" idx="4"/>
          </p:cNvCxnSpPr>
          <p:nvPr/>
        </p:nvCxnSpPr>
        <p:spPr bwMode="auto">
          <a:xfrm rot="5400000" flipH="1" flipV="1">
            <a:off x="3839255" y="4689125"/>
            <a:ext cx="597793" cy="48235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0" name="直線矢印コネクタ 109"/>
          <p:cNvCxnSpPr>
            <a:stCxn id="117" idx="0"/>
            <a:endCxn id="131" idx="3"/>
          </p:cNvCxnSpPr>
          <p:nvPr/>
        </p:nvCxnSpPr>
        <p:spPr bwMode="auto">
          <a:xfrm rot="5400000" flipH="1" flipV="1">
            <a:off x="3019623" y="4333249"/>
            <a:ext cx="734958" cy="1056945"/>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1" name="直線矢印コネクタ 110"/>
          <p:cNvCxnSpPr>
            <a:stCxn id="133" idx="0"/>
            <a:endCxn id="129" idx="4"/>
          </p:cNvCxnSpPr>
          <p:nvPr/>
        </p:nvCxnSpPr>
        <p:spPr bwMode="auto">
          <a:xfrm rot="5400000" flipH="1" flipV="1">
            <a:off x="5722839" y="5028623"/>
            <a:ext cx="678309" cy="1087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2" name="直線矢印コネクタ 111"/>
          <p:cNvCxnSpPr>
            <a:stCxn id="116" idx="0"/>
            <a:endCxn id="129" idx="4"/>
          </p:cNvCxnSpPr>
          <p:nvPr/>
        </p:nvCxnSpPr>
        <p:spPr bwMode="auto">
          <a:xfrm rot="5400000" flipH="1" flipV="1">
            <a:off x="5183108" y="4488892"/>
            <a:ext cx="678309" cy="1090340"/>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3" name="直線矢印コネクタ 112"/>
          <p:cNvCxnSpPr>
            <a:stCxn id="115" idx="0"/>
            <a:endCxn id="127" idx="5"/>
          </p:cNvCxnSpPr>
          <p:nvPr/>
        </p:nvCxnSpPr>
        <p:spPr bwMode="auto">
          <a:xfrm rot="16200000" flipV="1">
            <a:off x="7917071" y="4900003"/>
            <a:ext cx="822965" cy="11443"/>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4" name="直線矢印コネクタ 113"/>
          <p:cNvCxnSpPr>
            <a:stCxn id="119" idx="0"/>
            <a:endCxn id="127" idx="4"/>
          </p:cNvCxnSpPr>
          <p:nvPr/>
        </p:nvCxnSpPr>
        <p:spPr bwMode="auto">
          <a:xfrm rot="5400000" flipH="1" flipV="1">
            <a:off x="7176194" y="4660611"/>
            <a:ext cx="669801" cy="611394"/>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15" name="AutoShape 8"/>
          <p:cNvSpPr>
            <a:spLocks noChangeArrowheads="1"/>
          </p:cNvSpPr>
          <p:nvPr/>
        </p:nvSpPr>
        <p:spPr bwMode="auto">
          <a:xfrm>
            <a:off x="7840088" y="5317207"/>
            <a:ext cx="988371"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レファレンス</a:t>
            </a:r>
          </a:p>
        </p:txBody>
      </p:sp>
      <p:sp>
        <p:nvSpPr>
          <p:cNvPr id="116" name="AutoShape 8"/>
          <p:cNvSpPr>
            <a:spLocks noChangeArrowheads="1"/>
          </p:cNvSpPr>
          <p:nvPr/>
        </p:nvSpPr>
        <p:spPr bwMode="auto">
          <a:xfrm>
            <a:off x="4499992" y="5373216"/>
            <a:ext cx="954199"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lgn="ctr" fontAlgn="auto">
              <a:spcBef>
                <a:spcPts val="0"/>
              </a:spcBef>
              <a:spcAft>
                <a:spcPts val="0"/>
              </a:spcAft>
              <a:defRPr/>
            </a:pPr>
            <a:r>
              <a:rPr lang="en-US" altLang="ja-JP" sz="1600" dirty="0">
                <a:latin typeface="HG丸ｺﾞｼｯｸM-PRO" pitchFamily="50" charset="-128"/>
                <a:ea typeface="HG丸ｺﾞｼｯｸM-PRO" pitchFamily="50" charset="-128"/>
              </a:rPr>
              <a:t>NDL</a:t>
            </a: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蔵書目録</a:t>
            </a:r>
          </a:p>
        </p:txBody>
      </p:sp>
      <p:sp>
        <p:nvSpPr>
          <p:cNvPr id="117" name="AutoShape 8"/>
          <p:cNvSpPr>
            <a:spLocks noChangeArrowheads="1"/>
          </p:cNvSpPr>
          <p:nvPr/>
        </p:nvSpPr>
        <p:spPr bwMode="auto">
          <a:xfrm>
            <a:off x="2411760" y="5229200"/>
            <a:ext cx="893740" cy="792163"/>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fontAlgn="auto">
              <a:spcBef>
                <a:spcPts val="0"/>
              </a:spcBef>
              <a:spcAft>
                <a:spcPts val="0"/>
              </a:spcAft>
              <a:defRPr/>
            </a:pPr>
            <a:r>
              <a:rPr lang="en-US" altLang="ja-JP" sz="1600" dirty="0">
                <a:latin typeface="HG丸ｺﾞｼｯｸM-PRO" pitchFamily="50" charset="-128"/>
                <a:ea typeface="HG丸ｺﾞｼｯｸM-PRO" pitchFamily="50" charset="-128"/>
              </a:rPr>
              <a:t>NDL</a:t>
            </a: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アーカイブ</a:t>
            </a:r>
          </a:p>
        </p:txBody>
      </p:sp>
      <p:sp>
        <p:nvSpPr>
          <p:cNvPr id="118" name="AutoShape 8"/>
          <p:cNvSpPr>
            <a:spLocks noChangeArrowheads="1"/>
          </p:cNvSpPr>
          <p:nvPr/>
        </p:nvSpPr>
        <p:spPr bwMode="auto">
          <a:xfrm>
            <a:off x="3419872" y="5229200"/>
            <a:ext cx="954199" cy="792163"/>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各機関</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アーカイブ</a:t>
            </a:r>
          </a:p>
        </p:txBody>
      </p:sp>
      <p:sp>
        <p:nvSpPr>
          <p:cNvPr id="119" name="AutoShape 8"/>
          <p:cNvSpPr>
            <a:spLocks noChangeArrowheads="1"/>
          </p:cNvSpPr>
          <p:nvPr/>
        </p:nvSpPr>
        <p:spPr bwMode="auto">
          <a:xfrm>
            <a:off x="6732240" y="5301208"/>
            <a:ext cx="946313"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fontAlgn="auto">
              <a:spcBef>
                <a:spcPts val="0"/>
              </a:spcBef>
              <a:spcAft>
                <a:spcPts val="0"/>
              </a:spcAft>
              <a:defRPr/>
            </a:pPr>
            <a:r>
              <a:rPr lang="en-US" altLang="ja-JP" sz="1600" dirty="0">
                <a:latin typeface="HG丸ｺﾞｼｯｸM-PRO" pitchFamily="50" charset="-128"/>
                <a:ea typeface="HG丸ｺﾞｼｯｸM-PRO" pitchFamily="50" charset="-128"/>
              </a:rPr>
              <a:t>NDL</a:t>
            </a: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レファレンス</a:t>
            </a:r>
          </a:p>
        </p:txBody>
      </p:sp>
      <p:sp>
        <p:nvSpPr>
          <p:cNvPr id="120" name="Oval 15"/>
          <p:cNvSpPr>
            <a:spLocks noChangeArrowheads="1"/>
          </p:cNvSpPr>
          <p:nvPr/>
        </p:nvSpPr>
        <p:spPr bwMode="auto">
          <a:xfrm>
            <a:off x="4101561" y="2462882"/>
            <a:ext cx="3134661" cy="576263"/>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fontAlgn="auto">
              <a:spcAft>
                <a:spcPts val="0"/>
              </a:spcAft>
              <a:defRPr/>
            </a:pPr>
            <a:r>
              <a:rPr lang="ja-JP" altLang="en-US" sz="2000" b="1" dirty="0">
                <a:latin typeface="HG丸ｺﾞｼｯｸM-PRO" pitchFamily="50" charset="-128"/>
                <a:ea typeface="HG丸ｺﾞｼｯｸM-PRO" pitchFamily="50" charset="-128"/>
              </a:rPr>
              <a:t>統合検索サービスを提供</a:t>
            </a:r>
          </a:p>
        </p:txBody>
      </p:sp>
      <p:sp>
        <p:nvSpPr>
          <p:cNvPr id="121" name="Oval 15"/>
          <p:cNvSpPr>
            <a:spLocks noChangeArrowheads="1"/>
          </p:cNvSpPr>
          <p:nvPr/>
        </p:nvSpPr>
        <p:spPr bwMode="auto">
          <a:xfrm>
            <a:off x="2659885" y="4809207"/>
            <a:ext cx="5800547" cy="431800"/>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fontAlgn="auto">
              <a:spcAft>
                <a:spcPts val="0"/>
              </a:spcAft>
              <a:defRPr/>
            </a:pPr>
            <a:r>
              <a:rPr lang="ja-JP" altLang="en-US" sz="2000" b="1" dirty="0">
                <a:latin typeface="HG丸ｺﾞｼｯｸM-PRO" pitchFamily="50" charset="-128"/>
                <a:ea typeface="HG丸ｺﾞｼｯｸM-PRO" pitchFamily="50" charset="-128"/>
              </a:rPr>
              <a:t>メタデータを集約</a:t>
            </a:r>
          </a:p>
        </p:txBody>
      </p:sp>
      <p:sp>
        <p:nvSpPr>
          <p:cNvPr id="122" name="テキスト ボックス 159"/>
          <p:cNvSpPr txBox="1">
            <a:spLocks noChangeArrowheads="1"/>
          </p:cNvSpPr>
          <p:nvPr/>
        </p:nvSpPr>
        <p:spPr bwMode="auto">
          <a:xfrm>
            <a:off x="3923928" y="1844824"/>
            <a:ext cx="1669191" cy="338554"/>
          </a:xfrm>
          <a:prstGeom prst="rect">
            <a:avLst/>
          </a:prstGeom>
          <a:solidFill>
            <a:schemeClr val="bg1">
              <a:alpha val="45000"/>
            </a:schemeClr>
          </a:solidFill>
          <a:ln w="9525">
            <a:noFill/>
            <a:miter lim="800000"/>
            <a:headEnd/>
            <a:tailEnd/>
          </a:ln>
        </p:spPr>
        <p:txBody>
          <a:bodyPr wrap="square">
            <a:spAutoFit/>
          </a:bodyPr>
          <a:lstStyle/>
          <a:p>
            <a:pPr algn="ctr" fontAlgn="auto">
              <a:spcBef>
                <a:spcPts val="0"/>
              </a:spcBef>
              <a:spcAft>
                <a:spcPts val="0"/>
              </a:spcAft>
              <a:defRPr/>
            </a:pPr>
            <a:r>
              <a:rPr lang="en-US" altLang="ja-JP" sz="1600" dirty="0" smtClean="0">
                <a:latin typeface="HG丸ｺﾞｼｯｸM-PRO" pitchFamily="50" charset="-128"/>
                <a:ea typeface="HG丸ｺﾞｼｯｸM-PRO" pitchFamily="50" charset="-128"/>
              </a:rPr>
              <a:t>NDL</a:t>
            </a:r>
            <a:r>
              <a:rPr lang="ja-JP" altLang="en-US" sz="1600" dirty="0" smtClean="0">
                <a:latin typeface="HG丸ｺﾞｼｯｸM-PRO" pitchFamily="50" charset="-128"/>
                <a:ea typeface="HG丸ｺﾞｼｯｸM-PRO" pitchFamily="50" charset="-128"/>
              </a:rPr>
              <a:t>から直接</a:t>
            </a:r>
            <a:endParaRPr lang="en-US" altLang="ja-JP" sz="1600" dirty="0">
              <a:latin typeface="HG丸ｺﾞｼｯｸM-PRO" pitchFamily="50" charset="-128"/>
              <a:ea typeface="HG丸ｺﾞｼｯｸM-PRO" pitchFamily="50" charset="-128"/>
            </a:endParaRPr>
          </a:p>
        </p:txBody>
      </p:sp>
      <p:sp>
        <p:nvSpPr>
          <p:cNvPr id="127" name="Oval 55"/>
          <p:cNvSpPr>
            <a:spLocks noChangeArrowheads="1"/>
          </p:cNvSpPr>
          <p:nvPr/>
        </p:nvSpPr>
        <p:spPr bwMode="auto">
          <a:xfrm>
            <a:off x="7101142" y="3694782"/>
            <a:ext cx="1431298" cy="936625"/>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fontAlgn="auto">
              <a:spcBef>
                <a:spcPts val="0"/>
              </a:spcBef>
              <a:spcAft>
                <a:spcPts val="0"/>
              </a:spcAft>
              <a:defRPr/>
            </a:pPr>
            <a:r>
              <a:rPr lang="ja-JP" altLang="en-US" sz="1600" dirty="0">
                <a:latin typeface="HG丸ｺﾞｼｯｸM-PRO" pitchFamily="50" charset="-128"/>
                <a:ea typeface="HG丸ｺﾞｼｯｸM-PRO" pitchFamily="50" charset="-128"/>
              </a:rPr>
              <a:t>レファレンス情報</a:t>
            </a:r>
            <a:endParaRPr lang="en-US" altLang="ja-JP" sz="1600" dirty="0">
              <a:latin typeface="HG丸ｺﾞｼｯｸM-PRO" pitchFamily="50" charset="-128"/>
              <a:ea typeface="HG丸ｺﾞｼｯｸM-PRO" pitchFamily="50" charset="-128"/>
            </a:endParaRPr>
          </a:p>
          <a:p>
            <a:pPr algn="ctr" fontAlgn="auto">
              <a:spcBef>
                <a:spcPts val="0"/>
              </a:spcBef>
              <a:spcAft>
                <a:spcPts val="0"/>
              </a:spcAft>
              <a:defRPr/>
            </a:pPr>
            <a:r>
              <a:rPr lang="ja-JP" altLang="en-US" sz="1600" dirty="0">
                <a:latin typeface="HG丸ｺﾞｼｯｸM-PRO" pitchFamily="50" charset="-128"/>
                <a:ea typeface="HG丸ｺﾞｼｯｸM-PRO" pitchFamily="50" charset="-128"/>
              </a:rPr>
              <a:t>の総合目録</a:t>
            </a:r>
            <a:endParaRPr lang="en-US" altLang="ja-JP" sz="1600" dirty="0">
              <a:latin typeface="HG丸ｺﾞｼｯｸM-PRO" pitchFamily="50" charset="-128"/>
              <a:ea typeface="HG丸ｺﾞｼｯｸM-PRO" pitchFamily="50" charset="-128"/>
            </a:endParaRPr>
          </a:p>
        </p:txBody>
      </p:sp>
      <p:sp>
        <p:nvSpPr>
          <p:cNvPr id="129" name="Oval 10"/>
          <p:cNvSpPr>
            <a:spLocks noChangeArrowheads="1"/>
          </p:cNvSpPr>
          <p:nvPr/>
        </p:nvSpPr>
        <p:spPr bwMode="auto">
          <a:xfrm>
            <a:off x="5382012" y="3759870"/>
            <a:ext cx="1370839" cy="935037"/>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fontAlgn="auto">
              <a:spcBef>
                <a:spcPts val="0"/>
              </a:spcBef>
              <a:spcAft>
                <a:spcPts val="0"/>
              </a:spcAft>
              <a:defRPr/>
            </a:pPr>
            <a:r>
              <a:rPr lang="ja-JP" altLang="en-US" dirty="0">
                <a:latin typeface="HG丸ｺﾞｼｯｸM-PRO" pitchFamily="50" charset="-128"/>
                <a:ea typeface="HG丸ｺﾞｼｯｸM-PRO" pitchFamily="50" charset="-128"/>
              </a:rPr>
              <a:t>紙資料の</a:t>
            </a:r>
            <a:endParaRPr lang="en-US" altLang="ja-JP" dirty="0">
              <a:latin typeface="HG丸ｺﾞｼｯｸM-PRO" pitchFamily="50" charset="-128"/>
              <a:ea typeface="HG丸ｺﾞｼｯｸM-PRO" pitchFamily="50" charset="-128"/>
            </a:endParaRPr>
          </a:p>
          <a:p>
            <a:pPr algn="ctr" fontAlgn="auto">
              <a:spcBef>
                <a:spcPts val="0"/>
              </a:spcBef>
              <a:spcAft>
                <a:spcPts val="0"/>
              </a:spcAft>
              <a:defRPr/>
            </a:pPr>
            <a:r>
              <a:rPr lang="ja-JP" altLang="en-US" dirty="0">
                <a:latin typeface="HG丸ｺﾞｼｯｸM-PRO" pitchFamily="50" charset="-128"/>
                <a:ea typeface="HG丸ｺﾞｼｯｸM-PRO" pitchFamily="50" charset="-128"/>
              </a:rPr>
              <a:t>総合目録</a:t>
            </a:r>
            <a:endParaRPr lang="en-US" altLang="ja-JP" dirty="0">
              <a:latin typeface="HG丸ｺﾞｼｯｸM-PRO" pitchFamily="50" charset="-128"/>
              <a:ea typeface="HG丸ｺﾞｼｯｸM-PRO" pitchFamily="50" charset="-128"/>
            </a:endParaRPr>
          </a:p>
        </p:txBody>
      </p:sp>
      <p:sp>
        <p:nvSpPr>
          <p:cNvPr id="131" name="Oval 19"/>
          <p:cNvSpPr>
            <a:spLocks noChangeArrowheads="1"/>
          </p:cNvSpPr>
          <p:nvPr/>
        </p:nvSpPr>
        <p:spPr bwMode="auto">
          <a:xfrm>
            <a:off x="3723482" y="3694782"/>
            <a:ext cx="1311695" cy="93662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fontAlgn="auto">
              <a:spcBef>
                <a:spcPts val="0"/>
              </a:spcBef>
              <a:spcAft>
                <a:spcPts val="0"/>
              </a:spcAft>
              <a:defRPr/>
            </a:pPr>
            <a:r>
              <a:rPr lang="ja-JP" altLang="en-US" dirty="0">
                <a:latin typeface="HG丸ｺﾞｼｯｸM-PRO" pitchFamily="50" charset="-128"/>
                <a:ea typeface="HG丸ｺﾞｼｯｸM-PRO" pitchFamily="50" charset="-128"/>
              </a:rPr>
              <a:t>デジタルの</a:t>
            </a:r>
            <a:endParaRPr lang="en-US" altLang="ja-JP" dirty="0">
              <a:latin typeface="HG丸ｺﾞｼｯｸM-PRO" pitchFamily="50" charset="-128"/>
              <a:ea typeface="HG丸ｺﾞｼｯｸM-PRO" pitchFamily="50" charset="-128"/>
            </a:endParaRPr>
          </a:p>
          <a:p>
            <a:pPr algn="ctr" fontAlgn="auto">
              <a:spcBef>
                <a:spcPts val="0"/>
              </a:spcBef>
              <a:spcAft>
                <a:spcPts val="0"/>
              </a:spcAft>
              <a:defRPr/>
            </a:pPr>
            <a:r>
              <a:rPr lang="ja-JP" altLang="en-US" dirty="0">
                <a:latin typeface="HG丸ｺﾞｼｯｸM-PRO" pitchFamily="50" charset="-128"/>
                <a:ea typeface="HG丸ｺﾞｼｯｸM-PRO" pitchFamily="50" charset="-128"/>
              </a:rPr>
              <a:t>総合目録</a:t>
            </a:r>
          </a:p>
        </p:txBody>
      </p:sp>
      <p:sp>
        <p:nvSpPr>
          <p:cNvPr id="133" name="AutoShape 8"/>
          <p:cNvSpPr>
            <a:spLocks noChangeArrowheads="1"/>
          </p:cNvSpPr>
          <p:nvPr/>
        </p:nvSpPr>
        <p:spPr bwMode="auto">
          <a:xfrm>
            <a:off x="5580112" y="5373216"/>
            <a:ext cx="952884"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fontAlgn="auto">
              <a:spcBef>
                <a:spcPts val="0"/>
              </a:spcBef>
              <a:spcAft>
                <a:spcPts val="0"/>
              </a:spcAft>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fontAlgn="auto">
              <a:spcBef>
                <a:spcPts val="0"/>
              </a:spcBef>
              <a:spcAft>
                <a:spcPts val="0"/>
              </a:spcAft>
              <a:defRPr/>
            </a:pPr>
            <a:r>
              <a:rPr lang="ja-JP" altLang="en-US" sz="1600" dirty="0">
                <a:latin typeface="HG丸ｺﾞｼｯｸM-PRO" pitchFamily="50" charset="-128"/>
                <a:ea typeface="HG丸ｺﾞｼｯｸM-PRO" pitchFamily="50" charset="-128"/>
              </a:rPr>
              <a:t>蔵書目録</a:t>
            </a:r>
          </a:p>
        </p:txBody>
      </p:sp>
      <p:sp>
        <p:nvSpPr>
          <p:cNvPr id="45" name="AutoShape 18"/>
          <p:cNvSpPr>
            <a:spLocks noChangeArrowheads="1"/>
          </p:cNvSpPr>
          <p:nvPr/>
        </p:nvSpPr>
        <p:spPr bwMode="auto">
          <a:xfrm>
            <a:off x="2198851" y="908720"/>
            <a:ext cx="5973599" cy="432047"/>
          </a:xfrm>
          <a:prstGeom prst="roundRect">
            <a:avLst>
              <a:gd name="adj" fmla="val 50000"/>
            </a:avLst>
          </a:prstGeom>
          <a:solidFill>
            <a:srgbClr val="FFCCFF"/>
          </a:solidFill>
          <a:ln w="19050" algn="ctr">
            <a:noFill/>
            <a:round/>
            <a:headEnd/>
            <a:tailEnd/>
          </a:ln>
          <a:effectLst/>
        </p:spPr>
        <p:txBody>
          <a:bodyPr wrap="none"/>
          <a:lstStyle/>
          <a:p>
            <a:pPr algn="ctr" fontAlgn="auto">
              <a:lnSpc>
                <a:spcPct val="120000"/>
              </a:lnSpc>
              <a:spcAft>
                <a:spcPts val="0"/>
              </a:spcAft>
              <a:defRPr/>
            </a:pPr>
            <a:endParaRPr lang="ja-JP" altLang="en-US" sz="2800" b="1" dirty="0">
              <a:solidFill>
                <a:schemeClr val="tx1">
                  <a:lumMod val="85000"/>
                  <a:lumOff val="15000"/>
                </a:schemeClr>
              </a:solidFill>
              <a:latin typeface="HG丸ｺﾞｼｯｸM-PRO" pitchFamily="50" charset="-128"/>
              <a:ea typeface="HG丸ｺﾞｼｯｸM-PRO" pitchFamily="50" charset="-128"/>
            </a:endParaRPr>
          </a:p>
        </p:txBody>
      </p:sp>
      <p:sp>
        <p:nvSpPr>
          <p:cNvPr id="10274" name="テキスト ボックス 45"/>
          <p:cNvSpPr txBox="1">
            <a:spLocks noChangeArrowheads="1"/>
          </p:cNvSpPr>
          <p:nvPr/>
        </p:nvSpPr>
        <p:spPr bwMode="auto">
          <a:xfrm>
            <a:off x="2627784" y="921420"/>
            <a:ext cx="4824536" cy="461665"/>
          </a:xfrm>
          <a:prstGeom prst="rect">
            <a:avLst/>
          </a:prstGeom>
          <a:noFill/>
          <a:ln w="9525">
            <a:noFill/>
            <a:miter lim="800000"/>
            <a:headEnd/>
            <a:tailEnd/>
          </a:ln>
        </p:spPr>
        <p:txBody>
          <a:bodyPr wrap="square">
            <a:spAutoFit/>
          </a:bodyPr>
          <a:lstStyle/>
          <a:p>
            <a:r>
              <a:rPr lang="ja-JP" altLang="en-US" sz="2400" b="1" dirty="0" smtClean="0">
                <a:latin typeface="HG丸ｺﾞｼｯｸM-PRO" pitchFamily="50" charset="-128"/>
                <a:ea typeface="HG丸ｺﾞｼｯｸM-PRO" pitchFamily="50" charset="-128"/>
              </a:rPr>
              <a:t>情報の集約と利用者への提供</a:t>
            </a:r>
            <a:endParaRPr lang="ja-JP" altLang="en-US" sz="2400" b="1" dirty="0">
              <a:latin typeface="HG丸ｺﾞｼｯｸM-PRO" pitchFamily="50" charset="-128"/>
              <a:ea typeface="HG丸ｺﾞｼｯｸM-PRO" pitchFamily="50" charset="-128"/>
            </a:endParaRPr>
          </a:p>
        </p:txBody>
      </p:sp>
      <p:grpSp>
        <p:nvGrpSpPr>
          <p:cNvPr id="3" name="グループ化 158"/>
          <p:cNvGrpSpPr>
            <a:grpSpLocks/>
          </p:cNvGrpSpPr>
          <p:nvPr/>
        </p:nvGrpSpPr>
        <p:grpSpPr bwMode="auto">
          <a:xfrm flipH="1">
            <a:off x="1475656" y="1268760"/>
            <a:ext cx="2304256" cy="1368152"/>
            <a:chOff x="1608262" y="1484784"/>
            <a:chExt cx="1500188" cy="2143125"/>
          </a:xfrm>
        </p:grpSpPr>
        <p:cxnSp>
          <p:nvCxnSpPr>
            <p:cNvPr id="47" name="直線矢印コネクタ 46"/>
            <p:cNvCxnSpPr/>
            <p:nvPr/>
          </p:nvCxnSpPr>
          <p:spPr bwMode="auto">
            <a:xfrm rot="16200000" flipV="1">
              <a:off x="1393915" y="1699131"/>
              <a:ext cx="1356935" cy="92824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bwMode="auto">
            <a:xfrm rot="16200000" flipV="1">
              <a:off x="2429382" y="2948840"/>
              <a:ext cx="786190" cy="571947"/>
            </a:xfrm>
            <a:prstGeom prst="straightConnector1">
              <a:avLst/>
            </a:prstGeom>
            <a:ln w="88900" cmpd="sng">
              <a:solidFill>
                <a:schemeClr val="accent1"/>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1" name="AutoShape 14"/>
          <p:cNvSpPr>
            <a:spLocks noChangeArrowheads="1"/>
          </p:cNvSpPr>
          <p:nvPr/>
        </p:nvSpPr>
        <p:spPr bwMode="auto">
          <a:xfrm>
            <a:off x="72008" y="2636912"/>
            <a:ext cx="2987824"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smtClean="0">
                <a:solidFill>
                  <a:schemeClr val="bg1"/>
                </a:solidFill>
                <a:latin typeface="HG丸ｺﾞｼｯｸM-PRO" pitchFamily="50" charset="-128"/>
                <a:ea typeface="HG丸ｺﾞｼｯｸM-PRO" pitchFamily="50" charset="-128"/>
                <a:cs typeface="Arial Unicode MS" pitchFamily="50" charset="-128"/>
              </a:rPr>
              <a:t>連携機関のサービス</a:t>
            </a:r>
            <a:endParaRPr lang="en-US" altLang="ja-JP" b="1"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・公文書館・美術館</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　博物館ネットワーク</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・大学図書館ネットワーク</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・商用</a:t>
            </a:r>
            <a:r>
              <a:rPr lang="en-US" altLang="ja-JP" dirty="0" smtClean="0">
                <a:solidFill>
                  <a:schemeClr val="bg1"/>
                </a:solidFill>
                <a:latin typeface="HG丸ｺﾞｼｯｸM-PRO" pitchFamily="50" charset="-128"/>
                <a:ea typeface="HG丸ｺﾞｼｯｸM-PRO" pitchFamily="50" charset="-128"/>
                <a:cs typeface="Arial Unicode MS" pitchFamily="50" charset="-128"/>
              </a:rPr>
              <a:t>DB</a:t>
            </a:r>
            <a:r>
              <a:rPr lang="ja-JP" altLang="en-US" dirty="0" smtClean="0">
                <a:solidFill>
                  <a:schemeClr val="bg1"/>
                </a:solidFill>
                <a:latin typeface="HG丸ｺﾞｼｯｸM-PRO" pitchFamily="50" charset="-128"/>
                <a:ea typeface="HG丸ｺﾞｼｯｸM-PRO" pitchFamily="50" charset="-128"/>
                <a:cs typeface="Arial Unicode MS" pitchFamily="50" charset="-128"/>
              </a:rPr>
              <a:t>サービス</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・海外のデータベース</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endParaRPr lang="ja-JP" altLang="en-US" dirty="0">
              <a:solidFill>
                <a:schemeClr val="bg1"/>
              </a:solidFill>
              <a:latin typeface="HG丸ｺﾞｼｯｸM-PRO" pitchFamily="50" charset="-128"/>
              <a:ea typeface="HG丸ｺﾞｼｯｸM-PRO" pitchFamily="50" charset="-128"/>
              <a:cs typeface="Arial Unicode MS" pitchFamily="50" charset="-128"/>
            </a:endParaRPr>
          </a:p>
        </p:txBody>
      </p:sp>
      <p:cxnSp>
        <p:nvCxnSpPr>
          <p:cNvPr id="62" name="直線矢印コネクタ 61"/>
          <p:cNvCxnSpPr/>
          <p:nvPr/>
        </p:nvCxnSpPr>
        <p:spPr bwMode="auto">
          <a:xfrm rot="10800000">
            <a:off x="2843808" y="3573016"/>
            <a:ext cx="864096" cy="2"/>
          </a:xfrm>
          <a:prstGeom prst="straightConnector1">
            <a:avLst/>
          </a:prstGeom>
          <a:ln w="1016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6" name="角丸四角形吹き出し 75"/>
          <p:cNvSpPr/>
          <p:nvPr/>
        </p:nvSpPr>
        <p:spPr>
          <a:xfrm>
            <a:off x="2267744" y="1772816"/>
            <a:ext cx="1728192" cy="936104"/>
          </a:xfrm>
          <a:prstGeom prst="wedgeRoundRectCallout">
            <a:avLst>
              <a:gd name="adj1" fmla="val 15023"/>
              <a:gd name="adj2" fmla="val 1293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②外部</a:t>
            </a:r>
            <a:r>
              <a:rPr kumimoji="1" lang="en-US" altLang="ja-JP" sz="1600" dirty="0" smtClean="0">
                <a:solidFill>
                  <a:srgbClr val="FF0000"/>
                </a:solidFill>
              </a:rPr>
              <a:t>Web</a:t>
            </a:r>
            <a:r>
              <a:rPr kumimoji="1" lang="ja-JP" altLang="en-US" sz="1600" dirty="0" smtClean="0">
                <a:solidFill>
                  <a:srgbClr val="FF0000"/>
                </a:solidFill>
              </a:rPr>
              <a:t>サービスとの連携</a:t>
            </a:r>
            <a:endParaRPr kumimoji="1" lang="ja-JP" altLang="en-US" sz="1600" dirty="0">
              <a:solidFill>
                <a:srgbClr val="FF0000"/>
              </a:solidFill>
            </a:endParaRPr>
          </a:p>
        </p:txBody>
      </p:sp>
      <p:sp>
        <p:nvSpPr>
          <p:cNvPr id="40" name="角丸四角形吹き出し 39"/>
          <p:cNvSpPr/>
          <p:nvPr/>
        </p:nvSpPr>
        <p:spPr>
          <a:xfrm>
            <a:off x="7452320" y="1844824"/>
            <a:ext cx="1691680" cy="936104"/>
          </a:xfrm>
          <a:prstGeom prst="wedgeRoundRectCallout">
            <a:avLst>
              <a:gd name="adj1" fmla="val -74656"/>
              <a:gd name="adj2" fmla="val 3496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①統合検索サービスの提供</a:t>
            </a:r>
            <a:endParaRPr kumimoji="1" lang="ja-JP" altLang="en-US" sz="1600" dirty="0">
              <a:solidFill>
                <a:srgbClr val="FF0000"/>
              </a:solidFill>
            </a:endParaRPr>
          </a:p>
        </p:txBody>
      </p:sp>
      <p:sp>
        <p:nvSpPr>
          <p:cNvPr id="77" name="角丸四角形吹き出し 76"/>
          <p:cNvSpPr/>
          <p:nvPr/>
        </p:nvSpPr>
        <p:spPr>
          <a:xfrm>
            <a:off x="539552" y="5949280"/>
            <a:ext cx="1728192" cy="504056"/>
          </a:xfrm>
          <a:prstGeom prst="wedgeRoundRectCallout">
            <a:avLst>
              <a:gd name="adj1" fmla="val 52688"/>
              <a:gd name="adj2" fmla="val -22804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③研究開発における連携</a:t>
            </a:r>
            <a:endParaRPr kumimoji="1" lang="ja-JP" altLang="en-US" sz="1600" dirty="0">
              <a:solidFill>
                <a:srgbClr val="FF0000"/>
              </a:solidFill>
            </a:endParaRPr>
          </a:p>
        </p:txBody>
      </p:sp>
      <p:sp>
        <p:nvSpPr>
          <p:cNvPr id="78" name="AutoShape 14"/>
          <p:cNvSpPr>
            <a:spLocks noChangeArrowheads="1"/>
          </p:cNvSpPr>
          <p:nvPr/>
        </p:nvSpPr>
        <p:spPr bwMode="auto">
          <a:xfrm>
            <a:off x="251520" y="5013176"/>
            <a:ext cx="1872208" cy="64752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smtClean="0">
                <a:solidFill>
                  <a:schemeClr val="bg1"/>
                </a:solidFill>
                <a:latin typeface="HG丸ｺﾞｼｯｸM-PRO" pitchFamily="50" charset="-128"/>
                <a:ea typeface="HG丸ｺﾞｼｯｸM-PRO" pitchFamily="50" charset="-128"/>
                <a:cs typeface="Arial Unicode MS" pitchFamily="50" charset="-128"/>
              </a:rPr>
              <a:t>研究開発機関</a:t>
            </a:r>
            <a:endParaRPr lang="ja-JP" altLang="en-US" b="1" dirty="0">
              <a:solidFill>
                <a:schemeClr val="bg1"/>
              </a:solidFill>
              <a:latin typeface="HG丸ｺﾞｼｯｸM-PRO" pitchFamily="50" charset="-128"/>
              <a:ea typeface="HG丸ｺﾞｼｯｸM-PRO" pitchFamily="50" charset="-128"/>
              <a:cs typeface="Arial Unicode MS" pitchFamily="50" charset="-128"/>
            </a:endParaRPr>
          </a:p>
        </p:txBody>
      </p:sp>
      <p:cxnSp>
        <p:nvCxnSpPr>
          <p:cNvPr id="79" name="直線矢印コネクタ 78"/>
          <p:cNvCxnSpPr/>
          <p:nvPr/>
        </p:nvCxnSpPr>
        <p:spPr bwMode="auto">
          <a:xfrm rot="10800000" flipV="1">
            <a:off x="1979712" y="4437112"/>
            <a:ext cx="1584176" cy="576064"/>
          </a:xfrm>
          <a:prstGeom prst="straightConnector1">
            <a:avLst/>
          </a:prstGeom>
          <a:ln w="101600">
            <a:solidFill>
              <a:srgbClr val="00B05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2" name="角丸四角形吹き出し 81"/>
          <p:cNvSpPr/>
          <p:nvPr/>
        </p:nvSpPr>
        <p:spPr>
          <a:xfrm>
            <a:off x="4067944" y="6165304"/>
            <a:ext cx="2088232" cy="504056"/>
          </a:xfrm>
          <a:prstGeom prst="wedgeRoundRectCallout">
            <a:avLst>
              <a:gd name="adj1" fmla="val -75806"/>
              <a:gd name="adj2" fmla="val -8402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④統合利用促進のための環境整備</a:t>
            </a:r>
            <a:endParaRPr kumimoji="1" lang="ja-JP" altLang="en-US" sz="1600" dirty="0">
              <a:solidFill>
                <a:srgbClr val="FF0000"/>
              </a:solidFill>
            </a:endParaRPr>
          </a:p>
        </p:txBody>
      </p:sp>
      <p:sp>
        <p:nvSpPr>
          <p:cNvPr id="42" name="横巻き 41"/>
          <p:cNvSpPr/>
          <p:nvPr/>
        </p:nvSpPr>
        <p:spPr>
          <a:xfrm>
            <a:off x="6516216" y="5921896"/>
            <a:ext cx="2556792" cy="936104"/>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smtClean="0"/>
              <a:t>情報を集約し多様なルートで利用者に届ける</a:t>
            </a:r>
          </a:p>
        </p:txBody>
      </p:sp>
      <p:sp>
        <p:nvSpPr>
          <p:cNvPr id="44" name="テキスト ボックス 159"/>
          <p:cNvSpPr txBox="1">
            <a:spLocks noChangeArrowheads="1"/>
          </p:cNvSpPr>
          <p:nvPr/>
        </p:nvSpPr>
        <p:spPr bwMode="auto">
          <a:xfrm>
            <a:off x="5940152" y="1844824"/>
            <a:ext cx="1669191" cy="584775"/>
          </a:xfrm>
          <a:prstGeom prst="rect">
            <a:avLst/>
          </a:prstGeom>
          <a:solidFill>
            <a:schemeClr val="bg1">
              <a:alpha val="45000"/>
            </a:schemeClr>
          </a:solidFill>
          <a:ln w="9525">
            <a:noFill/>
            <a:miter lim="800000"/>
            <a:headEnd/>
            <a:tailEnd/>
          </a:ln>
        </p:spPr>
        <p:txBody>
          <a:bodyPr wrap="square">
            <a:spAutoFit/>
          </a:bodyPr>
          <a:lstStyle/>
          <a:p>
            <a:pPr algn="ctr" fontAlgn="auto">
              <a:spcBef>
                <a:spcPts val="0"/>
              </a:spcBef>
              <a:spcAft>
                <a:spcPts val="0"/>
              </a:spcAft>
              <a:defRPr/>
            </a:pPr>
            <a:r>
              <a:rPr lang="ja-JP" altLang="en-US" sz="1600" dirty="0" smtClean="0">
                <a:latin typeface="HG丸ｺﾞｼｯｸM-PRO" pitchFamily="50" charset="-128"/>
                <a:ea typeface="HG丸ｺﾞｼｯｸM-PRO" pitchFamily="50" charset="-128"/>
              </a:rPr>
              <a:t>検索エンジン、他サービスから</a:t>
            </a:r>
            <a:endParaRPr lang="en-US" altLang="ja-JP" sz="1600" dirty="0">
              <a:latin typeface="HG丸ｺﾞｼｯｸM-PRO" pitchFamily="50" charset="-128"/>
              <a:ea typeface="HG丸ｺﾞｼｯｸM-PRO" pitchFamily="50" charset="-128"/>
            </a:endParaRPr>
          </a:p>
        </p:txBody>
      </p:sp>
      <p:sp>
        <p:nvSpPr>
          <p:cNvPr id="46" name="フッター プレースホルダ 45"/>
          <p:cNvSpPr>
            <a:spLocks noGrp="1"/>
          </p:cNvSpPr>
          <p:nvPr>
            <p:ph type="ftr" sz="quarter" idx="11"/>
          </p:nvPr>
        </p:nvSpPr>
        <p:spPr>
          <a:xfrm>
            <a:off x="1763688" y="6492875"/>
            <a:ext cx="2895600" cy="365125"/>
          </a:xfrm>
        </p:spPr>
        <p:txBody>
          <a:bodyPr/>
          <a:lstStyle/>
          <a:p>
            <a:r>
              <a:rPr kumimoji="0" lang="en-US" dirty="0" smtClean="0"/>
              <a:t>National Diet Library (NDL)</a:t>
            </a:r>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a:xfrm>
            <a:off x="179512" y="1124744"/>
            <a:ext cx="4392488" cy="56166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4" name="正方形/長方形 53"/>
          <p:cNvSpPr/>
          <p:nvPr/>
        </p:nvSpPr>
        <p:spPr>
          <a:xfrm>
            <a:off x="4572000" y="1124744"/>
            <a:ext cx="4392488" cy="56166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9" name="角丸四角形 128"/>
          <p:cNvSpPr/>
          <p:nvPr/>
        </p:nvSpPr>
        <p:spPr>
          <a:xfrm>
            <a:off x="5004048" y="5013176"/>
            <a:ext cx="1656184" cy="1656184"/>
          </a:xfrm>
          <a:prstGeom prst="round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kumimoji="1" lang="ja-JP" altLang="en-US" sz="1600" dirty="0" smtClean="0"/>
              <a:t>国立国会図書館サーチ</a:t>
            </a:r>
            <a:endParaRPr kumimoji="1" lang="en-US" altLang="ja-JP" sz="1600" dirty="0" smtClean="0"/>
          </a:p>
          <a:p>
            <a:pPr algn="ctr"/>
            <a:r>
              <a:rPr kumimoji="1" lang="ja-JP" altLang="en-US" sz="1600" dirty="0" smtClean="0"/>
              <a:t>（</a:t>
            </a:r>
            <a:r>
              <a:rPr kumimoji="1" lang="en-US" altLang="ja-JP" sz="1600" dirty="0" err="1" smtClean="0"/>
              <a:t>NDLSearch</a:t>
            </a:r>
            <a:r>
              <a:rPr kumimoji="1" lang="ja-JP" altLang="en-US" sz="1600" dirty="0" smtClean="0"/>
              <a:t>）</a:t>
            </a:r>
            <a:endParaRPr kumimoji="1" lang="ja-JP" altLang="en-US" sz="1600" dirty="0"/>
          </a:p>
        </p:txBody>
      </p:sp>
      <p:sp>
        <p:nvSpPr>
          <p:cNvPr id="119" name="正方形/長方形 118"/>
          <p:cNvSpPr/>
          <p:nvPr/>
        </p:nvSpPr>
        <p:spPr>
          <a:xfrm>
            <a:off x="7236296" y="2276872"/>
            <a:ext cx="1584176" cy="288032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118" name="正方形/長方形 117"/>
          <p:cNvSpPr/>
          <p:nvPr/>
        </p:nvSpPr>
        <p:spPr>
          <a:xfrm>
            <a:off x="7164288" y="2204864"/>
            <a:ext cx="1584176" cy="288032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117" name="正方形/長方形 116"/>
          <p:cNvSpPr/>
          <p:nvPr/>
        </p:nvSpPr>
        <p:spPr>
          <a:xfrm>
            <a:off x="7092280" y="2132856"/>
            <a:ext cx="1584176" cy="288032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smtClean="0">
                <a:solidFill>
                  <a:schemeClr val="tx1"/>
                </a:solidFill>
              </a:rPr>
              <a:t>アーカイブ機関</a:t>
            </a:r>
            <a:endParaRPr kumimoji="1" lang="ja-JP" altLang="en-US" sz="1600" dirty="0">
              <a:solidFill>
                <a:schemeClr val="tx1"/>
              </a:solidFill>
            </a:endParaRPr>
          </a:p>
        </p:txBody>
      </p:sp>
      <p:sp>
        <p:nvSpPr>
          <p:cNvPr id="116" name="正方形/長方形 115"/>
          <p:cNvSpPr/>
          <p:nvPr/>
        </p:nvSpPr>
        <p:spPr>
          <a:xfrm>
            <a:off x="323528" y="5157192"/>
            <a:ext cx="1656184" cy="15121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115" name="正方形/長方形 114"/>
          <p:cNvSpPr/>
          <p:nvPr/>
        </p:nvSpPr>
        <p:spPr>
          <a:xfrm>
            <a:off x="395536" y="5085184"/>
            <a:ext cx="1656184" cy="15121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95" name="正方形/長方形 94"/>
          <p:cNvSpPr/>
          <p:nvPr/>
        </p:nvSpPr>
        <p:spPr>
          <a:xfrm>
            <a:off x="467544" y="5013176"/>
            <a:ext cx="1656184" cy="151216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smtClean="0">
                <a:solidFill>
                  <a:schemeClr val="tx1"/>
                </a:solidFill>
              </a:rPr>
              <a:t>記録保有機関</a:t>
            </a:r>
            <a:endParaRPr kumimoji="1" lang="ja-JP" altLang="en-US" sz="1600" dirty="0">
              <a:solidFill>
                <a:schemeClr val="tx1"/>
              </a:solidFill>
            </a:endParaRPr>
          </a:p>
        </p:txBody>
      </p:sp>
      <p:sp>
        <p:nvSpPr>
          <p:cNvPr id="94" name="角丸四角形 93"/>
          <p:cNvSpPr/>
          <p:nvPr/>
        </p:nvSpPr>
        <p:spPr>
          <a:xfrm>
            <a:off x="2483768" y="1556792"/>
            <a:ext cx="4104456" cy="3168352"/>
          </a:xfrm>
          <a:prstGeom prst="roundRect">
            <a:avLst>
              <a:gd name="adj" fmla="val 8397"/>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ja-JP" altLang="en-US" sz="2000" b="1" dirty="0" smtClean="0"/>
              <a:t>大震災</a:t>
            </a:r>
            <a:r>
              <a:rPr lang="ja-JP" altLang="en-US" sz="2000" b="1" dirty="0"/>
              <a:t>アーカイブ</a:t>
            </a:r>
            <a:endParaRPr kumimoji="1" lang="ja-JP" altLang="en-US" sz="2000" b="1" dirty="0"/>
          </a:p>
        </p:txBody>
      </p:sp>
      <p:sp>
        <p:nvSpPr>
          <p:cNvPr id="93" name="角丸四角形 92"/>
          <p:cNvSpPr/>
          <p:nvPr/>
        </p:nvSpPr>
        <p:spPr>
          <a:xfrm>
            <a:off x="467544" y="1556792"/>
            <a:ext cx="1656184" cy="3168352"/>
          </a:xfrm>
          <a:prstGeom prst="round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kumimoji="1" lang="ja-JP" altLang="en-US" sz="1600" dirty="0" smtClean="0"/>
              <a:t>デジタルアーカイブシステム</a:t>
            </a:r>
            <a:endParaRPr kumimoji="1" lang="ja-JP" altLang="en-US" sz="1600" dirty="0"/>
          </a:p>
        </p:txBody>
      </p:sp>
      <p:sp>
        <p:nvSpPr>
          <p:cNvPr id="4" name="フローチャート : 磁気ディスク 3"/>
          <p:cNvSpPr/>
          <p:nvPr/>
        </p:nvSpPr>
        <p:spPr>
          <a:xfrm>
            <a:off x="2771800" y="3356992"/>
            <a:ext cx="1512168" cy="108012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en-US" altLang="ja-JP" sz="1400" b="1" dirty="0" smtClean="0"/>
          </a:p>
          <a:p>
            <a:pPr algn="ctr"/>
            <a:r>
              <a:rPr kumimoji="1" lang="ja-JP" altLang="en-US" sz="1400" b="1" dirty="0" smtClean="0"/>
              <a:t>大震災電子書庫</a:t>
            </a:r>
            <a:endParaRPr kumimoji="1" lang="en-US" altLang="ja-JP" sz="1400" b="1" dirty="0" smtClean="0"/>
          </a:p>
          <a:p>
            <a:pPr algn="ctr"/>
            <a:r>
              <a:rPr lang="ja-JP" altLang="en-US" sz="1400" b="1" dirty="0" smtClean="0"/>
              <a:t>（コンテンツ＋メタ保管）</a:t>
            </a:r>
            <a:endParaRPr kumimoji="1" lang="ja-JP" altLang="en-US" sz="1400" b="1" dirty="0"/>
          </a:p>
        </p:txBody>
      </p:sp>
      <p:sp>
        <p:nvSpPr>
          <p:cNvPr id="5" name="角丸四角形 4"/>
          <p:cNvSpPr/>
          <p:nvPr/>
        </p:nvSpPr>
        <p:spPr>
          <a:xfrm>
            <a:off x="4572000" y="2276873"/>
            <a:ext cx="1944216"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b="1" dirty="0" smtClean="0"/>
              <a:t>大震災ポータル</a:t>
            </a:r>
            <a:endParaRPr kumimoji="1" lang="en-US" altLang="ja-JP" sz="1400" b="1" dirty="0" smtClean="0"/>
          </a:p>
          <a:p>
            <a:pPr algn="ctr"/>
            <a:r>
              <a:rPr kumimoji="1" lang="ja-JP" altLang="en-US" sz="1400" b="1" dirty="0" smtClean="0"/>
              <a:t>（検索）</a:t>
            </a:r>
            <a:endParaRPr kumimoji="1" lang="ja-JP" altLang="en-US" sz="1400" b="1" dirty="0"/>
          </a:p>
        </p:txBody>
      </p:sp>
      <p:sp>
        <p:nvSpPr>
          <p:cNvPr id="6" name="フローチャート : 磁気ディスク 5"/>
          <p:cNvSpPr/>
          <p:nvPr/>
        </p:nvSpPr>
        <p:spPr>
          <a:xfrm>
            <a:off x="4860032" y="3356992"/>
            <a:ext cx="1440160" cy="108012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b="1" dirty="0" smtClean="0"/>
              <a:t>大震災ポータル</a:t>
            </a:r>
            <a:endParaRPr kumimoji="1" lang="en-US" altLang="ja-JP" sz="1400" b="1" dirty="0" smtClean="0"/>
          </a:p>
          <a:p>
            <a:pPr algn="ctr"/>
            <a:r>
              <a:rPr kumimoji="1" lang="ja-JP" altLang="en-US" sz="1400" b="1" dirty="0" smtClean="0"/>
              <a:t>（インデックス）</a:t>
            </a:r>
            <a:endParaRPr kumimoji="1" lang="ja-JP" altLang="en-US" sz="1400" b="1" dirty="0"/>
          </a:p>
        </p:txBody>
      </p:sp>
      <p:sp>
        <p:nvSpPr>
          <p:cNvPr id="7" name="フローチャート : 磁気ディスク 6"/>
          <p:cNvSpPr/>
          <p:nvPr/>
        </p:nvSpPr>
        <p:spPr>
          <a:xfrm>
            <a:off x="683568" y="3429000"/>
            <a:ext cx="1296144" cy="115212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sz="1400" dirty="0" smtClean="0"/>
          </a:p>
          <a:p>
            <a:pPr algn="ctr"/>
            <a:r>
              <a:rPr lang="ja-JP" altLang="en-US" sz="1400" dirty="0" smtClean="0"/>
              <a:t>現行デジタルデポジット</a:t>
            </a:r>
            <a:endParaRPr kumimoji="1" lang="en-US" altLang="ja-JP" sz="1400" dirty="0" smtClean="0"/>
          </a:p>
          <a:p>
            <a:pPr algn="ctr"/>
            <a:r>
              <a:rPr lang="ja-JP" altLang="en-US" sz="1400" dirty="0" smtClean="0"/>
              <a:t>（コンテンツ＋メタ保管）</a:t>
            </a:r>
            <a:endParaRPr kumimoji="1" lang="ja-JP" altLang="en-US" sz="1400" dirty="0"/>
          </a:p>
        </p:txBody>
      </p:sp>
      <p:sp>
        <p:nvSpPr>
          <p:cNvPr id="8" name="フローチャート : 磁気ディスク 7"/>
          <p:cNvSpPr/>
          <p:nvPr/>
        </p:nvSpPr>
        <p:spPr>
          <a:xfrm>
            <a:off x="683568" y="2204864"/>
            <a:ext cx="1296144" cy="108012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sz="1400" dirty="0" smtClean="0"/>
          </a:p>
          <a:p>
            <a:pPr algn="ctr"/>
            <a:r>
              <a:rPr lang="ja-JP" altLang="en-US" sz="1400" dirty="0" smtClean="0"/>
              <a:t>ウェブアーカイブ（コンテンツ＋メタ保管）</a:t>
            </a:r>
            <a:endParaRPr kumimoji="1" lang="ja-JP" altLang="en-US" sz="1400" dirty="0"/>
          </a:p>
        </p:txBody>
      </p:sp>
      <p:sp>
        <p:nvSpPr>
          <p:cNvPr id="9" name="角丸四角形 8"/>
          <p:cNvSpPr/>
          <p:nvPr/>
        </p:nvSpPr>
        <p:spPr>
          <a:xfrm>
            <a:off x="2699792" y="2276872"/>
            <a:ext cx="1800200" cy="648072"/>
          </a:xfrm>
          <a:prstGeom prst="roundRect">
            <a:avLst/>
          </a:prstGeom>
        </p:spPr>
        <p:style>
          <a:lnRef idx="1">
            <a:schemeClr val="accent2"/>
          </a:lnRef>
          <a:fillRef idx="2">
            <a:schemeClr val="accent2"/>
          </a:fillRef>
          <a:effectRef idx="1">
            <a:schemeClr val="accent2"/>
          </a:effectRef>
          <a:fontRef idx="minor">
            <a:schemeClr val="dk1"/>
          </a:fontRef>
        </p:style>
        <p:txBody>
          <a:bodyPr vert="horz" rtlCol="0" anchor="ctr"/>
          <a:lstStyle/>
          <a:p>
            <a:pPr algn="ctr"/>
            <a:r>
              <a:rPr kumimoji="1" lang="ja-JP" altLang="en-US" sz="1400" b="1" dirty="0" smtClean="0"/>
              <a:t>大震災デジタルデポジット（コンテンツ収集・組織化）</a:t>
            </a:r>
            <a:endParaRPr kumimoji="1" lang="ja-JP" altLang="en-US" sz="1400" b="1" dirty="0"/>
          </a:p>
        </p:txBody>
      </p:sp>
      <p:sp>
        <p:nvSpPr>
          <p:cNvPr id="10" name="フローチャート : 磁気ディスク 9"/>
          <p:cNvSpPr/>
          <p:nvPr/>
        </p:nvSpPr>
        <p:spPr>
          <a:xfrm>
            <a:off x="683568" y="5445224"/>
            <a:ext cx="1296144"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sz="1400" dirty="0" smtClean="0"/>
          </a:p>
          <a:p>
            <a:pPr algn="ctr"/>
            <a:r>
              <a:rPr lang="ja-JP" altLang="en-US" sz="1400" dirty="0" smtClean="0"/>
              <a:t>（コンテンツ＋メタ保管）</a:t>
            </a:r>
            <a:endParaRPr kumimoji="1" lang="ja-JP" altLang="en-US" sz="1400" dirty="0"/>
          </a:p>
        </p:txBody>
      </p:sp>
      <p:sp>
        <p:nvSpPr>
          <p:cNvPr id="11" name="フローチャート : 磁気ディスク 10"/>
          <p:cNvSpPr/>
          <p:nvPr/>
        </p:nvSpPr>
        <p:spPr>
          <a:xfrm>
            <a:off x="7236296" y="3789040"/>
            <a:ext cx="1296144"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sz="1400" dirty="0" smtClean="0"/>
          </a:p>
          <a:p>
            <a:pPr algn="ctr"/>
            <a:r>
              <a:rPr lang="ja-JP" altLang="en-US" sz="1400" dirty="0" smtClean="0"/>
              <a:t>（メタデータ提供）</a:t>
            </a:r>
            <a:endParaRPr kumimoji="1" lang="ja-JP" altLang="en-US" sz="1400" dirty="0"/>
          </a:p>
        </p:txBody>
      </p:sp>
      <p:sp>
        <p:nvSpPr>
          <p:cNvPr id="12" name="フローチャート : 磁気ディスク 11"/>
          <p:cNvSpPr/>
          <p:nvPr/>
        </p:nvSpPr>
        <p:spPr>
          <a:xfrm>
            <a:off x="7236296" y="2708920"/>
            <a:ext cx="1296144"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sz="1400" dirty="0" smtClean="0"/>
          </a:p>
          <a:p>
            <a:pPr algn="ctr"/>
            <a:r>
              <a:rPr lang="ja-JP" altLang="en-US" sz="1400" dirty="0" smtClean="0"/>
              <a:t>（コンテンツ公開）</a:t>
            </a:r>
            <a:endParaRPr kumimoji="1" lang="ja-JP" altLang="en-US" sz="1400" dirty="0"/>
          </a:p>
        </p:txBody>
      </p:sp>
      <p:cxnSp>
        <p:nvCxnSpPr>
          <p:cNvPr id="14" name="カギ線コネクタ 13"/>
          <p:cNvCxnSpPr>
            <a:stCxn id="8" idx="4"/>
            <a:endCxn id="9" idx="1"/>
          </p:cNvCxnSpPr>
          <p:nvPr/>
        </p:nvCxnSpPr>
        <p:spPr>
          <a:xfrm flipV="1">
            <a:off x="1979712" y="2600908"/>
            <a:ext cx="720080" cy="14401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カギ線コネクタ 14"/>
          <p:cNvCxnSpPr>
            <a:stCxn id="7" idx="4"/>
            <a:endCxn id="9" idx="1"/>
          </p:cNvCxnSpPr>
          <p:nvPr/>
        </p:nvCxnSpPr>
        <p:spPr>
          <a:xfrm flipV="1">
            <a:off x="1979712" y="2600908"/>
            <a:ext cx="720080" cy="140415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カギ線コネクタ 17"/>
          <p:cNvCxnSpPr>
            <a:stCxn id="10" idx="4"/>
            <a:endCxn id="9" idx="1"/>
          </p:cNvCxnSpPr>
          <p:nvPr/>
        </p:nvCxnSpPr>
        <p:spPr>
          <a:xfrm flipV="1">
            <a:off x="1979712" y="2600908"/>
            <a:ext cx="720080" cy="327636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フローチャート : 磁気ディスク 20"/>
          <p:cNvSpPr/>
          <p:nvPr/>
        </p:nvSpPr>
        <p:spPr>
          <a:xfrm>
            <a:off x="5148064" y="5877272"/>
            <a:ext cx="1296144" cy="64807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sz="1400" dirty="0" smtClean="0"/>
          </a:p>
          <a:p>
            <a:pPr algn="ctr"/>
            <a:r>
              <a:rPr lang="ja-JP" altLang="en-US" sz="1400" dirty="0" smtClean="0"/>
              <a:t>（メタデータ提供）</a:t>
            </a:r>
            <a:endParaRPr kumimoji="1" lang="ja-JP" altLang="en-US" sz="1400" dirty="0"/>
          </a:p>
        </p:txBody>
      </p:sp>
      <p:cxnSp>
        <p:nvCxnSpPr>
          <p:cNvPr id="63" name="直線矢印コネクタ 62"/>
          <p:cNvCxnSpPr>
            <a:stCxn id="9" idx="2"/>
            <a:endCxn id="4" idx="1"/>
          </p:cNvCxnSpPr>
          <p:nvPr/>
        </p:nvCxnSpPr>
        <p:spPr>
          <a:xfrm rot="5400000">
            <a:off x="3347864" y="3104964"/>
            <a:ext cx="432048"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a:stCxn id="4" idx="4"/>
            <a:endCxn id="6" idx="2"/>
          </p:cNvCxnSpPr>
          <p:nvPr/>
        </p:nvCxnSpPr>
        <p:spPr>
          <a:xfrm>
            <a:off x="4283968" y="3897052"/>
            <a:ext cx="57606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直線矢印コネクタ 66"/>
          <p:cNvCxnSpPr>
            <a:stCxn id="6" idx="1"/>
            <a:endCxn id="5" idx="2"/>
          </p:cNvCxnSpPr>
          <p:nvPr/>
        </p:nvCxnSpPr>
        <p:spPr>
          <a:xfrm rot="16200000" flipV="1">
            <a:off x="5346087" y="3122967"/>
            <a:ext cx="432047" cy="36004"/>
          </a:xfrm>
          <a:prstGeom prst="straightConnector1">
            <a:avLst/>
          </a:prstGeom>
          <a:ln>
            <a:solidFill>
              <a:schemeClr val="accent3"/>
            </a:solidFill>
            <a:prstDash val="dash"/>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 name="カギ線コネクタ 69"/>
          <p:cNvCxnSpPr>
            <a:stCxn id="21" idx="4"/>
            <a:endCxn id="6" idx="4"/>
          </p:cNvCxnSpPr>
          <p:nvPr/>
        </p:nvCxnSpPr>
        <p:spPr>
          <a:xfrm flipH="1" flipV="1">
            <a:off x="6300192" y="3897052"/>
            <a:ext cx="144016" cy="2304256"/>
          </a:xfrm>
          <a:prstGeom prst="bentConnector3">
            <a:avLst>
              <a:gd name="adj1" fmla="val -15873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カギ線コネクタ 72"/>
          <p:cNvCxnSpPr>
            <a:stCxn id="11" idx="2"/>
            <a:endCxn id="6" idx="4"/>
          </p:cNvCxnSpPr>
          <p:nvPr/>
        </p:nvCxnSpPr>
        <p:spPr>
          <a:xfrm rot="10800000">
            <a:off x="6300192" y="3897052"/>
            <a:ext cx="936104" cy="32403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直線コネクタ 80"/>
          <p:cNvCxnSpPr>
            <a:stCxn id="12" idx="3"/>
            <a:endCxn id="11" idx="1"/>
          </p:cNvCxnSpPr>
          <p:nvPr/>
        </p:nvCxnSpPr>
        <p:spPr>
          <a:xfrm rot="5400000">
            <a:off x="7776356" y="3681028"/>
            <a:ext cx="21602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23" name="テキスト ボックス 122"/>
          <p:cNvSpPr txBox="1"/>
          <p:nvPr/>
        </p:nvSpPr>
        <p:spPr>
          <a:xfrm>
            <a:off x="2123728" y="1268760"/>
            <a:ext cx="400110" cy="1200008"/>
          </a:xfrm>
          <a:prstGeom prst="rect">
            <a:avLst/>
          </a:prstGeom>
          <a:noFill/>
        </p:spPr>
        <p:txBody>
          <a:bodyPr vert="eaVert" wrap="none" rtlCol="0">
            <a:spAutoFit/>
          </a:bodyPr>
          <a:lstStyle/>
          <a:p>
            <a:r>
              <a:rPr kumimoji="1" lang="ja-JP" altLang="en-US" sz="1400" dirty="0" smtClean="0"/>
              <a:t>コンテンツ収集</a:t>
            </a:r>
            <a:endParaRPr kumimoji="1" lang="ja-JP" altLang="en-US" sz="1400" dirty="0"/>
          </a:p>
        </p:txBody>
      </p:sp>
      <p:sp>
        <p:nvSpPr>
          <p:cNvPr id="124" name="テキスト ボックス 123"/>
          <p:cNvSpPr txBox="1"/>
          <p:nvPr/>
        </p:nvSpPr>
        <p:spPr>
          <a:xfrm>
            <a:off x="4356001" y="3945122"/>
            <a:ext cx="400110" cy="1309013"/>
          </a:xfrm>
          <a:prstGeom prst="rect">
            <a:avLst/>
          </a:prstGeom>
          <a:noFill/>
        </p:spPr>
        <p:txBody>
          <a:bodyPr vert="eaVert" wrap="none" rtlCol="0">
            <a:spAutoFit/>
          </a:bodyPr>
          <a:lstStyle/>
          <a:p>
            <a:r>
              <a:rPr kumimoji="1" lang="ja-JP" altLang="en-US" sz="1400" dirty="0" smtClean="0"/>
              <a:t>メタデータ抽出</a:t>
            </a:r>
            <a:endParaRPr kumimoji="1" lang="ja-JP" altLang="en-US" sz="1400" dirty="0"/>
          </a:p>
        </p:txBody>
      </p:sp>
      <p:sp>
        <p:nvSpPr>
          <p:cNvPr id="126" name="テキスト ボックス 125"/>
          <p:cNvSpPr txBox="1"/>
          <p:nvPr/>
        </p:nvSpPr>
        <p:spPr>
          <a:xfrm>
            <a:off x="3635896" y="2977207"/>
            <a:ext cx="543739" cy="307777"/>
          </a:xfrm>
          <a:prstGeom prst="rect">
            <a:avLst/>
          </a:prstGeom>
          <a:noFill/>
        </p:spPr>
        <p:txBody>
          <a:bodyPr vert="horz" wrap="none" rtlCol="0">
            <a:spAutoFit/>
          </a:bodyPr>
          <a:lstStyle/>
          <a:p>
            <a:r>
              <a:rPr kumimoji="1" lang="ja-JP" altLang="en-US" sz="1400" dirty="0" smtClean="0"/>
              <a:t>保管</a:t>
            </a:r>
            <a:endParaRPr kumimoji="1" lang="ja-JP" altLang="en-US" sz="1400" dirty="0"/>
          </a:p>
        </p:txBody>
      </p:sp>
      <p:sp>
        <p:nvSpPr>
          <p:cNvPr id="127" name="テキスト ボックス 126"/>
          <p:cNvSpPr txBox="1"/>
          <p:nvPr/>
        </p:nvSpPr>
        <p:spPr>
          <a:xfrm>
            <a:off x="5580112" y="2978917"/>
            <a:ext cx="563524" cy="307777"/>
          </a:xfrm>
          <a:prstGeom prst="rect">
            <a:avLst/>
          </a:prstGeom>
          <a:noFill/>
        </p:spPr>
        <p:txBody>
          <a:bodyPr vert="horz" wrap="square" rtlCol="0">
            <a:spAutoFit/>
          </a:bodyPr>
          <a:lstStyle/>
          <a:p>
            <a:r>
              <a:rPr kumimoji="1" lang="ja-JP" altLang="en-US" sz="1400" dirty="0" smtClean="0"/>
              <a:t>検索</a:t>
            </a:r>
            <a:endParaRPr kumimoji="1" lang="ja-JP" altLang="en-US" sz="1400" dirty="0"/>
          </a:p>
        </p:txBody>
      </p:sp>
      <p:sp>
        <p:nvSpPr>
          <p:cNvPr id="128" name="テキスト ボックス 127"/>
          <p:cNvSpPr txBox="1"/>
          <p:nvPr/>
        </p:nvSpPr>
        <p:spPr>
          <a:xfrm>
            <a:off x="6588224" y="3068960"/>
            <a:ext cx="400110" cy="780022"/>
          </a:xfrm>
          <a:prstGeom prst="rect">
            <a:avLst/>
          </a:prstGeom>
          <a:noFill/>
        </p:spPr>
        <p:txBody>
          <a:bodyPr vert="eaVert" wrap="none" rtlCol="0">
            <a:spAutoFit/>
          </a:bodyPr>
          <a:lstStyle/>
          <a:p>
            <a:r>
              <a:rPr kumimoji="1" lang="ja-JP" altLang="en-US" sz="1400" dirty="0" smtClean="0"/>
              <a:t>メタ収集</a:t>
            </a:r>
            <a:endParaRPr kumimoji="1" lang="ja-JP" altLang="en-US" sz="1400" dirty="0"/>
          </a:p>
        </p:txBody>
      </p:sp>
      <p:cxnSp>
        <p:nvCxnSpPr>
          <p:cNvPr id="49" name="図形 48"/>
          <p:cNvCxnSpPr/>
          <p:nvPr/>
        </p:nvCxnSpPr>
        <p:spPr>
          <a:xfrm rot="16200000" flipH="1">
            <a:off x="5814312" y="2258873"/>
            <a:ext cx="1548000" cy="1584000"/>
          </a:xfrm>
          <a:prstGeom prst="curvedConnector3">
            <a:avLst>
              <a:gd name="adj1" fmla="val -12699"/>
            </a:avLst>
          </a:prstGeom>
          <a:ln>
            <a:prstDash val="sysDash"/>
            <a:headEnd type="none" w="lg" len="lg"/>
            <a:tailEnd type="triangle" w="lg" len="lg"/>
          </a:ln>
        </p:spPr>
        <p:style>
          <a:lnRef idx="2">
            <a:schemeClr val="accent3"/>
          </a:lnRef>
          <a:fillRef idx="0">
            <a:schemeClr val="accent3"/>
          </a:fillRef>
          <a:effectRef idx="1">
            <a:schemeClr val="accent3"/>
          </a:effectRef>
          <a:fontRef idx="minor">
            <a:schemeClr val="tx1"/>
          </a:fontRef>
        </p:style>
      </p:cxnSp>
      <p:sp>
        <p:nvSpPr>
          <p:cNvPr id="53" name="テキスト ボックス 52"/>
          <p:cNvSpPr txBox="1"/>
          <p:nvPr/>
        </p:nvSpPr>
        <p:spPr>
          <a:xfrm>
            <a:off x="6156176" y="1825079"/>
            <a:ext cx="936104" cy="307777"/>
          </a:xfrm>
          <a:prstGeom prst="rect">
            <a:avLst/>
          </a:prstGeom>
          <a:noFill/>
        </p:spPr>
        <p:txBody>
          <a:bodyPr vert="horz" wrap="square" rtlCol="0">
            <a:spAutoFit/>
          </a:bodyPr>
          <a:lstStyle/>
          <a:p>
            <a:r>
              <a:rPr kumimoji="1" lang="ja-JP" altLang="en-US" sz="1400" dirty="0" smtClean="0"/>
              <a:t>横断検索</a:t>
            </a:r>
            <a:endParaRPr kumimoji="1" lang="ja-JP" altLang="en-US" sz="1400" dirty="0"/>
          </a:p>
        </p:txBody>
      </p:sp>
      <p:sp>
        <p:nvSpPr>
          <p:cNvPr id="56" name="正方形/長方形 55"/>
          <p:cNvSpPr/>
          <p:nvPr/>
        </p:nvSpPr>
        <p:spPr>
          <a:xfrm>
            <a:off x="179512" y="764704"/>
            <a:ext cx="4392488"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コンテンツ収集・保管</a:t>
            </a:r>
            <a:endParaRPr kumimoji="1" lang="ja-JP" altLang="en-US" dirty="0"/>
          </a:p>
        </p:txBody>
      </p:sp>
      <p:sp>
        <p:nvSpPr>
          <p:cNvPr id="58" name="正方形/長方形 57"/>
          <p:cNvSpPr/>
          <p:nvPr/>
        </p:nvSpPr>
        <p:spPr>
          <a:xfrm>
            <a:off x="4572000" y="764704"/>
            <a:ext cx="4392488"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メタデータ収集・検索</a:t>
            </a:r>
            <a:endParaRPr kumimoji="1" lang="ja-JP" altLang="en-US" dirty="0"/>
          </a:p>
        </p:txBody>
      </p:sp>
      <p:cxnSp>
        <p:nvCxnSpPr>
          <p:cNvPr id="59" name="図形 48"/>
          <p:cNvCxnSpPr>
            <a:stCxn id="4" idx="3"/>
          </p:cNvCxnSpPr>
          <p:nvPr/>
        </p:nvCxnSpPr>
        <p:spPr>
          <a:xfrm rot="5400000">
            <a:off x="1961792" y="4599212"/>
            <a:ext cx="1728192" cy="140399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62" name="テキスト ボックス 61"/>
          <p:cNvSpPr txBox="1"/>
          <p:nvPr/>
        </p:nvSpPr>
        <p:spPr>
          <a:xfrm>
            <a:off x="2627784" y="5229200"/>
            <a:ext cx="1080119" cy="523220"/>
          </a:xfrm>
          <a:prstGeom prst="rect">
            <a:avLst/>
          </a:prstGeom>
          <a:noFill/>
        </p:spPr>
        <p:txBody>
          <a:bodyPr vert="horz" wrap="square" rtlCol="0">
            <a:spAutoFit/>
          </a:bodyPr>
          <a:lstStyle/>
          <a:p>
            <a:r>
              <a:rPr lang="ja-JP" altLang="en-US" sz="1400" dirty="0" smtClean="0"/>
              <a:t>コンテンツ提供（</a:t>
            </a:r>
            <a:r>
              <a:rPr lang="en-US" altLang="ja-JP" sz="1400" dirty="0" smtClean="0"/>
              <a:t>API</a:t>
            </a:r>
            <a:r>
              <a:rPr lang="ja-JP" altLang="en-US" sz="1400" dirty="0" smtClean="0"/>
              <a:t>）</a:t>
            </a:r>
            <a:endParaRPr kumimoji="1" lang="ja-JP" altLang="en-US" sz="1400" dirty="0"/>
          </a:p>
        </p:txBody>
      </p:sp>
      <p:cxnSp>
        <p:nvCxnSpPr>
          <p:cNvPr id="78" name="図形 48"/>
          <p:cNvCxnSpPr>
            <a:stCxn id="5" idx="0"/>
          </p:cNvCxnSpPr>
          <p:nvPr/>
        </p:nvCxnSpPr>
        <p:spPr>
          <a:xfrm rot="5400000" flipH="1" flipV="1">
            <a:off x="6138176" y="602687"/>
            <a:ext cx="1080119" cy="2268254"/>
          </a:xfrm>
          <a:prstGeom prst="curvedConnector2">
            <a:avLst/>
          </a:prstGeom>
          <a:ln>
            <a:prstDash val="sysDash"/>
            <a:headEnd type="triangle" w="lg" len="lg"/>
            <a:tailEnd type="none" w="lg" len="lg"/>
          </a:ln>
        </p:spPr>
        <p:style>
          <a:lnRef idx="2">
            <a:schemeClr val="accent3"/>
          </a:lnRef>
          <a:fillRef idx="0">
            <a:schemeClr val="accent3"/>
          </a:fillRef>
          <a:effectRef idx="1">
            <a:schemeClr val="accent3"/>
          </a:effectRef>
          <a:fontRef idx="minor">
            <a:schemeClr val="tx1"/>
          </a:fontRef>
        </p:style>
      </p:cxnSp>
      <p:sp>
        <p:nvSpPr>
          <p:cNvPr id="82" name="テキスト ボックス 81"/>
          <p:cNvSpPr txBox="1"/>
          <p:nvPr/>
        </p:nvSpPr>
        <p:spPr>
          <a:xfrm>
            <a:off x="6084168" y="1124744"/>
            <a:ext cx="576064" cy="307777"/>
          </a:xfrm>
          <a:prstGeom prst="rect">
            <a:avLst/>
          </a:prstGeom>
          <a:noFill/>
        </p:spPr>
        <p:txBody>
          <a:bodyPr vert="horz" wrap="square" rtlCol="0">
            <a:spAutoFit/>
          </a:bodyPr>
          <a:lstStyle/>
          <a:p>
            <a:r>
              <a:rPr lang="ja-JP" altLang="en-US" sz="1400" dirty="0" smtClean="0"/>
              <a:t>検索</a:t>
            </a:r>
            <a:endParaRPr lang="en-US" altLang="ja-JP" sz="1400" dirty="0" smtClean="0"/>
          </a:p>
        </p:txBody>
      </p:sp>
      <p:pic>
        <p:nvPicPr>
          <p:cNvPr id="2050" name="Picture 2" descr="http://www.printout.jp/clipart/clipart_d/03_person/04_daily_life/gif/person_0385.gif"/>
          <p:cNvPicPr>
            <a:picLocks noChangeAspect="1" noChangeArrowheads="1"/>
          </p:cNvPicPr>
          <p:nvPr/>
        </p:nvPicPr>
        <p:blipFill>
          <a:blip r:embed="rId3" cstate="print"/>
          <a:srcRect/>
          <a:stretch>
            <a:fillRect/>
          </a:stretch>
        </p:blipFill>
        <p:spPr bwMode="auto">
          <a:xfrm>
            <a:off x="7812360" y="1052736"/>
            <a:ext cx="952500" cy="733426"/>
          </a:xfrm>
          <a:prstGeom prst="rect">
            <a:avLst/>
          </a:prstGeom>
          <a:noFill/>
        </p:spPr>
      </p:pic>
      <p:cxnSp>
        <p:nvCxnSpPr>
          <p:cNvPr id="98" name="図形 48"/>
          <p:cNvCxnSpPr>
            <a:stCxn id="12" idx="1"/>
            <a:endCxn id="2050" idx="2"/>
          </p:cNvCxnSpPr>
          <p:nvPr/>
        </p:nvCxnSpPr>
        <p:spPr>
          <a:xfrm rot="5400000" flipH="1" flipV="1">
            <a:off x="7625110" y="2045420"/>
            <a:ext cx="922758" cy="404242"/>
          </a:xfrm>
          <a:prstGeom prst="curvedConnector3">
            <a:avLst>
              <a:gd name="adj1" fmla="val 50000"/>
            </a:avLst>
          </a:prstGeom>
          <a:ln>
            <a:prstDash val="sysDash"/>
            <a:headEnd type="triangle" w="lg" len="lg"/>
            <a:tailEnd type="none" w="lg" len="lg"/>
          </a:ln>
        </p:spPr>
        <p:style>
          <a:lnRef idx="2">
            <a:schemeClr val="accent3"/>
          </a:lnRef>
          <a:fillRef idx="0">
            <a:schemeClr val="accent3"/>
          </a:fillRef>
          <a:effectRef idx="1">
            <a:schemeClr val="accent3"/>
          </a:effectRef>
          <a:fontRef idx="minor">
            <a:schemeClr val="tx1"/>
          </a:fontRef>
        </p:style>
      </p:cxnSp>
      <p:sp>
        <p:nvSpPr>
          <p:cNvPr id="102" name="テキスト ボックス 101"/>
          <p:cNvSpPr txBox="1"/>
          <p:nvPr/>
        </p:nvSpPr>
        <p:spPr>
          <a:xfrm>
            <a:off x="8244408" y="1825079"/>
            <a:ext cx="648072" cy="307777"/>
          </a:xfrm>
          <a:prstGeom prst="rect">
            <a:avLst/>
          </a:prstGeom>
          <a:noFill/>
        </p:spPr>
        <p:txBody>
          <a:bodyPr vert="horz" wrap="square" rtlCol="0">
            <a:spAutoFit/>
          </a:bodyPr>
          <a:lstStyle/>
          <a:p>
            <a:r>
              <a:rPr kumimoji="1" lang="ja-JP" altLang="en-US" sz="1400" dirty="0" smtClean="0"/>
              <a:t>閲覧</a:t>
            </a:r>
            <a:endParaRPr kumimoji="1" lang="ja-JP" altLang="en-US" sz="1400" dirty="0"/>
          </a:p>
        </p:txBody>
      </p:sp>
      <p:cxnSp>
        <p:nvCxnSpPr>
          <p:cNvPr id="103" name="図形 48"/>
          <p:cNvCxnSpPr>
            <a:stCxn id="2050" idx="1"/>
            <a:endCxn id="5" idx="0"/>
          </p:cNvCxnSpPr>
          <p:nvPr/>
        </p:nvCxnSpPr>
        <p:spPr>
          <a:xfrm rot="10800000" flipV="1">
            <a:off x="5544108" y="1419449"/>
            <a:ext cx="2268252" cy="857424"/>
          </a:xfrm>
          <a:prstGeom prst="curvedConnector2">
            <a:avLst/>
          </a:prstGeom>
          <a:ln>
            <a:prstDash val="solid"/>
            <a:headEnd type="triangle" w="lg" len="lg"/>
            <a:tailEnd type="none" w="lg" len="lg"/>
          </a:ln>
        </p:spPr>
        <p:style>
          <a:lnRef idx="2">
            <a:schemeClr val="accent3"/>
          </a:lnRef>
          <a:fillRef idx="0">
            <a:schemeClr val="accent3"/>
          </a:fillRef>
          <a:effectRef idx="1">
            <a:schemeClr val="accent3"/>
          </a:effectRef>
          <a:fontRef idx="minor">
            <a:schemeClr val="tx1"/>
          </a:fontRef>
        </p:style>
      </p:cxnSp>
      <p:sp>
        <p:nvSpPr>
          <p:cNvPr id="106" name="正方形/長方形 105"/>
          <p:cNvSpPr/>
          <p:nvPr/>
        </p:nvSpPr>
        <p:spPr>
          <a:xfrm>
            <a:off x="6660232" y="1537047"/>
            <a:ext cx="1233030" cy="307777"/>
          </a:xfrm>
          <a:prstGeom prst="rect">
            <a:avLst/>
          </a:prstGeom>
        </p:spPr>
        <p:txBody>
          <a:bodyPr wrap="none">
            <a:spAutoFit/>
          </a:bodyPr>
          <a:lstStyle/>
          <a:p>
            <a:pPr lvl="0"/>
            <a:r>
              <a:rPr lang="ja-JP" altLang="en-US" sz="1400" dirty="0" smtClean="0">
                <a:solidFill>
                  <a:prstClr val="black"/>
                </a:solidFill>
              </a:rPr>
              <a:t>メタ提供（</a:t>
            </a:r>
            <a:r>
              <a:rPr lang="en-US" altLang="ja-JP" sz="1400" dirty="0">
                <a:solidFill>
                  <a:prstClr val="black"/>
                </a:solidFill>
              </a:rPr>
              <a:t>API</a:t>
            </a:r>
            <a:r>
              <a:rPr lang="ja-JP" altLang="en-US" sz="1400" dirty="0">
                <a:solidFill>
                  <a:prstClr val="black"/>
                </a:solidFill>
              </a:rPr>
              <a:t>）</a:t>
            </a:r>
          </a:p>
        </p:txBody>
      </p:sp>
      <p:sp>
        <p:nvSpPr>
          <p:cNvPr id="65" name="タイトル 64"/>
          <p:cNvSpPr>
            <a:spLocks noGrp="1"/>
          </p:cNvSpPr>
          <p:nvPr>
            <p:ph type="title"/>
          </p:nvPr>
        </p:nvSpPr>
        <p:spPr>
          <a:xfrm>
            <a:off x="0" y="0"/>
            <a:ext cx="9144000" cy="928670"/>
          </a:xfrm>
        </p:spPr>
        <p:txBody>
          <a:bodyPr>
            <a:normAutofit/>
          </a:bodyPr>
          <a:lstStyle/>
          <a:p>
            <a:pPr lvl="0"/>
            <a:r>
              <a:rPr lang="ja-JP" altLang="en-US" sz="4000" dirty="0" smtClean="0"/>
              <a:t>大震災アーカイブのイメージ</a:t>
            </a:r>
            <a:endParaRPr kumimoji="1" lang="ja-JP" altLang="en-US" sz="4000" dirty="0"/>
          </a:p>
        </p:txBody>
      </p:sp>
      <p:sp>
        <p:nvSpPr>
          <p:cNvPr id="77" name="スライド番号プレースホルダ 76"/>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79" name="フッター プレースホルダ 78"/>
          <p:cNvSpPr>
            <a:spLocks noGrp="1"/>
          </p:cNvSpPr>
          <p:nvPr>
            <p:ph type="ftr" sz="quarter" idx="11"/>
          </p:nvPr>
        </p:nvSpPr>
        <p:spPr/>
        <p:txBody>
          <a:bodyPr/>
          <a:lstStyle/>
          <a:p>
            <a:r>
              <a:rPr kumimoji="0" lang="en-US" smtClean="0"/>
              <a:t>National Diet Library (NDL)</a:t>
            </a:r>
            <a:endParaRPr kumimoji="0" lang="en-US"/>
          </a:p>
        </p:txBody>
      </p:sp>
      <p:sp>
        <p:nvSpPr>
          <p:cNvPr id="80" name="横巻き 79"/>
          <p:cNvSpPr/>
          <p:nvPr/>
        </p:nvSpPr>
        <p:spPr>
          <a:xfrm>
            <a:off x="6876256" y="5013176"/>
            <a:ext cx="2016224" cy="1584176"/>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smtClean="0"/>
              <a:t>これまでの事業を踏まえて、早期に収集・保存・アクセスできるシステムの構築</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a:xfrm>
            <a:off x="0" y="0"/>
            <a:ext cx="9324528" cy="908050"/>
          </a:xfrm>
        </p:spPr>
        <p:txBody>
          <a:bodyPr>
            <a:noAutofit/>
          </a:bodyPr>
          <a:lstStyle/>
          <a:p>
            <a:r>
              <a:rPr lang="ja-JP" altLang="en-US" sz="4000" dirty="0" smtClean="0"/>
              <a:t>国全体の大震災関連記録の収集</a:t>
            </a:r>
          </a:p>
        </p:txBody>
      </p:sp>
      <p:sp>
        <p:nvSpPr>
          <p:cNvPr id="7" name="スライド番号プレースホルダ 6"/>
          <p:cNvSpPr>
            <a:spLocks noGrp="1"/>
          </p:cNvSpPr>
          <p:nvPr>
            <p:ph type="sldNum" sz="quarter" idx="12"/>
          </p:nvPr>
        </p:nvSpPr>
        <p:spPr/>
        <p:txBody>
          <a:bodyPr>
            <a:normAutofit/>
          </a:bodyPr>
          <a:lstStyle/>
          <a:p>
            <a:pPr>
              <a:defRPr/>
            </a:pPr>
            <a:fld id="{52708ED3-86AE-4682-873C-E3BFAE74E306}" type="slidenum">
              <a:rPr lang="ja-JP" altLang="en-US" smtClean="0"/>
              <a:pPr>
                <a:defRPr/>
              </a:pPr>
              <a:t>5</a:t>
            </a:fld>
            <a:endParaRPr lang="ja-JP" altLang="en-US" dirty="0"/>
          </a:p>
        </p:txBody>
      </p:sp>
      <p:sp>
        <p:nvSpPr>
          <p:cNvPr id="6" name="フッター プレースホルダ 2"/>
          <p:cNvSpPr>
            <a:spLocks noGrp="1"/>
          </p:cNvSpPr>
          <p:nvPr>
            <p:ph type="ftr" sz="quarter" idx="11"/>
          </p:nvPr>
        </p:nvSpPr>
        <p:spPr/>
        <p:txBody>
          <a:bodyPr/>
          <a:lstStyle>
            <a:lvl1pPr>
              <a:defRPr/>
            </a:lvl1pPr>
          </a:lstStyle>
          <a:p>
            <a:pPr>
              <a:defRPr/>
            </a:pPr>
            <a:r>
              <a:rPr lang="en-US" altLang="ja-JP" smtClean="0"/>
              <a:t>National Diet Library (NDL)</a:t>
            </a:r>
            <a:endParaRPr lang="ja-JP" altLang="en-US" dirty="0"/>
          </a:p>
        </p:txBody>
      </p:sp>
      <p:grpSp>
        <p:nvGrpSpPr>
          <p:cNvPr id="2052" name="Group 4"/>
          <p:cNvGrpSpPr>
            <a:grpSpLocks noChangeAspect="1"/>
          </p:cNvGrpSpPr>
          <p:nvPr/>
        </p:nvGrpSpPr>
        <p:grpSpPr bwMode="auto">
          <a:xfrm>
            <a:off x="1066800" y="1141413"/>
            <a:ext cx="7010400" cy="5527675"/>
            <a:chOff x="672" y="719"/>
            <a:chExt cx="4416" cy="3482"/>
          </a:xfrm>
        </p:grpSpPr>
        <p:sp>
          <p:nvSpPr>
            <p:cNvPr id="2051" name="AutoShape 3"/>
            <p:cNvSpPr>
              <a:spLocks noChangeAspect="1" noChangeArrowheads="1" noTextEdit="1"/>
            </p:cNvSpPr>
            <p:nvPr/>
          </p:nvSpPr>
          <p:spPr bwMode="auto">
            <a:xfrm>
              <a:off x="672" y="719"/>
              <a:ext cx="4416" cy="34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3" name="Freeform 5"/>
            <p:cNvSpPr>
              <a:spLocks/>
            </p:cNvSpPr>
            <p:nvPr/>
          </p:nvSpPr>
          <p:spPr bwMode="auto">
            <a:xfrm>
              <a:off x="2240" y="1683"/>
              <a:ext cx="1371" cy="2112"/>
            </a:xfrm>
            <a:custGeom>
              <a:avLst/>
              <a:gdLst/>
              <a:ahLst/>
              <a:cxnLst>
                <a:cxn ang="0">
                  <a:pos x="0" y="229"/>
                </a:cxn>
                <a:cxn ang="0">
                  <a:pos x="6" y="183"/>
                </a:cxn>
                <a:cxn ang="0">
                  <a:pos x="21" y="143"/>
                </a:cxn>
                <a:cxn ang="0">
                  <a:pos x="41" y="102"/>
                </a:cxn>
                <a:cxn ang="0">
                  <a:pos x="66" y="66"/>
                </a:cxn>
                <a:cxn ang="0">
                  <a:pos x="102" y="41"/>
                </a:cxn>
                <a:cxn ang="0">
                  <a:pos x="143" y="21"/>
                </a:cxn>
                <a:cxn ang="0">
                  <a:pos x="183" y="5"/>
                </a:cxn>
                <a:cxn ang="0">
                  <a:pos x="229" y="0"/>
                </a:cxn>
                <a:cxn ang="0">
                  <a:pos x="229" y="0"/>
                </a:cxn>
                <a:cxn ang="0">
                  <a:pos x="229" y="0"/>
                </a:cxn>
                <a:cxn ang="0">
                  <a:pos x="1143" y="0"/>
                </a:cxn>
                <a:cxn ang="0">
                  <a:pos x="1143" y="0"/>
                </a:cxn>
                <a:cxn ang="0">
                  <a:pos x="1188" y="5"/>
                </a:cxn>
                <a:cxn ang="0">
                  <a:pos x="1234" y="21"/>
                </a:cxn>
                <a:cxn ang="0">
                  <a:pos x="1269" y="41"/>
                </a:cxn>
                <a:cxn ang="0">
                  <a:pos x="1305" y="66"/>
                </a:cxn>
                <a:cxn ang="0">
                  <a:pos x="1330" y="102"/>
                </a:cxn>
                <a:cxn ang="0">
                  <a:pos x="1351" y="143"/>
                </a:cxn>
                <a:cxn ang="0">
                  <a:pos x="1366" y="183"/>
                </a:cxn>
                <a:cxn ang="0">
                  <a:pos x="1371" y="229"/>
                </a:cxn>
                <a:cxn ang="0">
                  <a:pos x="1371" y="229"/>
                </a:cxn>
                <a:cxn ang="0">
                  <a:pos x="1371" y="229"/>
                </a:cxn>
                <a:cxn ang="0">
                  <a:pos x="1371" y="1884"/>
                </a:cxn>
                <a:cxn ang="0">
                  <a:pos x="1371" y="1884"/>
                </a:cxn>
                <a:cxn ang="0">
                  <a:pos x="1366" y="1929"/>
                </a:cxn>
                <a:cxn ang="0">
                  <a:pos x="1351" y="1975"/>
                </a:cxn>
                <a:cxn ang="0">
                  <a:pos x="1330" y="2010"/>
                </a:cxn>
                <a:cxn ang="0">
                  <a:pos x="1305" y="2046"/>
                </a:cxn>
                <a:cxn ang="0">
                  <a:pos x="1269" y="2071"/>
                </a:cxn>
                <a:cxn ang="0">
                  <a:pos x="1234" y="2092"/>
                </a:cxn>
                <a:cxn ang="0">
                  <a:pos x="1188" y="2107"/>
                </a:cxn>
                <a:cxn ang="0">
                  <a:pos x="1143" y="2112"/>
                </a:cxn>
                <a:cxn ang="0">
                  <a:pos x="1143" y="2112"/>
                </a:cxn>
                <a:cxn ang="0">
                  <a:pos x="1143" y="2112"/>
                </a:cxn>
                <a:cxn ang="0">
                  <a:pos x="229" y="2112"/>
                </a:cxn>
                <a:cxn ang="0">
                  <a:pos x="229" y="2112"/>
                </a:cxn>
                <a:cxn ang="0">
                  <a:pos x="183" y="2107"/>
                </a:cxn>
                <a:cxn ang="0">
                  <a:pos x="143" y="2092"/>
                </a:cxn>
                <a:cxn ang="0">
                  <a:pos x="102" y="2071"/>
                </a:cxn>
                <a:cxn ang="0">
                  <a:pos x="66" y="2046"/>
                </a:cxn>
                <a:cxn ang="0">
                  <a:pos x="41" y="2010"/>
                </a:cxn>
                <a:cxn ang="0">
                  <a:pos x="21" y="1975"/>
                </a:cxn>
                <a:cxn ang="0">
                  <a:pos x="6" y="1929"/>
                </a:cxn>
                <a:cxn ang="0">
                  <a:pos x="0" y="1884"/>
                </a:cxn>
                <a:cxn ang="0">
                  <a:pos x="0" y="1884"/>
                </a:cxn>
                <a:cxn ang="0">
                  <a:pos x="0" y="229"/>
                </a:cxn>
              </a:cxnLst>
              <a:rect l="0" t="0" r="r" b="b"/>
              <a:pathLst>
                <a:path w="1371" h="2112">
                  <a:moveTo>
                    <a:pt x="0" y="229"/>
                  </a:moveTo>
                  <a:lnTo>
                    <a:pt x="6" y="183"/>
                  </a:lnTo>
                  <a:lnTo>
                    <a:pt x="21" y="143"/>
                  </a:lnTo>
                  <a:lnTo>
                    <a:pt x="41" y="102"/>
                  </a:lnTo>
                  <a:lnTo>
                    <a:pt x="66" y="66"/>
                  </a:lnTo>
                  <a:lnTo>
                    <a:pt x="102" y="41"/>
                  </a:lnTo>
                  <a:lnTo>
                    <a:pt x="143" y="21"/>
                  </a:lnTo>
                  <a:lnTo>
                    <a:pt x="183" y="5"/>
                  </a:lnTo>
                  <a:lnTo>
                    <a:pt x="229" y="0"/>
                  </a:lnTo>
                  <a:lnTo>
                    <a:pt x="229" y="0"/>
                  </a:lnTo>
                  <a:lnTo>
                    <a:pt x="229" y="0"/>
                  </a:lnTo>
                  <a:lnTo>
                    <a:pt x="1143" y="0"/>
                  </a:lnTo>
                  <a:lnTo>
                    <a:pt x="1143" y="0"/>
                  </a:lnTo>
                  <a:lnTo>
                    <a:pt x="1188" y="5"/>
                  </a:lnTo>
                  <a:lnTo>
                    <a:pt x="1234" y="21"/>
                  </a:lnTo>
                  <a:lnTo>
                    <a:pt x="1269" y="41"/>
                  </a:lnTo>
                  <a:lnTo>
                    <a:pt x="1305" y="66"/>
                  </a:lnTo>
                  <a:lnTo>
                    <a:pt x="1330" y="102"/>
                  </a:lnTo>
                  <a:lnTo>
                    <a:pt x="1351" y="143"/>
                  </a:lnTo>
                  <a:lnTo>
                    <a:pt x="1366" y="183"/>
                  </a:lnTo>
                  <a:lnTo>
                    <a:pt x="1371" y="229"/>
                  </a:lnTo>
                  <a:lnTo>
                    <a:pt x="1371" y="229"/>
                  </a:lnTo>
                  <a:lnTo>
                    <a:pt x="1371" y="229"/>
                  </a:lnTo>
                  <a:lnTo>
                    <a:pt x="1371" y="1884"/>
                  </a:lnTo>
                  <a:lnTo>
                    <a:pt x="1371" y="1884"/>
                  </a:lnTo>
                  <a:lnTo>
                    <a:pt x="1366" y="1929"/>
                  </a:lnTo>
                  <a:lnTo>
                    <a:pt x="1351" y="1975"/>
                  </a:lnTo>
                  <a:lnTo>
                    <a:pt x="1330" y="2010"/>
                  </a:lnTo>
                  <a:lnTo>
                    <a:pt x="1305" y="2046"/>
                  </a:lnTo>
                  <a:lnTo>
                    <a:pt x="1269" y="2071"/>
                  </a:lnTo>
                  <a:lnTo>
                    <a:pt x="1234" y="2092"/>
                  </a:lnTo>
                  <a:lnTo>
                    <a:pt x="1188" y="2107"/>
                  </a:lnTo>
                  <a:lnTo>
                    <a:pt x="1143" y="2112"/>
                  </a:lnTo>
                  <a:lnTo>
                    <a:pt x="1143" y="2112"/>
                  </a:lnTo>
                  <a:lnTo>
                    <a:pt x="1143" y="2112"/>
                  </a:lnTo>
                  <a:lnTo>
                    <a:pt x="229" y="2112"/>
                  </a:lnTo>
                  <a:lnTo>
                    <a:pt x="229" y="2112"/>
                  </a:lnTo>
                  <a:lnTo>
                    <a:pt x="183" y="2107"/>
                  </a:lnTo>
                  <a:lnTo>
                    <a:pt x="143" y="2092"/>
                  </a:lnTo>
                  <a:lnTo>
                    <a:pt x="102" y="2071"/>
                  </a:lnTo>
                  <a:lnTo>
                    <a:pt x="66" y="2046"/>
                  </a:lnTo>
                  <a:lnTo>
                    <a:pt x="41" y="2010"/>
                  </a:lnTo>
                  <a:lnTo>
                    <a:pt x="21" y="1975"/>
                  </a:lnTo>
                  <a:lnTo>
                    <a:pt x="6" y="1929"/>
                  </a:lnTo>
                  <a:lnTo>
                    <a:pt x="0" y="1884"/>
                  </a:lnTo>
                  <a:lnTo>
                    <a:pt x="0" y="1884"/>
                  </a:lnTo>
                  <a:lnTo>
                    <a:pt x="0" y="229"/>
                  </a:lnTo>
                  <a:close/>
                </a:path>
              </a:pathLst>
            </a:custGeom>
            <a:solidFill>
              <a:srgbClr val="66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4" name="Freeform 6"/>
            <p:cNvSpPr>
              <a:spLocks noEditPoints="1"/>
            </p:cNvSpPr>
            <p:nvPr/>
          </p:nvSpPr>
          <p:spPr bwMode="auto">
            <a:xfrm>
              <a:off x="2235" y="1678"/>
              <a:ext cx="1386" cy="2127"/>
            </a:xfrm>
            <a:custGeom>
              <a:avLst/>
              <a:gdLst/>
              <a:ahLst/>
              <a:cxnLst>
                <a:cxn ang="0">
                  <a:pos x="5" y="188"/>
                </a:cxn>
                <a:cxn ang="0">
                  <a:pos x="26" y="122"/>
                </a:cxn>
                <a:cxn ang="0">
                  <a:pos x="66" y="66"/>
                </a:cxn>
                <a:cxn ang="0">
                  <a:pos x="142" y="16"/>
                </a:cxn>
                <a:cxn ang="0">
                  <a:pos x="208" y="0"/>
                </a:cxn>
                <a:cxn ang="0">
                  <a:pos x="1173" y="0"/>
                </a:cxn>
                <a:cxn ang="0">
                  <a:pos x="1239" y="16"/>
                </a:cxn>
                <a:cxn ang="0">
                  <a:pos x="1279" y="41"/>
                </a:cxn>
                <a:cxn ang="0">
                  <a:pos x="1345" y="102"/>
                </a:cxn>
                <a:cxn ang="0">
                  <a:pos x="1371" y="163"/>
                </a:cxn>
                <a:cxn ang="0">
                  <a:pos x="1386" y="234"/>
                </a:cxn>
                <a:cxn ang="0">
                  <a:pos x="1381" y="1934"/>
                </a:cxn>
                <a:cxn ang="0">
                  <a:pos x="1356" y="2000"/>
                </a:cxn>
                <a:cxn ang="0">
                  <a:pos x="1315" y="2056"/>
                </a:cxn>
                <a:cxn ang="0">
                  <a:pos x="1279" y="2086"/>
                </a:cxn>
                <a:cxn ang="0">
                  <a:pos x="1219" y="2112"/>
                </a:cxn>
                <a:cxn ang="0">
                  <a:pos x="1148" y="2127"/>
                </a:cxn>
                <a:cxn ang="0">
                  <a:pos x="188" y="2122"/>
                </a:cxn>
                <a:cxn ang="0">
                  <a:pos x="122" y="2097"/>
                </a:cxn>
                <a:cxn ang="0">
                  <a:pos x="66" y="2056"/>
                </a:cxn>
                <a:cxn ang="0">
                  <a:pos x="26" y="2000"/>
                </a:cxn>
                <a:cxn ang="0">
                  <a:pos x="5" y="1934"/>
                </a:cxn>
                <a:cxn ang="0">
                  <a:pos x="0" y="234"/>
                </a:cxn>
                <a:cxn ang="0">
                  <a:pos x="16" y="1934"/>
                </a:cxn>
                <a:cxn ang="0">
                  <a:pos x="41" y="1995"/>
                </a:cxn>
                <a:cxn ang="0">
                  <a:pos x="77" y="2046"/>
                </a:cxn>
                <a:cxn ang="0">
                  <a:pos x="127" y="2081"/>
                </a:cxn>
                <a:cxn ang="0">
                  <a:pos x="188" y="2107"/>
                </a:cxn>
                <a:cxn ang="0">
                  <a:pos x="1148" y="2112"/>
                </a:cxn>
                <a:cxn ang="0">
                  <a:pos x="1213" y="2102"/>
                </a:cxn>
                <a:cxn ang="0">
                  <a:pos x="1269" y="2071"/>
                </a:cxn>
                <a:cxn ang="0">
                  <a:pos x="1305" y="2046"/>
                </a:cxn>
                <a:cxn ang="0">
                  <a:pos x="1340" y="1995"/>
                </a:cxn>
                <a:cxn ang="0">
                  <a:pos x="1366" y="1934"/>
                </a:cxn>
                <a:cxn ang="0">
                  <a:pos x="1371" y="234"/>
                </a:cxn>
                <a:cxn ang="0">
                  <a:pos x="1361" y="168"/>
                </a:cxn>
                <a:cxn ang="0">
                  <a:pos x="1330" y="112"/>
                </a:cxn>
                <a:cxn ang="0">
                  <a:pos x="1269" y="51"/>
                </a:cxn>
                <a:cxn ang="0">
                  <a:pos x="1234" y="31"/>
                </a:cxn>
                <a:cxn ang="0">
                  <a:pos x="1173" y="16"/>
                </a:cxn>
                <a:cxn ang="0">
                  <a:pos x="214" y="16"/>
                </a:cxn>
                <a:cxn ang="0">
                  <a:pos x="148" y="31"/>
                </a:cxn>
                <a:cxn ang="0">
                  <a:pos x="77" y="76"/>
                </a:cxn>
                <a:cxn ang="0">
                  <a:pos x="41" y="127"/>
                </a:cxn>
                <a:cxn ang="0">
                  <a:pos x="16" y="188"/>
                </a:cxn>
                <a:cxn ang="0">
                  <a:pos x="16" y="1889"/>
                </a:cxn>
              </a:cxnLst>
              <a:rect l="0" t="0" r="r" b="b"/>
              <a:pathLst>
                <a:path w="1386" h="2127">
                  <a:moveTo>
                    <a:pt x="0" y="234"/>
                  </a:moveTo>
                  <a:lnTo>
                    <a:pt x="0" y="208"/>
                  </a:lnTo>
                  <a:lnTo>
                    <a:pt x="5" y="188"/>
                  </a:lnTo>
                  <a:lnTo>
                    <a:pt x="11" y="163"/>
                  </a:lnTo>
                  <a:lnTo>
                    <a:pt x="16" y="142"/>
                  </a:lnTo>
                  <a:lnTo>
                    <a:pt x="26" y="122"/>
                  </a:lnTo>
                  <a:lnTo>
                    <a:pt x="36" y="102"/>
                  </a:lnTo>
                  <a:lnTo>
                    <a:pt x="66" y="66"/>
                  </a:lnTo>
                  <a:lnTo>
                    <a:pt x="66" y="66"/>
                  </a:lnTo>
                  <a:lnTo>
                    <a:pt x="102" y="41"/>
                  </a:lnTo>
                  <a:lnTo>
                    <a:pt x="122" y="26"/>
                  </a:lnTo>
                  <a:lnTo>
                    <a:pt x="142" y="16"/>
                  </a:lnTo>
                  <a:lnTo>
                    <a:pt x="163" y="10"/>
                  </a:lnTo>
                  <a:lnTo>
                    <a:pt x="188" y="5"/>
                  </a:lnTo>
                  <a:lnTo>
                    <a:pt x="208" y="0"/>
                  </a:lnTo>
                  <a:lnTo>
                    <a:pt x="234" y="0"/>
                  </a:lnTo>
                  <a:lnTo>
                    <a:pt x="1148" y="0"/>
                  </a:lnTo>
                  <a:lnTo>
                    <a:pt x="1173" y="0"/>
                  </a:lnTo>
                  <a:lnTo>
                    <a:pt x="1193" y="5"/>
                  </a:lnTo>
                  <a:lnTo>
                    <a:pt x="1219" y="10"/>
                  </a:lnTo>
                  <a:lnTo>
                    <a:pt x="1239" y="16"/>
                  </a:lnTo>
                  <a:lnTo>
                    <a:pt x="1259" y="26"/>
                  </a:lnTo>
                  <a:lnTo>
                    <a:pt x="1279" y="36"/>
                  </a:lnTo>
                  <a:lnTo>
                    <a:pt x="1279" y="41"/>
                  </a:lnTo>
                  <a:lnTo>
                    <a:pt x="1315" y="66"/>
                  </a:lnTo>
                  <a:lnTo>
                    <a:pt x="1315" y="66"/>
                  </a:lnTo>
                  <a:lnTo>
                    <a:pt x="1345" y="102"/>
                  </a:lnTo>
                  <a:lnTo>
                    <a:pt x="1356" y="122"/>
                  </a:lnTo>
                  <a:lnTo>
                    <a:pt x="1366" y="142"/>
                  </a:lnTo>
                  <a:lnTo>
                    <a:pt x="1371" y="163"/>
                  </a:lnTo>
                  <a:lnTo>
                    <a:pt x="1381" y="188"/>
                  </a:lnTo>
                  <a:lnTo>
                    <a:pt x="1381" y="208"/>
                  </a:lnTo>
                  <a:lnTo>
                    <a:pt x="1386" y="234"/>
                  </a:lnTo>
                  <a:lnTo>
                    <a:pt x="1386" y="1889"/>
                  </a:lnTo>
                  <a:lnTo>
                    <a:pt x="1381" y="1914"/>
                  </a:lnTo>
                  <a:lnTo>
                    <a:pt x="1381" y="1934"/>
                  </a:lnTo>
                  <a:lnTo>
                    <a:pt x="1376" y="1960"/>
                  </a:lnTo>
                  <a:lnTo>
                    <a:pt x="1366" y="1980"/>
                  </a:lnTo>
                  <a:lnTo>
                    <a:pt x="1356" y="2000"/>
                  </a:lnTo>
                  <a:lnTo>
                    <a:pt x="1345" y="2020"/>
                  </a:lnTo>
                  <a:lnTo>
                    <a:pt x="1345" y="2020"/>
                  </a:lnTo>
                  <a:lnTo>
                    <a:pt x="1315" y="2056"/>
                  </a:lnTo>
                  <a:lnTo>
                    <a:pt x="1315" y="2056"/>
                  </a:lnTo>
                  <a:lnTo>
                    <a:pt x="1279" y="2086"/>
                  </a:lnTo>
                  <a:lnTo>
                    <a:pt x="1279" y="2086"/>
                  </a:lnTo>
                  <a:lnTo>
                    <a:pt x="1259" y="2097"/>
                  </a:lnTo>
                  <a:lnTo>
                    <a:pt x="1239" y="2107"/>
                  </a:lnTo>
                  <a:lnTo>
                    <a:pt x="1219" y="2112"/>
                  </a:lnTo>
                  <a:lnTo>
                    <a:pt x="1193" y="2122"/>
                  </a:lnTo>
                  <a:lnTo>
                    <a:pt x="1173" y="2122"/>
                  </a:lnTo>
                  <a:lnTo>
                    <a:pt x="1148" y="2127"/>
                  </a:lnTo>
                  <a:lnTo>
                    <a:pt x="234" y="2127"/>
                  </a:lnTo>
                  <a:lnTo>
                    <a:pt x="208" y="2122"/>
                  </a:lnTo>
                  <a:lnTo>
                    <a:pt x="188" y="2122"/>
                  </a:lnTo>
                  <a:lnTo>
                    <a:pt x="163" y="2117"/>
                  </a:lnTo>
                  <a:lnTo>
                    <a:pt x="142" y="2107"/>
                  </a:lnTo>
                  <a:lnTo>
                    <a:pt x="122" y="2097"/>
                  </a:lnTo>
                  <a:lnTo>
                    <a:pt x="102" y="2086"/>
                  </a:lnTo>
                  <a:lnTo>
                    <a:pt x="66" y="2056"/>
                  </a:lnTo>
                  <a:lnTo>
                    <a:pt x="66" y="2056"/>
                  </a:lnTo>
                  <a:lnTo>
                    <a:pt x="41" y="2020"/>
                  </a:lnTo>
                  <a:lnTo>
                    <a:pt x="36" y="2020"/>
                  </a:lnTo>
                  <a:lnTo>
                    <a:pt x="26" y="2000"/>
                  </a:lnTo>
                  <a:lnTo>
                    <a:pt x="16" y="1980"/>
                  </a:lnTo>
                  <a:lnTo>
                    <a:pt x="11" y="1960"/>
                  </a:lnTo>
                  <a:lnTo>
                    <a:pt x="5" y="1934"/>
                  </a:lnTo>
                  <a:lnTo>
                    <a:pt x="0" y="1914"/>
                  </a:lnTo>
                  <a:lnTo>
                    <a:pt x="0" y="1889"/>
                  </a:lnTo>
                  <a:lnTo>
                    <a:pt x="0" y="234"/>
                  </a:lnTo>
                  <a:close/>
                  <a:moveTo>
                    <a:pt x="16" y="1889"/>
                  </a:moveTo>
                  <a:lnTo>
                    <a:pt x="16" y="1909"/>
                  </a:lnTo>
                  <a:lnTo>
                    <a:pt x="16" y="1934"/>
                  </a:lnTo>
                  <a:lnTo>
                    <a:pt x="21" y="1955"/>
                  </a:lnTo>
                  <a:lnTo>
                    <a:pt x="31" y="1975"/>
                  </a:lnTo>
                  <a:lnTo>
                    <a:pt x="41" y="1995"/>
                  </a:lnTo>
                  <a:lnTo>
                    <a:pt x="51" y="2010"/>
                  </a:lnTo>
                  <a:lnTo>
                    <a:pt x="51" y="2010"/>
                  </a:lnTo>
                  <a:lnTo>
                    <a:pt x="77" y="2046"/>
                  </a:lnTo>
                  <a:lnTo>
                    <a:pt x="77" y="2046"/>
                  </a:lnTo>
                  <a:lnTo>
                    <a:pt x="112" y="2071"/>
                  </a:lnTo>
                  <a:lnTo>
                    <a:pt x="127" y="2081"/>
                  </a:lnTo>
                  <a:lnTo>
                    <a:pt x="148" y="2092"/>
                  </a:lnTo>
                  <a:lnTo>
                    <a:pt x="168" y="2102"/>
                  </a:lnTo>
                  <a:lnTo>
                    <a:pt x="188" y="2107"/>
                  </a:lnTo>
                  <a:lnTo>
                    <a:pt x="214" y="2107"/>
                  </a:lnTo>
                  <a:lnTo>
                    <a:pt x="234" y="2112"/>
                  </a:lnTo>
                  <a:lnTo>
                    <a:pt x="1148" y="2112"/>
                  </a:lnTo>
                  <a:lnTo>
                    <a:pt x="1168" y="2107"/>
                  </a:lnTo>
                  <a:lnTo>
                    <a:pt x="1193" y="2107"/>
                  </a:lnTo>
                  <a:lnTo>
                    <a:pt x="1213" y="2102"/>
                  </a:lnTo>
                  <a:lnTo>
                    <a:pt x="1234" y="2092"/>
                  </a:lnTo>
                  <a:lnTo>
                    <a:pt x="1254" y="2081"/>
                  </a:lnTo>
                  <a:lnTo>
                    <a:pt x="1269" y="2071"/>
                  </a:lnTo>
                  <a:lnTo>
                    <a:pt x="1269" y="2071"/>
                  </a:lnTo>
                  <a:lnTo>
                    <a:pt x="1305" y="2046"/>
                  </a:lnTo>
                  <a:lnTo>
                    <a:pt x="1305" y="2046"/>
                  </a:lnTo>
                  <a:lnTo>
                    <a:pt x="1330" y="2010"/>
                  </a:lnTo>
                  <a:lnTo>
                    <a:pt x="1330" y="2010"/>
                  </a:lnTo>
                  <a:lnTo>
                    <a:pt x="1340" y="1995"/>
                  </a:lnTo>
                  <a:lnTo>
                    <a:pt x="1351" y="1975"/>
                  </a:lnTo>
                  <a:lnTo>
                    <a:pt x="1361" y="1955"/>
                  </a:lnTo>
                  <a:lnTo>
                    <a:pt x="1366" y="1934"/>
                  </a:lnTo>
                  <a:lnTo>
                    <a:pt x="1366" y="1914"/>
                  </a:lnTo>
                  <a:lnTo>
                    <a:pt x="1371" y="1889"/>
                  </a:lnTo>
                  <a:lnTo>
                    <a:pt x="1371" y="234"/>
                  </a:lnTo>
                  <a:lnTo>
                    <a:pt x="1366" y="214"/>
                  </a:lnTo>
                  <a:lnTo>
                    <a:pt x="1366" y="188"/>
                  </a:lnTo>
                  <a:lnTo>
                    <a:pt x="1361" y="168"/>
                  </a:lnTo>
                  <a:lnTo>
                    <a:pt x="1351" y="148"/>
                  </a:lnTo>
                  <a:lnTo>
                    <a:pt x="1340" y="127"/>
                  </a:lnTo>
                  <a:lnTo>
                    <a:pt x="1330" y="112"/>
                  </a:lnTo>
                  <a:lnTo>
                    <a:pt x="1305" y="76"/>
                  </a:lnTo>
                  <a:lnTo>
                    <a:pt x="1305" y="76"/>
                  </a:lnTo>
                  <a:lnTo>
                    <a:pt x="1269" y="51"/>
                  </a:lnTo>
                  <a:lnTo>
                    <a:pt x="1269" y="51"/>
                  </a:lnTo>
                  <a:lnTo>
                    <a:pt x="1254" y="41"/>
                  </a:lnTo>
                  <a:lnTo>
                    <a:pt x="1234" y="31"/>
                  </a:lnTo>
                  <a:lnTo>
                    <a:pt x="1213" y="26"/>
                  </a:lnTo>
                  <a:lnTo>
                    <a:pt x="1193" y="16"/>
                  </a:lnTo>
                  <a:lnTo>
                    <a:pt x="1173" y="16"/>
                  </a:lnTo>
                  <a:lnTo>
                    <a:pt x="1148" y="16"/>
                  </a:lnTo>
                  <a:lnTo>
                    <a:pt x="234" y="16"/>
                  </a:lnTo>
                  <a:lnTo>
                    <a:pt x="214" y="16"/>
                  </a:lnTo>
                  <a:lnTo>
                    <a:pt x="188" y="16"/>
                  </a:lnTo>
                  <a:lnTo>
                    <a:pt x="168" y="21"/>
                  </a:lnTo>
                  <a:lnTo>
                    <a:pt x="148" y="31"/>
                  </a:lnTo>
                  <a:lnTo>
                    <a:pt x="127" y="41"/>
                  </a:lnTo>
                  <a:lnTo>
                    <a:pt x="112" y="51"/>
                  </a:lnTo>
                  <a:lnTo>
                    <a:pt x="77" y="76"/>
                  </a:lnTo>
                  <a:lnTo>
                    <a:pt x="77" y="76"/>
                  </a:lnTo>
                  <a:lnTo>
                    <a:pt x="51" y="112"/>
                  </a:lnTo>
                  <a:lnTo>
                    <a:pt x="41" y="127"/>
                  </a:lnTo>
                  <a:lnTo>
                    <a:pt x="31" y="148"/>
                  </a:lnTo>
                  <a:lnTo>
                    <a:pt x="26" y="168"/>
                  </a:lnTo>
                  <a:lnTo>
                    <a:pt x="16" y="188"/>
                  </a:lnTo>
                  <a:lnTo>
                    <a:pt x="16" y="214"/>
                  </a:lnTo>
                  <a:lnTo>
                    <a:pt x="16" y="234"/>
                  </a:lnTo>
                  <a:lnTo>
                    <a:pt x="16" y="1889"/>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5" name="Rectangle 7"/>
            <p:cNvSpPr>
              <a:spLocks noChangeArrowheads="1"/>
            </p:cNvSpPr>
            <p:nvPr/>
          </p:nvSpPr>
          <p:spPr bwMode="auto">
            <a:xfrm>
              <a:off x="2489" y="1785"/>
              <a:ext cx="909"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東日本大震災の事象</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56" name="Rectangle 8"/>
            <p:cNvSpPr>
              <a:spLocks noChangeArrowheads="1"/>
            </p:cNvSpPr>
            <p:nvPr/>
          </p:nvSpPr>
          <p:spPr bwMode="auto">
            <a:xfrm>
              <a:off x="2657" y="1897"/>
              <a:ext cx="574"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・被害の記録</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57" name="Freeform 9"/>
            <p:cNvSpPr>
              <a:spLocks/>
            </p:cNvSpPr>
            <p:nvPr/>
          </p:nvSpPr>
          <p:spPr bwMode="auto">
            <a:xfrm>
              <a:off x="2997" y="1983"/>
              <a:ext cx="1573" cy="1812"/>
            </a:xfrm>
            <a:custGeom>
              <a:avLst/>
              <a:gdLst/>
              <a:ahLst/>
              <a:cxnLst>
                <a:cxn ang="0">
                  <a:pos x="0" y="264"/>
                </a:cxn>
                <a:cxn ang="0">
                  <a:pos x="5" y="208"/>
                </a:cxn>
                <a:cxn ang="0">
                  <a:pos x="20" y="162"/>
                </a:cxn>
                <a:cxn ang="0">
                  <a:pos x="45" y="117"/>
                </a:cxn>
                <a:cxn ang="0">
                  <a:pos x="76" y="76"/>
                </a:cxn>
                <a:cxn ang="0">
                  <a:pos x="116" y="46"/>
                </a:cxn>
                <a:cxn ang="0">
                  <a:pos x="162" y="20"/>
                </a:cxn>
                <a:cxn ang="0">
                  <a:pos x="208" y="5"/>
                </a:cxn>
                <a:cxn ang="0">
                  <a:pos x="264" y="0"/>
                </a:cxn>
                <a:cxn ang="0">
                  <a:pos x="264" y="0"/>
                </a:cxn>
                <a:cxn ang="0">
                  <a:pos x="264" y="0"/>
                </a:cxn>
                <a:cxn ang="0">
                  <a:pos x="1309" y="0"/>
                </a:cxn>
                <a:cxn ang="0">
                  <a:pos x="1309" y="0"/>
                </a:cxn>
                <a:cxn ang="0">
                  <a:pos x="1365" y="5"/>
                </a:cxn>
                <a:cxn ang="0">
                  <a:pos x="1411" y="20"/>
                </a:cxn>
                <a:cxn ang="0">
                  <a:pos x="1457" y="46"/>
                </a:cxn>
                <a:cxn ang="0">
                  <a:pos x="1497" y="76"/>
                </a:cxn>
                <a:cxn ang="0">
                  <a:pos x="1528" y="117"/>
                </a:cxn>
                <a:cxn ang="0">
                  <a:pos x="1553" y="162"/>
                </a:cxn>
                <a:cxn ang="0">
                  <a:pos x="1568" y="208"/>
                </a:cxn>
                <a:cxn ang="0">
                  <a:pos x="1573" y="264"/>
                </a:cxn>
                <a:cxn ang="0">
                  <a:pos x="1573" y="264"/>
                </a:cxn>
                <a:cxn ang="0">
                  <a:pos x="1573" y="264"/>
                </a:cxn>
                <a:cxn ang="0">
                  <a:pos x="1573" y="1548"/>
                </a:cxn>
                <a:cxn ang="0">
                  <a:pos x="1573" y="1548"/>
                </a:cxn>
                <a:cxn ang="0">
                  <a:pos x="1568" y="1604"/>
                </a:cxn>
                <a:cxn ang="0">
                  <a:pos x="1553" y="1650"/>
                </a:cxn>
                <a:cxn ang="0">
                  <a:pos x="1528" y="1695"/>
                </a:cxn>
                <a:cxn ang="0">
                  <a:pos x="1497" y="1736"/>
                </a:cxn>
                <a:cxn ang="0">
                  <a:pos x="1457" y="1766"/>
                </a:cxn>
                <a:cxn ang="0">
                  <a:pos x="1411" y="1792"/>
                </a:cxn>
                <a:cxn ang="0">
                  <a:pos x="1365" y="1807"/>
                </a:cxn>
                <a:cxn ang="0">
                  <a:pos x="1309" y="1812"/>
                </a:cxn>
                <a:cxn ang="0">
                  <a:pos x="1309" y="1812"/>
                </a:cxn>
                <a:cxn ang="0">
                  <a:pos x="1309" y="1812"/>
                </a:cxn>
                <a:cxn ang="0">
                  <a:pos x="264" y="1812"/>
                </a:cxn>
                <a:cxn ang="0">
                  <a:pos x="264" y="1812"/>
                </a:cxn>
                <a:cxn ang="0">
                  <a:pos x="208" y="1807"/>
                </a:cxn>
                <a:cxn ang="0">
                  <a:pos x="162" y="1792"/>
                </a:cxn>
                <a:cxn ang="0">
                  <a:pos x="116" y="1766"/>
                </a:cxn>
                <a:cxn ang="0">
                  <a:pos x="76" y="1736"/>
                </a:cxn>
                <a:cxn ang="0">
                  <a:pos x="45" y="1695"/>
                </a:cxn>
                <a:cxn ang="0">
                  <a:pos x="20" y="1650"/>
                </a:cxn>
                <a:cxn ang="0">
                  <a:pos x="5" y="1604"/>
                </a:cxn>
                <a:cxn ang="0">
                  <a:pos x="0" y="1548"/>
                </a:cxn>
                <a:cxn ang="0">
                  <a:pos x="0" y="1548"/>
                </a:cxn>
                <a:cxn ang="0">
                  <a:pos x="0" y="264"/>
                </a:cxn>
              </a:cxnLst>
              <a:rect l="0" t="0" r="r" b="b"/>
              <a:pathLst>
                <a:path w="1573" h="1812">
                  <a:moveTo>
                    <a:pt x="0" y="264"/>
                  </a:moveTo>
                  <a:lnTo>
                    <a:pt x="5" y="208"/>
                  </a:lnTo>
                  <a:lnTo>
                    <a:pt x="20" y="162"/>
                  </a:lnTo>
                  <a:lnTo>
                    <a:pt x="45" y="117"/>
                  </a:lnTo>
                  <a:lnTo>
                    <a:pt x="76" y="76"/>
                  </a:lnTo>
                  <a:lnTo>
                    <a:pt x="116" y="46"/>
                  </a:lnTo>
                  <a:lnTo>
                    <a:pt x="162" y="20"/>
                  </a:lnTo>
                  <a:lnTo>
                    <a:pt x="208" y="5"/>
                  </a:lnTo>
                  <a:lnTo>
                    <a:pt x="264" y="0"/>
                  </a:lnTo>
                  <a:lnTo>
                    <a:pt x="264" y="0"/>
                  </a:lnTo>
                  <a:lnTo>
                    <a:pt x="264" y="0"/>
                  </a:lnTo>
                  <a:lnTo>
                    <a:pt x="1309" y="0"/>
                  </a:lnTo>
                  <a:lnTo>
                    <a:pt x="1309" y="0"/>
                  </a:lnTo>
                  <a:lnTo>
                    <a:pt x="1365" y="5"/>
                  </a:lnTo>
                  <a:lnTo>
                    <a:pt x="1411" y="20"/>
                  </a:lnTo>
                  <a:lnTo>
                    <a:pt x="1457" y="46"/>
                  </a:lnTo>
                  <a:lnTo>
                    <a:pt x="1497" y="76"/>
                  </a:lnTo>
                  <a:lnTo>
                    <a:pt x="1528" y="117"/>
                  </a:lnTo>
                  <a:lnTo>
                    <a:pt x="1553" y="162"/>
                  </a:lnTo>
                  <a:lnTo>
                    <a:pt x="1568" y="208"/>
                  </a:lnTo>
                  <a:lnTo>
                    <a:pt x="1573" y="264"/>
                  </a:lnTo>
                  <a:lnTo>
                    <a:pt x="1573" y="264"/>
                  </a:lnTo>
                  <a:lnTo>
                    <a:pt x="1573" y="264"/>
                  </a:lnTo>
                  <a:lnTo>
                    <a:pt x="1573" y="1548"/>
                  </a:lnTo>
                  <a:lnTo>
                    <a:pt x="1573" y="1548"/>
                  </a:lnTo>
                  <a:lnTo>
                    <a:pt x="1568" y="1604"/>
                  </a:lnTo>
                  <a:lnTo>
                    <a:pt x="1553" y="1650"/>
                  </a:lnTo>
                  <a:lnTo>
                    <a:pt x="1528" y="1695"/>
                  </a:lnTo>
                  <a:lnTo>
                    <a:pt x="1497" y="1736"/>
                  </a:lnTo>
                  <a:lnTo>
                    <a:pt x="1457" y="1766"/>
                  </a:lnTo>
                  <a:lnTo>
                    <a:pt x="1411" y="1792"/>
                  </a:lnTo>
                  <a:lnTo>
                    <a:pt x="1365" y="1807"/>
                  </a:lnTo>
                  <a:lnTo>
                    <a:pt x="1309" y="1812"/>
                  </a:lnTo>
                  <a:lnTo>
                    <a:pt x="1309" y="1812"/>
                  </a:lnTo>
                  <a:lnTo>
                    <a:pt x="1309" y="1812"/>
                  </a:lnTo>
                  <a:lnTo>
                    <a:pt x="264" y="1812"/>
                  </a:lnTo>
                  <a:lnTo>
                    <a:pt x="264" y="1812"/>
                  </a:lnTo>
                  <a:lnTo>
                    <a:pt x="208" y="1807"/>
                  </a:lnTo>
                  <a:lnTo>
                    <a:pt x="162" y="1792"/>
                  </a:lnTo>
                  <a:lnTo>
                    <a:pt x="116" y="1766"/>
                  </a:lnTo>
                  <a:lnTo>
                    <a:pt x="76" y="1736"/>
                  </a:lnTo>
                  <a:lnTo>
                    <a:pt x="45" y="1695"/>
                  </a:lnTo>
                  <a:lnTo>
                    <a:pt x="20" y="1650"/>
                  </a:lnTo>
                  <a:lnTo>
                    <a:pt x="5" y="1604"/>
                  </a:lnTo>
                  <a:lnTo>
                    <a:pt x="0" y="1548"/>
                  </a:lnTo>
                  <a:lnTo>
                    <a:pt x="0" y="1548"/>
                  </a:lnTo>
                  <a:lnTo>
                    <a:pt x="0" y="264"/>
                  </a:lnTo>
                  <a:close/>
                </a:path>
              </a:pathLst>
            </a:custGeom>
            <a:solidFill>
              <a:srgbClr val="DCE6F2"/>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8" name="Freeform 10"/>
            <p:cNvSpPr>
              <a:spLocks noEditPoints="1"/>
            </p:cNvSpPr>
            <p:nvPr/>
          </p:nvSpPr>
          <p:spPr bwMode="auto">
            <a:xfrm>
              <a:off x="2992" y="1978"/>
              <a:ext cx="1588" cy="1827"/>
            </a:xfrm>
            <a:custGeom>
              <a:avLst/>
              <a:gdLst/>
              <a:ahLst/>
              <a:cxnLst>
                <a:cxn ang="0">
                  <a:pos x="5" y="213"/>
                </a:cxn>
                <a:cxn ang="0">
                  <a:pos x="30" y="137"/>
                </a:cxn>
                <a:cxn ang="0">
                  <a:pos x="76" y="76"/>
                </a:cxn>
                <a:cxn ang="0">
                  <a:pos x="137" y="30"/>
                </a:cxn>
                <a:cxn ang="0">
                  <a:pos x="213" y="5"/>
                </a:cxn>
                <a:cxn ang="0">
                  <a:pos x="1314" y="0"/>
                </a:cxn>
                <a:cxn ang="0">
                  <a:pos x="1396" y="10"/>
                </a:cxn>
                <a:cxn ang="0">
                  <a:pos x="1467" y="45"/>
                </a:cxn>
                <a:cxn ang="0">
                  <a:pos x="1522" y="96"/>
                </a:cxn>
                <a:cxn ang="0">
                  <a:pos x="1563" y="162"/>
                </a:cxn>
                <a:cxn ang="0">
                  <a:pos x="1583" y="238"/>
                </a:cxn>
                <a:cxn ang="0">
                  <a:pos x="1583" y="1583"/>
                </a:cxn>
                <a:cxn ang="0">
                  <a:pos x="1563" y="1660"/>
                </a:cxn>
                <a:cxn ang="0">
                  <a:pos x="1522" y="1726"/>
                </a:cxn>
                <a:cxn ang="0">
                  <a:pos x="1467" y="1776"/>
                </a:cxn>
                <a:cxn ang="0">
                  <a:pos x="1396" y="1812"/>
                </a:cxn>
                <a:cxn ang="0">
                  <a:pos x="1319" y="1827"/>
                </a:cxn>
                <a:cxn ang="0">
                  <a:pos x="213" y="1817"/>
                </a:cxn>
                <a:cxn ang="0">
                  <a:pos x="137" y="1792"/>
                </a:cxn>
                <a:cxn ang="0">
                  <a:pos x="76" y="1746"/>
                </a:cxn>
                <a:cxn ang="0">
                  <a:pos x="30" y="1685"/>
                </a:cxn>
                <a:cxn ang="0">
                  <a:pos x="5" y="1609"/>
                </a:cxn>
                <a:cxn ang="0">
                  <a:pos x="0" y="269"/>
                </a:cxn>
                <a:cxn ang="0">
                  <a:pos x="20" y="1604"/>
                </a:cxn>
                <a:cxn ang="0">
                  <a:pos x="45" y="1675"/>
                </a:cxn>
                <a:cxn ang="0">
                  <a:pos x="86" y="1736"/>
                </a:cxn>
                <a:cxn ang="0">
                  <a:pos x="147" y="1776"/>
                </a:cxn>
                <a:cxn ang="0">
                  <a:pos x="218" y="1807"/>
                </a:cxn>
                <a:cxn ang="0">
                  <a:pos x="1314" y="1812"/>
                </a:cxn>
                <a:cxn ang="0">
                  <a:pos x="1390" y="1797"/>
                </a:cxn>
                <a:cxn ang="0">
                  <a:pos x="1456" y="1766"/>
                </a:cxn>
                <a:cxn ang="0">
                  <a:pos x="1512" y="1715"/>
                </a:cxn>
                <a:cxn ang="0">
                  <a:pos x="1553" y="1655"/>
                </a:cxn>
                <a:cxn ang="0">
                  <a:pos x="1568" y="1583"/>
                </a:cxn>
                <a:cxn ang="0">
                  <a:pos x="1568" y="243"/>
                </a:cxn>
                <a:cxn ang="0">
                  <a:pos x="1553" y="167"/>
                </a:cxn>
                <a:cxn ang="0">
                  <a:pos x="1512" y="106"/>
                </a:cxn>
                <a:cxn ang="0">
                  <a:pos x="1462" y="56"/>
                </a:cxn>
                <a:cxn ang="0">
                  <a:pos x="1390" y="25"/>
                </a:cxn>
                <a:cxn ang="0">
                  <a:pos x="1314" y="15"/>
                </a:cxn>
                <a:cxn ang="0">
                  <a:pos x="218" y="20"/>
                </a:cxn>
                <a:cxn ang="0">
                  <a:pos x="147" y="45"/>
                </a:cxn>
                <a:cxn ang="0">
                  <a:pos x="86" y="86"/>
                </a:cxn>
                <a:cxn ang="0">
                  <a:pos x="45" y="147"/>
                </a:cxn>
                <a:cxn ang="0">
                  <a:pos x="20" y="218"/>
                </a:cxn>
                <a:cxn ang="0">
                  <a:pos x="15" y="1553"/>
                </a:cxn>
              </a:cxnLst>
              <a:rect l="0" t="0" r="r" b="b"/>
              <a:pathLst>
                <a:path w="1588" h="1827">
                  <a:moveTo>
                    <a:pt x="0" y="269"/>
                  </a:moveTo>
                  <a:lnTo>
                    <a:pt x="0" y="238"/>
                  </a:lnTo>
                  <a:lnTo>
                    <a:pt x="5" y="213"/>
                  </a:lnTo>
                  <a:lnTo>
                    <a:pt x="10" y="188"/>
                  </a:lnTo>
                  <a:lnTo>
                    <a:pt x="20" y="162"/>
                  </a:lnTo>
                  <a:lnTo>
                    <a:pt x="30" y="137"/>
                  </a:lnTo>
                  <a:lnTo>
                    <a:pt x="45" y="117"/>
                  </a:lnTo>
                  <a:lnTo>
                    <a:pt x="61" y="96"/>
                  </a:lnTo>
                  <a:lnTo>
                    <a:pt x="76" y="76"/>
                  </a:lnTo>
                  <a:lnTo>
                    <a:pt x="96" y="61"/>
                  </a:lnTo>
                  <a:lnTo>
                    <a:pt x="116" y="45"/>
                  </a:lnTo>
                  <a:lnTo>
                    <a:pt x="137" y="30"/>
                  </a:lnTo>
                  <a:lnTo>
                    <a:pt x="162" y="20"/>
                  </a:lnTo>
                  <a:lnTo>
                    <a:pt x="187" y="10"/>
                  </a:lnTo>
                  <a:lnTo>
                    <a:pt x="213" y="5"/>
                  </a:lnTo>
                  <a:lnTo>
                    <a:pt x="238" y="0"/>
                  </a:lnTo>
                  <a:lnTo>
                    <a:pt x="269" y="0"/>
                  </a:lnTo>
                  <a:lnTo>
                    <a:pt x="1314" y="0"/>
                  </a:lnTo>
                  <a:lnTo>
                    <a:pt x="1345" y="0"/>
                  </a:lnTo>
                  <a:lnTo>
                    <a:pt x="1370" y="5"/>
                  </a:lnTo>
                  <a:lnTo>
                    <a:pt x="1396" y="10"/>
                  </a:lnTo>
                  <a:lnTo>
                    <a:pt x="1421" y="20"/>
                  </a:lnTo>
                  <a:lnTo>
                    <a:pt x="1446" y="30"/>
                  </a:lnTo>
                  <a:lnTo>
                    <a:pt x="1467" y="45"/>
                  </a:lnTo>
                  <a:lnTo>
                    <a:pt x="1487" y="61"/>
                  </a:lnTo>
                  <a:lnTo>
                    <a:pt x="1507" y="76"/>
                  </a:lnTo>
                  <a:lnTo>
                    <a:pt x="1522" y="96"/>
                  </a:lnTo>
                  <a:lnTo>
                    <a:pt x="1538" y="117"/>
                  </a:lnTo>
                  <a:lnTo>
                    <a:pt x="1553" y="137"/>
                  </a:lnTo>
                  <a:lnTo>
                    <a:pt x="1563" y="162"/>
                  </a:lnTo>
                  <a:lnTo>
                    <a:pt x="1573" y="188"/>
                  </a:lnTo>
                  <a:lnTo>
                    <a:pt x="1578" y="213"/>
                  </a:lnTo>
                  <a:lnTo>
                    <a:pt x="1583" y="238"/>
                  </a:lnTo>
                  <a:lnTo>
                    <a:pt x="1588" y="269"/>
                  </a:lnTo>
                  <a:lnTo>
                    <a:pt x="1588" y="1553"/>
                  </a:lnTo>
                  <a:lnTo>
                    <a:pt x="1583" y="1583"/>
                  </a:lnTo>
                  <a:lnTo>
                    <a:pt x="1578" y="1609"/>
                  </a:lnTo>
                  <a:lnTo>
                    <a:pt x="1573" y="1634"/>
                  </a:lnTo>
                  <a:lnTo>
                    <a:pt x="1563" y="1660"/>
                  </a:lnTo>
                  <a:lnTo>
                    <a:pt x="1553" y="1685"/>
                  </a:lnTo>
                  <a:lnTo>
                    <a:pt x="1543" y="1705"/>
                  </a:lnTo>
                  <a:lnTo>
                    <a:pt x="1522" y="1726"/>
                  </a:lnTo>
                  <a:lnTo>
                    <a:pt x="1507" y="1746"/>
                  </a:lnTo>
                  <a:lnTo>
                    <a:pt x="1487" y="1761"/>
                  </a:lnTo>
                  <a:lnTo>
                    <a:pt x="1467" y="1776"/>
                  </a:lnTo>
                  <a:lnTo>
                    <a:pt x="1446" y="1792"/>
                  </a:lnTo>
                  <a:lnTo>
                    <a:pt x="1421" y="1802"/>
                  </a:lnTo>
                  <a:lnTo>
                    <a:pt x="1396" y="1812"/>
                  </a:lnTo>
                  <a:lnTo>
                    <a:pt x="1370" y="1817"/>
                  </a:lnTo>
                  <a:lnTo>
                    <a:pt x="1345" y="1822"/>
                  </a:lnTo>
                  <a:lnTo>
                    <a:pt x="1319" y="1827"/>
                  </a:lnTo>
                  <a:lnTo>
                    <a:pt x="269" y="1827"/>
                  </a:lnTo>
                  <a:lnTo>
                    <a:pt x="238" y="1822"/>
                  </a:lnTo>
                  <a:lnTo>
                    <a:pt x="213" y="1817"/>
                  </a:lnTo>
                  <a:lnTo>
                    <a:pt x="187" y="1812"/>
                  </a:lnTo>
                  <a:lnTo>
                    <a:pt x="162" y="1802"/>
                  </a:lnTo>
                  <a:lnTo>
                    <a:pt x="137" y="1792"/>
                  </a:lnTo>
                  <a:lnTo>
                    <a:pt x="116" y="1781"/>
                  </a:lnTo>
                  <a:lnTo>
                    <a:pt x="96" y="1761"/>
                  </a:lnTo>
                  <a:lnTo>
                    <a:pt x="76" y="1746"/>
                  </a:lnTo>
                  <a:lnTo>
                    <a:pt x="61" y="1726"/>
                  </a:lnTo>
                  <a:lnTo>
                    <a:pt x="45" y="1705"/>
                  </a:lnTo>
                  <a:lnTo>
                    <a:pt x="30" y="1685"/>
                  </a:lnTo>
                  <a:lnTo>
                    <a:pt x="20" y="1660"/>
                  </a:lnTo>
                  <a:lnTo>
                    <a:pt x="10" y="1634"/>
                  </a:lnTo>
                  <a:lnTo>
                    <a:pt x="5" y="1609"/>
                  </a:lnTo>
                  <a:lnTo>
                    <a:pt x="0" y="1583"/>
                  </a:lnTo>
                  <a:lnTo>
                    <a:pt x="0" y="1558"/>
                  </a:lnTo>
                  <a:lnTo>
                    <a:pt x="0" y="269"/>
                  </a:lnTo>
                  <a:close/>
                  <a:moveTo>
                    <a:pt x="15" y="1553"/>
                  </a:moveTo>
                  <a:lnTo>
                    <a:pt x="15" y="1578"/>
                  </a:lnTo>
                  <a:lnTo>
                    <a:pt x="20" y="1604"/>
                  </a:lnTo>
                  <a:lnTo>
                    <a:pt x="25" y="1629"/>
                  </a:lnTo>
                  <a:lnTo>
                    <a:pt x="30" y="1655"/>
                  </a:lnTo>
                  <a:lnTo>
                    <a:pt x="45" y="1675"/>
                  </a:lnTo>
                  <a:lnTo>
                    <a:pt x="56" y="1695"/>
                  </a:lnTo>
                  <a:lnTo>
                    <a:pt x="71" y="1715"/>
                  </a:lnTo>
                  <a:lnTo>
                    <a:pt x="86" y="1736"/>
                  </a:lnTo>
                  <a:lnTo>
                    <a:pt x="106" y="1751"/>
                  </a:lnTo>
                  <a:lnTo>
                    <a:pt x="127" y="1766"/>
                  </a:lnTo>
                  <a:lnTo>
                    <a:pt x="147" y="1776"/>
                  </a:lnTo>
                  <a:lnTo>
                    <a:pt x="167" y="1792"/>
                  </a:lnTo>
                  <a:lnTo>
                    <a:pt x="193" y="1797"/>
                  </a:lnTo>
                  <a:lnTo>
                    <a:pt x="218" y="1807"/>
                  </a:lnTo>
                  <a:lnTo>
                    <a:pt x="243" y="1807"/>
                  </a:lnTo>
                  <a:lnTo>
                    <a:pt x="269" y="1812"/>
                  </a:lnTo>
                  <a:lnTo>
                    <a:pt x="1314" y="1812"/>
                  </a:lnTo>
                  <a:lnTo>
                    <a:pt x="1340" y="1807"/>
                  </a:lnTo>
                  <a:lnTo>
                    <a:pt x="1365" y="1807"/>
                  </a:lnTo>
                  <a:lnTo>
                    <a:pt x="1390" y="1797"/>
                  </a:lnTo>
                  <a:lnTo>
                    <a:pt x="1416" y="1792"/>
                  </a:lnTo>
                  <a:lnTo>
                    <a:pt x="1436" y="1781"/>
                  </a:lnTo>
                  <a:lnTo>
                    <a:pt x="1456" y="1766"/>
                  </a:lnTo>
                  <a:lnTo>
                    <a:pt x="1477" y="1751"/>
                  </a:lnTo>
                  <a:lnTo>
                    <a:pt x="1497" y="1736"/>
                  </a:lnTo>
                  <a:lnTo>
                    <a:pt x="1512" y="1715"/>
                  </a:lnTo>
                  <a:lnTo>
                    <a:pt x="1528" y="1700"/>
                  </a:lnTo>
                  <a:lnTo>
                    <a:pt x="1538" y="1675"/>
                  </a:lnTo>
                  <a:lnTo>
                    <a:pt x="1553" y="1655"/>
                  </a:lnTo>
                  <a:lnTo>
                    <a:pt x="1558" y="1629"/>
                  </a:lnTo>
                  <a:lnTo>
                    <a:pt x="1568" y="1609"/>
                  </a:lnTo>
                  <a:lnTo>
                    <a:pt x="1568" y="1583"/>
                  </a:lnTo>
                  <a:lnTo>
                    <a:pt x="1573" y="1553"/>
                  </a:lnTo>
                  <a:lnTo>
                    <a:pt x="1573" y="269"/>
                  </a:lnTo>
                  <a:lnTo>
                    <a:pt x="1568" y="243"/>
                  </a:lnTo>
                  <a:lnTo>
                    <a:pt x="1568" y="218"/>
                  </a:lnTo>
                  <a:lnTo>
                    <a:pt x="1558" y="193"/>
                  </a:lnTo>
                  <a:lnTo>
                    <a:pt x="1553" y="167"/>
                  </a:lnTo>
                  <a:lnTo>
                    <a:pt x="1543" y="147"/>
                  </a:lnTo>
                  <a:lnTo>
                    <a:pt x="1528" y="127"/>
                  </a:lnTo>
                  <a:lnTo>
                    <a:pt x="1512" y="106"/>
                  </a:lnTo>
                  <a:lnTo>
                    <a:pt x="1497" y="86"/>
                  </a:lnTo>
                  <a:lnTo>
                    <a:pt x="1477" y="71"/>
                  </a:lnTo>
                  <a:lnTo>
                    <a:pt x="1462" y="56"/>
                  </a:lnTo>
                  <a:lnTo>
                    <a:pt x="1436" y="45"/>
                  </a:lnTo>
                  <a:lnTo>
                    <a:pt x="1416" y="35"/>
                  </a:lnTo>
                  <a:lnTo>
                    <a:pt x="1390" y="25"/>
                  </a:lnTo>
                  <a:lnTo>
                    <a:pt x="1370" y="20"/>
                  </a:lnTo>
                  <a:lnTo>
                    <a:pt x="1345" y="15"/>
                  </a:lnTo>
                  <a:lnTo>
                    <a:pt x="1314" y="15"/>
                  </a:lnTo>
                  <a:lnTo>
                    <a:pt x="269" y="15"/>
                  </a:lnTo>
                  <a:lnTo>
                    <a:pt x="243" y="15"/>
                  </a:lnTo>
                  <a:lnTo>
                    <a:pt x="218" y="20"/>
                  </a:lnTo>
                  <a:lnTo>
                    <a:pt x="193" y="25"/>
                  </a:lnTo>
                  <a:lnTo>
                    <a:pt x="167" y="30"/>
                  </a:lnTo>
                  <a:lnTo>
                    <a:pt x="147" y="45"/>
                  </a:lnTo>
                  <a:lnTo>
                    <a:pt x="127" y="56"/>
                  </a:lnTo>
                  <a:lnTo>
                    <a:pt x="106" y="71"/>
                  </a:lnTo>
                  <a:lnTo>
                    <a:pt x="86" y="86"/>
                  </a:lnTo>
                  <a:lnTo>
                    <a:pt x="71" y="106"/>
                  </a:lnTo>
                  <a:lnTo>
                    <a:pt x="56" y="127"/>
                  </a:lnTo>
                  <a:lnTo>
                    <a:pt x="45" y="147"/>
                  </a:lnTo>
                  <a:lnTo>
                    <a:pt x="35" y="167"/>
                  </a:lnTo>
                  <a:lnTo>
                    <a:pt x="25" y="193"/>
                  </a:lnTo>
                  <a:lnTo>
                    <a:pt x="20" y="218"/>
                  </a:lnTo>
                  <a:lnTo>
                    <a:pt x="15" y="243"/>
                  </a:lnTo>
                  <a:lnTo>
                    <a:pt x="15" y="269"/>
                  </a:lnTo>
                  <a:lnTo>
                    <a:pt x="15" y="1553"/>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9" name="Rectangle 11"/>
            <p:cNvSpPr>
              <a:spLocks noChangeArrowheads="1"/>
            </p:cNvSpPr>
            <p:nvPr/>
          </p:nvSpPr>
          <p:spPr bwMode="auto">
            <a:xfrm>
              <a:off x="3545" y="2095"/>
              <a:ext cx="766"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復旧・復興の記録</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60" name="Freeform 12"/>
            <p:cNvSpPr>
              <a:spLocks/>
            </p:cNvSpPr>
            <p:nvPr/>
          </p:nvSpPr>
          <p:spPr bwMode="auto">
            <a:xfrm>
              <a:off x="1098" y="1795"/>
              <a:ext cx="1102" cy="1969"/>
            </a:xfrm>
            <a:custGeom>
              <a:avLst/>
              <a:gdLst/>
              <a:ahLst/>
              <a:cxnLst>
                <a:cxn ang="0">
                  <a:pos x="0" y="183"/>
                </a:cxn>
                <a:cxn ang="0">
                  <a:pos x="5" y="147"/>
                </a:cxn>
                <a:cxn ang="0">
                  <a:pos x="16" y="112"/>
                </a:cxn>
                <a:cxn ang="0">
                  <a:pos x="31" y="81"/>
                </a:cxn>
                <a:cxn ang="0">
                  <a:pos x="56" y="56"/>
                </a:cxn>
                <a:cxn ang="0">
                  <a:pos x="82" y="31"/>
                </a:cxn>
                <a:cxn ang="0">
                  <a:pos x="112" y="15"/>
                </a:cxn>
                <a:cxn ang="0">
                  <a:pos x="148" y="5"/>
                </a:cxn>
                <a:cxn ang="0">
                  <a:pos x="183" y="0"/>
                </a:cxn>
                <a:cxn ang="0">
                  <a:pos x="183" y="0"/>
                </a:cxn>
                <a:cxn ang="0">
                  <a:pos x="183" y="0"/>
                </a:cxn>
                <a:cxn ang="0">
                  <a:pos x="919" y="0"/>
                </a:cxn>
                <a:cxn ang="0">
                  <a:pos x="919" y="0"/>
                </a:cxn>
                <a:cxn ang="0">
                  <a:pos x="955" y="5"/>
                </a:cxn>
                <a:cxn ang="0">
                  <a:pos x="990" y="15"/>
                </a:cxn>
                <a:cxn ang="0">
                  <a:pos x="1021" y="31"/>
                </a:cxn>
                <a:cxn ang="0">
                  <a:pos x="1046" y="56"/>
                </a:cxn>
                <a:cxn ang="0">
                  <a:pos x="1071" y="81"/>
                </a:cxn>
                <a:cxn ang="0">
                  <a:pos x="1087" y="112"/>
                </a:cxn>
                <a:cxn ang="0">
                  <a:pos x="1097" y="147"/>
                </a:cxn>
                <a:cxn ang="0">
                  <a:pos x="1102" y="183"/>
                </a:cxn>
                <a:cxn ang="0">
                  <a:pos x="1102" y="183"/>
                </a:cxn>
                <a:cxn ang="0">
                  <a:pos x="1102" y="183"/>
                </a:cxn>
                <a:cxn ang="0">
                  <a:pos x="1102" y="1787"/>
                </a:cxn>
                <a:cxn ang="0">
                  <a:pos x="1102" y="1787"/>
                </a:cxn>
                <a:cxn ang="0">
                  <a:pos x="1097" y="1822"/>
                </a:cxn>
                <a:cxn ang="0">
                  <a:pos x="1087" y="1858"/>
                </a:cxn>
                <a:cxn ang="0">
                  <a:pos x="1071" y="1888"/>
                </a:cxn>
                <a:cxn ang="0">
                  <a:pos x="1046" y="1914"/>
                </a:cxn>
                <a:cxn ang="0">
                  <a:pos x="1021" y="1939"/>
                </a:cxn>
                <a:cxn ang="0">
                  <a:pos x="990" y="1954"/>
                </a:cxn>
                <a:cxn ang="0">
                  <a:pos x="955" y="1964"/>
                </a:cxn>
                <a:cxn ang="0">
                  <a:pos x="919" y="1969"/>
                </a:cxn>
                <a:cxn ang="0">
                  <a:pos x="919" y="1969"/>
                </a:cxn>
                <a:cxn ang="0">
                  <a:pos x="919" y="1969"/>
                </a:cxn>
                <a:cxn ang="0">
                  <a:pos x="183" y="1969"/>
                </a:cxn>
                <a:cxn ang="0">
                  <a:pos x="183" y="1969"/>
                </a:cxn>
                <a:cxn ang="0">
                  <a:pos x="148" y="1964"/>
                </a:cxn>
                <a:cxn ang="0">
                  <a:pos x="112" y="1954"/>
                </a:cxn>
                <a:cxn ang="0">
                  <a:pos x="82" y="1939"/>
                </a:cxn>
                <a:cxn ang="0">
                  <a:pos x="56" y="1914"/>
                </a:cxn>
                <a:cxn ang="0">
                  <a:pos x="31" y="1888"/>
                </a:cxn>
                <a:cxn ang="0">
                  <a:pos x="16" y="1858"/>
                </a:cxn>
                <a:cxn ang="0">
                  <a:pos x="5" y="1822"/>
                </a:cxn>
                <a:cxn ang="0">
                  <a:pos x="0" y="1787"/>
                </a:cxn>
                <a:cxn ang="0">
                  <a:pos x="0" y="1787"/>
                </a:cxn>
                <a:cxn ang="0">
                  <a:pos x="0" y="183"/>
                </a:cxn>
              </a:cxnLst>
              <a:rect l="0" t="0" r="r" b="b"/>
              <a:pathLst>
                <a:path w="1102" h="1969">
                  <a:moveTo>
                    <a:pt x="0" y="183"/>
                  </a:moveTo>
                  <a:lnTo>
                    <a:pt x="5" y="147"/>
                  </a:lnTo>
                  <a:lnTo>
                    <a:pt x="16" y="112"/>
                  </a:lnTo>
                  <a:lnTo>
                    <a:pt x="31" y="81"/>
                  </a:lnTo>
                  <a:lnTo>
                    <a:pt x="56" y="56"/>
                  </a:lnTo>
                  <a:lnTo>
                    <a:pt x="82" y="31"/>
                  </a:lnTo>
                  <a:lnTo>
                    <a:pt x="112" y="15"/>
                  </a:lnTo>
                  <a:lnTo>
                    <a:pt x="148" y="5"/>
                  </a:lnTo>
                  <a:lnTo>
                    <a:pt x="183" y="0"/>
                  </a:lnTo>
                  <a:lnTo>
                    <a:pt x="183" y="0"/>
                  </a:lnTo>
                  <a:lnTo>
                    <a:pt x="183" y="0"/>
                  </a:lnTo>
                  <a:lnTo>
                    <a:pt x="919" y="0"/>
                  </a:lnTo>
                  <a:lnTo>
                    <a:pt x="919" y="0"/>
                  </a:lnTo>
                  <a:lnTo>
                    <a:pt x="955" y="5"/>
                  </a:lnTo>
                  <a:lnTo>
                    <a:pt x="990" y="15"/>
                  </a:lnTo>
                  <a:lnTo>
                    <a:pt x="1021" y="31"/>
                  </a:lnTo>
                  <a:lnTo>
                    <a:pt x="1046" y="56"/>
                  </a:lnTo>
                  <a:lnTo>
                    <a:pt x="1071" y="81"/>
                  </a:lnTo>
                  <a:lnTo>
                    <a:pt x="1087" y="112"/>
                  </a:lnTo>
                  <a:lnTo>
                    <a:pt x="1097" y="147"/>
                  </a:lnTo>
                  <a:lnTo>
                    <a:pt x="1102" y="183"/>
                  </a:lnTo>
                  <a:lnTo>
                    <a:pt x="1102" y="183"/>
                  </a:lnTo>
                  <a:lnTo>
                    <a:pt x="1102" y="183"/>
                  </a:lnTo>
                  <a:lnTo>
                    <a:pt x="1102" y="1787"/>
                  </a:lnTo>
                  <a:lnTo>
                    <a:pt x="1102" y="1787"/>
                  </a:lnTo>
                  <a:lnTo>
                    <a:pt x="1097" y="1822"/>
                  </a:lnTo>
                  <a:lnTo>
                    <a:pt x="1087" y="1858"/>
                  </a:lnTo>
                  <a:lnTo>
                    <a:pt x="1071" y="1888"/>
                  </a:lnTo>
                  <a:lnTo>
                    <a:pt x="1046" y="1914"/>
                  </a:lnTo>
                  <a:lnTo>
                    <a:pt x="1021" y="1939"/>
                  </a:lnTo>
                  <a:lnTo>
                    <a:pt x="990" y="1954"/>
                  </a:lnTo>
                  <a:lnTo>
                    <a:pt x="955" y="1964"/>
                  </a:lnTo>
                  <a:lnTo>
                    <a:pt x="919" y="1969"/>
                  </a:lnTo>
                  <a:lnTo>
                    <a:pt x="919" y="1969"/>
                  </a:lnTo>
                  <a:lnTo>
                    <a:pt x="919" y="1969"/>
                  </a:lnTo>
                  <a:lnTo>
                    <a:pt x="183" y="1969"/>
                  </a:lnTo>
                  <a:lnTo>
                    <a:pt x="183" y="1969"/>
                  </a:lnTo>
                  <a:lnTo>
                    <a:pt x="148" y="1964"/>
                  </a:lnTo>
                  <a:lnTo>
                    <a:pt x="112" y="1954"/>
                  </a:lnTo>
                  <a:lnTo>
                    <a:pt x="82" y="1939"/>
                  </a:lnTo>
                  <a:lnTo>
                    <a:pt x="56" y="1914"/>
                  </a:lnTo>
                  <a:lnTo>
                    <a:pt x="31" y="1888"/>
                  </a:lnTo>
                  <a:lnTo>
                    <a:pt x="16" y="1858"/>
                  </a:lnTo>
                  <a:lnTo>
                    <a:pt x="5" y="1822"/>
                  </a:lnTo>
                  <a:lnTo>
                    <a:pt x="0" y="1787"/>
                  </a:lnTo>
                  <a:lnTo>
                    <a:pt x="0" y="1787"/>
                  </a:lnTo>
                  <a:lnTo>
                    <a:pt x="0" y="183"/>
                  </a:lnTo>
                  <a:close/>
                </a:path>
              </a:pathLst>
            </a:custGeom>
            <a:solidFill>
              <a:srgbClr val="CC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1" name="Freeform 13"/>
            <p:cNvSpPr>
              <a:spLocks noEditPoints="1"/>
            </p:cNvSpPr>
            <p:nvPr/>
          </p:nvSpPr>
          <p:spPr bwMode="auto">
            <a:xfrm>
              <a:off x="1093" y="1790"/>
              <a:ext cx="1117" cy="1985"/>
            </a:xfrm>
            <a:custGeom>
              <a:avLst/>
              <a:gdLst/>
              <a:ahLst/>
              <a:cxnLst>
                <a:cxn ang="0">
                  <a:pos x="0" y="152"/>
                </a:cxn>
                <a:cxn ang="0">
                  <a:pos x="16" y="112"/>
                </a:cxn>
                <a:cxn ang="0">
                  <a:pos x="56" y="56"/>
                </a:cxn>
                <a:cxn ang="0">
                  <a:pos x="82" y="30"/>
                </a:cxn>
                <a:cxn ang="0">
                  <a:pos x="153" y="0"/>
                </a:cxn>
                <a:cxn ang="0">
                  <a:pos x="188" y="0"/>
                </a:cxn>
                <a:cxn ang="0">
                  <a:pos x="960" y="0"/>
                </a:cxn>
                <a:cxn ang="0">
                  <a:pos x="1000" y="15"/>
                </a:cxn>
                <a:cxn ang="0">
                  <a:pos x="1056" y="56"/>
                </a:cxn>
                <a:cxn ang="0">
                  <a:pos x="1081" y="81"/>
                </a:cxn>
                <a:cxn ang="0">
                  <a:pos x="1112" y="152"/>
                </a:cxn>
                <a:cxn ang="0">
                  <a:pos x="1117" y="1792"/>
                </a:cxn>
                <a:cxn ang="0">
                  <a:pos x="1102" y="1863"/>
                </a:cxn>
                <a:cxn ang="0">
                  <a:pos x="1081" y="1898"/>
                </a:cxn>
                <a:cxn ang="0">
                  <a:pos x="1031" y="1949"/>
                </a:cxn>
                <a:cxn ang="0">
                  <a:pos x="995" y="1969"/>
                </a:cxn>
                <a:cxn ang="0">
                  <a:pos x="924" y="1985"/>
                </a:cxn>
                <a:cxn ang="0">
                  <a:pos x="153" y="1980"/>
                </a:cxn>
                <a:cxn ang="0">
                  <a:pos x="82" y="1949"/>
                </a:cxn>
                <a:cxn ang="0">
                  <a:pos x="56" y="1924"/>
                </a:cxn>
                <a:cxn ang="0">
                  <a:pos x="16" y="1868"/>
                </a:cxn>
                <a:cxn ang="0">
                  <a:pos x="0" y="1827"/>
                </a:cxn>
                <a:cxn ang="0">
                  <a:pos x="0" y="188"/>
                </a:cxn>
                <a:cxn ang="0">
                  <a:pos x="16" y="1827"/>
                </a:cxn>
                <a:cxn ang="0">
                  <a:pos x="26" y="1858"/>
                </a:cxn>
                <a:cxn ang="0">
                  <a:pos x="66" y="1919"/>
                </a:cxn>
                <a:cxn ang="0">
                  <a:pos x="92" y="1939"/>
                </a:cxn>
                <a:cxn ang="0">
                  <a:pos x="153" y="1964"/>
                </a:cxn>
                <a:cxn ang="0">
                  <a:pos x="924" y="1969"/>
                </a:cxn>
                <a:cxn ang="0">
                  <a:pos x="995" y="1954"/>
                </a:cxn>
                <a:cxn ang="0">
                  <a:pos x="1021" y="1939"/>
                </a:cxn>
                <a:cxn ang="0">
                  <a:pos x="1071" y="1888"/>
                </a:cxn>
                <a:cxn ang="0">
                  <a:pos x="1087" y="1863"/>
                </a:cxn>
                <a:cxn ang="0">
                  <a:pos x="1102" y="1792"/>
                </a:cxn>
                <a:cxn ang="0">
                  <a:pos x="1097" y="152"/>
                </a:cxn>
                <a:cxn ang="0">
                  <a:pos x="1071" y="91"/>
                </a:cxn>
                <a:cxn ang="0">
                  <a:pos x="1051" y="66"/>
                </a:cxn>
                <a:cxn ang="0">
                  <a:pos x="990" y="25"/>
                </a:cxn>
                <a:cxn ang="0">
                  <a:pos x="960" y="15"/>
                </a:cxn>
                <a:cxn ang="0">
                  <a:pos x="188" y="15"/>
                </a:cxn>
                <a:cxn ang="0">
                  <a:pos x="153" y="15"/>
                </a:cxn>
                <a:cxn ang="0">
                  <a:pos x="92" y="46"/>
                </a:cxn>
                <a:cxn ang="0">
                  <a:pos x="66" y="66"/>
                </a:cxn>
                <a:cxn ang="0">
                  <a:pos x="26" y="122"/>
                </a:cxn>
                <a:cxn ang="0">
                  <a:pos x="16" y="152"/>
                </a:cxn>
                <a:cxn ang="0">
                  <a:pos x="16" y="1792"/>
                </a:cxn>
              </a:cxnLst>
              <a:rect l="0" t="0" r="r" b="b"/>
              <a:pathLst>
                <a:path w="1117" h="1985">
                  <a:moveTo>
                    <a:pt x="0" y="188"/>
                  </a:moveTo>
                  <a:lnTo>
                    <a:pt x="0" y="167"/>
                  </a:lnTo>
                  <a:lnTo>
                    <a:pt x="0" y="152"/>
                  </a:lnTo>
                  <a:lnTo>
                    <a:pt x="0" y="152"/>
                  </a:lnTo>
                  <a:lnTo>
                    <a:pt x="16" y="117"/>
                  </a:lnTo>
                  <a:lnTo>
                    <a:pt x="16" y="112"/>
                  </a:lnTo>
                  <a:lnTo>
                    <a:pt x="31" y="81"/>
                  </a:lnTo>
                  <a:lnTo>
                    <a:pt x="31" y="81"/>
                  </a:lnTo>
                  <a:lnTo>
                    <a:pt x="56" y="56"/>
                  </a:lnTo>
                  <a:lnTo>
                    <a:pt x="56" y="56"/>
                  </a:lnTo>
                  <a:lnTo>
                    <a:pt x="82" y="30"/>
                  </a:lnTo>
                  <a:lnTo>
                    <a:pt x="82" y="30"/>
                  </a:lnTo>
                  <a:lnTo>
                    <a:pt x="112" y="15"/>
                  </a:lnTo>
                  <a:lnTo>
                    <a:pt x="117" y="15"/>
                  </a:lnTo>
                  <a:lnTo>
                    <a:pt x="153" y="0"/>
                  </a:lnTo>
                  <a:lnTo>
                    <a:pt x="153" y="0"/>
                  </a:lnTo>
                  <a:lnTo>
                    <a:pt x="168" y="0"/>
                  </a:lnTo>
                  <a:lnTo>
                    <a:pt x="188" y="0"/>
                  </a:lnTo>
                  <a:lnTo>
                    <a:pt x="924" y="0"/>
                  </a:lnTo>
                  <a:lnTo>
                    <a:pt x="944" y="0"/>
                  </a:lnTo>
                  <a:lnTo>
                    <a:pt x="960" y="0"/>
                  </a:lnTo>
                  <a:lnTo>
                    <a:pt x="965" y="0"/>
                  </a:lnTo>
                  <a:lnTo>
                    <a:pt x="995" y="15"/>
                  </a:lnTo>
                  <a:lnTo>
                    <a:pt x="1000" y="15"/>
                  </a:lnTo>
                  <a:lnTo>
                    <a:pt x="1031" y="30"/>
                  </a:lnTo>
                  <a:lnTo>
                    <a:pt x="1031" y="30"/>
                  </a:lnTo>
                  <a:lnTo>
                    <a:pt x="1056" y="56"/>
                  </a:lnTo>
                  <a:lnTo>
                    <a:pt x="1061" y="56"/>
                  </a:lnTo>
                  <a:lnTo>
                    <a:pt x="1081" y="81"/>
                  </a:lnTo>
                  <a:lnTo>
                    <a:pt x="1081" y="81"/>
                  </a:lnTo>
                  <a:lnTo>
                    <a:pt x="1102" y="112"/>
                  </a:lnTo>
                  <a:lnTo>
                    <a:pt x="1102" y="117"/>
                  </a:lnTo>
                  <a:lnTo>
                    <a:pt x="1112" y="152"/>
                  </a:lnTo>
                  <a:lnTo>
                    <a:pt x="1112" y="167"/>
                  </a:lnTo>
                  <a:lnTo>
                    <a:pt x="1117" y="188"/>
                  </a:lnTo>
                  <a:lnTo>
                    <a:pt x="1117" y="1792"/>
                  </a:lnTo>
                  <a:lnTo>
                    <a:pt x="1112" y="1812"/>
                  </a:lnTo>
                  <a:lnTo>
                    <a:pt x="1112" y="1827"/>
                  </a:lnTo>
                  <a:lnTo>
                    <a:pt x="1102" y="1863"/>
                  </a:lnTo>
                  <a:lnTo>
                    <a:pt x="1102" y="1868"/>
                  </a:lnTo>
                  <a:lnTo>
                    <a:pt x="1081" y="1898"/>
                  </a:lnTo>
                  <a:lnTo>
                    <a:pt x="1081" y="1898"/>
                  </a:lnTo>
                  <a:lnTo>
                    <a:pt x="1061" y="1924"/>
                  </a:lnTo>
                  <a:lnTo>
                    <a:pt x="1056" y="1929"/>
                  </a:lnTo>
                  <a:lnTo>
                    <a:pt x="1031" y="1949"/>
                  </a:lnTo>
                  <a:lnTo>
                    <a:pt x="1031" y="1949"/>
                  </a:lnTo>
                  <a:lnTo>
                    <a:pt x="1000" y="1969"/>
                  </a:lnTo>
                  <a:lnTo>
                    <a:pt x="995" y="1969"/>
                  </a:lnTo>
                  <a:lnTo>
                    <a:pt x="965" y="1980"/>
                  </a:lnTo>
                  <a:lnTo>
                    <a:pt x="944" y="1980"/>
                  </a:lnTo>
                  <a:lnTo>
                    <a:pt x="924" y="1985"/>
                  </a:lnTo>
                  <a:lnTo>
                    <a:pt x="188" y="1985"/>
                  </a:lnTo>
                  <a:lnTo>
                    <a:pt x="168" y="1980"/>
                  </a:lnTo>
                  <a:lnTo>
                    <a:pt x="153" y="1980"/>
                  </a:lnTo>
                  <a:lnTo>
                    <a:pt x="117" y="1969"/>
                  </a:lnTo>
                  <a:lnTo>
                    <a:pt x="112" y="1969"/>
                  </a:lnTo>
                  <a:lnTo>
                    <a:pt x="82" y="1949"/>
                  </a:lnTo>
                  <a:lnTo>
                    <a:pt x="82" y="1949"/>
                  </a:lnTo>
                  <a:lnTo>
                    <a:pt x="56" y="1929"/>
                  </a:lnTo>
                  <a:lnTo>
                    <a:pt x="56" y="1924"/>
                  </a:lnTo>
                  <a:lnTo>
                    <a:pt x="31" y="1898"/>
                  </a:lnTo>
                  <a:lnTo>
                    <a:pt x="31" y="1898"/>
                  </a:lnTo>
                  <a:lnTo>
                    <a:pt x="16" y="1868"/>
                  </a:lnTo>
                  <a:lnTo>
                    <a:pt x="16" y="1863"/>
                  </a:lnTo>
                  <a:lnTo>
                    <a:pt x="0" y="1832"/>
                  </a:lnTo>
                  <a:lnTo>
                    <a:pt x="0" y="1827"/>
                  </a:lnTo>
                  <a:lnTo>
                    <a:pt x="0" y="1812"/>
                  </a:lnTo>
                  <a:lnTo>
                    <a:pt x="0" y="1792"/>
                  </a:lnTo>
                  <a:lnTo>
                    <a:pt x="0" y="188"/>
                  </a:lnTo>
                  <a:close/>
                  <a:moveTo>
                    <a:pt x="16" y="1792"/>
                  </a:moveTo>
                  <a:lnTo>
                    <a:pt x="16" y="1807"/>
                  </a:lnTo>
                  <a:lnTo>
                    <a:pt x="16" y="1827"/>
                  </a:lnTo>
                  <a:lnTo>
                    <a:pt x="16" y="1827"/>
                  </a:lnTo>
                  <a:lnTo>
                    <a:pt x="26" y="1863"/>
                  </a:lnTo>
                  <a:lnTo>
                    <a:pt x="26" y="1858"/>
                  </a:lnTo>
                  <a:lnTo>
                    <a:pt x="46" y="1888"/>
                  </a:lnTo>
                  <a:lnTo>
                    <a:pt x="41" y="1888"/>
                  </a:lnTo>
                  <a:lnTo>
                    <a:pt x="66" y="1919"/>
                  </a:lnTo>
                  <a:lnTo>
                    <a:pt x="66" y="1914"/>
                  </a:lnTo>
                  <a:lnTo>
                    <a:pt x="92" y="1939"/>
                  </a:lnTo>
                  <a:lnTo>
                    <a:pt x="92" y="1939"/>
                  </a:lnTo>
                  <a:lnTo>
                    <a:pt x="122" y="1954"/>
                  </a:lnTo>
                  <a:lnTo>
                    <a:pt x="122" y="1954"/>
                  </a:lnTo>
                  <a:lnTo>
                    <a:pt x="153" y="1964"/>
                  </a:lnTo>
                  <a:lnTo>
                    <a:pt x="173" y="1964"/>
                  </a:lnTo>
                  <a:lnTo>
                    <a:pt x="188" y="1969"/>
                  </a:lnTo>
                  <a:lnTo>
                    <a:pt x="924" y="1969"/>
                  </a:lnTo>
                  <a:lnTo>
                    <a:pt x="939" y="1964"/>
                  </a:lnTo>
                  <a:lnTo>
                    <a:pt x="960" y="1964"/>
                  </a:lnTo>
                  <a:lnTo>
                    <a:pt x="995" y="1954"/>
                  </a:lnTo>
                  <a:lnTo>
                    <a:pt x="990" y="1954"/>
                  </a:lnTo>
                  <a:lnTo>
                    <a:pt x="1021" y="1939"/>
                  </a:lnTo>
                  <a:lnTo>
                    <a:pt x="1021" y="1939"/>
                  </a:lnTo>
                  <a:lnTo>
                    <a:pt x="1051" y="1914"/>
                  </a:lnTo>
                  <a:lnTo>
                    <a:pt x="1046" y="1919"/>
                  </a:lnTo>
                  <a:lnTo>
                    <a:pt x="1071" y="1888"/>
                  </a:lnTo>
                  <a:lnTo>
                    <a:pt x="1071" y="1888"/>
                  </a:lnTo>
                  <a:lnTo>
                    <a:pt x="1087" y="1858"/>
                  </a:lnTo>
                  <a:lnTo>
                    <a:pt x="1087" y="1863"/>
                  </a:lnTo>
                  <a:lnTo>
                    <a:pt x="1097" y="1827"/>
                  </a:lnTo>
                  <a:lnTo>
                    <a:pt x="1097" y="1812"/>
                  </a:lnTo>
                  <a:lnTo>
                    <a:pt x="1102" y="1792"/>
                  </a:lnTo>
                  <a:lnTo>
                    <a:pt x="1102" y="188"/>
                  </a:lnTo>
                  <a:lnTo>
                    <a:pt x="1097" y="173"/>
                  </a:lnTo>
                  <a:lnTo>
                    <a:pt x="1097" y="152"/>
                  </a:lnTo>
                  <a:lnTo>
                    <a:pt x="1087" y="122"/>
                  </a:lnTo>
                  <a:lnTo>
                    <a:pt x="1087" y="122"/>
                  </a:lnTo>
                  <a:lnTo>
                    <a:pt x="1071" y="91"/>
                  </a:lnTo>
                  <a:lnTo>
                    <a:pt x="1071" y="91"/>
                  </a:lnTo>
                  <a:lnTo>
                    <a:pt x="1046" y="66"/>
                  </a:lnTo>
                  <a:lnTo>
                    <a:pt x="1051" y="66"/>
                  </a:lnTo>
                  <a:lnTo>
                    <a:pt x="1021" y="41"/>
                  </a:lnTo>
                  <a:lnTo>
                    <a:pt x="1021" y="46"/>
                  </a:lnTo>
                  <a:lnTo>
                    <a:pt x="990" y="25"/>
                  </a:lnTo>
                  <a:lnTo>
                    <a:pt x="995" y="25"/>
                  </a:lnTo>
                  <a:lnTo>
                    <a:pt x="960" y="15"/>
                  </a:lnTo>
                  <a:lnTo>
                    <a:pt x="960" y="15"/>
                  </a:lnTo>
                  <a:lnTo>
                    <a:pt x="944" y="15"/>
                  </a:lnTo>
                  <a:lnTo>
                    <a:pt x="924" y="15"/>
                  </a:lnTo>
                  <a:lnTo>
                    <a:pt x="188" y="15"/>
                  </a:lnTo>
                  <a:lnTo>
                    <a:pt x="173" y="15"/>
                  </a:lnTo>
                  <a:lnTo>
                    <a:pt x="153" y="15"/>
                  </a:lnTo>
                  <a:lnTo>
                    <a:pt x="153" y="15"/>
                  </a:lnTo>
                  <a:lnTo>
                    <a:pt x="122" y="25"/>
                  </a:lnTo>
                  <a:lnTo>
                    <a:pt x="122" y="25"/>
                  </a:lnTo>
                  <a:lnTo>
                    <a:pt x="92" y="46"/>
                  </a:lnTo>
                  <a:lnTo>
                    <a:pt x="92" y="41"/>
                  </a:lnTo>
                  <a:lnTo>
                    <a:pt x="66" y="66"/>
                  </a:lnTo>
                  <a:lnTo>
                    <a:pt x="66" y="66"/>
                  </a:lnTo>
                  <a:lnTo>
                    <a:pt x="41" y="91"/>
                  </a:lnTo>
                  <a:lnTo>
                    <a:pt x="46" y="91"/>
                  </a:lnTo>
                  <a:lnTo>
                    <a:pt x="26" y="122"/>
                  </a:lnTo>
                  <a:lnTo>
                    <a:pt x="26" y="122"/>
                  </a:lnTo>
                  <a:lnTo>
                    <a:pt x="16" y="152"/>
                  </a:lnTo>
                  <a:lnTo>
                    <a:pt x="16" y="152"/>
                  </a:lnTo>
                  <a:lnTo>
                    <a:pt x="16" y="173"/>
                  </a:lnTo>
                  <a:lnTo>
                    <a:pt x="16" y="188"/>
                  </a:lnTo>
                  <a:lnTo>
                    <a:pt x="16" y="1792"/>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2" name="Rectangle 14"/>
            <p:cNvSpPr>
              <a:spLocks noChangeArrowheads="1"/>
            </p:cNvSpPr>
            <p:nvPr/>
          </p:nvSpPr>
          <p:spPr bwMode="auto">
            <a:xfrm>
              <a:off x="1205" y="1887"/>
              <a:ext cx="929"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000000"/>
                  </a:solidFill>
                  <a:effectLst/>
                  <a:latin typeface="ＭＳ Ｐゴシック" pitchFamily="50" charset="-128"/>
                  <a:ea typeface="ＭＳ Ｐゴシック" pitchFamily="50" charset="-128"/>
                </a:rPr>
                <a:t>過去に発生した地震・</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63" name="Rectangle 15"/>
            <p:cNvSpPr>
              <a:spLocks noChangeArrowheads="1"/>
            </p:cNvSpPr>
            <p:nvPr/>
          </p:nvSpPr>
          <p:spPr bwMode="auto">
            <a:xfrm>
              <a:off x="1281" y="1993"/>
              <a:ext cx="766"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000000"/>
                  </a:solidFill>
                  <a:effectLst/>
                  <a:latin typeface="ＭＳ Ｐゴシック" pitchFamily="50" charset="-128"/>
                  <a:ea typeface="ＭＳ Ｐゴシック" pitchFamily="50" charset="-128"/>
                </a:rPr>
                <a:t>津波・災害の記録</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64" name="Freeform 16"/>
            <p:cNvSpPr>
              <a:spLocks/>
            </p:cNvSpPr>
            <p:nvPr/>
          </p:nvSpPr>
          <p:spPr bwMode="auto">
            <a:xfrm>
              <a:off x="2266" y="2313"/>
              <a:ext cx="1066" cy="1451"/>
            </a:xfrm>
            <a:custGeom>
              <a:avLst/>
              <a:gdLst/>
              <a:ahLst/>
              <a:cxnLst>
                <a:cxn ang="0">
                  <a:pos x="0" y="177"/>
                </a:cxn>
                <a:cxn ang="0">
                  <a:pos x="5" y="142"/>
                </a:cxn>
                <a:cxn ang="0">
                  <a:pos x="15" y="106"/>
                </a:cxn>
                <a:cxn ang="0">
                  <a:pos x="30" y="76"/>
                </a:cxn>
                <a:cxn ang="0">
                  <a:pos x="51" y="51"/>
                </a:cxn>
                <a:cxn ang="0">
                  <a:pos x="76" y="30"/>
                </a:cxn>
                <a:cxn ang="0">
                  <a:pos x="106" y="15"/>
                </a:cxn>
                <a:cxn ang="0">
                  <a:pos x="142" y="5"/>
                </a:cxn>
                <a:cxn ang="0">
                  <a:pos x="177" y="0"/>
                </a:cxn>
                <a:cxn ang="0">
                  <a:pos x="177" y="0"/>
                </a:cxn>
                <a:cxn ang="0">
                  <a:pos x="177" y="0"/>
                </a:cxn>
                <a:cxn ang="0">
                  <a:pos x="888" y="0"/>
                </a:cxn>
                <a:cxn ang="0">
                  <a:pos x="888" y="0"/>
                </a:cxn>
                <a:cxn ang="0">
                  <a:pos x="924" y="5"/>
                </a:cxn>
                <a:cxn ang="0">
                  <a:pos x="959" y="15"/>
                </a:cxn>
                <a:cxn ang="0">
                  <a:pos x="990" y="30"/>
                </a:cxn>
                <a:cxn ang="0">
                  <a:pos x="1015" y="51"/>
                </a:cxn>
                <a:cxn ang="0">
                  <a:pos x="1035" y="76"/>
                </a:cxn>
                <a:cxn ang="0">
                  <a:pos x="1051" y="106"/>
                </a:cxn>
                <a:cxn ang="0">
                  <a:pos x="1061" y="142"/>
                </a:cxn>
                <a:cxn ang="0">
                  <a:pos x="1066" y="177"/>
                </a:cxn>
                <a:cxn ang="0">
                  <a:pos x="1066" y="177"/>
                </a:cxn>
                <a:cxn ang="0">
                  <a:pos x="1066" y="177"/>
                </a:cxn>
                <a:cxn ang="0">
                  <a:pos x="1066" y="1274"/>
                </a:cxn>
                <a:cxn ang="0">
                  <a:pos x="1066" y="1274"/>
                </a:cxn>
                <a:cxn ang="0">
                  <a:pos x="1061" y="1309"/>
                </a:cxn>
                <a:cxn ang="0">
                  <a:pos x="1051" y="1345"/>
                </a:cxn>
                <a:cxn ang="0">
                  <a:pos x="1035" y="1375"/>
                </a:cxn>
                <a:cxn ang="0">
                  <a:pos x="1015" y="1401"/>
                </a:cxn>
                <a:cxn ang="0">
                  <a:pos x="990" y="1421"/>
                </a:cxn>
                <a:cxn ang="0">
                  <a:pos x="959" y="1436"/>
                </a:cxn>
                <a:cxn ang="0">
                  <a:pos x="924" y="1446"/>
                </a:cxn>
                <a:cxn ang="0">
                  <a:pos x="888" y="1451"/>
                </a:cxn>
                <a:cxn ang="0">
                  <a:pos x="888" y="1451"/>
                </a:cxn>
                <a:cxn ang="0">
                  <a:pos x="888" y="1451"/>
                </a:cxn>
                <a:cxn ang="0">
                  <a:pos x="177" y="1451"/>
                </a:cxn>
                <a:cxn ang="0">
                  <a:pos x="177" y="1451"/>
                </a:cxn>
                <a:cxn ang="0">
                  <a:pos x="142" y="1446"/>
                </a:cxn>
                <a:cxn ang="0">
                  <a:pos x="106" y="1436"/>
                </a:cxn>
                <a:cxn ang="0">
                  <a:pos x="76" y="1421"/>
                </a:cxn>
                <a:cxn ang="0">
                  <a:pos x="51" y="1401"/>
                </a:cxn>
                <a:cxn ang="0">
                  <a:pos x="30" y="1375"/>
                </a:cxn>
                <a:cxn ang="0">
                  <a:pos x="15" y="1345"/>
                </a:cxn>
                <a:cxn ang="0">
                  <a:pos x="5" y="1309"/>
                </a:cxn>
                <a:cxn ang="0">
                  <a:pos x="0" y="1274"/>
                </a:cxn>
                <a:cxn ang="0">
                  <a:pos x="0" y="1274"/>
                </a:cxn>
                <a:cxn ang="0">
                  <a:pos x="0" y="177"/>
                </a:cxn>
              </a:cxnLst>
              <a:rect l="0" t="0" r="r" b="b"/>
              <a:pathLst>
                <a:path w="1066" h="1451">
                  <a:moveTo>
                    <a:pt x="0" y="177"/>
                  </a:moveTo>
                  <a:lnTo>
                    <a:pt x="5" y="142"/>
                  </a:lnTo>
                  <a:lnTo>
                    <a:pt x="15" y="106"/>
                  </a:lnTo>
                  <a:lnTo>
                    <a:pt x="30" y="76"/>
                  </a:lnTo>
                  <a:lnTo>
                    <a:pt x="51" y="51"/>
                  </a:lnTo>
                  <a:lnTo>
                    <a:pt x="76" y="30"/>
                  </a:lnTo>
                  <a:lnTo>
                    <a:pt x="106" y="15"/>
                  </a:lnTo>
                  <a:lnTo>
                    <a:pt x="142" y="5"/>
                  </a:lnTo>
                  <a:lnTo>
                    <a:pt x="177" y="0"/>
                  </a:lnTo>
                  <a:lnTo>
                    <a:pt x="177" y="0"/>
                  </a:lnTo>
                  <a:lnTo>
                    <a:pt x="177" y="0"/>
                  </a:lnTo>
                  <a:lnTo>
                    <a:pt x="888" y="0"/>
                  </a:lnTo>
                  <a:lnTo>
                    <a:pt x="888" y="0"/>
                  </a:lnTo>
                  <a:lnTo>
                    <a:pt x="924" y="5"/>
                  </a:lnTo>
                  <a:lnTo>
                    <a:pt x="959" y="15"/>
                  </a:lnTo>
                  <a:lnTo>
                    <a:pt x="990" y="30"/>
                  </a:lnTo>
                  <a:lnTo>
                    <a:pt x="1015" y="51"/>
                  </a:lnTo>
                  <a:lnTo>
                    <a:pt x="1035" y="76"/>
                  </a:lnTo>
                  <a:lnTo>
                    <a:pt x="1051" y="106"/>
                  </a:lnTo>
                  <a:lnTo>
                    <a:pt x="1061" y="142"/>
                  </a:lnTo>
                  <a:lnTo>
                    <a:pt x="1066" y="177"/>
                  </a:lnTo>
                  <a:lnTo>
                    <a:pt x="1066" y="177"/>
                  </a:lnTo>
                  <a:lnTo>
                    <a:pt x="1066" y="177"/>
                  </a:lnTo>
                  <a:lnTo>
                    <a:pt x="1066" y="1274"/>
                  </a:lnTo>
                  <a:lnTo>
                    <a:pt x="1066" y="1274"/>
                  </a:lnTo>
                  <a:lnTo>
                    <a:pt x="1061" y="1309"/>
                  </a:lnTo>
                  <a:lnTo>
                    <a:pt x="1051" y="1345"/>
                  </a:lnTo>
                  <a:lnTo>
                    <a:pt x="1035" y="1375"/>
                  </a:lnTo>
                  <a:lnTo>
                    <a:pt x="1015" y="1401"/>
                  </a:lnTo>
                  <a:lnTo>
                    <a:pt x="990" y="1421"/>
                  </a:lnTo>
                  <a:lnTo>
                    <a:pt x="959" y="1436"/>
                  </a:lnTo>
                  <a:lnTo>
                    <a:pt x="924" y="1446"/>
                  </a:lnTo>
                  <a:lnTo>
                    <a:pt x="888" y="1451"/>
                  </a:lnTo>
                  <a:lnTo>
                    <a:pt x="888" y="1451"/>
                  </a:lnTo>
                  <a:lnTo>
                    <a:pt x="888" y="1451"/>
                  </a:lnTo>
                  <a:lnTo>
                    <a:pt x="177" y="1451"/>
                  </a:lnTo>
                  <a:lnTo>
                    <a:pt x="177" y="1451"/>
                  </a:lnTo>
                  <a:lnTo>
                    <a:pt x="142" y="1446"/>
                  </a:lnTo>
                  <a:lnTo>
                    <a:pt x="106" y="1436"/>
                  </a:lnTo>
                  <a:lnTo>
                    <a:pt x="76" y="1421"/>
                  </a:lnTo>
                  <a:lnTo>
                    <a:pt x="51" y="1401"/>
                  </a:lnTo>
                  <a:lnTo>
                    <a:pt x="30" y="1375"/>
                  </a:lnTo>
                  <a:lnTo>
                    <a:pt x="15" y="1345"/>
                  </a:lnTo>
                  <a:lnTo>
                    <a:pt x="5" y="1309"/>
                  </a:lnTo>
                  <a:lnTo>
                    <a:pt x="0" y="1274"/>
                  </a:lnTo>
                  <a:lnTo>
                    <a:pt x="0" y="1274"/>
                  </a:lnTo>
                  <a:lnTo>
                    <a:pt x="0" y="177"/>
                  </a:lnTo>
                  <a:close/>
                </a:path>
              </a:pathLst>
            </a:custGeom>
            <a:solidFill>
              <a:srgbClr val="66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5" name="Freeform 17"/>
            <p:cNvSpPr>
              <a:spLocks noEditPoints="1"/>
            </p:cNvSpPr>
            <p:nvPr/>
          </p:nvSpPr>
          <p:spPr bwMode="auto">
            <a:xfrm>
              <a:off x="2261" y="2308"/>
              <a:ext cx="1081" cy="1467"/>
            </a:xfrm>
            <a:custGeom>
              <a:avLst/>
              <a:gdLst/>
              <a:ahLst/>
              <a:cxnLst>
                <a:cxn ang="0">
                  <a:pos x="0" y="147"/>
                </a:cxn>
                <a:cxn ang="0">
                  <a:pos x="30" y="81"/>
                </a:cxn>
                <a:cxn ang="0">
                  <a:pos x="51" y="50"/>
                </a:cxn>
                <a:cxn ang="0">
                  <a:pos x="111" y="10"/>
                </a:cxn>
                <a:cxn ang="0">
                  <a:pos x="147" y="0"/>
                </a:cxn>
                <a:cxn ang="0">
                  <a:pos x="929" y="0"/>
                </a:cxn>
                <a:cxn ang="0">
                  <a:pos x="964" y="10"/>
                </a:cxn>
                <a:cxn ang="0">
                  <a:pos x="1025" y="50"/>
                </a:cxn>
                <a:cxn ang="0">
                  <a:pos x="1045" y="81"/>
                </a:cxn>
                <a:cxn ang="0">
                  <a:pos x="1076" y="147"/>
                </a:cxn>
                <a:cxn ang="0">
                  <a:pos x="1081" y="1279"/>
                </a:cxn>
                <a:cxn ang="0">
                  <a:pos x="1066" y="1350"/>
                </a:cxn>
                <a:cxn ang="0">
                  <a:pos x="1045" y="1385"/>
                </a:cxn>
                <a:cxn ang="0">
                  <a:pos x="1000" y="1431"/>
                </a:cxn>
                <a:cxn ang="0">
                  <a:pos x="964" y="1451"/>
                </a:cxn>
                <a:cxn ang="0">
                  <a:pos x="893" y="1467"/>
                </a:cxn>
                <a:cxn ang="0">
                  <a:pos x="147" y="1462"/>
                </a:cxn>
                <a:cxn ang="0">
                  <a:pos x="81" y="1431"/>
                </a:cxn>
                <a:cxn ang="0">
                  <a:pos x="51" y="1411"/>
                </a:cxn>
                <a:cxn ang="0">
                  <a:pos x="10" y="1350"/>
                </a:cxn>
                <a:cxn ang="0">
                  <a:pos x="0" y="1314"/>
                </a:cxn>
                <a:cxn ang="0">
                  <a:pos x="15" y="1279"/>
                </a:cxn>
                <a:cxn ang="0">
                  <a:pos x="25" y="1345"/>
                </a:cxn>
                <a:cxn ang="0">
                  <a:pos x="40" y="1375"/>
                </a:cxn>
                <a:cxn ang="0">
                  <a:pos x="86" y="1421"/>
                </a:cxn>
                <a:cxn ang="0">
                  <a:pos x="116" y="1436"/>
                </a:cxn>
                <a:cxn ang="0">
                  <a:pos x="182" y="1451"/>
                </a:cxn>
                <a:cxn ang="0">
                  <a:pos x="929" y="1446"/>
                </a:cxn>
                <a:cxn ang="0">
                  <a:pos x="990" y="1421"/>
                </a:cxn>
                <a:cxn ang="0">
                  <a:pos x="1015" y="1401"/>
                </a:cxn>
                <a:cxn ang="0">
                  <a:pos x="1050" y="1345"/>
                </a:cxn>
                <a:cxn ang="0">
                  <a:pos x="1061" y="1314"/>
                </a:cxn>
                <a:cxn ang="0">
                  <a:pos x="1061" y="147"/>
                </a:cxn>
                <a:cxn ang="0">
                  <a:pos x="1050" y="116"/>
                </a:cxn>
                <a:cxn ang="0">
                  <a:pos x="1015" y="61"/>
                </a:cxn>
                <a:cxn ang="0">
                  <a:pos x="990" y="40"/>
                </a:cxn>
                <a:cxn ang="0">
                  <a:pos x="929" y="15"/>
                </a:cxn>
                <a:cxn ang="0">
                  <a:pos x="182" y="15"/>
                </a:cxn>
                <a:cxn ang="0">
                  <a:pos x="116" y="25"/>
                </a:cxn>
                <a:cxn ang="0">
                  <a:pos x="86" y="40"/>
                </a:cxn>
                <a:cxn ang="0">
                  <a:pos x="40" y="86"/>
                </a:cxn>
                <a:cxn ang="0">
                  <a:pos x="25" y="116"/>
                </a:cxn>
                <a:cxn ang="0">
                  <a:pos x="15" y="182"/>
                </a:cxn>
              </a:cxnLst>
              <a:rect l="0" t="0" r="r" b="b"/>
              <a:pathLst>
                <a:path w="1081" h="1467">
                  <a:moveTo>
                    <a:pt x="0" y="182"/>
                  </a:moveTo>
                  <a:lnTo>
                    <a:pt x="0" y="147"/>
                  </a:lnTo>
                  <a:lnTo>
                    <a:pt x="0" y="147"/>
                  </a:lnTo>
                  <a:lnTo>
                    <a:pt x="10" y="111"/>
                  </a:lnTo>
                  <a:lnTo>
                    <a:pt x="10" y="111"/>
                  </a:lnTo>
                  <a:lnTo>
                    <a:pt x="30" y="81"/>
                  </a:lnTo>
                  <a:lnTo>
                    <a:pt x="30" y="81"/>
                  </a:lnTo>
                  <a:lnTo>
                    <a:pt x="51" y="50"/>
                  </a:lnTo>
                  <a:lnTo>
                    <a:pt x="51" y="50"/>
                  </a:lnTo>
                  <a:lnTo>
                    <a:pt x="81" y="30"/>
                  </a:lnTo>
                  <a:lnTo>
                    <a:pt x="81" y="30"/>
                  </a:lnTo>
                  <a:lnTo>
                    <a:pt x="111" y="10"/>
                  </a:lnTo>
                  <a:lnTo>
                    <a:pt x="111" y="10"/>
                  </a:lnTo>
                  <a:lnTo>
                    <a:pt x="147" y="0"/>
                  </a:lnTo>
                  <a:lnTo>
                    <a:pt x="147" y="0"/>
                  </a:lnTo>
                  <a:lnTo>
                    <a:pt x="182" y="0"/>
                  </a:lnTo>
                  <a:lnTo>
                    <a:pt x="893" y="0"/>
                  </a:lnTo>
                  <a:lnTo>
                    <a:pt x="929" y="0"/>
                  </a:lnTo>
                  <a:lnTo>
                    <a:pt x="934" y="0"/>
                  </a:lnTo>
                  <a:lnTo>
                    <a:pt x="964" y="10"/>
                  </a:lnTo>
                  <a:lnTo>
                    <a:pt x="964" y="10"/>
                  </a:lnTo>
                  <a:lnTo>
                    <a:pt x="995" y="30"/>
                  </a:lnTo>
                  <a:lnTo>
                    <a:pt x="1000" y="30"/>
                  </a:lnTo>
                  <a:lnTo>
                    <a:pt x="1025" y="50"/>
                  </a:lnTo>
                  <a:lnTo>
                    <a:pt x="1025" y="50"/>
                  </a:lnTo>
                  <a:lnTo>
                    <a:pt x="1045" y="81"/>
                  </a:lnTo>
                  <a:lnTo>
                    <a:pt x="1045" y="81"/>
                  </a:lnTo>
                  <a:lnTo>
                    <a:pt x="1066" y="111"/>
                  </a:lnTo>
                  <a:lnTo>
                    <a:pt x="1066" y="111"/>
                  </a:lnTo>
                  <a:lnTo>
                    <a:pt x="1076" y="147"/>
                  </a:lnTo>
                  <a:lnTo>
                    <a:pt x="1076" y="147"/>
                  </a:lnTo>
                  <a:lnTo>
                    <a:pt x="1081" y="182"/>
                  </a:lnTo>
                  <a:lnTo>
                    <a:pt x="1081" y="1279"/>
                  </a:lnTo>
                  <a:lnTo>
                    <a:pt x="1076" y="1314"/>
                  </a:lnTo>
                  <a:lnTo>
                    <a:pt x="1076" y="1319"/>
                  </a:lnTo>
                  <a:lnTo>
                    <a:pt x="1066" y="1350"/>
                  </a:lnTo>
                  <a:lnTo>
                    <a:pt x="1066" y="1350"/>
                  </a:lnTo>
                  <a:lnTo>
                    <a:pt x="1045" y="1380"/>
                  </a:lnTo>
                  <a:lnTo>
                    <a:pt x="1045" y="1385"/>
                  </a:lnTo>
                  <a:lnTo>
                    <a:pt x="1025" y="1411"/>
                  </a:lnTo>
                  <a:lnTo>
                    <a:pt x="1025" y="1411"/>
                  </a:lnTo>
                  <a:lnTo>
                    <a:pt x="1000" y="1431"/>
                  </a:lnTo>
                  <a:lnTo>
                    <a:pt x="995" y="1431"/>
                  </a:lnTo>
                  <a:lnTo>
                    <a:pt x="964" y="1451"/>
                  </a:lnTo>
                  <a:lnTo>
                    <a:pt x="964" y="1451"/>
                  </a:lnTo>
                  <a:lnTo>
                    <a:pt x="934" y="1462"/>
                  </a:lnTo>
                  <a:lnTo>
                    <a:pt x="929" y="1462"/>
                  </a:lnTo>
                  <a:lnTo>
                    <a:pt x="893" y="1467"/>
                  </a:lnTo>
                  <a:lnTo>
                    <a:pt x="182" y="1467"/>
                  </a:lnTo>
                  <a:lnTo>
                    <a:pt x="147" y="1462"/>
                  </a:lnTo>
                  <a:lnTo>
                    <a:pt x="147" y="1462"/>
                  </a:lnTo>
                  <a:lnTo>
                    <a:pt x="111" y="1451"/>
                  </a:lnTo>
                  <a:lnTo>
                    <a:pt x="111" y="1451"/>
                  </a:lnTo>
                  <a:lnTo>
                    <a:pt x="81" y="1431"/>
                  </a:lnTo>
                  <a:lnTo>
                    <a:pt x="81" y="1431"/>
                  </a:lnTo>
                  <a:lnTo>
                    <a:pt x="51" y="1411"/>
                  </a:lnTo>
                  <a:lnTo>
                    <a:pt x="51" y="1411"/>
                  </a:lnTo>
                  <a:lnTo>
                    <a:pt x="30" y="1385"/>
                  </a:lnTo>
                  <a:lnTo>
                    <a:pt x="30" y="1380"/>
                  </a:lnTo>
                  <a:lnTo>
                    <a:pt x="10" y="1350"/>
                  </a:lnTo>
                  <a:lnTo>
                    <a:pt x="10" y="1350"/>
                  </a:lnTo>
                  <a:lnTo>
                    <a:pt x="0" y="1319"/>
                  </a:lnTo>
                  <a:lnTo>
                    <a:pt x="0" y="1314"/>
                  </a:lnTo>
                  <a:lnTo>
                    <a:pt x="0" y="1279"/>
                  </a:lnTo>
                  <a:lnTo>
                    <a:pt x="0" y="182"/>
                  </a:lnTo>
                  <a:close/>
                  <a:moveTo>
                    <a:pt x="15" y="1279"/>
                  </a:moveTo>
                  <a:lnTo>
                    <a:pt x="15" y="1314"/>
                  </a:lnTo>
                  <a:lnTo>
                    <a:pt x="15" y="1314"/>
                  </a:lnTo>
                  <a:lnTo>
                    <a:pt x="25" y="1345"/>
                  </a:lnTo>
                  <a:lnTo>
                    <a:pt x="25" y="1345"/>
                  </a:lnTo>
                  <a:lnTo>
                    <a:pt x="40" y="1375"/>
                  </a:lnTo>
                  <a:lnTo>
                    <a:pt x="40" y="1375"/>
                  </a:lnTo>
                  <a:lnTo>
                    <a:pt x="61" y="1401"/>
                  </a:lnTo>
                  <a:lnTo>
                    <a:pt x="61" y="1401"/>
                  </a:lnTo>
                  <a:lnTo>
                    <a:pt x="86" y="1421"/>
                  </a:lnTo>
                  <a:lnTo>
                    <a:pt x="86" y="1421"/>
                  </a:lnTo>
                  <a:lnTo>
                    <a:pt x="116" y="1436"/>
                  </a:lnTo>
                  <a:lnTo>
                    <a:pt x="116" y="1436"/>
                  </a:lnTo>
                  <a:lnTo>
                    <a:pt x="147" y="1446"/>
                  </a:lnTo>
                  <a:lnTo>
                    <a:pt x="147" y="1446"/>
                  </a:lnTo>
                  <a:lnTo>
                    <a:pt x="182" y="1451"/>
                  </a:lnTo>
                  <a:lnTo>
                    <a:pt x="893" y="1451"/>
                  </a:lnTo>
                  <a:lnTo>
                    <a:pt x="929" y="1446"/>
                  </a:lnTo>
                  <a:lnTo>
                    <a:pt x="929" y="1446"/>
                  </a:lnTo>
                  <a:lnTo>
                    <a:pt x="959" y="1436"/>
                  </a:lnTo>
                  <a:lnTo>
                    <a:pt x="959" y="1436"/>
                  </a:lnTo>
                  <a:lnTo>
                    <a:pt x="990" y="1421"/>
                  </a:lnTo>
                  <a:lnTo>
                    <a:pt x="990" y="1421"/>
                  </a:lnTo>
                  <a:lnTo>
                    <a:pt x="1015" y="1401"/>
                  </a:lnTo>
                  <a:lnTo>
                    <a:pt x="1015" y="1401"/>
                  </a:lnTo>
                  <a:lnTo>
                    <a:pt x="1035" y="1375"/>
                  </a:lnTo>
                  <a:lnTo>
                    <a:pt x="1035" y="1375"/>
                  </a:lnTo>
                  <a:lnTo>
                    <a:pt x="1050" y="1345"/>
                  </a:lnTo>
                  <a:lnTo>
                    <a:pt x="1050" y="1345"/>
                  </a:lnTo>
                  <a:lnTo>
                    <a:pt x="1061" y="1314"/>
                  </a:lnTo>
                  <a:lnTo>
                    <a:pt x="1061" y="1314"/>
                  </a:lnTo>
                  <a:lnTo>
                    <a:pt x="1066" y="1279"/>
                  </a:lnTo>
                  <a:lnTo>
                    <a:pt x="1066" y="182"/>
                  </a:lnTo>
                  <a:lnTo>
                    <a:pt x="1061" y="147"/>
                  </a:lnTo>
                  <a:lnTo>
                    <a:pt x="1061" y="147"/>
                  </a:lnTo>
                  <a:lnTo>
                    <a:pt x="1050" y="116"/>
                  </a:lnTo>
                  <a:lnTo>
                    <a:pt x="1050" y="116"/>
                  </a:lnTo>
                  <a:lnTo>
                    <a:pt x="1035" y="86"/>
                  </a:lnTo>
                  <a:lnTo>
                    <a:pt x="1035" y="86"/>
                  </a:lnTo>
                  <a:lnTo>
                    <a:pt x="1015" y="61"/>
                  </a:lnTo>
                  <a:lnTo>
                    <a:pt x="1015" y="61"/>
                  </a:lnTo>
                  <a:lnTo>
                    <a:pt x="990" y="40"/>
                  </a:lnTo>
                  <a:lnTo>
                    <a:pt x="990" y="40"/>
                  </a:lnTo>
                  <a:lnTo>
                    <a:pt x="959" y="25"/>
                  </a:lnTo>
                  <a:lnTo>
                    <a:pt x="959" y="25"/>
                  </a:lnTo>
                  <a:lnTo>
                    <a:pt x="929" y="15"/>
                  </a:lnTo>
                  <a:lnTo>
                    <a:pt x="929" y="15"/>
                  </a:lnTo>
                  <a:lnTo>
                    <a:pt x="893" y="15"/>
                  </a:lnTo>
                  <a:lnTo>
                    <a:pt x="182" y="15"/>
                  </a:lnTo>
                  <a:lnTo>
                    <a:pt x="147" y="15"/>
                  </a:lnTo>
                  <a:lnTo>
                    <a:pt x="147" y="15"/>
                  </a:lnTo>
                  <a:lnTo>
                    <a:pt x="116" y="25"/>
                  </a:lnTo>
                  <a:lnTo>
                    <a:pt x="116" y="25"/>
                  </a:lnTo>
                  <a:lnTo>
                    <a:pt x="86" y="40"/>
                  </a:lnTo>
                  <a:lnTo>
                    <a:pt x="86" y="40"/>
                  </a:lnTo>
                  <a:lnTo>
                    <a:pt x="61" y="61"/>
                  </a:lnTo>
                  <a:lnTo>
                    <a:pt x="61" y="61"/>
                  </a:lnTo>
                  <a:lnTo>
                    <a:pt x="40" y="86"/>
                  </a:lnTo>
                  <a:lnTo>
                    <a:pt x="40" y="86"/>
                  </a:lnTo>
                  <a:lnTo>
                    <a:pt x="25" y="116"/>
                  </a:lnTo>
                  <a:lnTo>
                    <a:pt x="25" y="116"/>
                  </a:lnTo>
                  <a:lnTo>
                    <a:pt x="15" y="147"/>
                  </a:lnTo>
                  <a:lnTo>
                    <a:pt x="15" y="147"/>
                  </a:lnTo>
                  <a:lnTo>
                    <a:pt x="15" y="182"/>
                  </a:lnTo>
                  <a:lnTo>
                    <a:pt x="15" y="1279"/>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6" name="Rectangle 18"/>
            <p:cNvSpPr>
              <a:spLocks noChangeArrowheads="1"/>
            </p:cNvSpPr>
            <p:nvPr/>
          </p:nvSpPr>
          <p:spPr bwMode="auto">
            <a:xfrm>
              <a:off x="2472" y="2387"/>
              <a:ext cx="673" cy="3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pitchFamily="34" charset="0"/>
                  <a:ea typeface="ＭＳ Ｐゴシック" pitchFamily="50" charset="-128"/>
                </a:rPr>
                <a:t>大震災に関連する活動、被災地の状況の記録</a:t>
              </a:r>
              <a:endParaRPr kumimoji="1" lang="ja-JP" sz="12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68" name="Freeform 20"/>
            <p:cNvSpPr>
              <a:spLocks/>
            </p:cNvSpPr>
            <p:nvPr/>
          </p:nvSpPr>
          <p:spPr bwMode="auto">
            <a:xfrm>
              <a:off x="1164" y="2206"/>
              <a:ext cx="1036" cy="1558"/>
            </a:xfrm>
            <a:custGeom>
              <a:avLst/>
              <a:gdLst/>
              <a:ahLst/>
              <a:cxnLst>
                <a:cxn ang="0">
                  <a:pos x="0" y="173"/>
                </a:cxn>
                <a:cxn ang="0">
                  <a:pos x="5" y="137"/>
                </a:cxn>
                <a:cxn ang="0">
                  <a:pos x="16" y="107"/>
                </a:cxn>
                <a:cxn ang="0">
                  <a:pos x="31" y="76"/>
                </a:cxn>
                <a:cxn ang="0">
                  <a:pos x="51" y="51"/>
                </a:cxn>
                <a:cxn ang="0">
                  <a:pos x="76" y="31"/>
                </a:cxn>
                <a:cxn ang="0">
                  <a:pos x="107" y="15"/>
                </a:cxn>
                <a:cxn ang="0">
                  <a:pos x="137" y="5"/>
                </a:cxn>
                <a:cxn ang="0">
                  <a:pos x="173" y="0"/>
                </a:cxn>
                <a:cxn ang="0">
                  <a:pos x="173" y="0"/>
                </a:cxn>
                <a:cxn ang="0">
                  <a:pos x="173" y="0"/>
                </a:cxn>
                <a:cxn ang="0">
                  <a:pos x="863" y="0"/>
                </a:cxn>
                <a:cxn ang="0">
                  <a:pos x="863" y="0"/>
                </a:cxn>
                <a:cxn ang="0">
                  <a:pos x="899" y="5"/>
                </a:cxn>
                <a:cxn ang="0">
                  <a:pos x="929" y="15"/>
                </a:cxn>
                <a:cxn ang="0">
                  <a:pos x="960" y="31"/>
                </a:cxn>
                <a:cxn ang="0">
                  <a:pos x="985" y="51"/>
                </a:cxn>
                <a:cxn ang="0">
                  <a:pos x="1005" y="76"/>
                </a:cxn>
                <a:cxn ang="0">
                  <a:pos x="1021" y="107"/>
                </a:cxn>
                <a:cxn ang="0">
                  <a:pos x="1031" y="137"/>
                </a:cxn>
                <a:cxn ang="0">
                  <a:pos x="1036" y="173"/>
                </a:cxn>
                <a:cxn ang="0">
                  <a:pos x="1036" y="173"/>
                </a:cxn>
                <a:cxn ang="0">
                  <a:pos x="1036" y="173"/>
                </a:cxn>
                <a:cxn ang="0">
                  <a:pos x="1036" y="1386"/>
                </a:cxn>
                <a:cxn ang="0">
                  <a:pos x="1036" y="1386"/>
                </a:cxn>
                <a:cxn ang="0">
                  <a:pos x="1031" y="1421"/>
                </a:cxn>
                <a:cxn ang="0">
                  <a:pos x="1021" y="1452"/>
                </a:cxn>
                <a:cxn ang="0">
                  <a:pos x="1005" y="1482"/>
                </a:cxn>
                <a:cxn ang="0">
                  <a:pos x="985" y="1508"/>
                </a:cxn>
                <a:cxn ang="0">
                  <a:pos x="960" y="1528"/>
                </a:cxn>
                <a:cxn ang="0">
                  <a:pos x="929" y="1543"/>
                </a:cxn>
                <a:cxn ang="0">
                  <a:pos x="899" y="1553"/>
                </a:cxn>
                <a:cxn ang="0">
                  <a:pos x="863" y="1558"/>
                </a:cxn>
                <a:cxn ang="0">
                  <a:pos x="863" y="1558"/>
                </a:cxn>
                <a:cxn ang="0">
                  <a:pos x="863" y="1558"/>
                </a:cxn>
                <a:cxn ang="0">
                  <a:pos x="173" y="1558"/>
                </a:cxn>
                <a:cxn ang="0">
                  <a:pos x="173" y="1558"/>
                </a:cxn>
                <a:cxn ang="0">
                  <a:pos x="137" y="1553"/>
                </a:cxn>
                <a:cxn ang="0">
                  <a:pos x="107" y="1543"/>
                </a:cxn>
                <a:cxn ang="0">
                  <a:pos x="76" y="1528"/>
                </a:cxn>
                <a:cxn ang="0">
                  <a:pos x="51" y="1508"/>
                </a:cxn>
                <a:cxn ang="0">
                  <a:pos x="31" y="1482"/>
                </a:cxn>
                <a:cxn ang="0">
                  <a:pos x="16" y="1452"/>
                </a:cxn>
                <a:cxn ang="0">
                  <a:pos x="5" y="1421"/>
                </a:cxn>
                <a:cxn ang="0">
                  <a:pos x="0" y="1386"/>
                </a:cxn>
                <a:cxn ang="0">
                  <a:pos x="0" y="1386"/>
                </a:cxn>
                <a:cxn ang="0">
                  <a:pos x="0" y="173"/>
                </a:cxn>
              </a:cxnLst>
              <a:rect l="0" t="0" r="r" b="b"/>
              <a:pathLst>
                <a:path w="1036" h="1558">
                  <a:moveTo>
                    <a:pt x="0" y="173"/>
                  </a:moveTo>
                  <a:lnTo>
                    <a:pt x="5" y="137"/>
                  </a:lnTo>
                  <a:lnTo>
                    <a:pt x="16" y="107"/>
                  </a:lnTo>
                  <a:lnTo>
                    <a:pt x="31" y="76"/>
                  </a:lnTo>
                  <a:lnTo>
                    <a:pt x="51" y="51"/>
                  </a:lnTo>
                  <a:lnTo>
                    <a:pt x="76" y="31"/>
                  </a:lnTo>
                  <a:lnTo>
                    <a:pt x="107" y="15"/>
                  </a:lnTo>
                  <a:lnTo>
                    <a:pt x="137" y="5"/>
                  </a:lnTo>
                  <a:lnTo>
                    <a:pt x="173" y="0"/>
                  </a:lnTo>
                  <a:lnTo>
                    <a:pt x="173" y="0"/>
                  </a:lnTo>
                  <a:lnTo>
                    <a:pt x="173" y="0"/>
                  </a:lnTo>
                  <a:lnTo>
                    <a:pt x="863" y="0"/>
                  </a:lnTo>
                  <a:lnTo>
                    <a:pt x="863" y="0"/>
                  </a:lnTo>
                  <a:lnTo>
                    <a:pt x="899" y="5"/>
                  </a:lnTo>
                  <a:lnTo>
                    <a:pt x="929" y="15"/>
                  </a:lnTo>
                  <a:lnTo>
                    <a:pt x="960" y="31"/>
                  </a:lnTo>
                  <a:lnTo>
                    <a:pt x="985" y="51"/>
                  </a:lnTo>
                  <a:lnTo>
                    <a:pt x="1005" y="76"/>
                  </a:lnTo>
                  <a:lnTo>
                    <a:pt x="1021" y="107"/>
                  </a:lnTo>
                  <a:lnTo>
                    <a:pt x="1031" y="137"/>
                  </a:lnTo>
                  <a:lnTo>
                    <a:pt x="1036" y="173"/>
                  </a:lnTo>
                  <a:lnTo>
                    <a:pt x="1036" y="173"/>
                  </a:lnTo>
                  <a:lnTo>
                    <a:pt x="1036" y="173"/>
                  </a:lnTo>
                  <a:lnTo>
                    <a:pt x="1036" y="1386"/>
                  </a:lnTo>
                  <a:lnTo>
                    <a:pt x="1036" y="1386"/>
                  </a:lnTo>
                  <a:lnTo>
                    <a:pt x="1031" y="1421"/>
                  </a:lnTo>
                  <a:lnTo>
                    <a:pt x="1021" y="1452"/>
                  </a:lnTo>
                  <a:lnTo>
                    <a:pt x="1005" y="1482"/>
                  </a:lnTo>
                  <a:lnTo>
                    <a:pt x="985" y="1508"/>
                  </a:lnTo>
                  <a:lnTo>
                    <a:pt x="960" y="1528"/>
                  </a:lnTo>
                  <a:lnTo>
                    <a:pt x="929" y="1543"/>
                  </a:lnTo>
                  <a:lnTo>
                    <a:pt x="899" y="1553"/>
                  </a:lnTo>
                  <a:lnTo>
                    <a:pt x="863" y="1558"/>
                  </a:lnTo>
                  <a:lnTo>
                    <a:pt x="863" y="1558"/>
                  </a:lnTo>
                  <a:lnTo>
                    <a:pt x="863" y="1558"/>
                  </a:lnTo>
                  <a:lnTo>
                    <a:pt x="173" y="1558"/>
                  </a:lnTo>
                  <a:lnTo>
                    <a:pt x="173" y="1558"/>
                  </a:lnTo>
                  <a:lnTo>
                    <a:pt x="137" y="1553"/>
                  </a:lnTo>
                  <a:lnTo>
                    <a:pt x="107" y="1543"/>
                  </a:lnTo>
                  <a:lnTo>
                    <a:pt x="76" y="1528"/>
                  </a:lnTo>
                  <a:lnTo>
                    <a:pt x="51" y="1508"/>
                  </a:lnTo>
                  <a:lnTo>
                    <a:pt x="31" y="1482"/>
                  </a:lnTo>
                  <a:lnTo>
                    <a:pt x="16" y="1452"/>
                  </a:lnTo>
                  <a:lnTo>
                    <a:pt x="5" y="1421"/>
                  </a:lnTo>
                  <a:lnTo>
                    <a:pt x="0" y="1386"/>
                  </a:lnTo>
                  <a:lnTo>
                    <a:pt x="0" y="1386"/>
                  </a:lnTo>
                  <a:lnTo>
                    <a:pt x="0" y="173"/>
                  </a:lnTo>
                  <a:close/>
                </a:path>
              </a:pathLst>
            </a:custGeom>
            <a:solidFill>
              <a:srgbClr val="CC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9" name="Freeform 21"/>
            <p:cNvSpPr>
              <a:spLocks noEditPoints="1"/>
            </p:cNvSpPr>
            <p:nvPr/>
          </p:nvSpPr>
          <p:spPr bwMode="auto">
            <a:xfrm>
              <a:off x="1159" y="2201"/>
              <a:ext cx="1051" cy="1574"/>
            </a:xfrm>
            <a:custGeom>
              <a:avLst/>
              <a:gdLst/>
              <a:ahLst/>
              <a:cxnLst>
                <a:cxn ang="0">
                  <a:pos x="0" y="142"/>
                </a:cxn>
                <a:cxn ang="0">
                  <a:pos x="31" y="76"/>
                </a:cxn>
                <a:cxn ang="0">
                  <a:pos x="51" y="51"/>
                </a:cxn>
                <a:cxn ang="0">
                  <a:pos x="107" y="10"/>
                </a:cxn>
                <a:cxn ang="0">
                  <a:pos x="142" y="0"/>
                </a:cxn>
                <a:cxn ang="0">
                  <a:pos x="904" y="0"/>
                </a:cxn>
                <a:cxn ang="0">
                  <a:pos x="939" y="10"/>
                </a:cxn>
                <a:cxn ang="0">
                  <a:pos x="995" y="51"/>
                </a:cxn>
                <a:cxn ang="0">
                  <a:pos x="1021" y="76"/>
                </a:cxn>
                <a:cxn ang="0">
                  <a:pos x="1046" y="142"/>
                </a:cxn>
                <a:cxn ang="0">
                  <a:pos x="1051" y="1391"/>
                </a:cxn>
                <a:cxn ang="0">
                  <a:pos x="1036" y="1462"/>
                </a:cxn>
                <a:cxn ang="0">
                  <a:pos x="1015" y="1492"/>
                </a:cxn>
                <a:cxn ang="0">
                  <a:pos x="970" y="1538"/>
                </a:cxn>
                <a:cxn ang="0">
                  <a:pos x="939" y="1558"/>
                </a:cxn>
                <a:cxn ang="0">
                  <a:pos x="868" y="1574"/>
                </a:cxn>
                <a:cxn ang="0">
                  <a:pos x="142" y="1569"/>
                </a:cxn>
                <a:cxn ang="0">
                  <a:pos x="76" y="1543"/>
                </a:cxn>
                <a:cxn ang="0">
                  <a:pos x="51" y="1518"/>
                </a:cxn>
                <a:cxn ang="0">
                  <a:pos x="10" y="1462"/>
                </a:cxn>
                <a:cxn ang="0">
                  <a:pos x="0" y="1426"/>
                </a:cxn>
                <a:cxn ang="0">
                  <a:pos x="16" y="1391"/>
                </a:cxn>
                <a:cxn ang="0">
                  <a:pos x="26" y="1457"/>
                </a:cxn>
                <a:cxn ang="0">
                  <a:pos x="41" y="1482"/>
                </a:cxn>
                <a:cxn ang="0">
                  <a:pos x="87" y="1528"/>
                </a:cxn>
                <a:cxn ang="0">
                  <a:pos x="112" y="1543"/>
                </a:cxn>
                <a:cxn ang="0">
                  <a:pos x="178" y="1558"/>
                </a:cxn>
                <a:cxn ang="0">
                  <a:pos x="899" y="1553"/>
                </a:cxn>
                <a:cxn ang="0">
                  <a:pos x="960" y="1528"/>
                </a:cxn>
                <a:cxn ang="0">
                  <a:pos x="985" y="1508"/>
                </a:cxn>
                <a:cxn ang="0">
                  <a:pos x="1021" y="1457"/>
                </a:cxn>
                <a:cxn ang="0">
                  <a:pos x="1031" y="1426"/>
                </a:cxn>
                <a:cxn ang="0">
                  <a:pos x="1031" y="142"/>
                </a:cxn>
                <a:cxn ang="0">
                  <a:pos x="1021" y="117"/>
                </a:cxn>
                <a:cxn ang="0">
                  <a:pos x="985" y="61"/>
                </a:cxn>
                <a:cxn ang="0">
                  <a:pos x="960" y="41"/>
                </a:cxn>
                <a:cxn ang="0">
                  <a:pos x="899" y="15"/>
                </a:cxn>
                <a:cxn ang="0">
                  <a:pos x="178" y="15"/>
                </a:cxn>
                <a:cxn ang="0">
                  <a:pos x="112" y="26"/>
                </a:cxn>
                <a:cxn ang="0">
                  <a:pos x="87" y="41"/>
                </a:cxn>
                <a:cxn ang="0">
                  <a:pos x="41" y="86"/>
                </a:cxn>
                <a:cxn ang="0">
                  <a:pos x="26" y="112"/>
                </a:cxn>
                <a:cxn ang="0">
                  <a:pos x="16" y="178"/>
                </a:cxn>
              </a:cxnLst>
              <a:rect l="0" t="0" r="r" b="b"/>
              <a:pathLst>
                <a:path w="1051" h="1574">
                  <a:moveTo>
                    <a:pt x="0" y="178"/>
                  </a:moveTo>
                  <a:lnTo>
                    <a:pt x="0" y="142"/>
                  </a:lnTo>
                  <a:lnTo>
                    <a:pt x="0" y="142"/>
                  </a:lnTo>
                  <a:lnTo>
                    <a:pt x="10" y="107"/>
                  </a:lnTo>
                  <a:lnTo>
                    <a:pt x="10" y="107"/>
                  </a:lnTo>
                  <a:lnTo>
                    <a:pt x="31" y="76"/>
                  </a:lnTo>
                  <a:lnTo>
                    <a:pt x="31" y="76"/>
                  </a:lnTo>
                  <a:lnTo>
                    <a:pt x="51" y="51"/>
                  </a:lnTo>
                  <a:lnTo>
                    <a:pt x="51" y="51"/>
                  </a:lnTo>
                  <a:lnTo>
                    <a:pt x="76" y="31"/>
                  </a:lnTo>
                  <a:lnTo>
                    <a:pt x="76" y="31"/>
                  </a:lnTo>
                  <a:lnTo>
                    <a:pt x="107" y="10"/>
                  </a:lnTo>
                  <a:lnTo>
                    <a:pt x="107" y="10"/>
                  </a:lnTo>
                  <a:lnTo>
                    <a:pt x="142" y="0"/>
                  </a:lnTo>
                  <a:lnTo>
                    <a:pt x="142" y="0"/>
                  </a:lnTo>
                  <a:lnTo>
                    <a:pt x="178" y="0"/>
                  </a:lnTo>
                  <a:lnTo>
                    <a:pt x="868" y="0"/>
                  </a:lnTo>
                  <a:lnTo>
                    <a:pt x="904" y="0"/>
                  </a:lnTo>
                  <a:lnTo>
                    <a:pt x="904" y="0"/>
                  </a:lnTo>
                  <a:lnTo>
                    <a:pt x="939" y="10"/>
                  </a:lnTo>
                  <a:lnTo>
                    <a:pt x="939" y="10"/>
                  </a:lnTo>
                  <a:lnTo>
                    <a:pt x="970" y="31"/>
                  </a:lnTo>
                  <a:lnTo>
                    <a:pt x="970" y="31"/>
                  </a:lnTo>
                  <a:lnTo>
                    <a:pt x="995" y="51"/>
                  </a:lnTo>
                  <a:lnTo>
                    <a:pt x="995" y="51"/>
                  </a:lnTo>
                  <a:lnTo>
                    <a:pt x="1015" y="76"/>
                  </a:lnTo>
                  <a:lnTo>
                    <a:pt x="1021" y="76"/>
                  </a:lnTo>
                  <a:lnTo>
                    <a:pt x="1036" y="107"/>
                  </a:lnTo>
                  <a:lnTo>
                    <a:pt x="1036" y="107"/>
                  </a:lnTo>
                  <a:lnTo>
                    <a:pt x="1046" y="142"/>
                  </a:lnTo>
                  <a:lnTo>
                    <a:pt x="1046" y="142"/>
                  </a:lnTo>
                  <a:lnTo>
                    <a:pt x="1051" y="178"/>
                  </a:lnTo>
                  <a:lnTo>
                    <a:pt x="1051" y="1391"/>
                  </a:lnTo>
                  <a:lnTo>
                    <a:pt x="1046" y="1426"/>
                  </a:lnTo>
                  <a:lnTo>
                    <a:pt x="1046" y="1426"/>
                  </a:lnTo>
                  <a:lnTo>
                    <a:pt x="1036" y="1462"/>
                  </a:lnTo>
                  <a:lnTo>
                    <a:pt x="1036" y="1462"/>
                  </a:lnTo>
                  <a:lnTo>
                    <a:pt x="1021" y="1492"/>
                  </a:lnTo>
                  <a:lnTo>
                    <a:pt x="1015" y="1492"/>
                  </a:lnTo>
                  <a:lnTo>
                    <a:pt x="995" y="1518"/>
                  </a:lnTo>
                  <a:lnTo>
                    <a:pt x="995" y="1518"/>
                  </a:lnTo>
                  <a:lnTo>
                    <a:pt x="970" y="1538"/>
                  </a:lnTo>
                  <a:lnTo>
                    <a:pt x="970" y="1543"/>
                  </a:lnTo>
                  <a:lnTo>
                    <a:pt x="939" y="1558"/>
                  </a:lnTo>
                  <a:lnTo>
                    <a:pt x="939" y="1558"/>
                  </a:lnTo>
                  <a:lnTo>
                    <a:pt x="904" y="1569"/>
                  </a:lnTo>
                  <a:lnTo>
                    <a:pt x="904" y="1569"/>
                  </a:lnTo>
                  <a:lnTo>
                    <a:pt x="868" y="1574"/>
                  </a:lnTo>
                  <a:lnTo>
                    <a:pt x="178" y="1574"/>
                  </a:lnTo>
                  <a:lnTo>
                    <a:pt x="142" y="1569"/>
                  </a:lnTo>
                  <a:lnTo>
                    <a:pt x="142" y="1569"/>
                  </a:lnTo>
                  <a:lnTo>
                    <a:pt x="107" y="1558"/>
                  </a:lnTo>
                  <a:lnTo>
                    <a:pt x="107" y="1558"/>
                  </a:lnTo>
                  <a:lnTo>
                    <a:pt x="76" y="1543"/>
                  </a:lnTo>
                  <a:lnTo>
                    <a:pt x="76" y="1538"/>
                  </a:lnTo>
                  <a:lnTo>
                    <a:pt x="51" y="1518"/>
                  </a:lnTo>
                  <a:lnTo>
                    <a:pt x="51" y="1518"/>
                  </a:lnTo>
                  <a:lnTo>
                    <a:pt x="31" y="1492"/>
                  </a:lnTo>
                  <a:lnTo>
                    <a:pt x="31" y="1492"/>
                  </a:lnTo>
                  <a:lnTo>
                    <a:pt x="10" y="1462"/>
                  </a:lnTo>
                  <a:lnTo>
                    <a:pt x="10" y="1462"/>
                  </a:lnTo>
                  <a:lnTo>
                    <a:pt x="0" y="1426"/>
                  </a:lnTo>
                  <a:lnTo>
                    <a:pt x="0" y="1426"/>
                  </a:lnTo>
                  <a:lnTo>
                    <a:pt x="0" y="1391"/>
                  </a:lnTo>
                  <a:lnTo>
                    <a:pt x="0" y="178"/>
                  </a:lnTo>
                  <a:close/>
                  <a:moveTo>
                    <a:pt x="16" y="1391"/>
                  </a:moveTo>
                  <a:lnTo>
                    <a:pt x="16" y="1426"/>
                  </a:lnTo>
                  <a:lnTo>
                    <a:pt x="16" y="1421"/>
                  </a:lnTo>
                  <a:lnTo>
                    <a:pt x="26" y="1457"/>
                  </a:lnTo>
                  <a:lnTo>
                    <a:pt x="26" y="1457"/>
                  </a:lnTo>
                  <a:lnTo>
                    <a:pt x="41" y="1482"/>
                  </a:lnTo>
                  <a:lnTo>
                    <a:pt x="41" y="1482"/>
                  </a:lnTo>
                  <a:lnTo>
                    <a:pt x="61" y="1508"/>
                  </a:lnTo>
                  <a:lnTo>
                    <a:pt x="61" y="1508"/>
                  </a:lnTo>
                  <a:lnTo>
                    <a:pt x="87" y="1528"/>
                  </a:lnTo>
                  <a:lnTo>
                    <a:pt x="87" y="1528"/>
                  </a:lnTo>
                  <a:lnTo>
                    <a:pt x="117" y="1543"/>
                  </a:lnTo>
                  <a:lnTo>
                    <a:pt x="112" y="1543"/>
                  </a:lnTo>
                  <a:lnTo>
                    <a:pt x="147" y="1553"/>
                  </a:lnTo>
                  <a:lnTo>
                    <a:pt x="142" y="1553"/>
                  </a:lnTo>
                  <a:lnTo>
                    <a:pt x="178" y="1558"/>
                  </a:lnTo>
                  <a:lnTo>
                    <a:pt x="868" y="1558"/>
                  </a:lnTo>
                  <a:lnTo>
                    <a:pt x="904" y="1553"/>
                  </a:lnTo>
                  <a:lnTo>
                    <a:pt x="899" y="1553"/>
                  </a:lnTo>
                  <a:lnTo>
                    <a:pt x="934" y="1543"/>
                  </a:lnTo>
                  <a:lnTo>
                    <a:pt x="934" y="1543"/>
                  </a:lnTo>
                  <a:lnTo>
                    <a:pt x="960" y="1528"/>
                  </a:lnTo>
                  <a:lnTo>
                    <a:pt x="960" y="1528"/>
                  </a:lnTo>
                  <a:lnTo>
                    <a:pt x="985" y="1508"/>
                  </a:lnTo>
                  <a:lnTo>
                    <a:pt x="985" y="1508"/>
                  </a:lnTo>
                  <a:lnTo>
                    <a:pt x="1005" y="1482"/>
                  </a:lnTo>
                  <a:lnTo>
                    <a:pt x="1005" y="1482"/>
                  </a:lnTo>
                  <a:lnTo>
                    <a:pt x="1021" y="1457"/>
                  </a:lnTo>
                  <a:lnTo>
                    <a:pt x="1021" y="1457"/>
                  </a:lnTo>
                  <a:lnTo>
                    <a:pt x="1031" y="1421"/>
                  </a:lnTo>
                  <a:lnTo>
                    <a:pt x="1031" y="1426"/>
                  </a:lnTo>
                  <a:lnTo>
                    <a:pt x="1036" y="1391"/>
                  </a:lnTo>
                  <a:lnTo>
                    <a:pt x="1036" y="178"/>
                  </a:lnTo>
                  <a:lnTo>
                    <a:pt x="1031" y="142"/>
                  </a:lnTo>
                  <a:lnTo>
                    <a:pt x="1031" y="147"/>
                  </a:lnTo>
                  <a:lnTo>
                    <a:pt x="1021" y="112"/>
                  </a:lnTo>
                  <a:lnTo>
                    <a:pt x="1021" y="117"/>
                  </a:lnTo>
                  <a:lnTo>
                    <a:pt x="1005" y="86"/>
                  </a:lnTo>
                  <a:lnTo>
                    <a:pt x="1005" y="86"/>
                  </a:lnTo>
                  <a:lnTo>
                    <a:pt x="985" y="61"/>
                  </a:lnTo>
                  <a:lnTo>
                    <a:pt x="985" y="61"/>
                  </a:lnTo>
                  <a:lnTo>
                    <a:pt x="960" y="41"/>
                  </a:lnTo>
                  <a:lnTo>
                    <a:pt x="960" y="41"/>
                  </a:lnTo>
                  <a:lnTo>
                    <a:pt x="934" y="26"/>
                  </a:lnTo>
                  <a:lnTo>
                    <a:pt x="934" y="26"/>
                  </a:lnTo>
                  <a:lnTo>
                    <a:pt x="899" y="15"/>
                  </a:lnTo>
                  <a:lnTo>
                    <a:pt x="904" y="15"/>
                  </a:lnTo>
                  <a:lnTo>
                    <a:pt x="868" y="15"/>
                  </a:lnTo>
                  <a:lnTo>
                    <a:pt x="178" y="15"/>
                  </a:lnTo>
                  <a:lnTo>
                    <a:pt x="142" y="15"/>
                  </a:lnTo>
                  <a:lnTo>
                    <a:pt x="147" y="15"/>
                  </a:lnTo>
                  <a:lnTo>
                    <a:pt x="112" y="26"/>
                  </a:lnTo>
                  <a:lnTo>
                    <a:pt x="117" y="26"/>
                  </a:lnTo>
                  <a:lnTo>
                    <a:pt x="87" y="41"/>
                  </a:lnTo>
                  <a:lnTo>
                    <a:pt x="87" y="41"/>
                  </a:lnTo>
                  <a:lnTo>
                    <a:pt x="61" y="61"/>
                  </a:lnTo>
                  <a:lnTo>
                    <a:pt x="61" y="61"/>
                  </a:lnTo>
                  <a:lnTo>
                    <a:pt x="41" y="86"/>
                  </a:lnTo>
                  <a:lnTo>
                    <a:pt x="41" y="86"/>
                  </a:lnTo>
                  <a:lnTo>
                    <a:pt x="26" y="117"/>
                  </a:lnTo>
                  <a:lnTo>
                    <a:pt x="26" y="112"/>
                  </a:lnTo>
                  <a:lnTo>
                    <a:pt x="16" y="147"/>
                  </a:lnTo>
                  <a:lnTo>
                    <a:pt x="16" y="142"/>
                  </a:lnTo>
                  <a:lnTo>
                    <a:pt x="16" y="178"/>
                  </a:lnTo>
                  <a:lnTo>
                    <a:pt x="16" y="1391"/>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0" name="Rectangle 22"/>
            <p:cNvSpPr>
              <a:spLocks noChangeArrowheads="1"/>
            </p:cNvSpPr>
            <p:nvPr/>
          </p:nvSpPr>
          <p:spPr bwMode="auto">
            <a:xfrm>
              <a:off x="1247" y="2296"/>
              <a:ext cx="87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大</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震災前の学術研究</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71" name="Freeform 23"/>
            <p:cNvSpPr>
              <a:spLocks/>
            </p:cNvSpPr>
            <p:nvPr/>
          </p:nvSpPr>
          <p:spPr bwMode="auto">
            <a:xfrm>
              <a:off x="3398" y="2257"/>
              <a:ext cx="1132" cy="1507"/>
            </a:xfrm>
            <a:custGeom>
              <a:avLst/>
              <a:gdLst/>
              <a:ahLst/>
              <a:cxnLst>
                <a:cxn ang="0">
                  <a:pos x="0" y="188"/>
                </a:cxn>
                <a:cxn ang="0">
                  <a:pos x="5" y="152"/>
                </a:cxn>
                <a:cxn ang="0">
                  <a:pos x="15" y="117"/>
                </a:cxn>
                <a:cxn ang="0">
                  <a:pos x="30" y="81"/>
                </a:cxn>
                <a:cxn ang="0">
                  <a:pos x="56" y="56"/>
                </a:cxn>
                <a:cxn ang="0">
                  <a:pos x="81" y="30"/>
                </a:cxn>
                <a:cxn ang="0">
                  <a:pos x="116" y="15"/>
                </a:cxn>
                <a:cxn ang="0">
                  <a:pos x="152" y="5"/>
                </a:cxn>
                <a:cxn ang="0">
                  <a:pos x="188" y="0"/>
                </a:cxn>
                <a:cxn ang="0">
                  <a:pos x="188" y="0"/>
                </a:cxn>
                <a:cxn ang="0">
                  <a:pos x="188" y="0"/>
                </a:cxn>
                <a:cxn ang="0">
                  <a:pos x="944" y="0"/>
                </a:cxn>
                <a:cxn ang="0">
                  <a:pos x="944" y="0"/>
                </a:cxn>
                <a:cxn ang="0">
                  <a:pos x="979" y="5"/>
                </a:cxn>
                <a:cxn ang="0">
                  <a:pos x="1015" y="15"/>
                </a:cxn>
                <a:cxn ang="0">
                  <a:pos x="1050" y="30"/>
                </a:cxn>
                <a:cxn ang="0">
                  <a:pos x="1076" y="56"/>
                </a:cxn>
                <a:cxn ang="0">
                  <a:pos x="1101" y="81"/>
                </a:cxn>
                <a:cxn ang="0">
                  <a:pos x="1116" y="117"/>
                </a:cxn>
                <a:cxn ang="0">
                  <a:pos x="1127" y="152"/>
                </a:cxn>
                <a:cxn ang="0">
                  <a:pos x="1132" y="188"/>
                </a:cxn>
                <a:cxn ang="0">
                  <a:pos x="1132" y="188"/>
                </a:cxn>
                <a:cxn ang="0">
                  <a:pos x="1132" y="188"/>
                </a:cxn>
                <a:cxn ang="0">
                  <a:pos x="1132" y="1320"/>
                </a:cxn>
                <a:cxn ang="0">
                  <a:pos x="1132" y="1320"/>
                </a:cxn>
                <a:cxn ang="0">
                  <a:pos x="1127" y="1355"/>
                </a:cxn>
                <a:cxn ang="0">
                  <a:pos x="1116" y="1391"/>
                </a:cxn>
                <a:cxn ang="0">
                  <a:pos x="1101" y="1426"/>
                </a:cxn>
                <a:cxn ang="0">
                  <a:pos x="1076" y="1452"/>
                </a:cxn>
                <a:cxn ang="0">
                  <a:pos x="1050" y="1477"/>
                </a:cxn>
                <a:cxn ang="0">
                  <a:pos x="1015" y="1492"/>
                </a:cxn>
                <a:cxn ang="0">
                  <a:pos x="979" y="1502"/>
                </a:cxn>
                <a:cxn ang="0">
                  <a:pos x="944" y="1507"/>
                </a:cxn>
                <a:cxn ang="0">
                  <a:pos x="944" y="1507"/>
                </a:cxn>
                <a:cxn ang="0">
                  <a:pos x="944" y="1507"/>
                </a:cxn>
                <a:cxn ang="0">
                  <a:pos x="188" y="1507"/>
                </a:cxn>
                <a:cxn ang="0">
                  <a:pos x="188" y="1507"/>
                </a:cxn>
                <a:cxn ang="0">
                  <a:pos x="152" y="1502"/>
                </a:cxn>
                <a:cxn ang="0">
                  <a:pos x="116" y="1492"/>
                </a:cxn>
                <a:cxn ang="0">
                  <a:pos x="81" y="1477"/>
                </a:cxn>
                <a:cxn ang="0">
                  <a:pos x="56" y="1452"/>
                </a:cxn>
                <a:cxn ang="0">
                  <a:pos x="30" y="1426"/>
                </a:cxn>
                <a:cxn ang="0">
                  <a:pos x="15" y="1391"/>
                </a:cxn>
                <a:cxn ang="0">
                  <a:pos x="5" y="1355"/>
                </a:cxn>
                <a:cxn ang="0">
                  <a:pos x="0" y="1320"/>
                </a:cxn>
                <a:cxn ang="0">
                  <a:pos x="0" y="1320"/>
                </a:cxn>
                <a:cxn ang="0">
                  <a:pos x="0" y="188"/>
                </a:cxn>
              </a:cxnLst>
              <a:rect l="0" t="0" r="r" b="b"/>
              <a:pathLst>
                <a:path w="1132" h="1507">
                  <a:moveTo>
                    <a:pt x="0" y="188"/>
                  </a:moveTo>
                  <a:lnTo>
                    <a:pt x="5" y="152"/>
                  </a:lnTo>
                  <a:lnTo>
                    <a:pt x="15" y="117"/>
                  </a:lnTo>
                  <a:lnTo>
                    <a:pt x="30" y="81"/>
                  </a:lnTo>
                  <a:lnTo>
                    <a:pt x="56" y="56"/>
                  </a:lnTo>
                  <a:lnTo>
                    <a:pt x="81" y="30"/>
                  </a:lnTo>
                  <a:lnTo>
                    <a:pt x="116" y="15"/>
                  </a:lnTo>
                  <a:lnTo>
                    <a:pt x="152" y="5"/>
                  </a:lnTo>
                  <a:lnTo>
                    <a:pt x="188" y="0"/>
                  </a:lnTo>
                  <a:lnTo>
                    <a:pt x="188" y="0"/>
                  </a:lnTo>
                  <a:lnTo>
                    <a:pt x="188" y="0"/>
                  </a:lnTo>
                  <a:lnTo>
                    <a:pt x="944" y="0"/>
                  </a:lnTo>
                  <a:lnTo>
                    <a:pt x="944" y="0"/>
                  </a:lnTo>
                  <a:lnTo>
                    <a:pt x="979" y="5"/>
                  </a:lnTo>
                  <a:lnTo>
                    <a:pt x="1015" y="15"/>
                  </a:lnTo>
                  <a:lnTo>
                    <a:pt x="1050" y="30"/>
                  </a:lnTo>
                  <a:lnTo>
                    <a:pt x="1076" y="56"/>
                  </a:lnTo>
                  <a:lnTo>
                    <a:pt x="1101" y="81"/>
                  </a:lnTo>
                  <a:lnTo>
                    <a:pt x="1116" y="117"/>
                  </a:lnTo>
                  <a:lnTo>
                    <a:pt x="1127" y="152"/>
                  </a:lnTo>
                  <a:lnTo>
                    <a:pt x="1132" y="188"/>
                  </a:lnTo>
                  <a:lnTo>
                    <a:pt x="1132" y="188"/>
                  </a:lnTo>
                  <a:lnTo>
                    <a:pt x="1132" y="188"/>
                  </a:lnTo>
                  <a:lnTo>
                    <a:pt x="1132" y="1320"/>
                  </a:lnTo>
                  <a:lnTo>
                    <a:pt x="1132" y="1320"/>
                  </a:lnTo>
                  <a:lnTo>
                    <a:pt x="1127" y="1355"/>
                  </a:lnTo>
                  <a:lnTo>
                    <a:pt x="1116" y="1391"/>
                  </a:lnTo>
                  <a:lnTo>
                    <a:pt x="1101" y="1426"/>
                  </a:lnTo>
                  <a:lnTo>
                    <a:pt x="1076" y="1452"/>
                  </a:lnTo>
                  <a:lnTo>
                    <a:pt x="1050" y="1477"/>
                  </a:lnTo>
                  <a:lnTo>
                    <a:pt x="1015" y="1492"/>
                  </a:lnTo>
                  <a:lnTo>
                    <a:pt x="979" y="1502"/>
                  </a:lnTo>
                  <a:lnTo>
                    <a:pt x="944" y="1507"/>
                  </a:lnTo>
                  <a:lnTo>
                    <a:pt x="944" y="1507"/>
                  </a:lnTo>
                  <a:lnTo>
                    <a:pt x="944" y="1507"/>
                  </a:lnTo>
                  <a:lnTo>
                    <a:pt x="188" y="1507"/>
                  </a:lnTo>
                  <a:lnTo>
                    <a:pt x="188" y="1507"/>
                  </a:lnTo>
                  <a:lnTo>
                    <a:pt x="152" y="1502"/>
                  </a:lnTo>
                  <a:lnTo>
                    <a:pt x="116" y="1492"/>
                  </a:lnTo>
                  <a:lnTo>
                    <a:pt x="81" y="1477"/>
                  </a:lnTo>
                  <a:lnTo>
                    <a:pt x="56" y="1452"/>
                  </a:lnTo>
                  <a:lnTo>
                    <a:pt x="30" y="1426"/>
                  </a:lnTo>
                  <a:lnTo>
                    <a:pt x="15" y="1391"/>
                  </a:lnTo>
                  <a:lnTo>
                    <a:pt x="5" y="1355"/>
                  </a:lnTo>
                  <a:lnTo>
                    <a:pt x="0" y="1320"/>
                  </a:lnTo>
                  <a:lnTo>
                    <a:pt x="0" y="1320"/>
                  </a:lnTo>
                  <a:lnTo>
                    <a:pt x="0" y="188"/>
                  </a:lnTo>
                  <a:close/>
                </a:path>
              </a:pathLst>
            </a:custGeom>
            <a:solidFill>
              <a:srgbClr val="DCE6F2"/>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2" name="Freeform 24"/>
            <p:cNvSpPr>
              <a:spLocks noEditPoints="1"/>
            </p:cNvSpPr>
            <p:nvPr/>
          </p:nvSpPr>
          <p:spPr bwMode="auto">
            <a:xfrm>
              <a:off x="3393" y="2252"/>
              <a:ext cx="1147" cy="1523"/>
            </a:xfrm>
            <a:custGeom>
              <a:avLst/>
              <a:gdLst/>
              <a:ahLst/>
              <a:cxnLst>
                <a:cxn ang="0">
                  <a:pos x="0" y="157"/>
                </a:cxn>
                <a:cxn ang="0">
                  <a:pos x="15" y="117"/>
                </a:cxn>
                <a:cxn ang="0">
                  <a:pos x="55" y="56"/>
                </a:cxn>
                <a:cxn ang="0">
                  <a:pos x="86" y="30"/>
                </a:cxn>
                <a:cxn ang="0">
                  <a:pos x="152" y="0"/>
                </a:cxn>
                <a:cxn ang="0">
                  <a:pos x="193" y="0"/>
                </a:cxn>
                <a:cxn ang="0">
                  <a:pos x="989" y="0"/>
                </a:cxn>
                <a:cxn ang="0">
                  <a:pos x="1025" y="15"/>
                </a:cxn>
                <a:cxn ang="0">
                  <a:pos x="1086" y="56"/>
                </a:cxn>
                <a:cxn ang="0">
                  <a:pos x="1111" y="86"/>
                </a:cxn>
                <a:cxn ang="0">
                  <a:pos x="1142" y="152"/>
                </a:cxn>
                <a:cxn ang="0">
                  <a:pos x="1147" y="193"/>
                </a:cxn>
                <a:cxn ang="0">
                  <a:pos x="1142" y="1365"/>
                </a:cxn>
                <a:cxn ang="0">
                  <a:pos x="1127" y="1401"/>
                </a:cxn>
                <a:cxn ang="0">
                  <a:pos x="1086" y="1462"/>
                </a:cxn>
                <a:cxn ang="0">
                  <a:pos x="1055" y="1487"/>
                </a:cxn>
                <a:cxn ang="0">
                  <a:pos x="989" y="1518"/>
                </a:cxn>
                <a:cxn ang="0">
                  <a:pos x="949" y="1523"/>
                </a:cxn>
                <a:cxn ang="0">
                  <a:pos x="157" y="1518"/>
                </a:cxn>
                <a:cxn ang="0">
                  <a:pos x="116" y="1502"/>
                </a:cxn>
                <a:cxn ang="0">
                  <a:pos x="55" y="1462"/>
                </a:cxn>
                <a:cxn ang="0">
                  <a:pos x="30" y="1431"/>
                </a:cxn>
                <a:cxn ang="0">
                  <a:pos x="0" y="1365"/>
                </a:cxn>
                <a:cxn ang="0">
                  <a:pos x="0" y="1325"/>
                </a:cxn>
                <a:cxn ang="0">
                  <a:pos x="15" y="1345"/>
                </a:cxn>
                <a:cxn ang="0">
                  <a:pos x="25" y="1396"/>
                </a:cxn>
                <a:cxn ang="0">
                  <a:pos x="45" y="1426"/>
                </a:cxn>
                <a:cxn ang="0">
                  <a:pos x="91" y="1477"/>
                </a:cxn>
                <a:cxn ang="0">
                  <a:pos x="121" y="1492"/>
                </a:cxn>
                <a:cxn ang="0">
                  <a:pos x="177" y="1502"/>
                </a:cxn>
                <a:cxn ang="0">
                  <a:pos x="969" y="1502"/>
                </a:cxn>
                <a:cxn ang="0">
                  <a:pos x="1020" y="1492"/>
                </a:cxn>
                <a:cxn ang="0">
                  <a:pos x="1050" y="1477"/>
                </a:cxn>
                <a:cxn ang="0">
                  <a:pos x="1101" y="1426"/>
                </a:cxn>
                <a:cxn ang="0">
                  <a:pos x="1116" y="1396"/>
                </a:cxn>
                <a:cxn ang="0">
                  <a:pos x="1127" y="1345"/>
                </a:cxn>
                <a:cxn ang="0">
                  <a:pos x="1127" y="178"/>
                </a:cxn>
                <a:cxn ang="0">
                  <a:pos x="1116" y="122"/>
                </a:cxn>
                <a:cxn ang="0">
                  <a:pos x="1101" y="91"/>
                </a:cxn>
                <a:cxn ang="0">
                  <a:pos x="1050" y="46"/>
                </a:cxn>
                <a:cxn ang="0">
                  <a:pos x="1020" y="25"/>
                </a:cxn>
                <a:cxn ang="0">
                  <a:pos x="969" y="15"/>
                </a:cxn>
                <a:cxn ang="0">
                  <a:pos x="177" y="15"/>
                </a:cxn>
                <a:cxn ang="0">
                  <a:pos x="121" y="25"/>
                </a:cxn>
                <a:cxn ang="0">
                  <a:pos x="91" y="46"/>
                </a:cxn>
                <a:cxn ang="0">
                  <a:pos x="45" y="91"/>
                </a:cxn>
                <a:cxn ang="0">
                  <a:pos x="25" y="122"/>
                </a:cxn>
                <a:cxn ang="0">
                  <a:pos x="15" y="178"/>
                </a:cxn>
              </a:cxnLst>
              <a:rect l="0" t="0" r="r" b="b"/>
              <a:pathLst>
                <a:path w="1147" h="1523">
                  <a:moveTo>
                    <a:pt x="0" y="193"/>
                  </a:moveTo>
                  <a:lnTo>
                    <a:pt x="0" y="172"/>
                  </a:lnTo>
                  <a:lnTo>
                    <a:pt x="0" y="157"/>
                  </a:lnTo>
                  <a:lnTo>
                    <a:pt x="0" y="152"/>
                  </a:lnTo>
                  <a:lnTo>
                    <a:pt x="15" y="117"/>
                  </a:lnTo>
                  <a:lnTo>
                    <a:pt x="15" y="117"/>
                  </a:lnTo>
                  <a:lnTo>
                    <a:pt x="30" y="86"/>
                  </a:lnTo>
                  <a:lnTo>
                    <a:pt x="30" y="86"/>
                  </a:lnTo>
                  <a:lnTo>
                    <a:pt x="55" y="56"/>
                  </a:lnTo>
                  <a:lnTo>
                    <a:pt x="55" y="56"/>
                  </a:lnTo>
                  <a:lnTo>
                    <a:pt x="86" y="30"/>
                  </a:lnTo>
                  <a:lnTo>
                    <a:pt x="86" y="30"/>
                  </a:lnTo>
                  <a:lnTo>
                    <a:pt x="116" y="15"/>
                  </a:lnTo>
                  <a:lnTo>
                    <a:pt x="116" y="15"/>
                  </a:lnTo>
                  <a:lnTo>
                    <a:pt x="152" y="0"/>
                  </a:lnTo>
                  <a:lnTo>
                    <a:pt x="157" y="0"/>
                  </a:lnTo>
                  <a:lnTo>
                    <a:pt x="172" y="0"/>
                  </a:lnTo>
                  <a:lnTo>
                    <a:pt x="193" y="0"/>
                  </a:lnTo>
                  <a:lnTo>
                    <a:pt x="949" y="0"/>
                  </a:lnTo>
                  <a:lnTo>
                    <a:pt x="969" y="0"/>
                  </a:lnTo>
                  <a:lnTo>
                    <a:pt x="989" y="0"/>
                  </a:lnTo>
                  <a:lnTo>
                    <a:pt x="989" y="0"/>
                  </a:lnTo>
                  <a:lnTo>
                    <a:pt x="1025" y="15"/>
                  </a:lnTo>
                  <a:lnTo>
                    <a:pt x="1025" y="15"/>
                  </a:lnTo>
                  <a:lnTo>
                    <a:pt x="1055" y="30"/>
                  </a:lnTo>
                  <a:lnTo>
                    <a:pt x="1061" y="30"/>
                  </a:lnTo>
                  <a:lnTo>
                    <a:pt x="1086" y="56"/>
                  </a:lnTo>
                  <a:lnTo>
                    <a:pt x="1086" y="56"/>
                  </a:lnTo>
                  <a:lnTo>
                    <a:pt x="1111" y="86"/>
                  </a:lnTo>
                  <a:lnTo>
                    <a:pt x="1111" y="86"/>
                  </a:lnTo>
                  <a:lnTo>
                    <a:pt x="1127" y="117"/>
                  </a:lnTo>
                  <a:lnTo>
                    <a:pt x="1132" y="117"/>
                  </a:lnTo>
                  <a:lnTo>
                    <a:pt x="1142" y="152"/>
                  </a:lnTo>
                  <a:lnTo>
                    <a:pt x="1142" y="157"/>
                  </a:lnTo>
                  <a:lnTo>
                    <a:pt x="1142" y="172"/>
                  </a:lnTo>
                  <a:lnTo>
                    <a:pt x="1147" y="193"/>
                  </a:lnTo>
                  <a:lnTo>
                    <a:pt x="1147" y="1325"/>
                  </a:lnTo>
                  <a:lnTo>
                    <a:pt x="1142" y="1345"/>
                  </a:lnTo>
                  <a:lnTo>
                    <a:pt x="1142" y="1365"/>
                  </a:lnTo>
                  <a:lnTo>
                    <a:pt x="1142" y="1365"/>
                  </a:lnTo>
                  <a:lnTo>
                    <a:pt x="1132" y="1401"/>
                  </a:lnTo>
                  <a:lnTo>
                    <a:pt x="1127" y="1401"/>
                  </a:lnTo>
                  <a:lnTo>
                    <a:pt x="1111" y="1431"/>
                  </a:lnTo>
                  <a:lnTo>
                    <a:pt x="1111" y="1436"/>
                  </a:lnTo>
                  <a:lnTo>
                    <a:pt x="1086" y="1462"/>
                  </a:lnTo>
                  <a:lnTo>
                    <a:pt x="1086" y="1462"/>
                  </a:lnTo>
                  <a:lnTo>
                    <a:pt x="1061" y="1487"/>
                  </a:lnTo>
                  <a:lnTo>
                    <a:pt x="1055" y="1487"/>
                  </a:lnTo>
                  <a:lnTo>
                    <a:pt x="1025" y="1502"/>
                  </a:lnTo>
                  <a:lnTo>
                    <a:pt x="1025" y="1507"/>
                  </a:lnTo>
                  <a:lnTo>
                    <a:pt x="989" y="1518"/>
                  </a:lnTo>
                  <a:lnTo>
                    <a:pt x="989" y="1518"/>
                  </a:lnTo>
                  <a:lnTo>
                    <a:pt x="969" y="1518"/>
                  </a:lnTo>
                  <a:lnTo>
                    <a:pt x="949" y="1523"/>
                  </a:lnTo>
                  <a:lnTo>
                    <a:pt x="193" y="1523"/>
                  </a:lnTo>
                  <a:lnTo>
                    <a:pt x="172" y="1518"/>
                  </a:lnTo>
                  <a:lnTo>
                    <a:pt x="157" y="1518"/>
                  </a:lnTo>
                  <a:lnTo>
                    <a:pt x="152" y="1518"/>
                  </a:lnTo>
                  <a:lnTo>
                    <a:pt x="116" y="1507"/>
                  </a:lnTo>
                  <a:lnTo>
                    <a:pt x="116" y="1502"/>
                  </a:lnTo>
                  <a:lnTo>
                    <a:pt x="86" y="1487"/>
                  </a:lnTo>
                  <a:lnTo>
                    <a:pt x="86" y="1487"/>
                  </a:lnTo>
                  <a:lnTo>
                    <a:pt x="55" y="1462"/>
                  </a:lnTo>
                  <a:lnTo>
                    <a:pt x="55" y="1462"/>
                  </a:lnTo>
                  <a:lnTo>
                    <a:pt x="30" y="1436"/>
                  </a:lnTo>
                  <a:lnTo>
                    <a:pt x="30" y="1431"/>
                  </a:lnTo>
                  <a:lnTo>
                    <a:pt x="15" y="1401"/>
                  </a:lnTo>
                  <a:lnTo>
                    <a:pt x="15" y="1401"/>
                  </a:lnTo>
                  <a:lnTo>
                    <a:pt x="0" y="1365"/>
                  </a:lnTo>
                  <a:lnTo>
                    <a:pt x="0" y="1365"/>
                  </a:lnTo>
                  <a:lnTo>
                    <a:pt x="0" y="1345"/>
                  </a:lnTo>
                  <a:lnTo>
                    <a:pt x="0" y="1325"/>
                  </a:lnTo>
                  <a:lnTo>
                    <a:pt x="0" y="193"/>
                  </a:lnTo>
                  <a:close/>
                  <a:moveTo>
                    <a:pt x="15" y="1325"/>
                  </a:moveTo>
                  <a:lnTo>
                    <a:pt x="15" y="1345"/>
                  </a:lnTo>
                  <a:lnTo>
                    <a:pt x="15" y="1360"/>
                  </a:lnTo>
                  <a:lnTo>
                    <a:pt x="15" y="1360"/>
                  </a:lnTo>
                  <a:lnTo>
                    <a:pt x="25" y="1396"/>
                  </a:lnTo>
                  <a:lnTo>
                    <a:pt x="25" y="1396"/>
                  </a:lnTo>
                  <a:lnTo>
                    <a:pt x="45" y="1426"/>
                  </a:lnTo>
                  <a:lnTo>
                    <a:pt x="45" y="1426"/>
                  </a:lnTo>
                  <a:lnTo>
                    <a:pt x="66" y="1452"/>
                  </a:lnTo>
                  <a:lnTo>
                    <a:pt x="66" y="1452"/>
                  </a:lnTo>
                  <a:lnTo>
                    <a:pt x="91" y="1477"/>
                  </a:lnTo>
                  <a:lnTo>
                    <a:pt x="91" y="1472"/>
                  </a:lnTo>
                  <a:lnTo>
                    <a:pt x="127" y="1492"/>
                  </a:lnTo>
                  <a:lnTo>
                    <a:pt x="121" y="1492"/>
                  </a:lnTo>
                  <a:lnTo>
                    <a:pt x="157" y="1502"/>
                  </a:lnTo>
                  <a:lnTo>
                    <a:pt x="157" y="1502"/>
                  </a:lnTo>
                  <a:lnTo>
                    <a:pt x="177" y="1502"/>
                  </a:lnTo>
                  <a:lnTo>
                    <a:pt x="193" y="1507"/>
                  </a:lnTo>
                  <a:lnTo>
                    <a:pt x="949" y="1507"/>
                  </a:lnTo>
                  <a:lnTo>
                    <a:pt x="969" y="1502"/>
                  </a:lnTo>
                  <a:lnTo>
                    <a:pt x="984" y="1502"/>
                  </a:lnTo>
                  <a:lnTo>
                    <a:pt x="984" y="1502"/>
                  </a:lnTo>
                  <a:lnTo>
                    <a:pt x="1020" y="1492"/>
                  </a:lnTo>
                  <a:lnTo>
                    <a:pt x="1020" y="1492"/>
                  </a:lnTo>
                  <a:lnTo>
                    <a:pt x="1050" y="1472"/>
                  </a:lnTo>
                  <a:lnTo>
                    <a:pt x="1050" y="1477"/>
                  </a:lnTo>
                  <a:lnTo>
                    <a:pt x="1076" y="1452"/>
                  </a:lnTo>
                  <a:lnTo>
                    <a:pt x="1076" y="1452"/>
                  </a:lnTo>
                  <a:lnTo>
                    <a:pt x="1101" y="1426"/>
                  </a:lnTo>
                  <a:lnTo>
                    <a:pt x="1096" y="1426"/>
                  </a:lnTo>
                  <a:lnTo>
                    <a:pt x="1116" y="1396"/>
                  </a:lnTo>
                  <a:lnTo>
                    <a:pt x="1116" y="1396"/>
                  </a:lnTo>
                  <a:lnTo>
                    <a:pt x="1127" y="1360"/>
                  </a:lnTo>
                  <a:lnTo>
                    <a:pt x="1127" y="1360"/>
                  </a:lnTo>
                  <a:lnTo>
                    <a:pt x="1127" y="1345"/>
                  </a:lnTo>
                  <a:lnTo>
                    <a:pt x="1132" y="1325"/>
                  </a:lnTo>
                  <a:lnTo>
                    <a:pt x="1132" y="193"/>
                  </a:lnTo>
                  <a:lnTo>
                    <a:pt x="1127" y="178"/>
                  </a:lnTo>
                  <a:lnTo>
                    <a:pt x="1127" y="157"/>
                  </a:lnTo>
                  <a:lnTo>
                    <a:pt x="1127" y="157"/>
                  </a:lnTo>
                  <a:lnTo>
                    <a:pt x="1116" y="122"/>
                  </a:lnTo>
                  <a:lnTo>
                    <a:pt x="1116" y="127"/>
                  </a:lnTo>
                  <a:lnTo>
                    <a:pt x="1096" y="91"/>
                  </a:lnTo>
                  <a:lnTo>
                    <a:pt x="1101" y="91"/>
                  </a:lnTo>
                  <a:lnTo>
                    <a:pt x="1076" y="66"/>
                  </a:lnTo>
                  <a:lnTo>
                    <a:pt x="1076" y="66"/>
                  </a:lnTo>
                  <a:lnTo>
                    <a:pt x="1050" y="46"/>
                  </a:lnTo>
                  <a:lnTo>
                    <a:pt x="1050" y="46"/>
                  </a:lnTo>
                  <a:lnTo>
                    <a:pt x="1020" y="25"/>
                  </a:lnTo>
                  <a:lnTo>
                    <a:pt x="1020" y="25"/>
                  </a:lnTo>
                  <a:lnTo>
                    <a:pt x="984" y="15"/>
                  </a:lnTo>
                  <a:lnTo>
                    <a:pt x="984" y="15"/>
                  </a:lnTo>
                  <a:lnTo>
                    <a:pt x="969" y="15"/>
                  </a:lnTo>
                  <a:lnTo>
                    <a:pt x="949" y="15"/>
                  </a:lnTo>
                  <a:lnTo>
                    <a:pt x="193" y="15"/>
                  </a:lnTo>
                  <a:lnTo>
                    <a:pt x="177" y="15"/>
                  </a:lnTo>
                  <a:lnTo>
                    <a:pt x="157" y="15"/>
                  </a:lnTo>
                  <a:lnTo>
                    <a:pt x="157" y="15"/>
                  </a:lnTo>
                  <a:lnTo>
                    <a:pt x="121" y="25"/>
                  </a:lnTo>
                  <a:lnTo>
                    <a:pt x="127" y="25"/>
                  </a:lnTo>
                  <a:lnTo>
                    <a:pt x="91" y="46"/>
                  </a:lnTo>
                  <a:lnTo>
                    <a:pt x="91" y="46"/>
                  </a:lnTo>
                  <a:lnTo>
                    <a:pt x="66" y="66"/>
                  </a:lnTo>
                  <a:lnTo>
                    <a:pt x="66" y="66"/>
                  </a:lnTo>
                  <a:lnTo>
                    <a:pt x="45" y="91"/>
                  </a:lnTo>
                  <a:lnTo>
                    <a:pt x="45" y="91"/>
                  </a:lnTo>
                  <a:lnTo>
                    <a:pt x="25" y="127"/>
                  </a:lnTo>
                  <a:lnTo>
                    <a:pt x="25" y="122"/>
                  </a:lnTo>
                  <a:lnTo>
                    <a:pt x="15" y="157"/>
                  </a:lnTo>
                  <a:lnTo>
                    <a:pt x="15" y="157"/>
                  </a:lnTo>
                  <a:lnTo>
                    <a:pt x="15" y="178"/>
                  </a:lnTo>
                  <a:lnTo>
                    <a:pt x="15" y="193"/>
                  </a:lnTo>
                  <a:lnTo>
                    <a:pt x="15" y="1325"/>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3" name="Rectangle 25"/>
            <p:cNvSpPr>
              <a:spLocks noChangeArrowheads="1"/>
            </p:cNvSpPr>
            <p:nvPr/>
          </p:nvSpPr>
          <p:spPr bwMode="auto">
            <a:xfrm>
              <a:off x="3580" y="2349"/>
              <a:ext cx="87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大</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震災後の学術研究</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74" name="Freeform 26"/>
            <p:cNvSpPr>
              <a:spLocks/>
            </p:cNvSpPr>
            <p:nvPr/>
          </p:nvSpPr>
          <p:spPr bwMode="auto">
            <a:xfrm>
              <a:off x="1230" y="2607"/>
              <a:ext cx="970" cy="1132"/>
            </a:xfrm>
            <a:custGeom>
              <a:avLst/>
              <a:gdLst/>
              <a:ahLst/>
              <a:cxnLst>
                <a:cxn ang="0">
                  <a:pos x="0" y="163"/>
                </a:cxn>
                <a:cxn ang="0">
                  <a:pos x="5" y="127"/>
                </a:cxn>
                <a:cxn ang="0">
                  <a:pos x="16" y="102"/>
                </a:cxn>
                <a:cxn ang="0">
                  <a:pos x="26" y="71"/>
                </a:cxn>
                <a:cxn ang="0">
                  <a:pos x="46" y="46"/>
                </a:cxn>
                <a:cxn ang="0">
                  <a:pos x="71" y="26"/>
                </a:cxn>
                <a:cxn ang="0">
                  <a:pos x="102" y="15"/>
                </a:cxn>
                <a:cxn ang="0">
                  <a:pos x="127" y="5"/>
                </a:cxn>
                <a:cxn ang="0">
                  <a:pos x="163" y="0"/>
                </a:cxn>
                <a:cxn ang="0">
                  <a:pos x="163" y="0"/>
                </a:cxn>
                <a:cxn ang="0">
                  <a:pos x="163" y="0"/>
                </a:cxn>
                <a:cxn ang="0">
                  <a:pos x="807" y="0"/>
                </a:cxn>
                <a:cxn ang="0">
                  <a:pos x="807" y="0"/>
                </a:cxn>
                <a:cxn ang="0">
                  <a:pos x="843" y="5"/>
                </a:cxn>
                <a:cxn ang="0">
                  <a:pos x="873" y="15"/>
                </a:cxn>
                <a:cxn ang="0">
                  <a:pos x="899" y="26"/>
                </a:cxn>
                <a:cxn ang="0">
                  <a:pos x="924" y="46"/>
                </a:cxn>
                <a:cxn ang="0">
                  <a:pos x="944" y="71"/>
                </a:cxn>
                <a:cxn ang="0">
                  <a:pos x="960" y="102"/>
                </a:cxn>
                <a:cxn ang="0">
                  <a:pos x="965" y="127"/>
                </a:cxn>
                <a:cxn ang="0">
                  <a:pos x="970" y="163"/>
                </a:cxn>
                <a:cxn ang="0">
                  <a:pos x="970" y="163"/>
                </a:cxn>
                <a:cxn ang="0">
                  <a:pos x="970" y="163"/>
                </a:cxn>
                <a:cxn ang="0">
                  <a:pos x="970" y="970"/>
                </a:cxn>
                <a:cxn ang="0">
                  <a:pos x="970" y="970"/>
                </a:cxn>
                <a:cxn ang="0">
                  <a:pos x="965" y="1005"/>
                </a:cxn>
                <a:cxn ang="0">
                  <a:pos x="960" y="1036"/>
                </a:cxn>
                <a:cxn ang="0">
                  <a:pos x="944" y="1061"/>
                </a:cxn>
                <a:cxn ang="0">
                  <a:pos x="924" y="1086"/>
                </a:cxn>
                <a:cxn ang="0">
                  <a:pos x="899" y="1107"/>
                </a:cxn>
                <a:cxn ang="0">
                  <a:pos x="873" y="1122"/>
                </a:cxn>
                <a:cxn ang="0">
                  <a:pos x="843" y="1127"/>
                </a:cxn>
                <a:cxn ang="0">
                  <a:pos x="807" y="1132"/>
                </a:cxn>
                <a:cxn ang="0">
                  <a:pos x="807" y="1132"/>
                </a:cxn>
                <a:cxn ang="0">
                  <a:pos x="807" y="1132"/>
                </a:cxn>
                <a:cxn ang="0">
                  <a:pos x="163" y="1132"/>
                </a:cxn>
                <a:cxn ang="0">
                  <a:pos x="163" y="1132"/>
                </a:cxn>
                <a:cxn ang="0">
                  <a:pos x="127" y="1127"/>
                </a:cxn>
                <a:cxn ang="0">
                  <a:pos x="102" y="1122"/>
                </a:cxn>
                <a:cxn ang="0">
                  <a:pos x="71" y="1107"/>
                </a:cxn>
                <a:cxn ang="0">
                  <a:pos x="46" y="1086"/>
                </a:cxn>
                <a:cxn ang="0">
                  <a:pos x="26" y="1061"/>
                </a:cxn>
                <a:cxn ang="0">
                  <a:pos x="16" y="1036"/>
                </a:cxn>
                <a:cxn ang="0">
                  <a:pos x="5" y="1005"/>
                </a:cxn>
                <a:cxn ang="0">
                  <a:pos x="0" y="970"/>
                </a:cxn>
                <a:cxn ang="0">
                  <a:pos x="0" y="970"/>
                </a:cxn>
                <a:cxn ang="0">
                  <a:pos x="0" y="163"/>
                </a:cxn>
              </a:cxnLst>
              <a:rect l="0" t="0" r="r" b="b"/>
              <a:pathLst>
                <a:path w="970" h="1132">
                  <a:moveTo>
                    <a:pt x="0" y="163"/>
                  </a:moveTo>
                  <a:lnTo>
                    <a:pt x="5" y="127"/>
                  </a:lnTo>
                  <a:lnTo>
                    <a:pt x="16" y="102"/>
                  </a:lnTo>
                  <a:lnTo>
                    <a:pt x="26" y="71"/>
                  </a:lnTo>
                  <a:lnTo>
                    <a:pt x="46" y="46"/>
                  </a:lnTo>
                  <a:lnTo>
                    <a:pt x="71" y="26"/>
                  </a:lnTo>
                  <a:lnTo>
                    <a:pt x="102" y="15"/>
                  </a:lnTo>
                  <a:lnTo>
                    <a:pt x="127" y="5"/>
                  </a:lnTo>
                  <a:lnTo>
                    <a:pt x="163" y="0"/>
                  </a:lnTo>
                  <a:lnTo>
                    <a:pt x="163" y="0"/>
                  </a:lnTo>
                  <a:lnTo>
                    <a:pt x="163" y="0"/>
                  </a:lnTo>
                  <a:lnTo>
                    <a:pt x="807" y="0"/>
                  </a:lnTo>
                  <a:lnTo>
                    <a:pt x="807" y="0"/>
                  </a:lnTo>
                  <a:lnTo>
                    <a:pt x="843" y="5"/>
                  </a:lnTo>
                  <a:lnTo>
                    <a:pt x="873" y="15"/>
                  </a:lnTo>
                  <a:lnTo>
                    <a:pt x="899" y="26"/>
                  </a:lnTo>
                  <a:lnTo>
                    <a:pt x="924" y="46"/>
                  </a:lnTo>
                  <a:lnTo>
                    <a:pt x="944" y="71"/>
                  </a:lnTo>
                  <a:lnTo>
                    <a:pt x="960" y="102"/>
                  </a:lnTo>
                  <a:lnTo>
                    <a:pt x="965" y="127"/>
                  </a:lnTo>
                  <a:lnTo>
                    <a:pt x="970" y="163"/>
                  </a:lnTo>
                  <a:lnTo>
                    <a:pt x="970" y="163"/>
                  </a:lnTo>
                  <a:lnTo>
                    <a:pt x="970" y="163"/>
                  </a:lnTo>
                  <a:lnTo>
                    <a:pt x="970" y="970"/>
                  </a:lnTo>
                  <a:lnTo>
                    <a:pt x="970" y="970"/>
                  </a:lnTo>
                  <a:lnTo>
                    <a:pt x="965" y="1005"/>
                  </a:lnTo>
                  <a:lnTo>
                    <a:pt x="960" y="1036"/>
                  </a:lnTo>
                  <a:lnTo>
                    <a:pt x="944" y="1061"/>
                  </a:lnTo>
                  <a:lnTo>
                    <a:pt x="924" y="1086"/>
                  </a:lnTo>
                  <a:lnTo>
                    <a:pt x="899" y="1107"/>
                  </a:lnTo>
                  <a:lnTo>
                    <a:pt x="873" y="1122"/>
                  </a:lnTo>
                  <a:lnTo>
                    <a:pt x="843" y="1127"/>
                  </a:lnTo>
                  <a:lnTo>
                    <a:pt x="807" y="1132"/>
                  </a:lnTo>
                  <a:lnTo>
                    <a:pt x="807" y="1132"/>
                  </a:lnTo>
                  <a:lnTo>
                    <a:pt x="807" y="1132"/>
                  </a:lnTo>
                  <a:lnTo>
                    <a:pt x="163" y="1132"/>
                  </a:lnTo>
                  <a:lnTo>
                    <a:pt x="163" y="1132"/>
                  </a:lnTo>
                  <a:lnTo>
                    <a:pt x="127" y="1127"/>
                  </a:lnTo>
                  <a:lnTo>
                    <a:pt x="102" y="1122"/>
                  </a:lnTo>
                  <a:lnTo>
                    <a:pt x="71" y="1107"/>
                  </a:lnTo>
                  <a:lnTo>
                    <a:pt x="46" y="1086"/>
                  </a:lnTo>
                  <a:lnTo>
                    <a:pt x="26" y="1061"/>
                  </a:lnTo>
                  <a:lnTo>
                    <a:pt x="16" y="1036"/>
                  </a:lnTo>
                  <a:lnTo>
                    <a:pt x="5" y="1005"/>
                  </a:lnTo>
                  <a:lnTo>
                    <a:pt x="0" y="970"/>
                  </a:lnTo>
                  <a:lnTo>
                    <a:pt x="0" y="970"/>
                  </a:lnTo>
                  <a:lnTo>
                    <a:pt x="0" y="163"/>
                  </a:lnTo>
                  <a:close/>
                </a:path>
              </a:pathLst>
            </a:custGeom>
            <a:solidFill>
              <a:srgbClr val="CC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5" name="Freeform 27"/>
            <p:cNvSpPr>
              <a:spLocks noEditPoints="1"/>
            </p:cNvSpPr>
            <p:nvPr/>
          </p:nvSpPr>
          <p:spPr bwMode="auto">
            <a:xfrm>
              <a:off x="1225" y="2602"/>
              <a:ext cx="985" cy="1147"/>
            </a:xfrm>
            <a:custGeom>
              <a:avLst/>
              <a:gdLst/>
              <a:ahLst/>
              <a:cxnLst>
                <a:cxn ang="0">
                  <a:pos x="0" y="132"/>
                </a:cxn>
                <a:cxn ang="0">
                  <a:pos x="26" y="71"/>
                </a:cxn>
                <a:cxn ang="0">
                  <a:pos x="46" y="46"/>
                </a:cxn>
                <a:cxn ang="0">
                  <a:pos x="102" y="10"/>
                </a:cxn>
                <a:cxn ang="0">
                  <a:pos x="132" y="0"/>
                </a:cxn>
                <a:cxn ang="0">
                  <a:pos x="848" y="0"/>
                </a:cxn>
                <a:cxn ang="0">
                  <a:pos x="878" y="10"/>
                </a:cxn>
                <a:cxn ang="0">
                  <a:pos x="934" y="46"/>
                </a:cxn>
                <a:cxn ang="0">
                  <a:pos x="955" y="71"/>
                </a:cxn>
                <a:cxn ang="0">
                  <a:pos x="980" y="132"/>
                </a:cxn>
                <a:cxn ang="0">
                  <a:pos x="985" y="975"/>
                </a:cxn>
                <a:cxn ang="0">
                  <a:pos x="970" y="1041"/>
                </a:cxn>
                <a:cxn ang="0">
                  <a:pos x="955" y="1071"/>
                </a:cxn>
                <a:cxn ang="0">
                  <a:pos x="909" y="1117"/>
                </a:cxn>
                <a:cxn ang="0">
                  <a:pos x="878" y="1132"/>
                </a:cxn>
                <a:cxn ang="0">
                  <a:pos x="812" y="1147"/>
                </a:cxn>
                <a:cxn ang="0">
                  <a:pos x="132" y="1142"/>
                </a:cxn>
                <a:cxn ang="0">
                  <a:pos x="71" y="1117"/>
                </a:cxn>
                <a:cxn ang="0">
                  <a:pos x="46" y="1096"/>
                </a:cxn>
                <a:cxn ang="0">
                  <a:pos x="10" y="1041"/>
                </a:cxn>
                <a:cxn ang="0">
                  <a:pos x="0" y="1010"/>
                </a:cxn>
                <a:cxn ang="0">
                  <a:pos x="15" y="975"/>
                </a:cxn>
                <a:cxn ang="0">
                  <a:pos x="26" y="1036"/>
                </a:cxn>
                <a:cxn ang="0">
                  <a:pos x="41" y="1061"/>
                </a:cxn>
                <a:cxn ang="0">
                  <a:pos x="81" y="1102"/>
                </a:cxn>
                <a:cxn ang="0">
                  <a:pos x="107" y="1117"/>
                </a:cxn>
                <a:cxn ang="0">
                  <a:pos x="168" y="1132"/>
                </a:cxn>
                <a:cxn ang="0">
                  <a:pos x="843" y="1127"/>
                </a:cxn>
                <a:cxn ang="0">
                  <a:pos x="899" y="1102"/>
                </a:cxn>
                <a:cxn ang="0">
                  <a:pos x="924" y="1086"/>
                </a:cxn>
                <a:cxn ang="0">
                  <a:pos x="955" y="1036"/>
                </a:cxn>
                <a:cxn ang="0">
                  <a:pos x="965" y="1010"/>
                </a:cxn>
                <a:cxn ang="0">
                  <a:pos x="965" y="137"/>
                </a:cxn>
                <a:cxn ang="0">
                  <a:pos x="955" y="107"/>
                </a:cxn>
                <a:cxn ang="0">
                  <a:pos x="924" y="56"/>
                </a:cxn>
                <a:cxn ang="0">
                  <a:pos x="899" y="41"/>
                </a:cxn>
                <a:cxn ang="0">
                  <a:pos x="843" y="15"/>
                </a:cxn>
                <a:cxn ang="0">
                  <a:pos x="168" y="15"/>
                </a:cxn>
                <a:cxn ang="0">
                  <a:pos x="107" y="26"/>
                </a:cxn>
                <a:cxn ang="0">
                  <a:pos x="81" y="41"/>
                </a:cxn>
                <a:cxn ang="0">
                  <a:pos x="41" y="81"/>
                </a:cxn>
                <a:cxn ang="0">
                  <a:pos x="26" y="107"/>
                </a:cxn>
                <a:cxn ang="0">
                  <a:pos x="15" y="168"/>
                </a:cxn>
              </a:cxnLst>
              <a:rect l="0" t="0" r="r" b="b"/>
              <a:pathLst>
                <a:path w="985" h="1147">
                  <a:moveTo>
                    <a:pt x="0" y="168"/>
                  </a:moveTo>
                  <a:lnTo>
                    <a:pt x="0" y="132"/>
                  </a:lnTo>
                  <a:lnTo>
                    <a:pt x="0" y="132"/>
                  </a:lnTo>
                  <a:lnTo>
                    <a:pt x="10" y="102"/>
                  </a:lnTo>
                  <a:lnTo>
                    <a:pt x="10" y="102"/>
                  </a:lnTo>
                  <a:lnTo>
                    <a:pt x="26" y="71"/>
                  </a:lnTo>
                  <a:lnTo>
                    <a:pt x="26" y="71"/>
                  </a:lnTo>
                  <a:lnTo>
                    <a:pt x="46" y="46"/>
                  </a:lnTo>
                  <a:lnTo>
                    <a:pt x="46" y="46"/>
                  </a:lnTo>
                  <a:lnTo>
                    <a:pt x="71" y="26"/>
                  </a:lnTo>
                  <a:lnTo>
                    <a:pt x="71" y="26"/>
                  </a:lnTo>
                  <a:lnTo>
                    <a:pt x="102" y="10"/>
                  </a:lnTo>
                  <a:lnTo>
                    <a:pt x="102" y="10"/>
                  </a:lnTo>
                  <a:lnTo>
                    <a:pt x="132" y="0"/>
                  </a:lnTo>
                  <a:lnTo>
                    <a:pt x="132" y="0"/>
                  </a:lnTo>
                  <a:lnTo>
                    <a:pt x="168" y="0"/>
                  </a:lnTo>
                  <a:lnTo>
                    <a:pt x="812" y="0"/>
                  </a:lnTo>
                  <a:lnTo>
                    <a:pt x="848" y="0"/>
                  </a:lnTo>
                  <a:lnTo>
                    <a:pt x="848" y="0"/>
                  </a:lnTo>
                  <a:lnTo>
                    <a:pt x="878" y="10"/>
                  </a:lnTo>
                  <a:lnTo>
                    <a:pt x="878" y="10"/>
                  </a:lnTo>
                  <a:lnTo>
                    <a:pt x="909" y="26"/>
                  </a:lnTo>
                  <a:lnTo>
                    <a:pt x="909" y="26"/>
                  </a:lnTo>
                  <a:lnTo>
                    <a:pt x="934" y="46"/>
                  </a:lnTo>
                  <a:lnTo>
                    <a:pt x="934" y="46"/>
                  </a:lnTo>
                  <a:lnTo>
                    <a:pt x="955" y="71"/>
                  </a:lnTo>
                  <a:lnTo>
                    <a:pt x="955" y="71"/>
                  </a:lnTo>
                  <a:lnTo>
                    <a:pt x="970" y="102"/>
                  </a:lnTo>
                  <a:lnTo>
                    <a:pt x="970" y="102"/>
                  </a:lnTo>
                  <a:lnTo>
                    <a:pt x="980" y="132"/>
                  </a:lnTo>
                  <a:lnTo>
                    <a:pt x="980" y="132"/>
                  </a:lnTo>
                  <a:lnTo>
                    <a:pt x="985" y="168"/>
                  </a:lnTo>
                  <a:lnTo>
                    <a:pt x="985" y="975"/>
                  </a:lnTo>
                  <a:lnTo>
                    <a:pt x="980" y="1010"/>
                  </a:lnTo>
                  <a:lnTo>
                    <a:pt x="980" y="1010"/>
                  </a:lnTo>
                  <a:lnTo>
                    <a:pt x="970" y="1041"/>
                  </a:lnTo>
                  <a:lnTo>
                    <a:pt x="970" y="1041"/>
                  </a:lnTo>
                  <a:lnTo>
                    <a:pt x="955" y="1071"/>
                  </a:lnTo>
                  <a:lnTo>
                    <a:pt x="955" y="1071"/>
                  </a:lnTo>
                  <a:lnTo>
                    <a:pt x="934" y="1096"/>
                  </a:lnTo>
                  <a:lnTo>
                    <a:pt x="934" y="1096"/>
                  </a:lnTo>
                  <a:lnTo>
                    <a:pt x="909" y="1117"/>
                  </a:lnTo>
                  <a:lnTo>
                    <a:pt x="909" y="1117"/>
                  </a:lnTo>
                  <a:lnTo>
                    <a:pt x="878" y="1132"/>
                  </a:lnTo>
                  <a:lnTo>
                    <a:pt x="878" y="1132"/>
                  </a:lnTo>
                  <a:lnTo>
                    <a:pt x="848" y="1142"/>
                  </a:lnTo>
                  <a:lnTo>
                    <a:pt x="848" y="1142"/>
                  </a:lnTo>
                  <a:lnTo>
                    <a:pt x="812" y="1147"/>
                  </a:lnTo>
                  <a:lnTo>
                    <a:pt x="168" y="1147"/>
                  </a:lnTo>
                  <a:lnTo>
                    <a:pt x="132" y="1142"/>
                  </a:lnTo>
                  <a:lnTo>
                    <a:pt x="132" y="1142"/>
                  </a:lnTo>
                  <a:lnTo>
                    <a:pt x="102" y="1132"/>
                  </a:lnTo>
                  <a:lnTo>
                    <a:pt x="102" y="1132"/>
                  </a:lnTo>
                  <a:lnTo>
                    <a:pt x="71" y="1117"/>
                  </a:lnTo>
                  <a:lnTo>
                    <a:pt x="71" y="1117"/>
                  </a:lnTo>
                  <a:lnTo>
                    <a:pt x="46" y="1096"/>
                  </a:lnTo>
                  <a:lnTo>
                    <a:pt x="46" y="1096"/>
                  </a:lnTo>
                  <a:lnTo>
                    <a:pt x="26" y="1071"/>
                  </a:lnTo>
                  <a:lnTo>
                    <a:pt x="26" y="1071"/>
                  </a:lnTo>
                  <a:lnTo>
                    <a:pt x="10" y="1041"/>
                  </a:lnTo>
                  <a:lnTo>
                    <a:pt x="10" y="1041"/>
                  </a:lnTo>
                  <a:lnTo>
                    <a:pt x="0" y="1010"/>
                  </a:lnTo>
                  <a:lnTo>
                    <a:pt x="0" y="1010"/>
                  </a:lnTo>
                  <a:lnTo>
                    <a:pt x="0" y="975"/>
                  </a:lnTo>
                  <a:lnTo>
                    <a:pt x="0" y="168"/>
                  </a:lnTo>
                  <a:close/>
                  <a:moveTo>
                    <a:pt x="15" y="975"/>
                  </a:moveTo>
                  <a:lnTo>
                    <a:pt x="15" y="1010"/>
                  </a:lnTo>
                  <a:lnTo>
                    <a:pt x="15" y="1005"/>
                  </a:lnTo>
                  <a:lnTo>
                    <a:pt x="26" y="1036"/>
                  </a:lnTo>
                  <a:lnTo>
                    <a:pt x="26" y="1036"/>
                  </a:lnTo>
                  <a:lnTo>
                    <a:pt x="41" y="1061"/>
                  </a:lnTo>
                  <a:lnTo>
                    <a:pt x="41" y="1061"/>
                  </a:lnTo>
                  <a:lnTo>
                    <a:pt x="61" y="1086"/>
                  </a:lnTo>
                  <a:lnTo>
                    <a:pt x="56" y="1086"/>
                  </a:lnTo>
                  <a:lnTo>
                    <a:pt x="81" y="1102"/>
                  </a:lnTo>
                  <a:lnTo>
                    <a:pt x="81" y="1102"/>
                  </a:lnTo>
                  <a:lnTo>
                    <a:pt x="107" y="1117"/>
                  </a:lnTo>
                  <a:lnTo>
                    <a:pt x="107" y="1117"/>
                  </a:lnTo>
                  <a:lnTo>
                    <a:pt x="137" y="1127"/>
                  </a:lnTo>
                  <a:lnTo>
                    <a:pt x="137" y="1127"/>
                  </a:lnTo>
                  <a:lnTo>
                    <a:pt x="168" y="1132"/>
                  </a:lnTo>
                  <a:lnTo>
                    <a:pt x="812" y="1132"/>
                  </a:lnTo>
                  <a:lnTo>
                    <a:pt x="848" y="1127"/>
                  </a:lnTo>
                  <a:lnTo>
                    <a:pt x="843" y="1127"/>
                  </a:lnTo>
                  <a:lnTo>
                    <a:pt x="873" y="1117"/>
                  </a:lnTo>
                  <a:lnTo>
                    <a:pt x="873" y="1117"/>
                  </a:lnTo>
                  <a:lnTo>
                    <a:pt x="899" y="1102"/>
                  </a:lnTo>
                  <a:lnTo>
                    <a:pt x="899" y="1102"/>
                  </a:lnTo>
                  <a:lnTo>
                    <a:pt x="924" y="1086"/>
                  </a:lnTo>
                  <a:lnTo>
                    <a:pt x="924" y="1086"/>
                  </a:lnTo>
                  <a:lnTo>
                    <a:pt x="939" y="1061"/>
                  </a:lnTo>
                  <a:lnTo>
                    <a:pt x="939" y="1061"/>
                  </a:lnTo>
                  <a:lnTo>
                    <a:pt x="955" y="1036"/>
                  </a:lnTo>
                  <a:lnTo>
                    <a:pt x="955" y="1036"/>
                  </a:lnTo>
                  <a:lnTo>
                    <a:pt x="965" y="1005"/>
                  </a:lnTo>
                  <a:lnTo>
                    <a:pt x="965" y="1010"/>
                  </a:lnTo>
                  <a:lnTo>
                    <a:pt x="970" y="975"/>
                  </a:lnTo>
                  <a:lnTo>
                    <a:pt x="970" y="168"/>
                  </a:lnTo>
                  <a:lnTo>
                    <a:pt x="965" y="137"/>
                  </a:lnTo>
                  <a:lnTo>
                    <a:pt x="965" y="137"/>
                  </a:lnTo>
                  <a:lnTo>
                    <a:pt x="955" y="107"/>
                  </a:lnTo>
                  <a:lnTo>
                    <a:pt x="955" y="107"/>
                  </a:lnTo>
                  <a:lnTo>
                    <a:pt x="939" y="81"/>
                  </a:lnTo>
                  <a:lnTo>
                    <a:pt x="939" y="81"/>
                  </a:lnTo>
                  <a:lnTo>
                    <a:pt x="924" y="56"/>
                  </a:lnTo>
                  <a:lnTo>
                    <a:pt x="924" y="61"/>
                  </a:lnTo>
                  <a:lnTo>
                    <a:pt x="899" y="41"/>
                  </a:lnTo>
                  <a:lnTo>
                    <a:pt x="899" y="41"/>
                  </a:lnTo>
                  <a:lnTo>
                    <a:pt x="873" y="26"/>
                  </a:lnTo>
                  <a:lnTo>
                    <a:pt x="873" y="26"/>
                  </a:lnTo>
                  <a:lnTo>
                    <a:pt x="843" y="15"/>
                  </a:lnTo>
                  <a:lnTo>
                    <a:pt x="848" y="15"/>
                  </a:lnTo>
                  <a:lnTo>
                    <a:pt x="812" y="15"/>
                  </a:lnTo>
                  <a:lnTo>
                    <a:pt x="168" y="15"/>
                  </a:lnTo>
                  <a:lnTo>
                    <a:pt x="137" y="15"/>
                  </a:lnTo>
                  <a:lnTo>
                    <a:pt x="137" y="15"/>
                  </a:lnTo>
                  <a:lnTo>
                    <a:pt x="107" y="26"/>
                  </a:lnTo>
                  <a:lnTo>
                    <a:pt x="107" y="26"/>
                  </a:lnTo>
                  <a:lnTo>
                    <a:pt x="81" y="41"/>
                  </a:lnTo>
                  <a:lnTo>
                    <a:pt x="81" y="41"/>
                  </a:lnTo>
                  <a:lnTo>
                    <a:pt x="56" y="61"/>
                  </a:lnTo>
                  <a:lnTo>
                    <a:pt x="61" y="56"/>
                  </a:lnTo>
                  <a:lnTo>
                    <a:pt x="41" y="81"/>
                  </a:lnTo>
                  <a:lnTo>
                    <a:pt x="41" y="81"/>
                  </a:lnTo>
                  <a:lnTo>
                    <a:pt x="26" y="107"/>
                  </a:lnTo>
                  <a:lnTo>
                    <a:pt x="26" y="107"/>
                  </a:lnTo>
                  <a:lnTo>
                    <a:pt x="15" y="137"/>
                  </a:lnTo>
                  <a:lnTo>
                    <a:pt x="15" y="137"/>
                  </a:lnTo>
                  <a:lnTo>
                    <a:pt x="15" y="168"/>
                  </a:lnTo>
                  <a:lnTo>
                    <a:pt x="15" y="975"/>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6" name="Rectangle 28"/>
            <p:cNvSpPr>
              <a:spLocks noChangeArrowheads="1"/>
            </p:cNvSpPr>
            <p:nvPr/>
          </p:nvSpPr>
          <p:spPr bwMode="auto">
            <a:xfrm>
              <a:off x="1292" y="2704"/>
              <a:ext cx="72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大</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震災前の防災・</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77" name="Rectangle 29"/>
            <p:cNvSpPr>
              <a:spLocks noChangeArrowheads="1"/>
            </p:cNvSpPr>
            <p:nvPr/>
          </p:nvSpPr>
          <p:spPr bwMode="auto">
            <a:xfrm>
              <a:off x="1338" y="2800"/>
              <a:ext cx="726" cy="11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pPr>
              <a:r>
                <a:rPr kumimoji="1" lang="ja-JP" altLang="en-US" sz="1200" dirty="0" smtClean="0">
                  <a:solidFill>
                    <a:srgbClr val="000000"/>
                  </a:solidFill>
                  <a:latin typeface="ＭＳ Ｐゴシック" pitchFamily="50" charset="-128"/>
                  <a:ea typeface="ＭＳ Ｐゴシック" pitchFamily="50" charset="-128"/>
                </a:rPr>
                <a:t>減</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災対策の記録</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78" name="Freeform 30"/>
            <p:cNvSpPr>
              <a:spLocks/>
            </p:cNvSpPr>
            <p:nvPr/>
          </p:nvSpPr>
          <p:spPr bwMode="auto">
            <a:xfrm>
              <a:off x="2296" y="2759"/>
              <a:ext cx="1071" cy="980"/>
            </a:xfrm>
            <a:custGeom>
              <a:avLst/>
              <a:gdLst/>
              <a:ahLst/>
              <a:cxnLst>
                <a:cxn ang="0">
                  <a:pos x="0" y="163"/>
                </a:cxn>
                <a:cxn ang="0">
                  <a:pos x="5" y="132"/>
                </a:cxn>
                <a:cxn ang="0">
                  <a:pos x="16" y="102"/>
                </a:cxn>
                <a:cxn ang="0">
                  <a:pos x="31" y="72"/>
                </a:cxn>
                <a:cxn ang="0">
                  <a:pos x="46" y="46"/>
                </a:cxn>
                <a:cxn ang="0">
                  <a:pos x="71" y="31"/>
                </a:cxn>
                <a:cxn ang="0">
                  <a:pos x="102" y="16"/>
                </a:cxn>
                <a:cxn ang="0">
                  <a:pos x="132" y="6"/>
                </a:cxn>
                <a:cxn ang="0">
                  <a:pos x="163" y="0"/>
                </a:cxn>
                <a:cxn ang="0">
                  <a:pos x="163" y="0"/>
                </a:cxn>
                <a:cxn ang="0">
                  <a:pos x="163" y="0"/>
                </a:cxn>
                <a:cxn ang="0">
                  <a:pos x="909" y="0"/>
                </a:cxn>
                <a:cxn ang="0">
                  <a:pos x="909" y="0"/>
                </a:cxn>
                <a:cxn ang="0">
                  <a:pos x="939" y="6"/>
                </a:cxn>
                <a:cxn ang="0">
                  <a:pos x="970" y="16"/>
                </a:cxn>
                <a:cxn ang="0">
                  <a:pos x="1000" y="31"/>
                </a:cxn>
                <a:cxn ang="0">
                  <a:pos x="1026" y="46"/>
                </a:cxn>
                <a:cxn ang="0">
                  <a:pos x="1046" y="72"/>
                </a:cxn>
                <a:cxn ang="0">
                  <a:pos x="1061" y="102"/>
                </a:cxn>
                <a:cxn ang="0">
                  <a:pos x="1066" y="132"/>
                </a:cxn>
                <a:cxn ang="0">
                  <a:pos x="1071" y="163"/>
                </a:cxn>
                <a:cxn ang="0">
                  <a:pos x="1071" y="163"/>
                </a:cxn>
                <a:cxn ang="0">
                  <a:pos x="1071" y="163"/>
                </a:cxn>
                <a:cxn ang="0">
                  <a:pos x="1071" y="818"/>
                </a:cxn>
                <a:cxn ang="0">
                  <a:pos x="1071" y="818"/>
                </a:cxn>
                <a:cxn ang="0">
                  <a:pos x="1066" y="848"/>
                </a:cxn>
                <a:cxn ang="0">
                  <a:pos x="1061" y="879"/>
                </a:cxn>
                <a:cxn ang="0">
                  <a:pos x="1046" y="909"/>
                </a:cxn>
                <a:cxn ang="0">
                  <a:pos x="1026" y="934"/>
                </a:cxn>
                <a:cxn ang="0">
                  <a:pos x="1000" y="955"/>
                </a:cxn>
                <a:cxn ang="0">
                  <a:pos x="970" y="970"/>
                </a:cxn>
                <a:cxn ang="0">
                  <a:pos x="939" y="975"/>
                </a:cxn>
                <a:cxn ang="0">
                  <a:pos x="909" y="980"/>
                </a:cxn>
                <a:cxn ang="0">
                  <a:pos x="909" y="980"/>
                </a:cxn>
                <a:cxn ang="0">
                  <a:pos x="909" y="980"/>
                </a:cxn>
                <a:cxn ang="0">
                  <a:pos x="163" y="980"/>
                </a:cxn>
                <a:cxn ang="0">
                  <a:pos x="163" y="980"/>
                </a:cxn>
                <a:cxn ang="0">
                  <a:pos x="132" y="975"/>
                </a:cxn>
                <a:cxn ang="0">
                  <a:pos x="102" y="970"/>
                </a:cxn>
                <a:cxn ang="0">
                  <a:pos x="71" y="955"/>
                </a:cxn>
                <a:cxn ang="0">
                  <a:pos x="46" y="934"/>
                </a:cxn>
                <a:cxn ang="0">
                  <a:pos x="31" y="909"/>
                </a:cxn>
                <a:cxn ang="0">
                  <a:pos x="16" y="879"/>
                </a:cxn>
                <a:cxn ang="0">
                  <a:pos x="5" y="848"/>
                </a:cxn>
                <a:cxn ang="0">
                  <a:pos x="0" y="818"/>
                </a:cxn>
                <a:cxn ang="0">
                  <a:pos x="0" y="818"/>
                </a:cxn>
                <a:cxn ang="0">
                  <a:pos x="0" y="163"/>
                </a:cxn>
              </a:cxnLst>
              <a:rect l="0" t="0" r="r" b="b"/>
              <a:pathLst>
                <a:path w="1071" h="980">
                  <a:moveTo>
                    <a:pt x="0" y="163"/>
                  </a:moveTo>
                  <a:lnTo>
                    <a:pt x="5" y="132"/>
                  </a:lnTo>
                  <a:lnTo>
                    <a:pt x="16" y="102"/>
                  </a:lnTo>
                  <a:lnTo>
                    <a:pt x="31" y="72"/>
                  </a:lnTo>
                  <a:lnTo>
                    <a:pt x="46" y="46"/>
                  </a:lnTo>
                  <a:lnTo>
                    <a:pt x="71" y="31"/>
                  </a:lnTo>
                  <a:lnTo>
                    <a:pt x="102" y="16"/>
                  </a:lnTo>
                  <a:lnTo>
                    <a:pt x="132" y="6"/>
                  </a:lnTo>
                  <a:lnTo>
                    <a:pt x="163" y="0"/>
                  </a:lnTo>
                  <a:lnTo>
                    <a:pt x="163" y="0"/>
                  </a:lnTo>
                  <a:lnTo>
                    <a:pt x="163" y="0"/>
                  </a:lnTo>
                  <a:lnTo>
                    <a:pt x="909" y="0"/>
                  </a:lnTo>
                  <a:lnTo>
                    <a:pt x="909" y="0"/>
                  </a:lnTo>
                  <a:lnTo>
                    <a:pt x="939" y="6"/>
                  </a:lnTo>
                  <a:lnTo>
                    <a:pt x="970" y="16"/>
                  </a:lnTo>
                  <a:lnTo>
                    <a:pt x="1000" y="31"/>
                  </a:lnTo>
                  <a:lnTo>
                    <a:pt x="1026" y="46"/>
                  </a:lnTo>
                  <a:lnTo>
                    <a:pt x="1046" y="72"/>
                  </a:lnTo>
                  <a:lnTo>
                    <a:pt x="1061" y="102"/>
                  </a:lnTo>
                  <a:lnTo>
                    <a:pt x="1066" y="132"/>
                  </a:lnTo>
                  <a:lnTo>
                    <a:pt x="1071" y="163"/>
                  </a:lnTo>
                  <a:lnTo>
                    <a:pt x="1071" y="163"/>
                  </a:lnTo>
                  <a:lnTo>
                    <a:pt x="1071" y="163"/>
                  </a:lnTo>
                  <a:lnTo>
                    <a:pt x="1071" y="818"/>
                  </a:lnTo>
                  <a:lnTo>
                    <a:pt x="1071" y="818"/>
                  </a:lnTo>
                  <a:lnTo>
                    <a:pt x="1066" y="848"/>
                  </a:lnTo>
                  <a:lnTo>
                    <a:pt x="1061" y="879"/>
                  </a:lnTo>
                  <a:lnTo>
                    <a:pt x="1046" y="909"/>
                  </a:lnTo>
                  <a:lnTo>
                    <a:pt x="1026" y="934"/>
                  </a:lnTo>
                  <a:lnTo>
                    <a:pt x="1000" y="955"/>
                  </a:lnTo>
                  <a:lnTo>
                    <a:pt x="970" y="970"/>
                  </a:lnTo>
                  <a:lnTo>
                    <a:pt x="939" y="975"/>
                  </a:lnTo>
                  <a:lnTo>
                    <a:pt x="909" y="980"/>
                  </a:lnTo>
                  <a:lnTo>
                    <a:pt x="909" y="980"/>
                  </a:lnTo>
                  <a:lnTo>
                    <a:pt x="909" y="980"/>
                  </a:lnTo>
                  <a:lnTo>
                    <a:pt x="163" y="980"/>
                  </a:lnTo>
                  <a:lnTo>
                    <a:pt x="163" y="980"/>
                  </a:lnTo>
                  <a:lnTo>
                    <a:pt x="132" y="975"/>
                  </a:lnTo>
                  <a:lnTo>
                    <a:pt x="102" y="970"/>
                  </a:lnTo>
                  <a:lnTo>
                    <a:pt x="71" y="955"/>
                  </a:lnTo>
                  <a:lnTo>
                    <a:pt x="46" y="934"/>
                  </a:lnTo>
                  <a:lnTo>
                    <a:pt x="31" y="909"/>
                  </a:lnTo>
                  <a:lnTo>
                    <a:pt x="16" y="879"/>
                  </a:lnTo>
                  <a:lnTo>
                    <a:pt x="5" y="848"/>
                  </a:lnTo>
                  <a:lnTo>
                    <a:pt x="0" y="818"/>
                  </a:lnTo>
                  <a:lnTo>
                    <a:pt x="0" y="818"/>
                  </a:lnTo>
                  <a:lnTo>
                    <a:pt x="0" y="163"/>
                  </a:lnTo>
                  <a:close/>
                </a:path>
              </a:pathLst>
            </a:custGeom>
            <a:solidFill>
              <a:srgbClr val="66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9" name="Freeform 31"/>
            <p:cNvSpPr>
              <a:spLocks noEditPoints="1"/>
            </p:cNvSpPr>
            <p:nvPr/>
          </p:nvSpPr>
          <p:spPr bwMode="auto">
            <a:xfrm>
              <a:off x="2291" y="2754"/>
              <a:ext cx="1086" cy="995"/>
            </a:xfrm>
            <a:custGeom>
              <a:avLst/>
              <a:gdLst/>
              <a:ahLst/>
              <a:cxnLst>
                <a:cxn ang="0">
                  <a:pos x="0" y="132"/>
                </a:cxn>
                <a:cxn ang="0">
                  <a:pos x="26" y="77"/>
                </a:cxn>
                <a:cxn ang="0">
                  <a:pos x="51" y="46"/>
                </a:cxn>
                <a:cxn ang="0">
                  <a:pos x="102" y="11"/>
                </a:cxn>
                <a:cxn ang="0">
                  <a:pos x="137" y="0"/>
                </a:cxn>
                <a:cxn ang="0">
                  <a:pos x="949" y="0"/>
                </a:cxn>
                <a:cxn ang="0">
                  <a:pos x="980" y="11"/>
                </a:cxn>
                <a:cxn ang="0">
                  <a:pos x="1036" y="46"/>
                </a:cxn>
                <a:cxn ang="0">
                  <a:pos x="1056" y="77"/>
                </a:cxn>
                <a:cxn ang="0">
                  <a:pos x="1081" y="132"/>
                </a:cxn>
                <a:cxn ang="0">
                  <a:pos x="1086" y="823"/>
                </a:cxn>
                <a:cxn ang="0">
                  <a:pos x="1071" y="889"/>
                </a:cxn>
                <a:cxn ang="0">
                  <a:pos x="1056" y="919"/>
                </a:cxn>
                <a:cxn ang="0">
                  <a:pos x="1010" y="965"/>
                </a:cxn>
                <a:cxn ang="0">
                  <a:pos x="980" y="980"/>
                </a:cxn>
                <a:cxn ang="0">
                  <a:pos x="914" y="995"/>
                </a:cxn>
                <a:cxn ang="0">
                  <a:pos x="132" y="990"/>
                </a:cxn>
                <a:cxn ang="0">
                  <a:pos x="76" y="965"/>
                </a:cxn>
                <a:cxn ang="0">
                  <a:pos x="46" y="944"/>
                </a:cxn>
                <a:cxn ang="0">
                  <a:pos x="10" y="889"/>
                </a:cxn>
                <a:cxn ang="0">
                  <a:pos x="0" y="858"/>
                </a:cxn>
                <a:cxn ang="0">
                  <a:pos x="15" y="823"/>
                </a:cxn>
                <a:cxn ang="0">
                  <a:pos x="26" y="884"/>
                </a:cxn>
                <a:cxn ang="0">
                  <a:pos x="41" y="909"/>
                </a:cxn>
                <a:cxn ang="0">
                  <a:pos x="81" y="950"/>
                </a:cxn>
                <a:cxn ang="0">
                  <a:pos x="107" y="965"/>
                </a:cxn>
                <a:cxn ang="0">
                  <a:pos x="168" y="980"/>
                </a:cxn>
                <a:cxn ang="0">
                  <a:pos x="944" y="975"/>
                </a:cxn>
                <a:cxn ang="0">
                  <a:pos x="1000" y="950"/>
                </a:cxn>
                <a:cxn ang="0">
                  <a:pos x="1026" y="934"/>
                </a:cxn>
                <a:cxn ang="0">
                  <a:pos x="1056" y="884"/>
                </a:cxn>
                <a:cxn ang="0">
                  <a:pos x="1066" y="853"/>
                </a:cxn>
                <a:cxn ang="0">
                  <a:pos x="1066" y="137"/>
                </a:cxn>
                <a:cxn ang="0">
                  <a:pos x="1056" y="107"/>
                </a:cxn>
                <a:cxn ang="0">
                  <a:pos x="1026" y="56"/>
                </a:cxn>
                <a:cxn ang="0">
                  <a:pos x="1000" y="41"/>
                </a:cxn>
                <a:cxn ang="0">
                  <a:pos x="944" y="16"/>
                </a:cxn>
                <a:cxn ang="0">
                  <a:pos x="168" y="16"/>
                </a:cxn>
                <a:cxn ang="0">
                  <a:pos x="107" y="26"/>
                </a:cxn>
                <a:cxn ang="0">
                  <a:pos x="81" y="41"/>
                </a:cxn>
                <a:cxn ang="0">
                  <a:pos x="41" y="82"/>
                </a:cxn>
                <a:cxn ang="0">
                  <a:pos x="26" y="107"/>
                </a:cxn>
                <a:cxn ang="0">
                  <a:pos x="15" y="168"/>
                </a:cxn>
              </a:cxnLst>
              <a:rect l="0" t="0" r="r" b="b"/>
              <a:pathLst>
                <a:path w="1086" h="995">
                  <a:moveTo>
                    <a:pt x="0" y="168"/>
                  </a:moveTo>
                  <a:lnTo>
                    <a:pt x="0" y="137"/>
                  </a:lnTo>
                  <a:lnTo>
                    <a:pt x="0" y="132"/>
                  </a:lnTo>
                  <a:lnTo>
                    <a:pt x="10" y="102"/>
                  </a:lnTo>
                  <a:lnTo>
                    <a:pt x="10" y="102"/>
                  </a:lnTo>
                  <a:lnTo>
                    <a:pt x="26" y="77"/>
                  </a:lnTo>
                  <a:lnTo>
                    <a:pt x="26" y="71"/>
                  </a:lnTo>
                  <a:lnTo>
                    <a:pt x="46" y="51"/>
                  </a:lnTo>
                  <a:lnTo>
                    <a:pt x="51" y="46"/>
                  </a:lnTo>
                  <a:lnTo>
                    <a:pt x="71" y="26"/>
                  </a:lnTo>
                  <a:lnTo>
                    <a:pt x="76" y="26"/>
                  </a:lnTo>
                  <a:lnTo>
                    <a:pt x="102" y="11"/>
                  </a:lnTo>
                  <a:lnTo>
                    <a:pt x="102" y="11"/>
                  </a:lnTo>
                  <a:lnTo>
                    <a:pt x="132" y="0"/>
                  </a:lnTo>
                  <a:lnTo>
                    <a:pt x="137" y="0"/>
                  </a:lnTo>
                  <a:lnTo>
                    <a:pt x="168" y="0"/>
                  </a:lnTo>
                  <a:lnTo>
                    <a:pt x="914" y="0"/>
                  </a:lnTo>
                  <a:lnTo>
                    <a:pt x="949" y="0"/>
                  </a:lnTo>
                  <a:lnTo>
                    <a:pt x="949" y="0"/>
                  </a:lnTo>
                  <a:lnTo>
                    <a:pt x="980" y="11"/>
                  </a:lnTo>
                  <a:lnTo>
                    <a:pt x="980" y="11"/>
                  </a:lnTo>
                  <a:lnTo>
                    <a:pt x="1010" y="26"/>
                  </a:lnTo>
                  <a:lnTo>
                    <a:pt x="1010" y="26"/>
                  </a:lnTo>
                  <a:lnTo>
                    <a:pt x="1036" y="46"/>
                  </a:lnTo>
                  <a:lnTo>
                    <a:pt x="1036" y="51"/>
                  </a:lnTo>
                  <a:lnTo>
                    <a:pt x="1056" y="71"/>
                  </a:lnTo>
                  <a:lnTo>
                    <a:pt x="1056" y="77"/>
                  </a:lnTo>
                  <a:lnTo>
                    <a:pt x="1071" y="102"/>
                  </a:lnTo>
                  <a:lnTo>
                    <a:pt x="1071" y="102"/>
                  </a:lnTo>
                  <a:lnTo>
                    <a:pt x="1081" y="132"/>
                  </a:lnTo>
                  <a:lnTo>
                    <a:pt x="1081" y="137"/>
                  </a:lnTo>
                  <a:lnTo>
                    <a:pt x="1086" y="168"/>
                  </a:lnTo>
                  <a:lnTo>
                    <a:pt x="1086" y="823"/>
                  </a:lnTo>
                  <a:lnTo>
                    <a:pt x="1081" y="858"/>
                  </a:lnTo>
                  <a:lnTo>
                    <a:pt x="1081" y="858"/>
                  </a:lnTo>
                  <a:lnTo>
                    <a:pt x="1071" y="889"/>
                  </a:lnTo>
                  <a:lnTo>
                    <a:pt x="1071" y="889"/>
                  </a:lnTo>
                  <a:lnTo>
                    <a:pt x="1056" y="919"/>
                  </a:lnTo>
                  <a:lnTo>
                    <a:pt x="1056" y="919"/>
                  </a:lnTo>
                  <a:lnTo>
                    <a:pt x="1036" y="944"/>
                  </a:lnTo>
                  <a:lnTo>
                    <a:pt x="1036" y="944"/>
                  </a:lnTo>
                  <a:lnTo>
                    <a:pt x="1010" y="965"/>
                  </a:lnTo>
                  <a:lnTo>
                    <a:pt x="1010" y="965"/>
                  </a:lnTo>
                  <a:lnTo>
                    <a:pt x="980" y="980"/>
                  </a:lnTo>
                  <a:lnTo>
                    <a:pt x="980" y="980"/>
                  </a:lnTo>
                  <a:lnTo>
                    <a:pt x="949" y="990"/>
                  </a:lnTo>
                  <a:lnTo>
                    <a:pt x="949" y="990"/>
                  </a:lnTo>
                  <a:lnTo>
                    <a:pt x="914" y="995"/>
                  </a:lnTo>
                  <a:lnTo>
                    <a:pt x="168" y="995"/>
                  </a:lnTo>
                  <a:lnTo>
                    <a:pt x="137" y="990"/>
                  </a:lnTo>
                  <a:lnTo>
                    <a:pt x="132" y="990"/>
                  </a:lnTo>
                  <a:lnTo>
                    <a:pt x="102" y="980"/>
                  </a:lnTo>
                  <a:lnTo>
                    <a:pt x="102" y="980"/>
                  </a:lnTo>
                  <a:lnTo>
                    <a:pt x="76" y="965"/>
                  </a:lnTo>
                  <a:lnTo>
                    <a:pt x="71" y="965"/>
                  </a:lnTo>
                  <a:lnTo>
                    <a:pt x="51" y="944"/>
                  </a:lnTo>
                  <a:lnTo>
                    <a:pt x="46" y="944"/>
                  </a:lnTo>
                  <a:lnTo>
                    <a:pt x="26" y="919"/>
                  </a:lnTo>
                  <a:lnTo>
                    <a:pt x="26" y="919"/>
                  </a:lnTo>
                  <a:lnTo>
                    <a:pt x="10" y="889"/>
                  </a:lnTo>
                  <a:lnTo>
                    <a:pt x="10" y="889"/>
                  </a:lnTo>
                  <a:lnTo>
                    <a:pt x="0" y="858"/>
                  </a:lnTo>
                  <a:lnTo>
                    <a:pt x="0" y="858"/>
                  </a:lnTo>
                  <a:lnTo>
                    <a:pt x="0" y="823"/>
                  </a:lnTo>
                  <a:lnTo>
                    <a:pt x="0" y="168"/>
                  </a:lnTo>
                  <a:close/>
                  <a:moveTo>
                    <a:pt x="15" y="823"/>
                  </a:moveTo>
                  <a:lnTo>
                    <a:pt x="15" y="853"/>
                  </a:lnTo>
                  <a:lnTo>
                    <a:pt x="15" y="853"/>
                  </a:lnTo>
                  <a:lnTo>
                    <a:pt x="26" y="884"/>
                  </a:lnTo>
                  <a:lnTo>
                    <a:pt x="26" y="884"/>
                  </a:lnTo>
                  <a:lnTo>
                    <a:pt x="41" y="909"/>
                  </a:lnTo>
                  <a:lnTo>
                    <a:pt x="41" y="909"/>
                  </a:lnTo>
                  <a:lnTo>
                    <a:pt x="61" y="934"/>
                  </a:lnTo>
                  <a:lnTo>
                    <a:pt x="56" y="934"/>
                  </a:lnTo>
                  <a:lnTo>
                    <a:pt x="81" y="950"/>
                  </a:lnTo>
                  <a:lnTo>
                    <a:pt x="81" y="950"/>
                  </a:lnTo>
                  <a:lnTo>
                    <a:pt x="107" y="965"/>
                  </a:lnTo>
                  <a:lnTo>
                    <a:pt x="107" y="965"/>
                  </a:lnTo>
                  <a:lnTo>
                    <a:pt x="137" y="975"/>
                  </a:lnTo>
                  <a:lnTo>
                    <a:pt x="137" y="975"/>
                  </a:lnTo>
                  <a:lnTo>
                    <a:pt x="168" y="980"/>
                  </a:lnTo>
                  <a:lnTo>
                    <a:pt x="914" y="980"/>
                  </a:lnTo>
                  <a:lnTo>
                    <a:pt x="944" y="975"/>
                  </a:lnTo>
                  <a:lnTo>
                    <a:pt x="944" y="975"/>
                  </a:lnTo>
                  <a:lnTo>
                    <a:pt x="975" y="965"/>
                  </a:lnTo>
                  <a:lnTo>
                    <a:pt x="975" y="965"/>
                  </a:lnTo>
                  <a:lnTo>
                    <a:pt x="1000" y="950"/>
                  </a:lnTo>
                  <a:lnTo>
                    <a:pt x="1000" y="950"/>
                  </a:lnTo>
                  <a:lnTo>
                    <a:pt x="1026" y="934"/>
                  </a:lnTo>
                  <a:lnTo>
                    <a:pt x="1026" y="934"/>
                  </a:lnTo>
                  <a:lnTo>
                    <a:pt x="1041" y="909"/>
                  </a:lnTo>
                  <a:lnTo>
                    <a:pt x="1041" y="909"/>
                  </a:lnTo>
                  <a:lnTo>
                    <a:pt x="1056" y="884"/>
                  </a:lnTo>
                  <a:lnTo>
                    <a:pt x="1056" y="884"/>
                  </a:lnTo>
                  <a:lnTo>
                    <a:pt x="1066" y="853"/>
                  </a:lnTo>
                  <a:lnTo>
                    <a:pt x="1066" y="853"/>
                  </a:lnTo>
                  <a:lnTo>
                    <a:pt x="1071" y="823"/>
                  </a:lnTo>
                  <a:lnTo>
                    <a:pt x="1071" y="168"/>
                  </a:lnTo>
                  <a:lnTo>
                    <a:pt x="1066" y="137"/>
                  </a:lnTo>
                  <a:lnTo>
                    <a:pt x="1066" y="137"/>
                  </a:lnTo>
                  <a:lnTo>
                    <a:pt x="1056" y="107"/>
                  </a:lnTo>
                  <a:lnTo>
                    <a:pt x="1056" y="107"/>
                  </a:lnTo>
                  <a:lnTo>
                    <a:pt x="1041" y="82"/>
                  </a:lnTo>
                  <a:lnTo>
                    <a:pt x="1041" y="82"/>
                  </a:lnTo>
                  <a:lnTo>
                    <a:pt x="1026" y="56"/>
                  </a:lnTo>
                  <a:lnTo>
                    <a:pt x="1026" y="61"/>
                  </a:lnTo>
                  <a:lnTo>
                    <a:pt x="1000" y="41"/>
                  </a:lnTo>
                  <a:lnTo>
                    <a:pt x="1000" y="41"/>
                  </a:lnTo>
                  <a:lnTo>
                    <a:pt x="975" y="26"/>
                  </a:lnTo>
                  <a:lnTo>
                    <a:pt x="975" y="26"/>
                  </a:lnTo>
                  <a:lnTo>
                    <a:pt x="944" y="16"/>
                  </a:lnTo>
                  <a:lnTo>
                    <a:pt x="944" y="16"/>
                  </a:lnTo>
                  <a:lnTo>
                    <a:pt x="914" y="16"/>
                  </a:lnTo>
                  <a:lnTo>
                    <a:pt x="168" y="16"/>
                  </a:lnTo>
                  <a:lnTo>
                    <a:pt x="137" y="16"/>
                  </a:lnTo>
                  <a:lnTo>
                    <a:pt x="137" y="16"/>
                  </a:lnTo>
                  <a:lnTo>
                    <a:pt x="107" y="26"/>
                  </a:lnTo>
                  <a:lnTo>
                    <a:pt x="107" y="26"/>
                  </a:lnTo>
                  <a:lnTo>
                    <a:pt x="81" y="41"/>
                  </a:lnTo>
                  <a:lnTo>
                    <a:pt x="81" y="41"/>
                  </a:lnTo>
                  <a:lnTo>
                    <a:pt x="56" y="61"/>
                  </a:lnTo>
                  <a:lnTo>
                    <a:pt x="61" y="56"/>
                  </a:lnTo>
                  <a:lnTo>
                    <a:pt x="41" y="82"/>
                  </a:lnTo>
                  <a:lnTo>
                    <a:pt x="41" y="82"/>
                  </a:lnTo>
                  <a:lnTo>
                    <a:pt x="26" y="107"/>
                  </a:lnTo>
                  <a:lnTo>
                    <a:pt x="26" y="107"/>
                  </a:lnTo>
                  <a:lnTo>
                    <a:pt x="15" y="137"/>
                  </a:lnTo>
                  <a:lnTo>
                    <a:pt x="15" y="137"/>
                  </a:lnTo>
                  <a:lnTo>
                    <a:pt x="15" y="168"/>
                  </a:lnTo>
                  <a:lnTo>
                    <a:pt x="15" y="823"/>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0" name="Rectangle 32"/>
            <p:cNvSpPr>
              <a:spLocks noChangeArrowheads="1"/>
            </p:cNvSpPr>
            <p:nvPr/>
          </p:nvSpPr>
          <p:spPr bwMode="auto">
            <a:xfrm>
              <a:off x="2443" y="2841"/>
              <a:ext cx="800" cy="2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原子力</a:t>
              </a:r>
              <a:r>
                <a:rPr kumimoji="1" lang="ja-JP" altLang="en-US"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発電所の被害及び事故</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の記録</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81" name="Freeform 33"/>
            <p:cNvSpPr>
              <a:spLocks/>
            </p:cNvSpPr>
            <p:nvPr/>
          </p:nvSpPr>
          <p:spPr bwMode="auto">
            <a:xfrm>
              <a:off x="3601" y="2683"/>
              <a:ext cx="898" cy="1112"/>
            </a:xfrm>
            <a:custGeom>
              <a:avLst/>
              <a:gdLst/>
              <a:ahLst/>
              <a:cxnLst>
                <a:cxn ang="0">
                  <a:pos x="0" y="153"/>
                </a:cxn>
                <a:cxn ang="0">
                  <a:pos x="5" y="122"/>
                </a:cxn>
                <a:cxn ang="0">
                  <a:pos x="10" y="92"/>
                </a:cxn>
                <a:cxn ang="0">
                  <a:pos x="25" y="66"/>
                </a:cxn>
                <a:cxn ang="0">
                  <a:pos x="45" y="46"/>
                </a:cxn>
                <a:cxn ang="0">
                  <a:pos x="66" y="26"/>
                </a:cxn>
                <a:cxn ang="0">
                  <a:pos x="91" y="10"/>
                </a:cxn>
                <a:cxn ang="0">
                  <a:pos x="122" y="5"/>
                </a:cxn>
                <a:cxn ang="0">
                  <a:pos x="152" y="0"/>
                </a:cxn>
                <a:cxn ang="0">
                  <a:pos x="152" y="0"/>
                </a:cxn>
                <a:cxn ang="0">
                  <a:pos x="152" y="0"/>
                </a:cxn>
                <a:cxn ang="0">
                  <a:pos x="751" y="0"/>
                </a:cxn>
                <a:cxn ang="0">
                  <a:pos x="751" y="0"/>
                </a:cxn>
                <a:cxn ang="0">
                  <a:pos x="776" y="5"/>
                </a:cxn>
                <a:cxn ang="0">
                  <a:pos x="807" y="10"/>
                </a:cxn>
                <a:cxn ang="0">
                  <a:pos x="832" y="26"/>
                </a:cxn>
                <a:cxn ang="0">
                  <a:pos x="853" y="46"/>
                </a:cxn>
                <a:cxn ang="0">
                  <a:pos x="873" y="66"/>
                </a:cxn>
                <a:cxn ang="0">
                  <a:pos x="888" y="92"/>
                </a:cxn>
                <a:cxn ang="0">
                  <a:pos x="893" y="122"/>
                </a:cxn>
                <a:cxn ang="0">
                  <a:pos x="898" y="153"/>
                </a:cxn>
                <a:cxn ang="0">
                  <a:pos x="898" y="153"/>
                </a:cxn>
                <a:cxn ang="0">
                  <a:pos x="898" y="153"/>
                </a:cxn>
                <a:cxn ang="0">
                  <a:pos x="898" y="965"/>
                </a:cxn>
                <a:cxn ang="0">
                  <a:pos x="898" y="965"/>
                </a:cxn>
                <a:cxn ang="0">
                  <a:pos x="893" y="990"/>
                </a:cxn>
                <a:cxn ang="0">
                  <a:pos x="888" y="1021"/>
                </a:cxn>
                <a:cxn ang="0">
                  <a:pos x="873" y="1046"/>
                </a:cxn>
                <a:cxn ang="0">
                  <a:pos x="853" y="1066"/>
                </a:cxn>
                <a:cxn ang="0">
                  <a:pos x="832" y="1087"/>
                </a:cxn>
                <a:cxn ang="0">
                  <a:pos x="807" y="1102"/>
                </a:cxn>
                <a:cxn ang="0">
                  <a:pos x="776" y="1107"/>
                </a:cxn>
                <a:cxn ang="0">
                  <a:pos x="751" y="1112"/>
                </a:cxn>
                <a:cxn ang="0">
                  <a:pos x="751" y="1112"/>
                </a:cxn>
                <a:cxn ang="0">
                  <a:pos x="751" y="1112"/>
                </a:cxn>
                <a:cxn ang="0">
                  <a:pos x="152" y="1112"/>
                </a:cxn>
                <a:cxn ang="0">
                  <a:pos x="152" y="1112"/>
                </a:cxn>
                <a:cxn ang="0">
                  <a:pos x="122" y="1107"/>
                </a:cxn>
                <a:cxn ang="0">
                  <a:pos x="91" y="1102"/>
                </a:cxn>
                <a:cxn ang="0">
                  <a:pos x="66" y="1087"/>
                </a:cxn>
                <a:cxn ang="0">
                  <a:pos x="45" y="1066"/>
                </a:cxn>
                <a:cxn ang="0">
                  <a:pos x="25" y="1046"/>
                </a:cxn>
                <a:cxn ang="0">
                  <a:pos x="10" y="1021"/>
                </a:cxn>
                <a:cxn ang="0">
                  <a:pos x="5" y="990"/>
                </a:cxn>
                <a:cxn ang="0">
                  <a:pos x="0" y="965"/>
                </a:cxn>
                <a:cxn ang="0">
                  <a:pos x="0" y="965"/>
                </a:cxn>
                <a:cxn ang="0">
                  <a:pos x="0" y="153"/>
                </a:cxn>
              </a:cxnLst>
              <a:rect l="0" t="0" r="r" b="b"/>
              <a:pathLst>
                <a:path w="898" h="1112">
                  <a:moveTo>
                    <a:pt x="0" y="153"/>
                  </a:moveTo>
                  <a:lnTo>
                    <a:pt x="5" y="122"/>
                  </a:lnTo>
                  <a:lnTo>
                    <a:pt x="10" y="92"/>
                  </a:lnTo>
                  <a:lnTo>
                    <a:pt x="25" y="66"/>
                  </a:lnTo>
                  <a:lnTo>
                    <a:pt x="45" y="46"/>
                  </a:lnTo>
                  <a:lnTo>
                    <a:pt x="66" y="26"/>
                  </a:lnTo>
                  <a:lnTo>
                    <a:pt x="91" y="10"/>
                  </a:lnTo>
                  <a:lnTo>
                    <a:pt x="122" y="5"/>
                  </a:lnTo>
                  <a:lnTo>
                    <a:pt x="152" y="0"/>
                  </a:lnTo>
                  <a:lnTo>
                    <a:pt x="152" y="0"/>
                  </a:lnTo>
                  <a:lnTo>
                    <a:pt x="152" y="0"/>
                  </a:lnTo>
                  <a:lnTo>
                    <a:pt x="751" y="0"/>
                  </a:lnTo>
                  <a:lnTo>
                    <a:pt x="751" y="0"/>
                  </a:lnTo>
                  <a:lnTo>
                    <a:pt x="776" y="5"/>
                  </a:lnTo>
                  <a:lnTo>
                    <a:pt x="807" y="10"/>
                  </a:lnTo>
                  <a:lnTo>
                    <a:pt x="832" y="26"/>
                  </a:lnTo>
                  <a:lnTo>
                    <a:pt x="853" y="46"/>
                  </a:lnTo>
                  <a:lnTo>
                    <a:pt x="873" y="66"/>
                  </a:lnTo>
                  <a:lnTo>
                    <a:pt x="888" y="92"/>
                  </a:lnTo>
                  <a:lnTo>
                    <a:pt x="893" y="122"/>
                  </a:lnTo>
                  <a:lnTo>
                    <a:pt x="898" y="153"/>
                  </a:lnTo>
                  <a:lnTo>
                    <a:pt x="898" y="153"/>
                  </a:lnTo>
                  <a:lnTo>
                    <a:pt x="898" y="153"/>
                  </a:lnTo>
                  <a:lnTo>
                    <a:pt x="898" y="965"/>
                  </a:lnTo>
                  <a:lnTo>
                    <a:pt x="898" y="965"/>
                  </a:lnTo>
                  <a:lnTo>
                    <a:pt x="893" y="990"/>
                  </a:lnTo>
                  <a:lnTo>
                    <a:pt x="888" y="1021"/>
                  </a:lnTo>
                  <a:lnTo>
                    <a:pt x="873" y="1046"/>
                  </a:lnTo>
                  <a:lnTo>
                    <a:pt x="853" y="1066"/>
                  </a:lnTo>
                  <a:lnTo>
                    <a:pt x="832" y="1087"/>
                  </a:lnTo>
                  <a:lnTo>
                    <a:pt x="807" y="1102"/>
                  </a:lnTo>
                  <a:lnTo>
                    <a:pt x="776" y="1107"/>
                  </a:lnTo>
                  <a:lnTo>
                    <a:pt x="751" y="1112"/>
                  </a:lnTo>
                  <a:lnTo>
                    <a:pt x="751" y="1112"/>
                  </a:lnTo>
                  <a:lnTo>
                    <a:pt x="751" y="1112"/>
                  </a:lnTo>
                  <a:lnTo>
                    <a:pt x="152" y="1112"/>
                  </a:lnTo>
                  <a:lnTo>
                    <a:pt x="152" y="1112"/>
                  </a:lnTo>
                  <a:lnTo>
                    <a:pt x="122" y="1107"/>
                  </a:lnTo>
                  <a:lnTo>
                    <a:pt x="91" y="1102"/>
                  </a:lnTo>
                  <a:lnTo>
                    <a:pt x="66" y="1087"/>
                  </a:lnTo>
                  <a:lnTo>
                    <a:pt x="45" y="1066"/>
                  </a:lnTo>
                  <a:lnTo>
                    <a:pt x="25" y="1046"/>
                  </a:lnTo>
                  <a:lnTo>
                    <a:pt x="10" y="1021"/>
                  </a:lnTo>
                  <a:lnTo>
                    <a:pt x="5" y="990"/>
                  </a:lnTo>
                  <a:lnTo>
                    <a:pt x="0" y="965"/>
                  </a:lnTo>
                  <a:lnTo>
                    <a:pt x="0" y="965"/>
                  </a:lnTo>
                  <a:lnTo>
                    <a:pt x="0" y="153"/>
                  </a:lnTo>
                  <a:close/>
                </a:path>
              </a:pathLst>
            </a:custGeom>
            <a:solidFill>
              <a:srgbClr val="DCE6F2"/>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2" name="Freeform 34"/>
            <p:cNvSpPr>
              <a:spLocks noEditPoints="1"/>
            </p:cNvSpPr>
            <p:nvPr/>
          </p:nvSpPr>
          <p:spPr bwMode="auto">
            <a:xfrm>
              <a:off x="3596" y="2678"/>
              <a:ext cx="913" cy="1127"/>
            </a:xfrm>
            <a:custGeom>
              <a:avLst/>
              <a:gdLst/>
              <a:ahLst/>
              <a:cxnLst>
                <a:cxn ang="0">
                  <a:pos x="0" y="122"/>
                </a:cxn>
                <a:cxn ang="0">
                  <a:pos x="25" y="66"/>
                </a:cxn>
                <a:cxn ang="0">
                  <a:pos x="45" y="46"/>
                </a:cxn>
                <a:cxn ang="0">
                  <a:pos x="91" y="10"/>
                </a:cxn>
                <a:cxn ang="0">
                  <a:pos x="122" y="0"/>
                </a:cxn>
                <a:cxn ang="0">
                  <a:pos x="786" y="0"/>
                </a:cxn>
                <a:cxn ang="0">
                  <a:pos x="817" y="10"/>
                </a:cxn>
                <a:cxn ang="0">
                  <a:pos x="863" y="46"/>
                </a:cxn>
                <a:cxn ang="0">
                  <a:pos x="883" y="66"/>
                </a:cxn>
                <a:cxn ang="0">
                  <a:pos x="908" y="122"/>
                </a:cxn>
                <a:cxn ang="0">
                  <a:pos x="913" y="970"/>
                </a:cxn>
                <a:cxn ang="0">
                  <a:pos x="898" y="1026"/>
                </a:cxn>
                <a:cxn ang="0">
                  <a:pos x="883" y="1056"/>
                </a:cxn>
                <a:cxn ang="0">
                  <a:pos x="842" y="1097"/>
                </a:cxn>
                <a:cxn ang="0">
                  <a:pos x="812" y="1112"/>
                </a:cxn>
                <a:cxn ang="0">
                  <a:pos x="756" y="1127"/>
                </a:cxn>
                <a:cxn ang="0">
                  <a:pos x="122" y="1122"/>
                </a:cxn>
                <a:cxn ang="0">
                  <a:pos x="66" y="1097"/>
                </a:cxn>
                <a:cxn ang="0">
                  <a:pos x="45" y="1076"/>
                </a:cxn>
                <a:cxn ang="0">
                  <a:pos x="10" y="1031"/>
                </a:cxn>
                <a:cxn ang="0">
                  <a:pos x="0" y="1000"/>
                </a:cxn>
                <a:cxn ang="0">
                  <a:pos x="15" y="965"/>
                </a:cxn>
                <a:cxn ang="0">
                  <a:pos x="25" y="1026"/>
                </a:cxn>
                <a:cxn ang="0">
                  <a:pos x="35" y="1046"/>
                </a:cxn>
                <a:cxn ang="0">
                  <a:pos x="76" y="1086"/>
                </a:cxn>
                <a:cxn ang="0">
                  <a:pos x="101" y="1097"/>
                </a:cxn>
                <a:cxn ang="0">
                  <a:pos x="157" y="1112"/>
                </a:cxn>
                <a:cxn ang="0">
                  <a:pos x="781" y="1107"/>
                </a:cxn>
                <a:cxn ang="0">
                  <a:pos x="832" y="1086"/>
                </a:cxn>
                <a:cxn ang="0">
                  <a:pos x="852" y="1066"/>
                </a:cxn>
                <a:cxn ang="0">
                  <a:pos x="883" y="1020"/>
                </a:cxn>
                <a:cxn ang="0">
                  <a:pos x="893" y="995"/>
                </a:cxn>
                <a:cxn ang="0">
                  <a:pos x="893" y="127"/>
                </a:cxn>
                <a:cxn ang="0">
                  <a:pos x="883" y="102"/>
                </a:cxn>
                <a:cxn ang="0">
                  <a:pos x="852" y="56"/>
                </a:cxn>
                <a:cxn ang="0">
                  <a:pos x="832" y="36"/>
                </a:cxn>
                <a:cxn ang="0">
                  <a:pos x="781" y="15"/>
                </a:cxn>
                <a:cxn ang="0">
                  <a:pos x="157" y="15"/>
                </a:cxn>
                <a:cxn ang="0">
                  <a:pos x="101" y="26"/>
                </a:cxn>
                <a:cxn ang="0">
                  <a:pos x="76" y="36"/>
                </a:cxn>
                <a:cxn ang="0">
                  <a:pos x="35" y="76"/>
                </a:cxn>
                <a:cxn ang="0">
                  <a:pos x="25" y="102"/>
                </a:cxn>
                <a:cxn ang="0">
                  <a:pos x="15" y="158"/>
                </a:cxn>
              </a:cxnLst>
              <a:rect l="0" t="0" r="r" b="b"/>
              <a:pathLst>
                <a:path w="913" h="1127">
                  <a:moveTo>
                    <a:pt x="0" y="158"/>
                  </a:moveTo>
                  <a:lnTo>
                    <a:pt x="0" y="122"/>
                  </a:lnTo>
                  <a:lnTo>
                    <a:pt x="0" y="122"/>
                  </a:lnTo>
                  <a:lnTo>
                    <a:pt x="10" y="97"/>
                  </a:lnTo>
                  <a:lnTo>
                    <a:pt x="10" y="92"/>
                  </a:lnTo>
                  <a:lnTo>
                    <a:pt x="25" y="66"/>
                  </a:lnTo>
                  <a:lnTo>
                    <a:pt x="25" y="66"/>
                  </a:lnTo>
                  <a:lnTo>
                    <a:pt x="45" y="46"/>
                  </a:lnTo>
                  <a:lnTo>
                    <a:pt x="45" y="46"/>
                  </a:lnTo>
                  <a:lnTo>
                    <a:pt x="66" y="26"/>
                  </a:lnTo>
                  <a:lnTo>
                    <a:pt x="66" y="26"/>
                  </a:lnTo>
                  <a:lnTo>
                    <a:pt x="91" y="10"/>
                  </a:lnTo>
                  <a:lnTo>
                    <a:pt x="96" y="10"/>
                  </a:lnTo>
                  <a:lnTo>
                    <a:pt x="122" y="0"/>
                  </a:lnTo>
                  <a:lnTo>
                    <a:pt x="122" y="0"/>
                  </a:lnTo>
                  <a:lnTo>
                    <a:pt x="152" y="0"/>
                  </a:lnTo>
                  <a:lnTo>
                    <a:pt x="756" y="0"/>
                  </a:lnTo>
                  <a:lnTo>
                    <a:pt x="786" y="0"/>
                  </a:lnTo>
                  <a:lnTo>
                    <a:pt x="786" y="0"/>
                  </a:lnTo>
                  <a:lnTo>
                    <a:pt x="812" y="10"/>
                  </a:lnTo>
                  <a:lnTo>
                    <a:pt x="817" y="10"/>
                  </a:lnTo>
                  <a:lnTo>
                    <a:pt x="842" y="26"/>
                  </a:lnTo>
                  <a:lnTo>
                    <a:pt x="842" y="26"/>
                  </a:lnTo>
                  <a:lnTo>
                    <a:pt x="863" y="46"/>
                  </a:lnTo>
                  <a:lnTo>
                    <a:pt x="868" y="46"/>
                  </a:lnTo>
                  <a:lnTo>
                    <a:pt x="883" y="66"/>
                  </a:lnTo>
                  <a:lnTo>
                    <a:pt x="883" y="66"/>
                  </a:lnTo>
                  <a:lnTo>
                    <a:pt x="898" y="92"/>
                  </a:lnTo>
                  <a:lnTo>
                    <a:pt x="898" y="97"/>
                  </a:lnTo>
                  <a:lnTo>
                    <a:pt x="908" y="122"/>
                  </a:lnTo>
                  <a:lnTo>
                    <a:pt x="908" y="122"/>
                  </a:lnTo>
                  <a:lnTo>
                    <a:pt x="913" y="153"/>
                  </a:lnTo>
                  <a:lnTo>
                    <a:pt x="913" y="970"/>
                  </a:lnTo>
                  <a:lnTo>
                    <a:pt x="908" y="1000"/>
                  </a:lnTo>
                  <a:lnTo>
                    <a:pt x="908" y="1000"/>
                  </a:lnTo>
                  <a:lnTo>
                    <a:pt x="898" y="1026"/>
                  </a:lnTo>
                  <a:lnTo>
                    <a:pt x="898" y="1031"/>
                  </a:lnTo>
                  <a:lnTo>
                    <a:pt x="883" y="1056"/>
                  </a:lnTo>
                  <a:lnTo>
                    <a:pt x="883" y="1056"/>
                  </a:lnTo>
                  <a:lnTo>
                    <a:pt x="868" y="1076"/>
                  </a:lnTo>
                  <a:lnTo>
                    <a:pt x="863" y="1081"/>
                  </a:lnTo>
                  <a:lnTo>
                    <a:pt x="842" y="1097"/>
                  </a:lnTo>
                  <a:lnTo>
                    <a:pt x="842" y="1097"/>
                  </a:lnTo>
                  <a:lnTo>
                    <a:pt x="817" y="1112"/>
                  </a:lnTo>
                  <a:lnTo>
                    <a:pt x="812" y="1112"/>
                  </a:lnTo>
                  <a:lnTo>
                    <a:pt x="786" y="1122"/>
                  </a:lnTo>
                  <a:lnTo>
                    <a:pt x="786" y="1122"/>
                  </a:lnTo>
                  <a:lnTo>
                    <a:pt x="756" y="1127"/>
                  </a:lnTo>
                  <a:lnTo>
                    <a:pt x="157" y="1127"/>
                  </a:lnTo>
                  <a:lnTo>
                    <a:pt x="122" y="1122"/>
                  </a:lnTo>
                  <a:lnTo>
                    <a:pt x="122" y="1122"/>
                  </a:lnTo>
                  <a:lnTo>
                    <a:pt x="96" y="1112"/>
                  </a:lnTo>
                  <a:lnTo>
                    <a:pt x="91" y="1112"/>
                  </a:lnTo>
                  <a:lnTo>
                    <a:pt x="66" y="1097"/>
                  </a:lnTo>
                  <a:lnTo>
                    <a:pt x="66" y="1097"/>
                  </a:lnTo>
                  <a:lnTo>
                    <a:pt x="45" y="1081"/>
                  </a:lnTo>
                  <a:lnTo>
                    <a:pt x="45" y="1076"/>
                  </a:lnTo>
                  <a:lnTo>
                    <a:pt x="25" y="1056"/>
                  </a:lnTo>
                  <a:lnTo>
                    <a:pt x="25" y="1056"/>
                  </a:lnTo>
                  <a:lnTo>
                    <a:pt x="10" y="1031"/>
                  </a:lnTo>
                  <a:lnTo>
                    <a:pt x="10" y="1026"/>
                  </a:lnTo>
                  <a:lnTo>
                    <a:pt x="0" y="1000"/>
                  </a:lnTo>
                  <a:lnTo>
                    <a:pt x="0" y="1000"/>
                  </a:lnTo>
                  <a:lnTo>
                    <a:pt x="0" y="970"/>
                  </a:lnTo>
                  <a:lnTo>
                    <a:pt x="0" y="158"/>
                  </a:lnTo>
                  <a:close/>
                  <a:moveTo>
                    <a:pt x="15" y="965"/>
                  </a:moveTo>
                  <a:lnTo>
                    <a:pt x="15" y="995"/>
                  </a:lnTo>
                  <a:lnTo>
                    <a:pt x="15" y="995"/>
                  </a:lnTo>
                  <a:lnTo>
                    <a:pt x="25" y="1026"/>
                  </a:lnTo>
                  <a:lnTo>
                    <a:pt x="25" y="1020"/>
                  </a:lnTo>
                  <a:lnTo>
                    <a:pt x="35" y="1046"/>
                  </a:lnTo>
                  <a:lnTo>
                    <a:pt x="35" y="1046"/>
                  </a:lnTo>
                  <a:lnTo>
                    <a:pt x="56" y="1066"/>
                  </a:lnTo>
                  <a:lnTo>
                    <a:pt x="56" y="1066"/>
                  </a:lnTo>
                  <a:lnTo>
                    <a:pt x="76" y="1086"/>
                  </a:lnTo>
                  <a:lnTo>
                    <a:pt x="76" y="1086"/>
                  </a:lnTo>
                  <a:lnTo>
                    <a:pt x="101" y="1097"/>
                  </a:lnTo>
                  <a:lnTo>
                    <a:pt x="101" y="1097"/>
                  </a:lnTo>
                  <a:lnTo>
                    <a:pt x="127" y="1107"/>
                  </a:lnTo>
                  <a:lnTo>
                    <a:pt x="127" y="1107"/>
                  </a:lnTo>
                  <a:lnTo>
                    <a:pt x="157" y="1112"/>
                  </a:lnTo>
                  <a:lnTo>
                    <a:pt x="751" y="1112"/>
                  </a:lnTo>
                  <a:lnTo>
                    <a:pt x="781" y="1107"/>
                  </a:lnTo>
                  <a:lnTo>
                    <a:pt x="781" y="1107"/>
                  </a:lnTo>
                  <a:lnTo>
                    <a:pt x="812" y="1097"/>
                  </a:lnTo>
                  <a:lnTo>
                    <a:pt x="807" y="1097"/>
                  </a:lnTo>
                  <a:lnTo>
                    <a:pt x="832" y="1086"/>
                  </a:lnTo>
                  <a:lnTo>
                    <a:pt x="832" y="1086"/>
                  </a:lnTo>
                  <a:lnTo>
                    <a:pt x="852" y="1066"/>
                  </a:lnTo>
                  <a:lnTo>
                    <a:pt x="852" y="1066"/>
                  </a:lnTo>
                  <a:lnTo>
                    <a:pt x="873" y="1046"/>
                  </a:lnTo>
                  <a:lnTo>
                    <a:pt x="873" y="1046"/>
                  </a:lnTo>
                  <a:lnTo>
                    <a:pt x="883" y="1020"/>
                  </a:lnTo>
                  <a:lnTo>
                    <a:pt x="883" y="1026"/>
                  </a:lnTo>
                  <a:lnTo>
                    <a:pt x="893" y="995"/>
                  </a:lnTo>
                  <a:lnTo>
                    <a:pt x="893" y="995"/>
                  </a:lnTo>
                  <a:lnTo>
                    <a:pt x="898" y="970"/>
                  </a:lnTo>
                  <a:lnTo>
                    <a:pt x="898" y="158"/>
                  </a:lnTo>
                  <a:lnTo>
                    <a:pt x="893" y="127"/>
                  </a:lnTo>
                  <a:lnTo>
                    <a:pt x="893" y="127"/>
                  </a:lnTo>
                  <a:lnTo>
                    <a:pt x="883" y="102"/>
                  </a:lnTo>
                  <a:lnTo>
                    <a:pt x="883" y="102"/>
                  </a:lnTo>
                  <a:lnTo>
                    <a:pt x="873" y="76"/>
                  </a:lnTo>
                  <a:lnTo>
                    <a:pt x="873" y="76"/>
                  </a:lnTo>
                  <a:lnTo>
                    <a:pt x="852" y="56"/>
                  </a:lnTo>
                  <a:lnTo>
                    <a:pt x="852" y="56"/>
                  </a:lnTo>
                  <a:lnTo>
                    <a:pt x="832" y="36"/>
                  </a:lnTo>
                  <a:lnTo>
                    <a:pt x="832" y="36"/>
                  </a:lnTo>
                  <a:lnTo>
                    <a:pt x="807" y="26"/>
                  </a:lnTo>
                  <a:lnTo>
                    <a:pt x="812" y="26"/>
                  </a:lnTo>
                  <a:lnTo>
                    <a:pt x="781" y="15"/>
                  </a:lnTo>
                  <a:lnTo>
                    <a:pt x="781" y="15"/>
                  </a:lnTo>
                  <a:lnTo>
                    <a:pt x="756" y="15"/>
                  </a:lnTo>
                  <a:lnTo>
                    <a:pt x="157" y="15"/>
                  </a:lnTo>
                  <a:lnTo>
                    <a:pt x="127" y="15"/>
                  </a:lnTo>
                  <a:lnTo>
                    <a:pt x="127" y="15"/>
                  </a:lnTo>
                  <a:lnTo>
                    <a:pt x="101" y="26"/>
                  </a:lnTo>
                  <a:lnTo>
                    <a:pt x="101" y="26"/>
                  </a:lnTo>
                  <a:lnTo>
                    <a:pt x="76" y="36"/>
                  </a:lnTo>
                  <a:lnTo>
                    <a:pt x="76" y="36"/>
                  </a:lnTo>
                  <a:lnTo>
                    <a:pt x="56" y="56"/>
                  </a:lnTo>
                  <a:lnTo>
                    <a:pt x="56" y="56"/>
                  </a:lnTo>
                  <a:lnTo>
                    <a:pt x="35" y="76"/>
                  </a:lnTo>
                  <a:lnTo>
                    <a:pt x="35" y="76"/>
                  </a:lnTo>
                  <a:lnTo>
                    <a:pt x="25" y="102"/>
                  </a:lnTo>
                  <a:lnTo>
                    <a:pt x="25" y="102"/>
                  </a:lnTo>
                  <a:lnTo>
                    <a:pt x="15" y="127"/>
                  </a:lnTo>
                  <a:lnTo>
                    <a:pt x="15" y="127"/>
                  </a:lnTo>
                  <a:lnTo>
                    <a:pt x="15" y="158"/>
                  </a:lnTo>
                  <a:lnTo>
                    <a:pt x="15" y="965"/>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3" name="Rectangle 35"/>
            <p:cNvSpPr>
              <a:spLocks noChangeArrowheads="1"/>
            </p:cNvSpPr>
            <p:nvPr/>
          </p:nvSpPr>
          <p:spPr bwMode="auto">
            <a:xfrm>
              <a:off x="3696" y="2750"/>
              <a:ext cx="72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大</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震災後の防災・</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84" name="Rectangle 36"/>
            <p:cNvSpPr>
              <a:spLocks noChangeArrowheads="1"/>
            </p:cNvSpPr>
            <p:nvPr/>
          </p:nvSpPr>
          <p:spPr bwMode="auto">
            <a:xfrm>
              <a:off x="3758" y="2871"/>
              <a:ext cx="67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減</a:t>
              </a:r>
              <a:r>
                <a:rPr kumimoji="1" lang="ja-JP" sz="1200" b="0" i="0" u="none" strike="noStrike" cap="none" normalizeH="0" baseline="0" dirty="0" smtClean="0">
                  <a:ln>
                    <a:noFill/>
                  </a:ln>
                  <a:solidFill>
                    <a:srgbClr val="000000"/>
                  </a:solidFill>
                  <a:effectLst/>
                  <a:latin typeface="ＭＳ Ｐゴシック" pitchFamily="50" charset="-128"/>
                  <a:ea typeface="ＭＳ Ｐゴシック" pitchFamily="50" charset="-128"/>
                </a:rPr>
                <a:t>災対策の記録</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085" name="Rectangle 37"/>
            <p:cNvSpPr>
              <a:spLocks noChangeArrowheads="1"/>
            </p:cNvSpPr>
            <p:nvPr/>
          </p:nvSpPr>
          <p:spPr bwMode="auto">
            <a:xfrm>
              <a:off x="1261" y="3932"/>
              <a:ext cx="538" cy="2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2700" b="0" i="0" u="none" strike="noStrike" cap="none" normalizeH="0" baseline="0" smtClean="0">
                  <a:ln>
                    <a:noFill/>
                  </a:ln>
                  <a:solidFill>
                    <a:srgbClr val="000000"/>
                  </a:solidFill>
                  <a:effectLst/>
                  <a:latin typeface="ＭＳ Ｐゴシック" pitchFamily="50" charset="-128"/>
                  <a:ea typeface="ＭＳ Ｐゴシック" pitchFamily="50" charset="-128"/>
                </a:rPr>
                <a:t>過去</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6" name="Rectangle 38"/>
            <p:cNvSpPr>
              <a:spLocks noChangeArrowheads="1"/>
            </p:cNvSpPr>
            <p:nvPr/>
          </p:nvSpPr>
          <p:spPr bwMode="auto">
            <a:xfrm>
              <a:off x="2530" y="3932"/>
              <a:ext cx="538" cy="2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2700" b="0" i="0" u="none" strike="noStrike" cap="none" normalizeH="0" baseline="0" smtClean="0">
                  <a:ln>
                    <a:noFill/>
                  </a:ln>
                  <a:solidFill>
                    <a:srgbClr val="000000"/>
                  </a:solidFill>
                  <a:effectLst/>
                  <a:latin typeface="ＭＳ Ｐゴシック" pitchFamily="50" charset="-128"/>
                  <a:ea typeface="ＭＳ Ｐゴシック" pitchFamily="50" charset="-128"/>
                </a:rPr>
                <a:t>現在</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7" name="Rectangle 39"/>
            <p:cNvSpPr>
              <a:spLocks noChangeArrowheads="1"/>
            </p:cNvSpPr>
            <p:nvPr/>
          </p:nvSpPr>
          <p:spPr bwMode="auto">
            <a:xfrm>
              <a:off x="3677" y="3932"/>
              <a:ext cx="538" cy="2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2700" b="0" i="0" u="none" strike="noStrike" cap="none" normalizeH="0" baseline="0" smtClean="0">
                  <a:ln>
                    <a:noFill/>
                  </a:ln>
                  <a:solidFill>
                    <a:srgbClr val="000000"/>
                  </a:solidFill>
                  <a:effectLst/>
                  <a:latin typeface="ＭＳ Ｐゴシック" pitchFamily="50" charset="-128"/>
                  <a:ea typeface="ＭＳ Ｐゴシック" pitchFamily="50" charset="-128"/>
                </a:rPr>
                <a:t>未来</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8" name="Rectangle 40"/>
            <p:cNvSpPr>
              <a:spLocks noChangeArrowheads="1"/>
            </p:cNvSpPr>
            <p:nvPr/>
          </p:nvSpPr>
          <p:spPr bwMode="auto">
            <a:xfrm>
              <a:off x="1037" y="1643"/>
              <a:ext cx="46" cy="2187"/>
            </a:xfrm>
            <a:prstGeom prst="rect">
              <a:avLst/>
            </a:prstGeom>
            <a:solidFill>
              <a:srgbClr val="376092"/>
            </a:solidFill>
            <a:ln w="0">
              <a:solidFill>
                <a:srgbClr val="376092"/>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9" name="Freeform 41"/>
            <p:cNvSpPr>
              <a:spLocks noEditPoints="1"/>
            </p:cNvSpPr>
            <p:nvPr/>
          </p:nvSpPr>
          <p:spPr bwMode="auto">
            <a:xfrm>
              <a:off x="2190" y="1729"/>
              <a:ext cx="45" cy="2101"/>
            </a:xfrm>
            <a:custGeom>
              <a:avLst/>
              <a:gdLst/>
              <a:ahLst/>
              <a:cxnLst>
                <a:cxn ang="0">
                  <a:pos x="0" y="2101"/>
                </a:cxn>
                <a:cxn ang="0">
                  <a:pos x="0" y="1919"/>
                </a:cxn>
                <a:cxn ang="0">
                  <a:pos x="45" y="1919"/>
                </a:cxn>
                <a:cxn ang="0">
                  <a:pos x="45" y="2101"/>
                </a:cxn>
                <a:cxn ang="0">
                  <a:pos x="0" y="2101"/>
                </a:cxn>
                <a:cxn ang="0">
                  <a:pos x="0" y="1782"/>
                </a:cxn>
                <a:cxn ang="0">
                  <a:pos x="0" y="1599"/>
                </a:cxn>
                <a:cxn ang="0">
                  <a:pos x="45" y="1599"/>
                </a:cxn>
                <a:cxn ang="0">
                  <a:pos x="45" y="1782"/>
                </a:cxn>
                <a:cxn ang="0">
                  <a:pos x="0" y="1782"/>
                </a:cxn>
                <a:cxn ang="0">
                  <a:pos x="0" y="1462"/>
                </a:cxn>
                <a:cxn ang="0">
                  <a:pos x="0" y="1279"/>
                </a:cxn>
                <a:cxn ang="0">
                  <a:pos x="45" y="1279"/>
                </a:cxn>
                <a:cxn ang="0">
                  <a:pos x="45" y="1462"/>
                </a:cxn>
                <a:cxn ang="0">
                  <a:pos x="0" y="1462"/>
                </a:cxn>
                <a:cxn ang="0">
                  <a:pos x="0" y="1142"/>
                </a:cxn>
                <a:cxn ang="0">
                  <a:pos x="0" y="959"/>
                </a:cxn>
                <a:cxn ang="0">
                  <a:pos x="45" y="959"/>
                </a:cxn>
                <a:cxn ang="0">
                  <a:pos x="45" y="1142"/>
                </a:cxn>
                <a:cxn ang="0">
                  <a:pos x="0" y="1142"/>
                </a:cxn>
                <a:cxn ang="0">
                  <a:pos x="0" y="822"/>
                </a:cxn>
                <a:cxn ang="0">
                  <a:pos x="0" y="640"/>
                </a:cxn>
                <a:cxn ang="0">
                  <a:pos x="45" y="640"/>
                </a:cxn>
                <a:cxn ang="0">
                  <a:pos x="45" y="822"/>
                </a:cxn>
                <a:cxn ang="0">
                  <a:pos x="0" y="822"/>
                </a:cxn>
                <a:cxn ang="0">
                  <a:pos x="0" y="503"/>
                </a:cxn>
                <a:cxn ang="0">
                  <a:pos x="0" y="320"/>
                </a:cxn>
                <a:cxn ang="0">
                  <a:pos x="45" y="320"/>
                </a:cxn>
                <a:cxn ang="0">
                  <a:pos x="45" y="503"/>
                </a:cxn>
                <a:cxn ang="0">
                  <a:pos x="0" y="503"/>
                </a:cxn>
                <a:cxn ang="0">
                  <a:pos x="0" y="183"/>
                </a:cxn>
                <a:cxn ang="0">
                  <a:pos x="0" y="0"/>
                </a:cxn>
                <a:cxn ang="0">
                  <a:pos x="45" y="0"/>
                </a:cxn>
                <a:cxn ang="0">
                  <a:pos x="45" y="183"/>
                </a:cxn>
                <a:cxn ang="0">
                  <a:pos x="0" y="183"/>
                </a:cxn>
              </a:cxnLst>
              <a:rect l="0" t="0" r="r" b="b"/>
              <a:pathLst>
                <a:path w="45" h="2101">
                  <a:moveTo>
                    <a:pt x="0" y="2101"/>
                  </a:moveTo>
                  <a:lnTo>
                    <a:pt x="0" y="1919"/>
                  </a:lnTo>
                  <a:lnTo>
                    <a:pt x="45" y="1919"/>
                  </a:lnTo>
                  <a:lnTo>
                    <a:pt x="45" y="2101"/>
                  </a:lnTo>
                  <a:lnTo>
                    <a:pt x="0" y="2101"/>
                  </a:lnTo>
                  <a:close/>
                  <a:moveTo>
                    <a:pt x="0" y="1782"/>
                  </a:moveTo>
                  <a:lnTo>
                    <a:pt x="0" y="1599"/>
                  </a:lnTo>
                  <a:lnTo>
                    <a:pt x="45" y="1599"/>
                  </a:lnTo>
                  <a:lnTo>
                    <a:pt x="45" y="1782"/>
                  </a:lnTo>
                  <a:lnTo>
                    <a:pt x="0" y="1782"/>
                  </a:lnTo>
                  <a:close/>
                  <a:moveTo>
                    <a:pt x="0" y="1462"/>
                  </a:moveTo>
                  <a:lnTo>
                    <a:pt x="0" y="1279"/>
                  </a:lnTo>
                  <a:lnTo>
                    <a:pt x="45" y="1279"/>
                  </a:lnTo>
                  <a:lnTo>
                    <a:pt x="45" y="1462"/>
                  </a:lnTo>
                  <a:lnTo>
                    <a:pt x="0" y="1462"/>
                  </a:lnTo>
                  <a:close/>
                  <a:moveTo>
                    <a:pt x="0" y="1142"/>
                  </a:moveTo>
                  <a:lnTo>
                    <a:pt x="0" y="959"/>
                  </a:lnTo>
                  <a:lnTo>
                    <a:pt x="45" y="959"/>
                  </a:lnTo>
                  <a:lnTo>
                    <a:pt x="45" y="1142"/>
                  </a:lnTo>
                  <a:lnTo>
                    <a:pt x="0" y="1142"/>
                  </a:lnTo>
                  <a:close/>
                  <a:moveTo>
                    <a:pt x="0" y="822"/>
                  </a:moveTo>
                  <a:lnTo>
                    <a:pt x="0" y="640"/>
                  </a:lnTo>
                  <a:lnTo>
                    <a:pt x="45" y="640"/>
                  </a:lnTo>
                  <a:lnTo>
                    <a:pt x="45" y="822"/>
                  </a:lnTo>
                  <a:lnTo>
                    <a:pt x="0" y="822"/>
                  </a:lnTo>
                  <a:close/>
                  <a:moveTo>
                    <a:pt x="0" y="503"/>
                  </a:moveTo>
                  <a:lnTo>
                    <a:pt x="0" y="320"/>
                  </a:lnTo>
                  <a:lnTo>
                    <a:pt x="45" y="320"/>
                  </a:lnTo>
                  <a:lnTo>
                    <a:pt x="45" y="503"/>
                  </a:lnTo>
                  <a:lnTo>
                    <a:pt x="0" y="503"/>
                  </a:lnTo>
                  <a:close/>
                  <a:moveTo>
                    <a:pt x="0" y="183"/>
                  </a:moveTo>
                  <a:lnTo>
                    <a:pt x="0" y="0"/>
                  </a:lnTo>
                  <a:lnTo>
                    <a:pt x="45" y="0"/>
                  </a:lnTo>
                  <a:lnTo>
                    <a:pt x="45" y="183"/>
                  </a:lnTo>
                  <a:lnTo>
                    <a:pt x="0" y="183"/>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0" name="Freeform 42"/>
            <p:cNvSpPr>
              <a:spLocks noEditPoints="1"/>
            </p:cNvSpPr>
            <p:nvPr/>
          </p:nvSpPr>
          <p:spPr bwMode="auto">
            <a:xfrm>
              <a:off x="3494" y="1729"/>
              <a:ext cx="46" cy="2101"/>
            </a:xfrm>
            <a:custGeom>
              <a:avLst/>
              <a:gdLst/>
              <a:ahLst/>
              <a:cxnLst>
                <a:cxn ang="0">
                  <a:pos x="0" y="2101"/>
                </a:cxn>
                <a:cxn ang="0">
                  <a:pos x="0" y="1919"/>
                </a:cxn>
                <a:cxn ang="0">
                  <a:pos x="46" y="1919"/>
                </a:cxn>
                <a:cxn ang="0">
                  <a:pos x="46" y="2101"/>
                </a:cxn>
                <a:cxn ang="0">
                  <a:pos x="0" y="2101"/>
                </a:cxn>
                <a:cxn ang="0">
                  <a:pos x="0" y="1782"/>
                </a:cxn>
                <a:cxn ang="0">
                  <a:pos x="0" y="1599"/>
                </a:cxn>
                <a:cxn ang="0">
                  <a:pos x="46" y="1599"/>
                </a:cxn>
                <a:cxn ang="0">
                  <a:pos x="46" y="1782"/>
                </a:cxn>
                <a:cxn ang="0">
                  <a:pos x="0" y="1782"/>
                </a:cxn>
                <a:cxn ang="0">
                  <a:pos x="0" y="1462"/>
                </a:cxn>
                <a:cxn ang="0">
                  <a:pos x="0" y="1279"/>
                </a:cxn>
                <a:cxn ang="0">
                  <a:pos x="46" y="1279"/>
                </a:cxn>
                <a:cxn ang="0">
                  <a:pos x="46" y="1462"/>
                </a:cxn>
                <a:cxn ang="0">
                  <a:pos x="0" y="1462"/>
                </a:cxn>
                <a:cxn ang="0">
                  <a:pos x="0" y="1142"/>
                </a:cxn>
                <a:cxn ang="0">
                  <a:pos x="0" y="959"/>
                </a:cxn>
                <a:cxn ang="0">
                  <a:pos x="46" y="959"/>
                </a:cxn>
                <a:cxn ang="0">
                  <a:pos x="46" y="1142"/>
                </a:cxn>
                <a:cxn ang="0">
                  <a:pos x="0" y="1142"/>
                </a:cxn>
                <a:cxn ang="0">
                  <a:pos x="0" y="822"/>
                </a:cxn>
                <a:cxn ang="0">
                  <a:pos x="0" y="640"/>
                </a:cxn>
                <a:cxn ang="0">
                  <a:pos x="46" y="640"/>
                </a:cxn>
                <a:cxn ang="0">
                  <a:pos x="46" y="822"/>
                </a:cxn>
                <a:cxn ang="0">
                  <a:pos x="0" y="822"/>
                </a:cxn>
                <a:cxn ang="0">
                  <a:pos x="0" y="503"/>
                </a:cxn>
                <a:cxn ang="0">
                  <a:pos x="0" y="320"/>
                </a:cxn>
                <a:cxn ang="0">
                  <a:pos x="46" y="320"/>
                </a:cxn>
                <a:cxn ang="0">
                  <a:pos x="46" y="503"/>
                </a:cxn>
                <a:cxn ang="0">
                  <a:pos x="0" y="503"/>
                </a:cxn>
                <a:cxn ang="0">
                  <a:pos x="0" y="183"/>
                </a:cxn>
                <a:cxn ang="0">
                  <a:pos x="0" y="0"/>
                </a:cxn>
                <a:cxn ang="0">
                  <a:pos x="46" y="0"/>
                </a:cxn>
                <a:cxn ang="0">
                  <a:pos x="46" y="183"/>
                </a:cxn>
                <a:cxn ang="0">
                  <a:pos x="0" y="183"/>
                </a:cxn>
              </a:cxnLst>
              <a:rect l="0" t="0" r="r" b="b"/>
              <a:pathLst>
                <a:path w="46" h="2101">
                  <a:moveTo>
                    <a:pt x="0" y="2101"/>
                  </a:moveTo>
                  <a:lnTo>
                    <a:pt x="0" y="1919"/>
                  </a:lnTo>
                  <a:lnTo>
                    <a:pt x="46" y="1919"/>
                  </a:lnTo>
                  <a:lnTo>
                    <a:pt x="46" y="2101"/>
                  </a:lnTo>
                  <a:lnTo>
                    <a:pt x="0" y="2101"/>
                  </a:lnTo>
                  <a:close/>
                  <a:moveTo>
                    <a:pt x="0" y="1782"/>
                  </a:moveTo>
                  <a:lnTo>
                    <a:pt x="0" y="1599"/>
                  </a:lnTo>
                  <a:lnTo>
                    <a:pt x="46" y="1599"/>
                  </a:lnTo>
                  <a:lnTo>
                    <a:pt x="46" y="1782"/>
                  </a:lnTo>
                  <a:lnTo>
                    <a:pt x="0" y="1782"/>
                  </a:lnTo>
                  <a:close/>
                  <a:moveTo>
                    <a:pt x="0" y="1462"/>
                  </a:moveTo>
                  <a:lnTo>
                    <a:pt x="0" y="1279"/>
                  </a:lnTo>
                  <a:lnTo>
                    <a:pt x="46" y="1279"/>
                  </a:lnTo>
                  <a:lnTo>
                    <a:pt x="46" y="1462"/>
                  </a:lnTo>
                  <a:lnTo>
                    <a:pt x="0" y="1462"/>
                  </a:lnTo>
                  <a:close/>
                  <a:moveTo>
                    <a:pt x="0" y="1142"/>
                  </a:moveTo>
                  <a:lnTo>
                    <a:pt x="0" y="959"/>
                  </a:lnTo>
                  <a:lnTo>
                    <a:pt x="46" y="959"/>
                  </a:lnTo>
                  <a:lnTo>
                    <a:pt x="46" y="1142"/>
                  </a:lnTo>
                  <a:lnTo>
                    <a:pt x="0" y="1142"/>
                  </a:lnTo>
                  <a:close/>
                  <a:moveTo>
                    <a:pt x="0" y="822"/>
                  </a:moveTo>
                  <a:lnTo>
                    <a:pt x="0" y="640"/>
                  </a:lnTo>
                  <a:lnTo>
                    <a:pt x="46" y="640"/>
                  </a:lnTo>
                  <a:lnTo>
                    <a:pt x="46" y="822"/>
                  </a:lnTo>
                  <a:lnTo>
                    <a:pt x="0" y="822"/>
                  </a:lnTo>
                  <a:close/>
                  <a:moveTo>
                    <a:pt x="0" y="503"/>
                  </a:moveTo>
                  <a:lnTo>
                    <a:pt x="0" y="320"/>
                  </a:lnTo>
                  <a:lnTo>
                    <a:pt x="46" y="320"/>
                  </a:lnTo>
                  <a:lnTo>
                    <a:pt x="46" y="503"/>
                  </a:lnTo>
                  <a:lnTo>
                    <a:pt x="0" y="503"/>
                  </a:lnTo>
                  <a:close/>
                  <a:moveTo>
                    <a:pt x="0" y="183"/>
                  </a:moveTo>
                  <a:lnTo>
                    <a:pt x="0" y="0"/>
                  </a:lnTo>
                  <a:lnTo>
                    <a:pt x="46" y="0"/>
                  </a:lnTo>
                  <a:lnTo>
                    <a:pt x="46" y="183"/>
                  </a:lnTo>
                  <a:lnTo>
                    <a:pt x="0" y="183"/>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1" name="Freeform 43"/>
            <p:cNvSpPr>
              <a:spLocks noEditPoints="1"/>
            </p:cNvSpPr>
            <p:nvPr/>
          </p:nvSpPr>
          <p:spPr bwMode="auto">
            <a:xfrm>
              <a:off x="1058" y="3729"/>
              <a:ext cx="3685" cy="203"/>
            </a:xfrm>
            <a:custGeom>
              <a:avLst/>
              <a:gdLst/>
              <a:ahLst/>
              <a:cxnLst>
                <a:cxn ang="0">
                  <a:pos x="0" y="81"/>
                </a:cxn>
                <a:cxn ang="0">
                  <a:pos x="3639" y="81"/>
                </a:cxn>
                <a:cxn ang="0">
                  <a:pos x="3639" y="127"/>
                </a:cxn>
                <a:cxn ang="0">
                  <a:pos x="0" y="127"/>
                </a:cxn>
                <a:cxn ang="0">
                  <a:pos x="0" y="81"/>
                </a:cxn>
                <a:cxn ang="0">
                  <a:pos x="3512" y="5"/>
                </a:cxn>
                <a:cxn ang="0">
                  <a:pos x="3685" y="101"/>
                </a:cxn>
                <a:cxn ang="0">
                  <a:pos x="3512" y="203"/>
                </a:cxn>
                <a:cxn ang="0">
                  <a:pos x="3497" y="203"/>
                </a:cxn>
                <a:cxn ang="0">
                  <a:pos x="3482" y="193"/>
                </a:cxn>
                <a:cxn ang="0">
                  <a:pos x="3482" y="178"/>
                </a:cxn>
                <a:cxn ang="0">
                  <a:pos x="3492" y="162"/>
                </a:cxn>
                <a:cxn ang="0">
                  <a:pos x="3629" y="81"/>
                </a:cxn>
                <a:cxn ang="0">
                  <a:pos x="3629" y="122"/>
                </a:cxn>
                <a:cxn ang="0">
                  <a:pos x="3492" y="41"/>
                </a:cxn>
                <a:cxn ang="0">
                  <a:pos x="3482" y="30"/>
                </a:cxn>
                <a:cxn ang="0">
                  <a:pos x="3482" y="10"/>
                </a:cxn>
                <a:cxn ang="0">
                  <a:pos x="3497" y="0"/>
                </a:cxn>
                <a:cxn ang="0">
                  <a:pos x="3512" y="5"/>
                </a:cxn>
                <a:cxn ang="0">
                  <a:pos x="3512" y="5"/>
                </a:cxn>
              </a:cxnLst>
              <a:rect l="0" t="0" r="r" b="b"/>
              <a:pathLst>
                <a:path w="3685" h="203">
                  <a:moveTo>
                    <a:pt x="0" y="81"/>
                  </a:moveTo>
                  <a:lnTo>
                    <a:pt x="3639" y="81"/>
                  </a:lnTo>
                  <a:lnTo>
                    <a:pt x="3639" y="127"/>
                  </a:lnTo>
                  <a:lnTo>
                    <a:pt x="0" y="127"/>
                  </a:lnTo>
                  <a:lnTo>
                    <a:pt x="0" y="81"/>
                  </a:lnTo>
                  <a:close/>
                  <a:moveTo>
                    <a:pt x="3512" y="5"/>
                  </a:moveTo>
                  <a:lnTo>
                    <a:pt x="3685" y="101"/>
                  </a:lnTo>
                  <a:lnTo>
                    <a:pt x="3512" y="203"/>
                  </a:lnTo>
                  <a:lnTo>
                    <a:pt x="3497" y="203"/>
                  </a:lnTo>
                  <a:lnTo>
                    <a:pt x="3482" y="193"/>
                  </a:lnTo>
                  <a:lnTo>
                    <a:pt x="3482" y="178"/>
                  </a:lnTo>
                  <a:lnTo>
                    <a:pt x="3492" y="162"/>
                  </a:lnTo>
                  <a:lnTo>
                    <a:pt x="3629" y="81"/>
                  </a:lnTo>
                  <a:lnTo>
                    <a:pt x="3629" y="122"/>
                  </a:lnTo>
                  <a:lnTo>
                    <a:pt x="3492" y="41"/>
                  </a:lnTo>
                  <a:lnTo>
                    <a:pt x="3482" y="30"/>
                  </a:lnTo>
                  <a:lnTo>
                    <a:pt x="3482" y="10"/>
                  </a:lnTo>
                  <a:lnTo>
                    <a:pt x="3497" y="0"/>
                  </a:lnTo>
                  <a:lnTo>
                    <a:pt x="3512" y="5"/>
                  </a:lnTo>
                  <a:lnTo>
                    <a:pt x="3512" y="5"/>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2" name="Rectangle 44"/>
            <p:cNvSpPr>
              <a:spLocks noChangeArrowheads="1"/>
            </p:cNvSpPr>
            <p:nvPr/>
          </p:nvSpPr>
          <p:spPr bwMode="auto">
            <a:xfrm>
              <a:off x="672" y="719"/>
              <a:ext cx="4213" cy="924"/>
            </a:xfrm>
            <a:prstGeom prst="rect">
              <a:avLst/>
            </a:prstGeom>
            <a:solidFill>
              <a:srgbClr val="DDDDD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3" name="Freeform 45"/>
            <p:cNvSpPr>
              <a:spLocks/>
            </p:cNvSpPr>
            <p:nvPr/>
          </p:nvSpPr>
          <p:spPr bwMode="auto">
            <a:xfrm>
              <a:off x="677" y="724"/>
              <a:ext cx="4208" cy="919"/>
            </a:xfrm>
            <a:custGeom>
              <a:avLst/>
              <a:gdLst/>
              <a:ahLst/>
              <a:cxnLst>
                <a:cxn ang="0">
                  <a:pos x="0" y="432"/>
                </a:cxn>
                <a:cxn ang="0">
                  <a:pos x="20" y="386"/>
                </a:cxn>
                <a:cxn ang="0">
                  <a:pos x="91" y="320"/>
                </a:cxn>
                <a:cxn ang="0">
                  <a:pos x="254" y="239"/>
                </a:cxn>
                <a:cxn ang="0">
                  <a:pos x="477" y="163"/>
                </a:cxn>
                <a:cxn ang="0">
                  <a:pos x="761" y="102"/>
                </a:cxn>
                <a:cxn ang="0">
                  <a:pos x="1096" y="51"/>
                </a:cxn>
                <a:cxn ang="0">
                  <a:pos x="1477" y="20"/>
                </a:cxn>
                <a:cxn ang="0">
                  <a:pos x="1888" y="0"/>
                </a:cxn>
                <a:cxn ang="0">
                  <a:pos x="2101" y="0"/>
                </a:cxn>
                <a:cxn ang="0">
                  <a:pos x="2528" y="5"/>
                </a:cxn>
                <a:cxn ang="0">
                  <a:pos x="2919" y="36"/>
                </a:cxn>
                <a:cxn ang="0">
                  <a:pos x="3279" y="76"/>
                </a:cxn>
                <a:cxn ang="0">
                  <a:pos x="3589" y="132"/>
                </a:cxn>
                <a:cxn ang="0">
                  <a:pos x="3848" y="198"/>
                </a:cxn>
                <a:cxn ang="0">
                  <a:pos x="4040" y="279"/>
                </a:cxn>
                <a:cxn ang="0">
                  <a:pos x="4162" y="366"/>
                </a:cxn>
                <a:cxn ang="0">
                  <a:pos x="4193" y="411"/>
                </a:cxn>
                <a:cxn ang="0">
                  <a:pos x="4208" y="457"/>
                </a:cxn>
                <a:cxn ang="0">
                  <a:pos x="4208" y="457"/>
                </a:cxn>
                <a:cxn ang="0">
                  <a:pos x="4193" y="503"/>
                </a:cxn>
                <a:cxn ang="0">
                  <a:pos x="4162" y="548"/>
                </a:cxn>
                <a:cxn ang="0">
                  <a:pos x="4040" y="635"/>
                </a:cxn>
                <a:cxn ang="0">
                  <a:pos x="3848" y="716"/>
                </a:cxn>
                <a:cxn ang="0">
                  <a:pos x="3589" y="782"/>
                </a:cxn>
                <a:cxn ang="0">
                  <a:pos x="3279" y="838"/>
                </a:cxn>
                <a:cxn ang="0">
                  <a:pos x="2919" y="878"/>
                </a:cxn>
                <a:cxn ang="0">
                  <a:pos x="2528" y="909"/>
                </a:cxn>
                <a:cxn ang="0">
                  <a:pos x="2101" y="919"/>
                </a:cxn>
                <a:cxn ang="0">
                  <a:pos x="2101" y="919"/>
                </a:cxn>
                <a:cxn ang="0">
                  <a:pos x="1680" y="909"/>
                </a:cxn>
                <a:cxn ang="0">
                  <a:pos x="1284" y="878"/>
                </a:cxn>
                <a:cxn ang="0">
                  <a:pos x="924" y="838"/>
                </a:cxn>
                <a:cxn ang="0">
                  <a:pos x="614" y="782"/>
                </a:cxn>
                <a:cxn ang="0">
                  <a:pos x="355" y="716"/>
                </a:cxn>
                <a:cxn ang="0">
                  <a:pos x="163" y="635"/>
                </a:cxn>
                <a:cxn ang="0">
                  <a:pos x="41" y="548"/>
                </a:cxn>
                <a:cxn ang="0">
                  <a:pos x="10" y="503"/>
                </a:cxn>
                <a:cxn ang="0">
                  <a:pos x="0" y="457"/>
                </a:cxn>
                <a:cxn ang="0">
                  <a:pos x="0" y="457"/>
                </a:cxn>
              </a:cxnLst>
              <a:rect l="0" t="0" r="r" b="b"/>
              <a:pathLst>
                <a:path w="4208" h="919">
                  <a:moveTo>
                    <a:pt x="0" y="457"/>
                  </a:moveTo>
                  <a:lnTo>
                    <a:pt x="0" y="432"/>
                  </a:lnTo>
                  <a:lnTo>
                    <a:pt x="10" y="411"/>
                  </a:lnTo>
                  <a:lnTo>
                    <a:pt x="20" y="386"/>
                  </a:lnTo>
                  <a:lnTo>
                    <a:pt x="41" y="366"/>
                  </a:lnTo>
                  <a:lnTo>
                    <a:pt x="91" y="320"/>
                  </a:lnTo>
                  <a:lnTo>
                    <a:pt x="163" y="279"/>
                  </a:lnTo>
                  <a:lnTo>
                    <a:pt x="254" y="239"/>
                  </a:lnTo>
                  <a:lnTo>
                    <a:pt x="355" y="198"/>
                  </a:lnTo>
                  <a:lnTo>
                    <a:pt x="477" y="163"/>
                  </a:lnTo>
                  <a:lnTo>
                    <a:pt x="614" y="132"/>
                  </a:lnTo>
                  <a:lnTo>
                    <a:pt x="761" y="102"/>
                  </a:lnTo>
                  <a:lnTo>
                    <a:pt x="924" y="76"/>
                  </a:lnTo>
                  <a:lnTo>
                    <a:pt x="1096" y="51"/>
                  </a:lnTo>
                  <a:lnTo>
                    <a:pt x="1284" y="36"/>
                  </a:lnTo>
                  <a:lnTo>
                    <a:pt x="1477" y="20"/>
                  </a:lnTo>
                  <a:lnTo>
                    <a:pt x="1680" y="5"/>
                  </a:lnTo>
                  <a:lnTo>
                    <a:pt x="1888" y="0"/>
                  </a:lnTo>
                  <a:lnTo>
                    <a:pt x="2101" y="0"/>
                  </a:lnTo>
                  <a:lnTo>
                    <a:pt x="2101" y="0"/>
                  </a:lnTo>
                  <a:lnTo>
                    <a:pt x="2315" y="0"/>
                  </a:lnTo>
                  <a:lnTo>
                    <a:pt x="2528" y="5"/>
                  </a:lnTo>
                  <a:lnTo>
                    <a:pt x="2726" y="20"/>
                  </a:lnTo>
                  <a:lnTo>
                    <a:pt x="2919" y="36"/>
                  </a:lnTo>
                  <a:lnTo>
                    <a:pt x="3107" y="51"/>
                  </a:lnTo>
                  <a:lnTo>
                    <a:pt x="3279" y="76"/>
                  </a:lnTo>
                  <a:lnTo>
                    <a:pt x="3442" y="102"/>
                  </a:lnTo>
                  <a:lnTo>
                    <a:pt x="3589" y="132"/>
                  </a:lnTo>
                  <a:lnTo>
                    <a:pt x="3726" y="163"/>
                  </a:lnTo>
                  <a:lnTo>
                    <a:pt x="3848" y="198"/>
                  </a:lnTo>
                  <a:lnTo>
                    <a:pt x="3954" y="239"/>
                  </a:lnTo>
                  <a:lnTo>
                    <a:pt x="4040" y="279"/>
                  </a:lnTo>
                  <a:lnTo>
                    <a:pt x="4112" y="320"/>
                  </a:lnTo>
                  <a:lnTo>
                    <a:pt x="4162" y="366"/>
                  </a:lnTo>
                  <a:lnTo>
                    <a:pt x="4183" y="386"/>
                  </a:lnTo>
                  <a:lnTo>
                    <a:pt x="4193" y="411"/>
                  </a:lnTo>
                  <a:lnTo>
                    <a:pt x="4203" y="432"/>
                  </a:lnTo>
                  <a:lnTo>
                    <a:pt x="4208" y="457"/>
                  </a:lnTo>
                  <a:lnTo>
                    <a:pt x="4208" y="457"/>
                  </a:lnTo>
                  <a:lnTo>
                    <a:pt x="4208" y="457"/>
                  </a:lnTo>
                  <a:lnTo>
                    <a:pt x="4203" y="482"/>
                  </a:lnTo>
                  <a:lnTo>
                    <a:pt x="4193" y="503"/>
                  </a:lnTo>
                  <a:lnTo>
                    <a:pt x="4183" y="528"/>
                  </a:lnTo>
                  <a:lnTo>
                    <a:pt x="4162" y="548"/>
                  </a:lnTo>
                  <a:lnTo>
                    <a:pt x="4112" y="594"/>
                  </a:lnTo>
                  <a:lnTo>
                    <a:pt x="4040" y="635"/>
                  </a:lnTo>
                  <a:lnTo>
                    <a:pt x="3954" y="675"/>
                  </a:lnTo>
                  <a:lnTo>
                    <a:pt x="3848" y="716"/>
                  </a:lnTo>
                  <a:lnTo>
                    <a:pt x="3726" y="751"/>
                  </a:lnTo>
                  <a:lnTo>
                    <a:pt x="3589" y="782"/>
                  </a:lnTo>
                  <a:lnTo>
                    <a:pt x="3442" y="812"/>
                  </a:lnTo>
                  <a:lnTo>
                    <a:pt x="3279" y="838"/>
                  </a:lnTo>
                  <a:lnTo>
                    <a:pt x="3107" y="863"/>
                  </a:lnTo>
                  <a:lnTo>
                    <a:pt x="2919" y="878"/>
                  </a:lnTo>
                  <a:lnTo>
                    <a:pt x="2726" y="893"/>
                  </a:lnTo>
                  <a:lnTo>
                    <a:pt x="2528" y="909"/>
                  </a:lnTo>
                  <a:lnTo>
                    <a:pt x="2315" y="914"/>
                  </a:lnTo>
                  <a:lnTo>
                    <a:pt x="2101" y="919"/>
                  </a:lnTo>
                  <a:lnTo>
                    <a:pt x="2101" y="919"/>
                  </a:lnTo>
                  <a:lnTo>
                    <a:pt x="2101" y="919"/>
                  </a:lnTo>
                  <a:lnTo>
                    <a:pt x="1888" y="914"/>
                  </a:lnTo>
                  <a:lnTo>
                    <a:pt x="1680" y="909"/>
                  </a:lnTo>
                  <a:lnTo>
                    <a:pt x="1477" y="893"/>
                  </a:lnTo>
                  <a:lnTo>
                    <a:pt x="1284" y="878"/>
                  </a:lnTo>
                  <a:lnTo>
                    <a:pt x="1096" y="863"/>
                  </a:lnTo>
                  <a:lnTo>
                    <a:pt x="924" y="838"/>
                  </a:lnTo>
                  <a:lnTo>
                    <a:pt x="761" y="812"/>
                  </a:lnTo>
                  <a:lnTo>
                    <a:pt x="614" y="782"/>
                  </a:lnTo>
                  <a:lnTo>
                    <a:pt x="477" y="751"/>
                  </a:lnTo>
                  <a:lnTo>
                    <a:pt x="355" y="716"/>
                  </a:lnTo>
                  <a:lnTo>
                    <a:pt x="254" y="675"/>
                  </a:lnTo>
                  <a:lnTo>
                    <a:pt x="163" y="635"/>
                  </a:lnTo>
                  <a:lnTo>
                    <a:pt x="91" y="594"/>
                  </a:lnTo>
                  <a:lnTo>
                    <a:pt x="41" y="548"/>
                  </a:lnTo>
                  <a:lnTo>
                    <a:pt x="20" y="528"/>
                  </a:lnTo>
                  <a:lnTo>
                    <a:pt x="10" y="503"/>
                  </a:lnTo>
                  <a:lnTo>
                    <a:pt x="0" y="482"/>
                  </a:lnTo>
                  <a:lnTo>
                    <a:pt x="0" y="457"/>
                  </a:lnTo>
                  <a:lnTo>
                    <a:pt x="0" y="457"/>
                  </a:lnTo>
                  <a:lnTo>
                    <a:pt x="0" y="457"/>
                  </a:lnTo>
                  <a:close/>
                </a:path>
              </a:pathLst>
            </a:custGeom>
            <a:blipFill dpi="0" rotWithShape="0">
              <a:blip r:embed="rId2"/>
              <a:srcRect/>
              <a:tile tx="0" ty="0" sx="100000" sy="100000" flip="none" algn="tl"/>
            </a:bli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4" name="Rectangle 46"/>
            <p:cNvSpPr>
              <a:spLocks noChangeArrowheads="1"/>
            </p:cNvSpPr>
            <p:nvPr/>
          </p:nvSpPr>
          <p:spPr bwMode="auto">
            <a:xfrm>
              <a:off x="672" y="719"/>
              <a:ext cx="4213" cy="924"/>
            </a:xfrm>
            <a:prstGeom prst="rect">
              <a:avLst/>
            </a:prstGeom>
            <a:solidFill>
              <a:srgbClr val="DDDDD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5" name="Rectangle 47"/>
            <p:cNvSpPr>
              <a:spLocks noChangeArrowheads="1"/>
            </p:cNvSpPr>
            <p:nvPr/>
          </p:nvSpPr>
          <p:spPr bwMode="auto">
            <a:xfrm>
              <a:off x="4124" y="871"/>
              <a:ext cx="756"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1" i="0" u="none" strike="noStrike" cap="none" normalizeH="0" baseline="0" smtClean="0">
                  <a:ln>
                    <a:noFill/>
                  </a:ln>
                  <a:solidFill>
                    <a:srgbClr val="000000"/>
                  </a:solidFill>
                  <a:effectLst/>
                  <a:latin typeface="ＭＳ Ｐゴシック" pitchFamily="50" charset="-128"/>
                  <a:ea typeface="ＭＳ Ｐゴシック" pitchFamily="50" charset="-128"/>
                </a:rPr>
                <a:t>記録等の保有者</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96" name="Freeform 48"/>
            <p:cNvSpPr>
              <a:spLocks/>
            </p:cNvSpPr>
            <p:nvPr/>
          </p:nvSpPr>
          <p:spPr bwMode="auto">
            <a:xfrm>
              <a:off x="3997" y="1029"/>
              <a:ext cx="523" cy="385"/>
            </a:xfrm>
            <a:custGeom>
              <a:avLst/>
              <a:gdLst/>
              <a:ahLst/>
              <a:cxnLst>
                <a:cxn ang="0">
                  <a:pos x="0" y="193"/>
                </a:cxn>
                <a:cxn ang="0">
                  <a:pos x="5" y="152"/>
                </a:cxn>
                <a:cxn ang="0">
                  <a:pos x="20" y="116"/>
                </a:cxn>
                <a:cxn ang="0">
                  <a:pos x="45" y="86"/>
                </a:cxn>
                <a:cxn ang="0">
                  <a:pos x="76" y="55"/>
                </a:cxn>
                <a:cxn ang="0">
                  <a:pos x="116" y="35"/>
                </a:cxn>
                <a:cxn ang="0">
                  <a:pos x="157" y="15"/>
                </a:cxn>
                <a:cxn ang="0">
                  <a:pos x="208" y="5"/>
                </a:cxn>
                <a:cxn ang="0">
                  <a:pos x="264" y="0"/>
                </a:cxn>
                <a:cxn ang="0">
                  <a:pos x="264" y="0"/>
                </a:cxn>
                <a:cxn ang="0">
                  <a:pos x="314" y="5"/>
                </a:cxn>
                <a:cxn ang="0">
                  <a:pos x="365" y="15"/>
                </a:cxn>
                <a:cxn ang="0">
                  <a:pos x="406" y="35"/>
                </a:cxn>
                <a:cxn ang="0">
                  <a:pos x="446" y="55"/>
                </a:cxn>
                <a:cxn ang="0">
                  <a:pos x="477" y="86"/>
                </a:cxn>
                <a:cxn ang="0">
                  <a:pos x="502" y="116"/>
                </a:cxn>
                <a:cxn ang="0">
                  <a:pos x="517" y="152"/>
                </a:cxn>
                <a:cxn ang="0">
                  <a:pos x="523" y="193"/>
                </a:cxn>
                <a:cxn ang="0">
                  <a:pos x="523" y="193"/>
                </a:cxn>
                <a:cxn ang="0">
                  <a:pos x="523" y="193"/>
                </a:cxn>
                <a:cxn ang="0">
                  <a:pos x="517" y="233"/>
                </a:cxn>
                <a:cxn ang="0">
                  <a:pos x="502" y="269"/>
                </a:cxn>
                <a:cxn ang="0">
                  <a:pos x="477" y="299"/>
                </a:cxn>
                <a:cxn ang="0">
                  <a:pos x="446" y="330"/>
                </a:cxn>
                <a:cxn ang="0">
                  <a:pos x="406" y="355"/>
                </a:cxn>
                <a:cxn ang="0">
                  <a:pos x="365" y="370"/>
                </a:cxn>
                <a:cxn ang="0">
                  <a:pos x="314" y="380"/>
                </a:cxn>
                <a:cxn ang="0">
                  <a:pos x="264" y="385"/>
                </a:cxn>
                <a:cxn ang="0">
                  <a:pos x="264" y="385"/>
                </a:cxn>
                <a:cxn ang="0">
                  <a:pos x="264" y="385"/>
                </a:cxn>
                <a:cxn ang="0">
                  <a:pos x="208" y="380"/>
                </a:cxn>
                <a:cxn ang="0">
                  <a:pos x="157" y="370"/>
                </a:cxn>
                <a:cxn ang="0">
                  <a:pos x="116" y="355"/>
                </a:cxn>
                <a:cxn ang="0">
                  <a:pos x="76" y="330"/>
                </a:cxn>
                <a:cxn ang="0">
                  <a:pos x="45" y="299"/>
                </a:cxn>
                <a:cxn ang="0">
                  <a:pos x="20" y="269"/>
                </a:cxn>
                <a:cxn ang="0">
                  <a:pos x="5" y="233"/>
                </a:cxn>
                <a:cxn ang="0">
                  <a:pos x="0" y="193"/>
                </a:cxn>
                <a:cxn ang="0">
                  <a:pos x="0" y="193"/>
                </a:cxn>
                <a:cxn ang="0">
                  <a:pos x="0" y="193"/>
                </a:cxn>
              </a:cxnLst>
              <a:rect l="0" t="0" r="r" b="b"/>
              <a:pathLst>
                <a:path w="523" h="385">
                  <a:moveTo>
                    <a:pt x="0" y="193"/>
                  </a:moveTo>
                  <a:lnTo>
                    <a:pt x="5" y="152"/>
                  </a:lnTo>
                  <a:lnTo>
                    <a:pt x="20" y="116"/>
                  </a:lnTo>
                  <a:lnTo>
                    <a:pt x="45" y="86"/>
                  </a:lnTo>
                  <a:lnTo>
                    <a:pt x="76" y="55"/>
                  </a:lnTo>
                  <a:lnTo>
                    <a:pt x="116" y="35"/>
                  </a:lnTo>
                  <a:lnTo>
                    <a:pt x="157" y="15"/>
                  </a:lnTo>
                  <a:lnTo>
                    <a:pt x="208" y="5"/>
                  </a:lnTo>
                  <a:lnTo>
                    <a:pt x="264" y="0"/>
                  </a:lnTo>
                  <a:lnTo>
                    <a:pt x="264" y="0"/>
                  </a:lnTo>
                  <a:lnTo>
                    <a:pt x="314" y="5"/>
                  </a:lnTo>
                  <a:lnTo>
                    <a:pt x="365" y="15"/>
                  </a:lnTo>
                  <a:lnTo>
                    <a:pt x="406" y="35"/>
                  </a:lnTo>
                  <a:lnTo>
                    <a:pt x="446" y="55"/>
                  </a:lnTo>
                  <a:lnTo>
                    <a:pt x="477" y="86"/>
                  </a:lnTo>
                  <a:lnTo>
                    <a:pt x="502" y="116"/>
                  </a:lnTo>
                  <a:lnTo>
                    <a:pt x="517" y="152"/>
                  </a:lnTo>
                  <a:lnTo>
                    <a:pt x="523" y="193"/>
                  </a:lnTo>
                  <a:lnTo>
                    <a:pt x="523" y="193"/>
                  </a:lnTo>
                  <a:lnTo>
                    <a:pt x="523" y="193"/>
                  </a:lnTo>
                  <a:lnTo>
                    <a:pt x="517" y="233"/>
                  </a:lnTo>
                  <a:lnTo>
                    <a:pt x="502" y="269"/>
                  </a:lnTo>
                  <a:lnTo>
                    <a:pt x="477" y="299"/>
                  </a:lnTo>
                  <a:lnTo>
                    <a:pt x="446" y="330"/>
                  </a:lnTo>
                  <a:lnTo>
                    <a:pt x="406" y="355"/>
                  </a:lnTo>
                  <a:lnTo>
                    <a:pt x="365" y="370"/>
                  </a:lnTo>
                  <a:lnTo>
                    <a:pt x="314" y="380"/>
                  </a:lnTo>
                  <a:lnTo>
                    <a:pt x="264" y="385"/>
                  </a:lnTo>
                  <a:lnTo>
                    <a:pt x="264" y="385"/>
                  </a:lnTo>
                  <a:lnTo>
                    <a:pt x="264" y="385"/>
                  </a:lnTo>
                  <a:lnTo>
                    <a:pt x="208" y="380"/>
                  </a:lnTo>
                  <a:lnTo>
                    <a:pt x="157" y="370"/>
                  </a:lnTo>
                  <a:lnTo>
                    <a:pt x="116" y="355"/>
                  </a:lnTo>
                  <a:lnTo>
                    <a:pt x="76" y="330"/>
                  </a:lnTo>
                  <a:lnTo>
                    <a:pt x="45" y="299"/>
                  </a:lnTo>
                  <a:lnTo>
                    <a:pt x="20" y="269"/>
                  </a:lnTo>
                  <a:lnTo>
                    <a:pt x="5" y="233"/>
                  </a:lnTo>
                  <a:lnTo>
                    <a:pt x="0" y="193"/>
                  </a:lnTo>
                  <a:lnTo>
                    <a:pt x="0" y="193"/>
                  </a:lnTo>
                  <a:lnTo>
                    <a:pt x="0" y="193"/>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7" name="Freeform 49"/>
            <p:cNvSpPr>
              <a:spLocks noEditPoints="1"/>
            </p:cNvSpPr>
            <p:nvPr/>
          </p:nvSpPr>
          <p:spPr bwMode="auto">
            <a:xfrm>
              <a:off x="3997" y="1029"/>
              <a:ext cx="528" cy="390"/>
            </a:xfrm>
            <a:custGeom>
              <a:avLst/>
              <a:gdLst/>
              <a:ahLst/>
              <a:cxnLst>
                <a:cxn ang="0">
                  <a:pos x="0" y="172"/>
                </a:cxn>
                <a:cxn ang="0">
                  <a:pos x="10" y="137"/>
                </a:cxn>
                <a:cxn ang="0">
                  <a:pos x="40" y="81"/>
                </a:cxn>
                <a:cxn ang="0">
                  <a:pos x="76" y="55"/>
                </a:cxn>
                <a:cxn ang="0">
                  <a:pos x="157" y="15"/>
                </a:cxn>
                <a:cxn ang="0">
                  <a:pos x="233" y="0"/>
                </a:cxn>
                <a:cxn ang="0">
                  <a:pos x="314" y="0"/>
                </a:cxn>
                <a:cxn ang="0">
                  <a:pos x="411" y="30"/>
                </a:cxn>
                <a:cxn ang="0">
                  <a:pos x="446" y="55"/>
                </a:cxn>
                <a:cxn ang="0">
                  <a:pos x="492" y="101"/>
                </a:cxn>
                <a:cxn ang="0">
                  <a:pos x="512" y="137"/>
                </a:cxn>
                <a:cxn ang="0">
                  <a:pos x="523" y="172"/>
                </a:cxn>
                <a:cxn ang="0">
                  <a:pos x="523" y="213"/>
                </a:cxn>
                <a:cxn ang="0">
                  <a:pos x="502" y="269"/>
                </a:cxn>
                <a:cxn ang="0">
                  <a:pos x="467" y="319"/>
                </a:cxn>
                <a:cxn ang="0">
                  <a:pos x="411" y="355"/>
                </a:cxn>
                <a:cxn ang="0">
                  <a:pos x="314" y="385"/>
                </a:cxn>
                <a:cxn ang="0">
                  <a:pos x="233" y="385"/>
                </a:cxn>
                <a:cxn ang="0">
                  <a:pos x="157" y="375"/>
                </a:cxn>
                <a:cxn ang="0">
                  <a:pos x="76" y="330"/>
                </a:cxn>
                <a:cxn ang="0">
                  <a:pos x="30" y="289"/>
                </a:cxn>
                <a:cxn ang="0">
                  <a:pos x="5" y="233"/>
                </a:cxn>
                <a:cxn ang="0">
                  <a:pos x="0" y="193"/>
                </a:cxn>
                <a:cxn ang="0">
                  <a:pos x="10" y="233"/>
                </a:cxn>
                <a:cxn ang="0">
                  <a:pos x="35" y="284"/>
                </a:cxn>
                <a:cxn ang="0">
                  <a:pos x="76" y="330"/>
                </a:cxn>
                <a:cxn ang="0">
                  <a:pos x="162" y="370"/>
                </a:cxn>
                <a:cxn ang="0">
                  <a:pos x="233" y="380"/>
                </a:cxn>
                <a:cxn ang="0">
                  <a:pos x="314" y="380"/>
                </a:cxn>
                <a:cxn ang="0">
                  <a:pos x="406" y="350"/>
                </a:cxn>
                <a:cxn ang="0">
                  <a:pos x="462" y="314"/>
                </a:cxn>
                <a:cxn ang="0">
                  <a:pos x="502" y="269"/>
                </a:cxn>
                <a:cxn ang="0">
                  <a:pos x="517" y="213"/>
                </a:cxn>
                <a:cxn ang="0">
                  <a:pos x="517" y="172"/>
                </a:cxn>
                <a:cxn ang="0">
                  <a:pos x="507" y="137"/>
                </a:cxn>
                <a:cxn ang="0">
                  <a:pos x="487" y="101"/>
                </a:cxn>
                <a:cxn ang="0">
                  <a:pos x="446" y="61"/>
                </a:cxn>
                <a:cxn ang="0">
                  <a:pos x="406" y="35"/>
                </a:cxn>
                <a:cxn ang="0">
                  <a:pos x="314" y="5"/>
                </a:cxn>
                <a:cxn ang="0">
                  <a:pos x="233" y="5"/>
                </a:cxn>
                <a:cxn ang="0">
                  <a:pos x="162" y="20"/>
                </a:cxn>
                <a:cxn ang="0">
                  <a:pos x="76" y="61"/>
                </a:cxn>
                <a:cxn ang="0">
                  <a:pos x="45" y="86"/>
                </a:cxn>
                <a:cxn ang="0">
                  <a:pos x="15" y="137"/>
                </a:cxn>
                <a:cxn ang="0">
                  <a:pos x="5" y="172"/>
                </a:cxn>
                <a:cxn ang="0">
                  <a:pos x="5" y="213"/>
                </a:cxn>
              </a:cxnLst>
              <a:rect l="0" t="0" r="r" b="b"/>
              <a:pathLst>
                <a:path w="528" h="390">
                  <a:moveTo>
                    <a:pt x="0" y="193"/>
                  </a:moveTo>
                  <a:lnTo>
                    <a:pt x="0" y="172"/>
                  </a:lnTo>
                  <a:lnTo>
                    <a:pt x="0" y="172"/>
                  </a:lnTo>
                  <a:lnTo>
                    <a:pt x="5" y="152"/>
                  </a:lnTo>
                  <a:lnTo>
                    <a:pt x="10" y="137"/>
                  </a:lnTo>
                  <a:lnTo>
                    <a:pt x="10" y="137"/>
                  </a:lnTo>
                  <a:lnTo>
                    <a:pt x="20" y="116"/>
                  </a:lnTo>
                  <a:lnTo>
                    <a:pt x="30" y="101"/>
                  </a:lnTo>
                  <a:lnTo>
                    <a:pt x="40" y="81"/>
                  </a:lnTo>
                  <a:lnTo>
                    <a:pt x="56" y="71"/>
                  </a:lnTo>
                  <a:lnTo>
                    <a:pt x="76" y="55"/>
                  </a:lnTo>
                  <a:lnTo>
                    <a:pt x="76" y="55"/>
                  </a:lnTo>
                  <a:lnTo>
                    <a:pt x="111" y="30"/>
                  </a:lnTo>
                  <a:lnTo>
                    <a:pt x="116" y="30"/>
                  </a:lnTo>
                  <a:lnTo>
                    <a:pt x="157" y="15"/>
                  </a:lnTo>
                  <a:lnTo>
                    <a:pt x="157" y="15"/>
                  </a:lnTo>
                  <a:lnTo>
                    <a:pt x="208" y="0"/>
                  </a:lnTo>
                  <a:lnTo>
                    <a:pt x="233" y="0"/>
                  </a:lnTo>
                  <a:lnTo>
                    <a:pt x="264" y="0"/>
                  </a:lnTo>
                  <a:lnTo>
                    <a:pt x="289" y="0"/>
                  </a:lnTo>
                  <a:lnTo>
                    <a:pt x="314" y="0"/>
                  </a:lnTo>
                  <a:lnTo>
                    <a:pt x="365" y="15"/>
                  </a:lnTo>
                  <a:lnTo>
                    <a:pt x="365" y="15"/>
                  </a:lnTo>
                  <a:lnTo>
                    <a:pt x="411" y="30"/>
                  </a:lnTo>
                  <a:lnTo>
                    <a:pt x="411" y="30"/>
                  </a:lnTo>
                  <a:lnTo>
                    <a:pt x="446" y="55"/>
                  </a:lnTo>
                  <a:lnTo>
                    <a:pt x="446" y="55"/>
                  </a:lnTo>
                  <a:lnTo>
                    <a:pt x="467" y="71"/>
                  </a:lnTo>
                  <a:lnTo>
                    <a:pt x="482" y="81"/>
                  </a:lnTo>
                  <a:lnTo>
                    <a:pt x="492" y="101"/>
                  </a:lnTo>
                  <a:lnTo>
                    <a:pt x="502" y="116"/>
                  </a:lnTo>
                  <a:lnTo>
                    <a:pt x="512" y="137"/>
                  </a:lnTo>
                  <a:lnTo>
                    <a:pt x="512" y="137"/>
                  </a:lnTo>
                  <a:lnTo>
                    <a:pt x="517" y="152"/>
                  </a:lnTo>
                  <a:lnTo>
                    <a:pt x="523" y="172"/>
                  </a:lnTo>
                  <a:lnTo>
                    <a:pt x="523" y="172"/>
                  </a:lnTo>
                  <a:lnTo>
                    <a:pt x="528" y="193"/>
                  </a:lnTo>
                  <a:lnTo>
                    <a:pt x="523" y="213"/>
                  </a:lnTo>
                  <a:lnTo>
                    <a:pt x="523" y="213"/>
                  </a:lnTo>
                  <a:lnTo>
                    <a:pt x="517" y="233"/>
                  </a:lnTo>
                  <a:lnTo>
                    <a:pt x="512" y="253"/>
                  </a:lnTo>
                  <a:lnTo>
                    <a:pt x="502" y="269"/>
                  </a:lnTo>
                  <a:lnTo>
                    <a:pt x="492" y="284"/>
                  </a:lnTo>
                  <a:lnTo>
                    <a:pt x="482" y="304"/>
                  </a:lnTo>
                  <a:lnTo>
                    <a:pt x="467" y="319"/>
                  </a:lnTo>
                  <a:lnTo>
                    <a:pt x="446" y="330"/>
                  </a:lnTo>
                  <a:lnTo>
                    <a:pt x="411" y="355"/>
                  </a:lnTo>
                  <a:lnTo>
                    <a:pt x="411" y="355"/>
                  </a:lnTo>
                  <a:lnTo>
                    <a:pt x="365" y="375"/>
                  </a:lnTo>
                  <a:lnTo>
                    <a:pt x="365" y="375"/>
                  </a:lnTo>
                  <a:lnTo>
                    <a:pt x="314" y="385"/>
                  </a:lnTo>
                  <a:lnTo>
                    <a:pt x="289" y="385"/>
                  </a:lnTo>
                  <a:lnTo>
                    <a:pt x="264" y="390"/>
                  </a:lnTo>
                  <a:lnTo>
                    <a:pt x="233" y="385"/>
                  </a:lnTo>
                  <a:lnTo>
                    <a:pt x="208" y="385"/>
                  </a:lnTo>
                  <a:lnTo>
                    <a:pt x="157" y="375"/>
                  </a:lnTo>
                  <a:lnTo>
                    <a:pt x="157" y="375"/>
                  </a:lnTo>
                  <a:lnTo>
                    <a:pt x="116" y="355"/>
                  </a:lnTo>
                  <a:lnTo>
                    <a:pt x="111" y="355"/>
                  </a:lnTo>
                  <a:lnTo>
                    <a:pt x="76" y="330"/>
                  </a:lnTo>
                  <a:lnTo>
                    <a:pt x="56" y="319"/>
                  </a:lnTo>
                  <a:lnTo>
                    <a:pt x="45" y="304"/>
                  </a:lnTo>
                  <a:lnTo>
                    <a:pt x="30" y="289"/>
                  </a:lnTo>
                  <a:lnTo>
                    <a:pt x="20" y="269"/>
                  </a:lnTo>
                  <a:lnTo>
                    <a:pt x="10" y="253"/>
                  </a:lnTo>
                  <a:lnTo>
                    <a:pt x="5" y="233"/>
                  </a:lnTo>
                  <a:lnTo>
                    <a:pt x="0" y="213"/>
                  </a:lnTo>
                  <a:lnTo>
                    <a:pt x="0" y="213"/>
                  </a:lnTo>
                  <a:lnTo>
                    <a:pt x="0" y="193"/>
                  </a:lnTo>
                  <a:close/>
                  <a:moveTo>
                    <a:pt x="5" y="213"/>
                  </a:moveTo>
                  <a:lnTo>
                    <a:pt x="5" y="213"/>
                  </a:lnTo>
                  <a:lnTo>
                    <a:pt x="10" y="233"/>
                  </a:lnTo>
                  <a:lnTo>
                    <a:pt x="15" y="248"/>
                  </a:lnTo>
                  <a:lnTo>
                    <a:pt x="25" y="269"/>
                  </a:lnTo>
                  <a:lnTo>
                    <a:pt x="35" y="284"/>
                  </a:lnTo>
                  <a:lnTo>
                    <a:pt x="45" y="299"/>
                  </a:lnTo>
                  <a:lnTo>
                    <a:pt x="61" y="314"/>
                  </a:lnTo>
                  <a:lnTo>
                    <a:pt x="76" y="330"/>
                  </a:lnTo>
                  <a:lnTo>
                    <a:pt x="116" y="350"/>
                  </a:lnTo>
                  <a:lnTo>
                    <a:pt x="116" y="350"/>
                  </a:lnTo>
                  <a:lnTo>
                    <a:pt x="162" y="370"/>
                  </a:lnTo>
                  <a:lnTo>
                    <a:pt x="162" y="370"/>
                  </a:lnTo>
                  <a:lnTo>
                    <a:pt x="208" y="380"/>
                  </a:lnTo>
                  <a:lnTo>
                    <a:pt x="233" y="380"/>
                  </a:lnTo>
                  <a:lnTo>
                    <a:pt x="264" y="385"/>
                  </a:lnTo>
                  <a:lnTo>
                    <a:pt x="289" y="380"/>
                  </a:lnTo>
                  <a:lnTo>
                    <a:pt x="314" y="380"/>
                  </a:lnTo>
                  <a:lnTo>
                    <a:pt x="365" y="370"/>
                  </a:lnTo>
                  <a:lnTo>
                    <a:pt x="360" y="370"/>
                  </a:lnTo>
                  <a:lnTo>
                    <a:pt x="406" y="350"/>
                  </a:lnTo>
                  <a:lnTo>
                    <a:pt x="406" y="350"/>
                  </a:lnTo>
                  <a:lnTo>
                    <a:pt x="446" y="330"/>
                  </a:lnTo>
                  <a:lnTo>
                    <a:pt x="462" y="314"/>
                  </a:lnTo>
                  <a:lnTo>
                    <a:pt x="477" y="299"/>
                  </a:lnTo>
                  <a:lnTo>
                    <a:pt x="487" y="284"/>
                  </a:lnTo>
                  <a:lnTo>
                    <a:pt x="502" y="269"/>
                  </a:lnTo>
                  <a:lnTo>
                    <a:pt x="507" y="248"/>
                  </a:lnTo>
                  <a:lnTo>
                    <a:pt x="517" y="233"/>
                  </a:lnTo>
                  <a:lnTo>
                    <a:pt x="517" y="213"/>
                  </a:lnTo>
                  <a:lnTo>
                    <a:pt x="517" y="213"/>
                  </a:lnTo>
                  <a:lnTo>
                    <a:pt x="523" y="193"/>
                  </a:lnTo>
                  <a:lnTo>
                    <a:pt x="517" y="172"/>
                  </a:lnTo>
                  <a:lnTo>
                    <a:pt x="517" y="172"/>
                  </a:lnTo>
                  <a:lnTo>
                    <a:pt x="517" y="157"/>
                  </a:lnTo>
                  <a:lnTo>
                    <a:pt x="507" y="137"/>
                  </a:lnTo>
                  <a:lnTo>
                    <a:pt x="507" y="137"/>
                  </a:lnTo>
                  <a:lnTo>
                    <a:pt x="502" y="121"/>
                  </a:lnTo>
                  <a:lnTo>
                    <a:pt x="487" y="101"/>
                  </a:lnTo>
                  <a:lnTo>
                    <a:pt x="477" y="86"/>
                  </a:lnTo>
                  <a:lnTo>
                    <a:pt x="462" y="71"/>
                  </a:lnTo>
                  <a:lnTo>
                    <a:pt x="446" y="61"/>
                  </a:lnTo>
                  <a:lnTo>
                    <a:pt x="446" y="61"/>
                  </a:lnTo>
                  <a:lnTo>
                    <a:pt x="406" y="35"/>
                  </a:lnTo>
                  <a:lnTo>
                    <a:pt x="406" y="35"/>
                  </a:lnTo>
                  <a:lnTo>
                    <a:pt x="360" y="20"/>
                  </a:lnTo>
                  <a:lnTo>
                    <a:pt x="365" y="20"/>
                  </a:lnTo>
                  <a:lnTo>
                    <a:pt x="314" y="5"/>
                  </a:lnTo>
                  <a:lnTo>
                    <a:pt x="289" y="5"/>
                  </a:lnTo>
                  <a:lnTo>
                    <a:pt x="264" y="5"/>
                  </a:lnTo>
                  <a:lnTo>
                    <a:pt x="233" y="5"/>
                  </a:lnTo>
                  <a:lnTo>
                    <a:pt x="208" y="5"/>
                  </a:lnTo>
                  <a:lnTo>
                    <a:pt x="162" y="20"/>
                  </a:lnTo>
                  <a:lnTo>
                    <a:pt x="162" y="20"/>
                  </a:lnTo>
                  <a:lnTo>
                    <a:pt x="116" y="35"/>
                  </a:lnTo>
                  <a:lnTo>
                    <a:pt x="116" y="35"/>
                  </a:lnTo>
                  <a:lnTo>
                    <a:pt x="76" y="61"/>
                  </a:lnTo>
                  <a:lnTo>
                    <a:pt x="76" y="61"/>
                  </a:lnTo>
                  <a:lnTo>
                    <a:pt x="61" y="71"/>
                  </a:lnTo>
                  <a:lnTo>
                    <a:pt x="45" y="86"/>
                  </a:lnTo>
                  <a:lnTo>
                    <a:pt x="35" y="101"/>
                  </a:lnTo>
                  <a:lnTo>
                    <a:pt x="25" y="121"/>
                  </a:lnTo>
                  <a:lnTo>
                    <a:pt x="15" y="137"/>
                  </a:lnTo>
                  <a:lnTo>
                    <a:pt x="15" y="137"/>
                  </a:lnTo>
                  <a:lnTo>
                    <a:pt x="10" y="157"/>
                  </a:lnTo>
                  <a:lnTo>
                    <a:pt x="5" y="172"/>
                  </a:lnTo>
                  <a:lnTo>
                    <a:pt x="5" y="172"/>
                  </a:lnTo>
                  <a:lnTo>
                    <a:pt x="5" y="193"/>
                  </a:lnTo>
                  <a:lnTo>
                    <a:pt x="5" y="213"/>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8" name="Rectangle 50"/>
            <p:cNvSpPr>
              <a:spLocks noChangeArrowheads="1"/>
            </p:cNvSpPr>
            <p:nvPr/>
          </p:nvSpPr>
          <p:spPr bwMode="auto">
            <a:xfrm>
              <a:off x="4164" y="1176"/>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個人</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99" name="Freeform 51"/>
            <p:cNvSpPr>
              <a:spLocks/>
            </p:cNvSpPr>
            <p:nvPr/>
          </p:nvSpPr>
          <p:spPr bwMode="auto">
            <a:xfrm>
              <a:off x="1078" y="1029"/>
              <a:ext cx="528" cy="385"/>
            </a:xfrm>
            <a:custGeom>
              <a:avLst/>
              <a:gdLst/>
              <a:ahLst/>
              <a:cxnLst>
                <a:cxn ang="0">
                  <a:pos x="0" y="193"/>
                </a:cxn>
                <a:cxn ang="0">
                  <a:pos x="5" y="152"/>
                </a:cxn>
                <a:cxn ang="0">
                  <a:pos x="20" y="116"/>
                </a:cxn>
                <a:cxn ang="0">
                  <a:pos x="46" y="86"/>
                </a:cxn>
                <a:cxn ang="0">
                  <a:pos x="76" y="55"/>
                </a:cxn>
                <a:cxn ang="0">
                  <a:pos x="117" y="35"/>
                </a:cxn>
                <a:cxn ang="0">
                  <a:pos x="162" y="15"/>
                </a:cxn>
                <a:cxn ang="0">
                  <a:pos x="213" y="5"/>
                </a:cxn>
                <a:cxn ang="0">
                  <a:pos x="264" y="0"/>
                </a:cxn>
                <a:cxn ang="0">
                  <a:pos x="264" y="0"/>
                </a:cxn>
                <a:cxn ang="0">
                  <a:pos x="320" y="5"/>
                </a:cxn>
                <a:cxn ang="0">
                  <a:pos x="366" y="15"/>
                </a:cxn>
                <a:cxn ang="0">
                  <a:pos x="411" y="35"/>
                </a:cxn>
                <a:cxn ang="0">
                  <a:pos x="452" y="55"/>
                </a:cxn>
                <a:cxn ang="0">
                  <a:pos x="482" y="86"/>
                </a:cxn>
                <a:cxn ang="0">
                  <a:pos x="508" y="116"/>
                </a:cxn>
                <a:cxn ang="0">
                  <a:pos x="523" y="152"/>
                </a:cxn>
                <a:cxn ang="0">
                  <a:pos x="528" y="193"/>
                </a:cxn>
                <a:cxn ang="0">
                  <a:pos x="528" y="193"/>
                </a:cxn>
                <a:cxn ang="0">
                  <a:pos x="528" y="193"/>
                </a:cxn>
                <a:cxn ang="0">
                  <a:pos x="523" y="233"/>
                </a:cxn>
                <a:cxn ang="0">
                  <a:pos x="508" y="269"/>
                </a:cxn>
                <a:cxn ang="0">
                  <a:pos x="482" y="299"/>
                </a:cxn>
                <a:cxn ang="0">
                  <a:pos x="452" y="330"/>
                </a:cxn>
                <a:cxn ang="0">
                  <a:pos x="411" y="355"/>
                </a:cxn>
                <a:cxn ang="0">
                  <a:pos x="366" y="370"/>
                </a:cxn>
                <a:cxn ang="0">
                  <a:pos x="320" y="380"/>
                </a:cxn>
                <a:cxn ang="0">
                  <a:pos x="264" y="385"/>
                </a:cxn>
                <a:cxn ang="0">
                  <a:pos x="264" y="385"/>
                </a:cxn>
                <a:cxn ang="0">
                  <a:pos x="264" y="385"/>
                </a:cxn>
                <a:cxn ang="0">
                  <a:pos x="213" y="380"/>
                </a:cxn>
                <a:cxn ang="0">
                  <a:pos x="162" y="370"/>
                </a:cxn>
                <a:cxn ang="0">
                  <a:pos x="117" y="355"/>
                </a:cxn>
                <a:cxn ang="0">
                  <a:pos x="76" y="330"/>
                </a:cxn>
                <a:cxn ang="0">
                  <a:pos x="46" y="299"/>
                </a:cxn>
                <a:cxn ang="0">
                  <a:pos x="20" y="269"/>
                </a:cxn>
                <a:cxn ang="0">
                  <a:pos x="5" y="233"/>
                </a:cxn>
                <a:cxn ang="0">
                  <a:pos x="0" y="193"/>
                </a:cxn>
                <a:cxn ang="0">
                  <a:pos x="0" y="193"/>
                </a:cxn>
                <a:cxn ang="0">
                  <a:pos x="0" y="193"/>
                </a:cxn>
              </a:cxnLst>
              <a:rect l="0" t="0" r="r" b="b"/>
              <a:pathLst>
                <a:path w="528" h="385">
                  <a:moveTo>
                    <a:pt x="0" y="193"/>
                  </a:moveTo>
                  <a:lnTo>
                    <a:pt x="5" y="152"/>
                  </a:lnTo>
                  <a:lnTo>
                    <a:pt x="20" y="116"/>
                  </a:lnTo>
                  <a:lnTo>
                    <a:pt x="46" y="86"/>
                  </a:lnTo>
                  <a:lnTo>
                    <a:pt x="76" y="55"/>
                  </a:lnTo>
                  <a:lnTo>
                    <a:pt x="117" y="35"/>
                  </a:lnTo>
                  <a:lnTo>
                    <a:pt x="162" y="15"/>
                  </a:lnTo>
                  <a:lnTo>
                    <a:pt x="213" y="5"/>
                  </a:lnTo>
                  <a:lnTo>
                    <a:pt x="264" y="0"/>
                  </a:lnTo>
                  <a:lnTo>
                    <a:pt x="264" y="0"/>
                  </a:lnTo>
                  <a:lnTo>
                    <a:pt x="320" y="5"/>
                  </a:lnTo>
                  <a:lnTo>
                    <a:pt x="366" y="15"/>
                  </a:lnTo>
                  <a:lnTo>
                    <a:pt x="411" y="35"/>
                  </a:lnTo>
                  <a:lnTo>
                    <a:pt x="452" y="55"/>
                  </a:lnTo>
                  <a:lnTo>
                    <a:pt x="482" y="86"/>
                  </a:lnTo>
                  <a:lnTo>
                    <a:pt x="508" y="116"/>
                  </a:lnTo>
                  <a:lnTo>
                    <a:pt x="523" y="152"/>
                  </a:lnTo>
                  <a:lnTo>
                    <a:pt x="528" y="193"/>
                  </a:lnTo>
                  <a:lnTo>
                    <a:pt x="528" y="193"/>
                  </a:lnTo>
                  <a:lnTo>
                    <a:pt x="528" y="193"/>
                  </a:lnTo>
                  <a:lnTo>
                    <a:pt x="523" y="233"/>
                  </a:lnTo>
                  <a:lnTo>
                    <a:pt x="508" y="269"/>
                  </a:lnTo>
                  <a:lnTo>
                    <a:pt x="482" y="299"/>
                  </a:lnTo>
                  <a:lnTo>
                    <a:pt x="452" y="330"/>
                  </a:lnTo>
                  <a:lnTo>
                    <a:pt x="411" y="355"/>
                  </a:lnTo>
                  <a:lnTo>
                    <a:pt x="366" y="370"/>
                  </a:lnTo>
                  <a:lnTo>
                    <a:pt x="320" y="380"/>
                  </a:lnTo>
                  <a:lnTo>
                    <a:pt x="264" y="385"/>
                  </a:lnTo>
                  <a:lnTo>
                    <a:pt x="264" y="385"/>
                  </a:lnTo>
                  <a:lnTo>
                    <a:pt x="264" y="385"/>
                  </a:lnTo>
                  <a:lnTo>
                    <a:pt x="213" y="380"/>
                  </a:lnTo>
                  <a:lnTo>
                    <a:pt x="162" y="370"/>
                  </a:lnTo>
                  <a:lnTo>
                    <a:pt x="117" y="355"/>
                  </a:lnTo>
                  <a:lnTo>
                    <a:pt x="76" y="330"/>
                  </a:lnTo>
                  <a:lnTo>
                    <a:pt x="46" y="299"/>
                  </a:lnTo>
                  <a:lnTo>
                    <a:pt x="20" y="269"/>
                  </a:lnTo>
                  <a:lnTo>
                    <a:pt x="5" y="233"/>
                  </a:lnTo>
                  <a:lnTo>
                    <a:pt x="0" y="193"/>
                  </a:lnTo>
                  <a:lnTo>
                    <a:pt x="0" y="193"/>
                  </a:lnTo>
                  <a:lnTo>
                    <a:pt x="0" y="193"/>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0" name="Freeform 52"/>
            <p:cNvSpPr>
              <a:spLocks noEditPoints="1"/>
            </p:cNvSpPr>
            <p:nvPr/>
          </p:nvSpPr>
          <p:spPr bwMode="auto">
            <a:xfrm>
              <a:off x="1078" y="1029"/>
              <a:ext cx="533" cy="390"/>
            </a:xfrm>
            <a:custGeom>
              <a:avLst/>
              <a:gdLst/>
              <a:ahLst/>
              <a:cxnLst>
                <a:cxn ang="0">
                  <a:pos x="0" y="172"/>
                </a:cxn>
                <a:cxn ang="0">
                  <a:pos x="10" y="137"/>
                </a:cxn>
                <a:cxn ang="0">
                  <a:pos x="46" y="81"/>
                </a:cxn>
                <a:cxn ang="0">
                  <a:pos x="76" y="55"/>
                </a:cxn>
                <a:cxn ang="0">
                  <a:pos x="162" y="15"/>
                </a:cxn>
                <a:cxn ang="0">
                  <a:pos x="239" y="0"/>
                </a:cxn>
                <a:cxn ang="0">
                  <a:pos x="320" y="0"/>
                </a:cxn>
                <a:cxn ang="0">
                  <a:pos x="411" y="30"/>
                </a:cxn>
                <a:cxn ang="0">
                  <a:pos x="452" y="55"/>
                </a:cxn>
                <a:cxn ang="0">
                  <a:pos x="498" y="101"/>
                </a:cxn>
                <a:cxn ang="0">
                  <a:pos x="518" y="137"/>
                </a:cxn>
                <a:cxn ang="0">
                  <a:pos x="528" y="172"/>
                </a:cxn>
                <a:cxn ang="0">
                  <a:pos x="528" y="213"/>
                </a:cxn>
                <a:cxn ang="0">
                  <a:pos x="508" y="269"/>
                </a:cxn>
                <a:cxn ang="0">
                  <a:pos x="472" y="319"/>
                </a:cxn>
                <a:cxn ang="0">
                  <a:pos x="411" y="355"/>
                </a:cxn>
                <a:cxn ang="0">
                  <a:pos x="366" y="375"/>
                </a:cxn>
                <a:cxn ang="0">
                  <a:pos x="264" y="390"/>
                </a:cxn>
                <a:cxn ang="0">
                  <a:pos x="162" y="375"/>
                </a:cxn>
                <a:cxn ang="0">
                  <a:pos x="117" y="355"/>
                </a:cxn>
                <a:cxn ang="0">
                  <a:pos x="46" y="304"/>
                </a:cxn>
                <a:cxn ang="0">
                  <a:pos x="10" y="253"/>
                </a:cxn>
                <a:cxn ang="0">
                  <a:pos x="0" y="213"/>
                </a:cxn>
                <a:cxn ang="0">
                  <a:pos x="5" y="213"/>
                </a:cxn>
                <a:cxn ang="0">
                  <a:pos x="25" y="269"/>
                </a:cxn>
                <a:cxn ang="0">
                  <a:pos x="61" y="314"/>
                </a:cxn>
                <a:cxn ang="0">
                  <a:pos x="117" y="350"/>
                </a:cxn>
                <a:cxn ang="0">
                  <a:pos x="213" y="380"/>
                </a:cxn>
                <a:cxn ang="0">
                  <a:pos x="289" y="380"/>
                </a:cxn>
                <a:cxn ang="0">
                  <a:pos x="366" y="370"/>
                </a:cxn>
                <a:cxn ang="0">
                  <a:pos x="452" y="330"/>
                </a:cxn>
                <a:cxn ang="0">
                  <a:pos x="482" y="299"/>
                </a:cxn>
                <a:cxn ang="0">
                  <a:pos x="513" y="248"/>
                </a:cxn>
                <a:cxn ang="0">
                  <a:pos x="523" y="213"/>
                </a:cxn>
                <a:cxn ang="0">
                  <a:pos x="523" y="172"/>
                </a:cxn>
                <a:cxn ang="0">
                  <a:pos x="513" y="137"/>
                </a:cxn>
                <a:cxn ang="0">
                  <a:pos x="482" y="86"/>
                </a:cxn>
                <a:cxn ang="0">
                  <a:pos x="452" y="61"/>
                </a:cxn>
                <a:cxn ang="0">
                  <a:pos x="366" y="20"/>
                </a:cxn>
                <a:cxn ang="0">
                  <a:pos x="289" y="5"/>
                </a:cxn>
                <a:cxn ang="0">
                  <a:pos x="213" y="5"/>
                </a:cxn>
                <a:cxn ang="0">
                  <a:pos x="117" y="35"/>
                </a:cxn>
                <a:cxn ang="0">
                  <a:pos x="81" y="61"/>
                </a:cxn>
                <a:cxn ang="0">
                  <a:pos x="36" y="101"/>
                </a:cxn>
                <a:cxn ang="0">
                  <a:pos x="15" y="137"/>
                </a:cxn>
                <a:cxn ang="0">
                  <a:pos x="5" y="172"/>
                </a:cxn>
              </a:cxnLst>
              <a:rect l="0" t="0" r="r" b="b"/>
              <a:pathLst>
                <a:path w="533" h="390">
                  <a:moveTo>
                    <a:pt x="0" y="193"/>
                  </a:moveTo>
                  <a:lnTo>
                    <a:pt x="0" y="172"/>
                  </a:lnTo>
                  <a:lnTo>
                    <a:pt x="0" y="172"/>
                  </a:lnTo>
                  <a:lnTo>
                    <a:pt x="5" y="152"/>
                  </a:lnTo>
                  <a:lnTo>
                    <a:pt x="10" y="137"/>
                  </a:lnTo>
                  <a:lnTo>
                    <a:pt x="10" y="137"/>
                  </a:lnTo>
                  <a:lnTo>
                    <a:pt x="20" y="116"/>
                  </a:lnTo>
                  <a:lnTo>
                    <a:pt x="31" y="101"/>
                  </a:lnTo>
                  <a:lnTo>
                    <a:pt x="46" y="81"/>
                  </a:lnTo>
                  <a:lnTo>
                    <a:pt x="61" y="71"/>
                  </a:lnTo>
                  <a:lnTo>
                    <a:pt x="76" y="55"/>
                  </a:lnTo>
                  <a:lnTo>
                    <a:pt x="76" y="55"/>
                  </a:lnTo>
                  <a:lnTo>
                    <a:pt x="117" y="30"/>
                  </a:lnTo>
                  <a:lnTo>
                    <a:pt x="117" y="30"/>
                  </a:lnTo>
                  <a:lnTo>
                    <a:pt x="162" y="15"/>
                  </a:lnTo>
                  <a:lnTo>
                    <a:pt x="162" y="15"/>
                  </a:lnTo>
                  <a:lnTo>
                    <a:pt x="208" y="0"/>
                  </a:lnTo>
                  <a:lnTo>
                    <a:pt x="239" y="0"/>
                  </a:lnTo>
                  <a:lnTo>
                    <a:pt x="264" y="0"/>
                  </a:lnTo>
                  <a:lnTo>
                    <a:pt x="289" y="0"/>
                  </a:lnTo>
                  <a:lnTo>
                    <a:pt x="320" y="0"/>
                  </a:lnTo>
                  <a:lnTo>
                    <a:pt x="366" y="15"/>
                  </a:lnTo>
                  <a:lnTo>
                    <a:pt x="366" y="15"/>
                  </a:lnTo>
                  <a:lnTo>
                    <a:pt x="411" y="30"/>
                  </a:lnTo>
                  <a:lnTo>
                    <a:pt x="411" y="30"/>
                  </a:lnTo>
                  <a:lnTo>
                    <a:pt x="452" y="55"/>
                  </a:lnTo>
                  <a:lnTo>
                    <a:pt x="452" y="55"/>
                  </a:lnTo>
                  <a:lnTo>
                    <a:pt x="472" y="71"/>
                  </a:lnTo>
                  <a:lnTo>
                    <a:pt x="487" y="81"/>
                  </a:lnTo>
                  <a:lnTo>
                    <a:pt x="498" y="101"/>
                  </a:lnTo>
                  <a:lnTo>
                    <a:pt x="508" y="116"/>
                  </a:lnTo>
                  <a:lnTo>
                    <a:pt x="518" y="137"/>
                  </a:lnTo>
                  <a:lnTo>
                    <a:pt x="518" y="137"/>
                  </a:lnTo>
                  <a:lnTo>
                    <a:pt x="523" y="152"/>
                  </a:lnTo>
                  <a:lnTo>
                    <a:pt x="528" y="172"/>
                  </a:lnTo>
                  <a:lnTo>
                    <a:pt x="528" y="172"/>
                  </a:lnTo>
                  <a:lnTo>
                    <a:pt x="533" y="193"/>
                  </a:lnTo>
                  <a:lnTo>
                    <a:pt x="528" y="213"/>
                  </a:lnTo>
                  <a:lnTo>
                    <a:pt x="528" y="213"/>
                  </a:lnTo>
                  <a:lnTo>
                    <a:pt x="523" y="233"/>
                  </a:lnTo>
                  <a:lnTo>
                    <a:pt x="518" y="253"/>
                  </a:lnTo>
                  <a:lnTo>
                    <a:pt x="508" y="269"/>
                  </a:lnTo>
                  <a:lnTo>
                    <a:pt x="498" y="284"/>
                  </a:lnTo>
                  <a:lnTo>
                    <a:pt x="487" y="304"/>
                  </a:lnTo>
                  <a:lnTo>
                    <a:pt x="472" y="319"/>
                  </a:lnTo>
                  <a:lnTo>
                    <a:pt x="452" y="330"/>
                  </a:lnTo>
                  <a:lnTo>
                    <a:pt x="452" y="330"/>
                  </a:lnTo>
                  <a:lnTo>
                    <a:pt x="411" y="355"/>
                  </a:lnTo>
                  <a:lnTo>
                    <a:pt x="411" y="355"/>
                  </a:lnTo>
                  <a:lnTo>
                    <a:pt x="366" y="375"/>
                  </a:lnTo>
                  <a:lnTo>
                    <a:pt x="366" y="375"/>
                  </a:lnTo>
                  <a:lnTo>
                    <a:pt x="320" y="385"/>
                  </a:lnTo>
                  <a:lnTo>
                    <a:pt x="289" y="385"/>
                  </a:lnTo>
                  <a:lnTo>
                    <a:pt x="264" y="390"/>
                  </a:lnTo>
                  <a:lnTo>
                    <a:pt x="239" y="385"/>
                  </a:lnTo>
                  <a:lnTo>
                    <a:pt x="213" y="385"/>
                  </a:lnTo>
                  <a:lnTo>
                    <a:pt x="162" y="375"/>
                  </a:lnTo>
                  <a:lnTo>
                    <a:pt x="162" y="375"/>
                  </a:lnTo>
                  <a:lnTo>
                    <a:pt x="117" y="355"/>
                  </a:lnTo>
                  <a:lnTo>
                    <a:pt x="117" y="355"/>
                  </a:lnTo>
                  <a:lnTo>
                    <a:pt x="76" y="330"/>
                  </a:lnTo>
                  <a:lnTo>
                    <a:pt x="61" y="319"/>
                  </a:lnTo>
                  <a:lnTo>
                    <a:pt x="46" y="304"/>
                  </a:lnTo>
                  <a:lnTo>
                    <a:pt x="31" y="289"/>
                  </a:lnTo>
                  <a:lnTo>
                    <a:pt x="20" y="269"/>
                  </a:lnTo>
                  <a:lnTo>
                    <a:pt x="10" y="253"/>
                  </a:lnTo>
                  <a:lnTo>
                    <a:pt x="5" y="233"/>
                  </a:lnTo>
                  <a:lnTo>
                    <a:pt x="0" y="213"/>
                  </a:lnTo>
                  <a:lnTo>
                    <a:pt x="0" y="213"/>
                  </a:lnTo>
                  <a:lnTo>
                    <a:pt x="0" y="193"/>
                  </a:lnTo>
                  <a:close/>
                  <a:moveTo>
                    <a:pt x="5" y="213"/>
                  </a:moveTo>
                  <a:lnTo>
                    <a:pt x="5" y="213"/>
                  </a:lnTo>
                  <a:lnTo>
                    <a:pt x="10" y="233"/>
                  </a:lnTo>
                  <a:lnTo>
                    <a:pt x="15" y="248"/>
                  </a:lnTo>
                  <a:lnTo>
                    <a:pt x="25" y="269"/>
                  </a:lnTo>
                  <a:lnTo>
                    <a:pt x="36" y="284"/>
                  </a:lnTo>
                  <a:lnTo>
                    <a:pt x="46" y="299"/>
                  </a:lnTo>
                  <a:lnTo>
                    <a:pt x="61" y="314"/>
                  </a:lnTo>
                  <a:lnTo>
                    <a:pt x="81" y="330"/>
                  </a:lnTo>
                  <a:lnTo>
                    <a:pt x="117" y="350"/>
                  </a:lnTo>
                  <a:lnTo>
                    <a:pt x="117" y="350"/>
                  </a:lnTo>
                  <a:lnTo>
                    <a:pt x="162" y="370"/>
                  </a:lnTo>
                  <a:lnTo>
                    <a:pt x="162" y="370"/>
                  </a:lnTo>
                  <a:lnTo>
                    <a:pt x="213" y="380"/>
                  </a:lnTo>
                  <a:lnTo>
                    <a:pt x="239" y="380"/>
                  </a:lnTo>
                  <a:lnTo>
                    <a:pt x="264" y="385"/>
                  </a:lnTo>
                  <a:lnTo>
                    <a:pt x="289" y="380"/>
                  </a:lnTo>
                  <a:lnTo>
                    <a:pt x="315" y="380"/>
                  </a:lnTo>
                  <a:lnTo>
                    <a:pt x="366" y="370"/>
                  </a:lnTo>
                  <a:lnTo>
                    <a:pt x="366" y="370"/>
                  </a:lnTo>
                  <a:lnTo>
                    <a:pt x="411" y="350"/>
                  </a:lnTo>
                  <a:lnTo>
                    <a:pt x="411" y="350"/>
                  </a:lnTo>
                  <a:lnTo>
                    <a:pt x="452" y="330"/>
                  </a:lnTo>
                  <a:lnTo>
                    <a:pt x="452" y="330"/>
                  </a:lnTo>
                  <a:lnTo>
                    <a:pt x="467" y="314"/>
                  </a:lnTo>
                  <a:lnTo>
                    <a:pt x="482" y="299"/>
                  </a:lnTo>
                  <a:lnTo>
                    <a:pt x="492" y="284"/>
                  </a:lnTo>
                  <a:lnTo>
                    <a:pt x="508" y="269"/>
                  </a:lnTo>
                  <a:lnTo>
                    <a:pt x="513" y="248"/>
                  </a:lnTo>
                  <a:lnTo>
                    <a:pt x="523" y="233"/>
                  </a:lnTo>
                  <a:lnTo>
                    <a:pt x="523" y="213"/>
                  </a:lnTo>
                  <a:lnTo>
                    <a:pt x="523" y="213"/>
                  </a:lnTo>
                  <a:lnTo>
                    <a:pt x="528" y="193"/>
                  </a:lnTo>
                  <a:lnTo>
                    <a:pt x="523" y="172"/>
                  </a:lnTo>
                  <a:lnTo>
                    <a:pt x="523" y="172"/>
                  </a:lnTo>
                  <a:lnTo>
                    <a:pt x="523" y="157"/>
                  </a:lnTo>
                  <a:lnTo>
                    <a:pt x="513" y="137"/>
                  </a:lnTo>
                  <a:lnTo>
                    <a:pt x="513" y="137"/>
                  </a:lnTo>
                  <a:lnTo>
                    <a:pt x="508" y="121"/>
                  </a:lnTo>
                  <a:lnTo>
                    <a:pt x="492" y="101"/>
                  </a:lnTo>
                  <a:lnTo>
                    <a:pt x="482" y="86"/>
                  </a:lnTo>
                  <a:lnTo>
                    <a:pt x="467" y="71"/>
                  </a:lnTo>
                  <a:lnTo>
                    <a:pt x="452" y="61"/>
                  </a:lnTo>
                  <a:lnTo>
                    <a:pt x="452" y="61"/>
                  </a:lnTo>
                  <a:lnTo>
                    <a:pt x="411" y="35"/>
                  </a:lnTo>
                  <a:lnTo>
                    <a:pt x="411" y="35"/>
                  </a:lnTo>
                  <a:lnTo>
                    <a:pt x="366" y="20"/>
                  </a:lnTo>
                  <a:lnTo>
                    <a:pt x="366" y="20"/>
                  </a:lnTo>
                  <a:lnTo>
                    <a:pt x="320" y="5"/>
                  </a:lnTo>
                  <a:lnTo>
                    <a:pt x="289" y="5"/>
                  </a:lnTo>
                  <a:lnTo>
                    <a:pt x="264" y="5"/>
                  </a:lnTo>
                  <a:lnTo>
                    <a:pt x="239" y="5"/>
                  </a:lnTo>
                  <a:lnTo>
                    <a:pt x="213" y="5"/>
                  </a:lnTo>
                  <a:lnTo>
                    <a:pt x="162" y="20"/>
                  </a:lnTo>
                  <a:lnTo>
                    <a:pt x="162" y="20"/>
                  </a:lnTo>
                  <a:lnTo>
                    <a:pt x="117" y="35"/>
                  </a:lnTo>
                  <a:lnTo>
                    <a:pt x="117" y="35"/>
                  </a:lnTo>
                  <a:lnTo>
                    <a:pt x="81" y="61"/>
                  </a:lnTo>
                  <a:lnTo>
                    <a:pt x="81" y="61"/>
                  </a:lnTo>
                  <a:lnTo>
                    <a:pt x="61" y="71"/>
                  </a:lnTo>
                  <a:lnTo>
                    <a:pt x="46" y="86"/>
                  </a:lnTo>
                  <a:lnTo>
                    <a:pt x="36" y="101"/>
                  </a:lnTo>
                  <a:lnTo>
                    <a:pt x="25" y="121"/>
                  </a:lnTo>
                  <a:lnTo>
                    <a:pt x="15" y="137"/>
                  </a:lnTo>
                  <a:lnTo>
                    <a:pt x="15" y="137"/>
                  </a:lnTo>
                  <a:lnTo>
                    <a:pt x="10" y="157"/>
                  </a:lnTo>
                  <a:lnTo>
                    <a:pt x="5" y="172"/>
                  </a:lnTo>
                  <a:lnTo>
                    <a:pt x="5" y="172"/>
                  </a:lnTo>
                  <a:lnTo>
                    <a:pt x="5" y="193"/>
                  </a:lnTo>
                  <a:lnTo>
                    <a:pt x="5" y="213"/>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1" name="Rectangle 53"/>
            <p:cNvSpPr>
              <a:spLocks noChangeArrowheads="1"/>
            </p:cNvSpPr>
            <p:nvPr/>
          </p:nvSpPr>
          <p:spPr bwMode="auto">
            <a:xfrm>
              <a:off x="1246" y="1125"/>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各府</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02" name="Rectangle 54"/>
            <p:cNvSpPr>
              <a:spLocks noChangeArrowheads="1"/>
            </p:cNvSpPr>
            <p:nvPr/>
          </p:nvSpPr>
          <p:spPr bwMode="auto">
            <a:xfrm>
              <a:off x="1291" y="1232"/>
              <a:ext cx="1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dirty="0" smtClean="0">
                  <a:ln>
                    <a:noFill/>
                  </a:ln>
                  <a:solidFill>
                    <a:srgbClr val="FFFFFF"/>
                  </a:solidFill>
                  <a:effectLst/>
                  <a:latin typeface="ＭＳ Ｐゴシック" pitchFamily="50" charset="-128"/>
                  <a:ea typeface="ＭＳ Ｐゴシック" pitchFamily="50" charset="-128"/>
                </a:rPr>
                <a:t>省</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103" name="Freeform 55"/>
            <p:cNvSpPr>
              <a:spLocks/>
            </p:cNvSpPr>
            <p:nvPr/>
          </p:nvSpPr>
          <p:spPr bwMode="auto">
            <a:xfrm>
              <a:off x="2012" y="1069"/>
              <a:ext cx="528" cy="386"/>
            </a:xfrm>
            <a:custGeom>
              <a:avLst/>
              <a:gdLst/>
              <a:ahLst/>
              <a:cxnLst>
                <a:cxn ang="0">
                  <a:pos x="0" y="193"/>
                </a:cxn>
                <a:cxn ang="0">
                  <a:pos x="5" y="153"/>
                </a:cxn>
                <a:cxn ang="0">
                  <a:pos x="20" y="117"/>
                </a:cxn>
                <a:cxn ang="0">
                  <a:pos x="46" y="87"/>
                </a:cxn>
                <a:cxn ang="0">
                  <a:pos x="76" y="56"/>
                </a:cxn>
                <a:cxn ang="0">
                  <a:pos x="117" y="36"/>
                </a:cxn>
                <a:cxn ang="0">
                  <a:pos x="162" y="15"/>
                </a:cxn>
                <a:cxn ang="0">
                  <a:pos x="213" y="5"/>
                </a:cxn>
                <a:cxn ang="0">
                  <a:pos x="264" y="0"/>
                </a:cxn>
                <a:cxn ang="0">
                  <a:pos x="264" y="0"/>
                </a:cxn>
                <a:cxn ang="0">
                  <a:pos x="320" y="5"/>
                </a:cxn>
                <a:cxn ang="0">
                  <a:pos x="365" y="15"/>
                </a:cxn>
                <a:cxn ang="0">
                  <a:pos x="411" y="36"/>
                </a:cxn>
                <a:cxn ang="0">
                  <a:pos x="452" y="56"/>
                </a:cxn>
                <a:cxn ang="0">
                  <a:pos x="482" y="87"/>
                </a:cxn>
                <a:cxn ang="0">
                  <a:pos x="508" y="117"/>
                </a:cxn>
                <a:cxn ang="0">
                  <a:pos x="523" y="153"/>
                </a:cxn>
                <a:cxn ang="0">
                  <a:pos x="528" y="193"/>
                </a:cxn>
                <a:cxn ang="0">
                  <a:pos x="528" y="193"/>
                </a:cxn>
                <a:cxn ang="0">
                  <a:pos x="528" y="193"/>
                </a:cxn>
                <a:cxn ang="0">
                  <a:pos x="523" y="234"/>
                </a:cxn>
                <a:cxn ang="0">
                  <a:pos x="508" y="269"/>
                </a:cxn>
                <a:cxn ang="0">
                  <a:pos x="482" y="300"/>
                </a:cxn>
                <a:cxn ang="0">
                  <a:pos x="452" y="330"/>
                </a:cxn>
                <a:cxn ang="0">
                  <a:pos x="411" y="356"/>
                </a:cxn>
                <a:cxn ang="0">
                  <a:pos x="365" y="371"/>
                </a:cxn>
                <a:cxn ang="0">
                  <a:pos x="320" y="381"/>
                </a:cxn>
                <a:cxn ang="0">
                  <a:pos x="264" y="386"/>
                </a:cxn>
                <a:cxn ang="0">
                  <a:pos x="264" y="386"/>
                </a:cxn>
                <a:cxn ang="0">
                  <a:pos x="264" y="386"/>
                </a:cxn>
                <a:cxn ang="0">
                  <a:pos x="213" y="381"/>
                </a:cxn>
                <a:cxn ang="0">
                  <a:pos x="162" y="371"/>
                </a:cxn>
                <a:cxn ang="0">
                  <a:pos x="117" y="356"/>
                </a:cxn>
                <a:cxn ang="0">
                  <a:pos x="76" y="330"/>
                </a:cxn>
                <a:cxn ang="0">
                  <a:pos x="46" y="300"/>
                </a:cxn>
                <a:cxn ang="0">
                  <a:pos x="20" y="269"/>
                </a:cxn>
                <a:cxn ang="0">
                  <a:pos x="5" y="234"/>
                </a:cxn>
                <a:cxn ang="0">
                  <a:pos x="0" y="193"/>
                </a:cxn>
                <a:cxn ang="0">
                  <a:pos x="0" y="193"/>
                </a:cxn>
                <a:cxn ang="0">
                  <a:pos x="0" y="193"/>
                </a:cxn>
              </a:cxnLst>
              <a:rect l="0" t="0" r="r" b="b"/>
              <a:pathLst>
                <a:path w="528" h="386">
                  <a:moveTo>
                    <a:pt x="0" y="193"/>
                  </a:moveTo>
                  <a:lnTo>
                    <a:pt x="5" y="153"/>
                  </a:lnTo>
                  <a:lnTo>
                    <a:pt x="20" y="117"/>
                  </a:lnTo>
                  <a:lnTo>
                    <a:pt x="46" y="87"/>
                  </a:lnTo>
                  <a:lnTo>
                    <a:pt x="76" y="56"/>
                  </a:lnTo>
                  <a:lnTo>
                    <a:pt x="117" y="36"/>
                  </a:lnTo>
                  <a:lnTo>
                    <a:pt x="162" y="15"/>
                  </a:lnTo>
                  <a:lnTo>
                    <a:pt x="213" y="5"/>
                  </a:lnTo>
                  <a:lnTo>
                    <a:pt x="264" y="0"/>
                  </a:lnTo>
                  <a:lnTo>
                    <a:pt x="264" y="0"/>
                  </a:lnTo>
                  <a:lnTo>
                    <a:pt x="320" y="5"/>
                  </a:lnTo>
                  <a:lnTo>
                    <a:pt x="365" y="15"/>
                  </a:lnTo>
                  <a:lnTo>
                    <a:pt x="411" y="36"/>
                  </a:lnTo>
                  <a:lnTo>
                    <a:pt x="452" y="56"/>
                  </a:lnTo>
                  <a:lnTo>
                    <a:pt x="482" y="87"/>
                  </a:lnTo>
                  <a:lnTo>
                    <a:pt x="508" y="117"/>
                  </a:lnTo>
                  <a:lnTo>
                    <a:pt x="523" y="153"/>
                  </a:lnTo>
                  <a:lnTo>
                    <a:pt x="528" y="193"/>
                  </a:lnTo>
                  <a:lnTo>
                    <a:pt x="528" y="193"/>
                  </a:lnTo>
                  <a:lnTo>
                    <a:pt x="528" y="193"/>
                  </a:lnTo>
                  <a:lnTo>
                    <a:pt x="523" y="234"/>
                  </a:lnTo>
                  <a:lnTo>
                    <a:pt x="508" y="269"/>
                  </a:lnTo>
                  <a:lnTo>
                    <a:pt x="482" y="300"/>
                  </a:lnTo>
                  <a:lnTo>
                    <a:pt x="452" y="330"/>
                  </a:lnTo>
                  <a:lnTo>
                    <a:pt x="411" y="356"/>
                  </a:lnTo>
                  <a:lnTo>
                    <a:pt x="365" y="371"/>
                  </a:lnTo>
                  <a:lnTo>
                    <a:pt x="320" y="381"/>
                  </a:lnTo>
                  <a:lnTo>
                    <a:pt x="264" y="386"/>
                  </a:lnTo>
                  <a:lnTo>
                    <a:pt x="264" y="386"/>
                  </a:lnTo>
                  <a:lnTo>
                    <a:pt x="264" y="386"/>
                  </a:lnTo>
                  <a:lnTo>
                    <a:pt x="213" y="381"/>
                  </a:lnTo>
                  <a:lnTo>
                    <a:pt x="162" y="371"/>
                  </a:lnTo>
                  <a:lnTo>
                    <a:pt x="117" y="356"/>
                  </a:lnTo>
                  <a:lnTo>
                    <a:pt x="76" y="330"/>
                  </a:lnTo>
                  <a:lnTo>
                    <a:pt x="46" y="300"/>
                  </a:lnTo>
                  <a:lnTo>
                    <a:pt x="20" y="269"/>
                  </a:lnTo>
                  <a:lnTo>
                    <a:pt x="5" y="234"/>
                  </a:lnTo>
                  <a:lnTo>
                    <a:pt x="0" y="193"/>
                  </a:lnTo>
                  <a:lnTo>
                    <a:pt x="0" y="193"/>
                  </a:lnTo>
                  <a:lnTo>
                    <a:pt x="0" y="193"/>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4" name="Freeform 56"/>
            <p:cNvSpPr>
              <a:spLocks noEditPoints="1"/>
            </p:cNvSpPr>
            <p:nvPr/>
          </p:nvSpPr>
          <p:spPr bwMode="auto">
            <a:xfrm>
              <a:off x="2012" y="1069"/>
              <a:ext cx="533" cy="391"/>
            </a:xfrm>
            <a:custGeom>
              <a:avLst/>
              <a:gdLst/>
              <a:ahLst/>
              <a:cxnLst>
                <a:cxn ang="0">
                  <a:pos x="0" y="173"/>
                </a:cxn>
                <a:cxn ang="0">
                  <a:pos x="10" y="137"/>
                </a:cxn>
                <a:cxn ang="0">
                  <a:pos x="46" y="81"/>
                </a:cxn>
                <a:cxn ang="0">
                  <a:pos x="76" y="56"/>
                </a:cxn>
                <a:cxn ang="0">
                  <a:pos x="162" y="15"/>
                </a:cxn>
                <a:cxn ang="0">
                  <a:pos x="239" y="0"/>
                </a:cxn>
                <a:cxn ang="0">
                  <a:pos x="320" y="0"/>
                </a:cxn>
                <a:cxn ang="0">
                  <a:pos x="411" y="31"/>
                </a:cxn>
                <a:cxn ang="0">
                  <a:pos x="452" y="56"/>
                </a:cxn>
                <a:cxn ang="0">
                  <a:pos x="497" y="102"/>
                </a:cxn>
                <a:cxn ang="0">
                  <a:pos x="518" y="137"/>
                </a:cxn>
                <a:cxn ang="0">
                  <a:pos x="528" y="173"/>
                </a:cxn>
                <a:cxn ang="0">
                  <a:pos x="528" y="213"/>
                </a:cxn>
                <a:cxn ang="0">
                  <a:pos x="508" y="269"/>
                </a:cxn>
                <a:cxn ang="0">
                  <a:pos x="472" y="320"/>
                </a:cxn>
                <a:cxn ang="0">
                  <a:pos x="411" y="356"/>
                </a:cxn>
                <a:cxn ang="0">
                  <a:pos x="365" y="376"/>
                </a:cxn>
                <a:cxn ang="0">
                  <a:pos x="264" y="391"/>
                </a:cxn>
                <a:cxn ang="0">
                  <a:pos x="162" y="376"/>
                </a:cxn>
                <a:cxn ang="0">
                  <a:pos x="117" y="356"/>
                </a:cxn>
                <a:cxn ang="0">
                  <a:pos x="46" y="305"/>
                </a:cxn>
                <a:cxn ang="0">
                  <a:pos x="10" y="254"/>
                </a:cxn>
                <a:cxn ang="0">
                  <a:pos x="0" y="213"/>
                </a:cxn>
                <a:cxn ang="0">
                  <a:pos x="5" y="213"/>
                </a:cxn>
                <a:cxn ang="0">
                  <a:pos x="25" y="269"/>
                </a:cxn>
                <a:cxn ang="0">
                  <a:pos x="61" y="315"/>
                </a:cxn>
                <a:cxn ang="0">
                  <a:pos x="117" y="350"/>
                </a:cxn>
                <a:cxn ang="0">
                  <a:pos x="213" y="381"/>
                </a:cxn>
                <a:cxn ang="0">
                  <a:pos x="289" y="381"/>
                </a:cxn>
                <a:cxn ang="0">
                  <a:pos x="365" y="371"/>
                </a:cxn>
                <a:cxn ang="0">
                  <a:pos x="452" y="330"/>
                </a:cxn>
                <a:cxn ang="0">
                  <a:pos x="482" y="300"/>
                </a:cxn>
                <a:cxn ang="0">
                  <a:pos x="513" y="249"/>
                </a:cxn>
                <a:cxn ang="0">
                  <a:pos x="523" y="213"/>
                </a:cxn>
                <a:cxn ang="0">
                  <a:pos x="523" y="173"/>
                </a:cxn>
                <a:cxn ang="0">
                  <a:pos x="513" y="137"/>
                </a:cxn>
                <a:cxn ang="0">
                  <a:pos x="482" y="87"/>
                </a:cxn>
                <a:cxn ang="0">
                  <a:pos x="452" y="61"/>
                </a:cxn>
                <a:cxn ang="0">
                  <a:pos x="365" y="21"/>
                </a:cxn>
                <a:cxn ang="0">
                  <a:pos x="289" y="5"/>
                </a:cxn>
                <a:cxn ang="0">
                  <a:pos x="213" y="5"/>
                </a:cxn>
                <a:cxn ang="0">
                  <a:pos x="117" y="36"/>
                </a:cxn>
                <a:cxn ang="0">
                  <a:pos x="81" y="61"/>
                </a:cxn>
                <a:cxn ang="0">
                  <a:pos x="36" y="102"/>
                </a:cxn>
                <a:cxn ang="0">
                  <a:pos x="15" y="137"/>
                </a:cxn>
                <a:cxn ang="0">
                  <a:pos x="5" y="173"/>
                </a:cxn>
              </a:cxnLst>
              <a:rect l="0" t="0" r="r" b="b"/>
              <a:pathLst>
                <a:path w="533" h="391">
                  <a:moveTo>
                    <a:pt x="0" y="193"/>
                  </a:moveTo>
                  <a:lnTo>
                    <a:pt x="0" y="173"/>
                  </a:lnTo>
                  <a:lnTo>
                    <a:pt x="0" y="173"/>
                  </a:lnTo>
                  <a:lnTo>
                    <a:pt x="5" y="153"/>
                  </a:lnTo>
                  <a:lnTo>
                    <a:pt x="10" y="137"/>
                  </a:lnTo>
                  <a:lnTo>
                    <a:pt x="10" y="137"/>
                  </a:lnTo>
                  <a:lnTo>
                    <a:pt x="20" y="117"/>
                  </a:lnTo>
                  <a:lnTo>
                    <a:pt x="30" y="102"/>
                  </a:lnTo>
                  <a:lnTo>
                    <a:pt x="46" y="81"/>
                  </a:lnTo>
                  <a:lnTo>
                    <a:pt x="61" y="71"/>
                  </a:lnTo>
                  <a:lnTo>
                    <a:pt x="76" y="56"/>
                  </a:lnTo>
                  <a:lnTo>
                    <a:pt x="76" y="56"/>
                  </a:lnTo>
                  <a:lnTo>
                    <a:pt x="117" y="31"/>
                  </a:lnTo>
                  <a:lnTo>
                    <a:pt x="117" y="31"/>
                  </a:lnTo>
                  <a:lnTo>
                    <a:pt x="162" y="15"/>
                  </a:lnTo>
                  <a:lnTo>
                    <a:pt x="162" y="15"/>
                  </a:lnTo>
                  <a:lnTo>
                    <a:pt x="208" y="0"/>
                  </a:lnTo>
                  <a:lnTo>
                    <a:pt x="239" y="0"/>
                  </a:lnTo>
                  <a:lnTo>
                    <a:pt x="264" y="0"/>
                  </a:lnTo>
                  <a:lnTo>
                    <a:pt x="289" y="0"/>
                  </a:lnTo>
                  <a:lnTo>
                    <a:pt x="320" y="0"/>
                  </a:lnTo>
                  <a:lnTo>
                    <a:pt x="365" y="15"/>
                  </a:lnTo>
                  <a:lnTo>
                    <a:pt x="365" y="15"/>
                  </a:lnTo>
                  <a:lnTo>
                    <a:pt x="411" y="31"/>
                  </a:lnTo>
                  <a:lnTo>
                    <a:pt x="411" y="31"/>
                  </a:lnTo>
                  <a:lnTo>
                    <a:pt x="452" y="56"/>
                  </a:lnTo>
                  <a:lnTo>
                    <a:pt x="452" y="56"/>
                  </a:lnTo>
                  <a:lnTo>
                    <a:pt x="472" y="71"/>
                  </a:lnTo>
                  <a:lnTo>
                    <a:pt x="487" y="81"/>
                  </a:lnTo>
                  <a:lnTo>
                    <a:pt x="497" y="102"/>
                  </a:lnTo>
                  <a:lnTo>
                    <a:pt x="508" y="117"/>
                  </a:lnTo>
                  <a:lnTo>
                    <a:pt x="518" y="137"/>
                  </a:lnTo>
                  <a:lnTo>
                    <a:pt x="518" y="137"/>
                  </a:lnTo>
                  <a:lnTo>
                    <a:pt x="523" y="153"/>
                  </a:lnTo>
                  <a:lnTo>
                    <a:pt x="528" y="173"/>
                  </a:lnTo>
                  <a:lnTo>
                    <a:pt x="528" y="173"/>
                  </a:lnTo>
                  <a:lnTo>
                    <a:pt x="533" y="193"/>
                  </a:lnTo>
                  <a:lnTo>
                    <a:pt x="528" y="213"/>
                  </a:lnTo>
                  <a:lnTo>
                    <a:pt x="528" y="213"/>
                  </a:lnTo>
                  <a:lnTo>
                    <a:pt x="523" y="234"/>
                  </a:lnTo>
                  <a:lnTo>
                    <a:pt x="518" y="254"/>
                  </a:lnTo>
                  <a:lnTo>
                    <a:pt x="508" y="269"/>
                  </a:lnTo>
                  <a:lnTo>
                    <a:pt x="497" y="284"/>
                  </a:lnTo>
                  <a:lnTo>
                    <a:pt x="487" y="305"/>
                  </a:lnTo>
                  <a:lnTo>
                    <a:pt x="472" y="320"/>
                  </a:lnTo>
                  <a:lnTo>
                    <a:pt x="452" y="330"/>
                  </a:lnTo>
                  <a:lnTo>
                    <a:pt x="452" y="330"/>
                  </a:lnTo>
                  <a:lnTo>
                    <a:pt x="411" y="356"/>
                  </a:lnTo>
                  <a:lnTo>
                    <a:pt x="411" y="356"/>
                  </a:lnTo>
                  <a:lnTo>
                    <a:pt x="365" y="376"/>
                  </a:lnTo>
                  <a:lnTo>
                    <a:pt x="365" y="376"/>
                  </a:lnTo>
                  <a:lnTo>
                    <a:pt x="320" y="386"/>
                  </a:lnTo>
                  <a:lnTo>
                    <a:pt x="289" y="386"/>
                  </a:lnTo>
                  <a:lnTo>
                    <a:pt x="264" y="391"/>
                  </a:lnTo>
                  <a:lnTo>
                    <a:pt x="239" y="386"/>
                  </a:lnTo>
                  <a:lnTo>
                    <a:pt x="213" y="386"/>
                  </a:lnTo>
                  <a:lnTo>
                    <a:pt x="162" y="376"/>
                  </a:lnTo>
                  <a:lnTo>
                    <a:pt x="162" y="376"/>
                  </a:lnTo>
                  <a:lnTo>
                    <a:pt x="117" y="356"/>
                  </a:lnTo>
                  <a:lnTo>
                    <a:pt x="117" y="356"/>
                  </a:lnTo>
                  <a:lnTo>
                    <a:pt x="76" y="330"/>
                  </a:lnTo>
                  <a:lnTo>
                    <a:pt x="61" y="320"/>
                  </a:lnTo>
                  <a:lnTo>
                    <a:pt x="46" y="305"/>
                  </a:lnTo>
                  <a:lnTo>
                    <a:pt x="30" y="290"/>
                  </a:lnTo>
                  <a:lnTo>
                    <a:pt x="20" y="269"/>
                  </a:lnTo>
                  <a:lnTo>
                    <a:pt x="10" y="254"/>
                  </a:lnTo>
                  <a:lnTo>
                    <a:pt x="5" y="234"/>
                  </a:lnTo>
                  <a:lnTo>
                    <a:pt x="0" y="213"/>
                  </a:lnTo>
                  <a:lnTo>
                    <a:pt x="0" y="213"/>
                  </a:lnTo>
                  <a:lnTo>
                    <a:pt x="0" y="193"/>
                  </a:lnTo>
                  <a:close/>
                  <a:moveTo>
                    <a:pt x="5" y="213"/>
                  </a:moveTo>
                  <a:lnTo>
                    <a:pt x="5" y="213"/>
                  </a:lnTo>
                  <a:lnTo>
                    <a:pt x="10" y="234"/>
                  </a:lnTo>
                  <a:lnTo>
                    <a:pt x="15" y="249"/>
                  </a:lnTo>
                  <a:lnTo>
                    <a:pt x="25" y="269"/>
                  </a:lnTo>
                  <a:lnTo>
                    <a:pt x="36" y="284"/>
                  </a:lnTo>
                  <a:lnTo>
                    <a:pt x="46" y="300"/>
                  </a:lnTo>
                  <a:lnTo>
                    <a:pt x="61" y="315"/>
                  </a:lnTo>
                  <a:lnTo>
                    <a:pt x="81" y="330"/>
                  </a:lnTo>
                  <a:lnTo>
                    <a:pt x="117" y="350"/>
                  </a:lnTo>
                  <a:lnTo>
                    <a:pt x="117" y="350"/>
                  </a:lnTo>
                  <a:lnTo>
                    <a:pt x="162" y="371"/>
                  </a:lnTo>
                  <a:lnTo>
                    <a:pt x="162" y="371"/>
                  </a:lnTo>
                  <a:lnTo>
                    <a:pt x="213" y="381"/>
                  </a:lnTo>
                  <a:lnTo>
                    <a:pt x="239" y="381"/>
                  </a:lnTo>
                  <a:lnTo>
                    <a:pt x="264" y="386"/>
                  </a:lnTo>
                  <a:lnTo>
                    <a:pt x="289" y="381"/>
                  </a:lnTo>
                  <a:lnTo>
                    <a:pt x="315" y="381"/>
                  </a:lnTo>
                  <a:lnTo>
                    <a:pt x="365" y="371"/>
                  </a:lnTo>
                  <a:lnTo>
                    <a:pt x="365" y="371"/>
                  </a:lnTo>
                  <a:lnTo>
                    <a:pt x="411" y="350"/>
                  </a:lnTo>
                  <a:lnTo>
                    <a:pt x="411" y="350"/>
                  </a:lnTo>
                  <a:lnTo>
                    <a:pt x="452" y="330"/>
                  </a:lnTo>
                  <a:lnTo>
                    <a:pt x="452" y="330"/>
                  </a:lnTo>
                  <a:lnTo>
                    <a:pt x="467" y="315"/>
                  </a:lnTo>
                  <a:lnTo>
                    <a:pt x="482" y="300"/>
                  </a:lnTo>
                  <a:lnTo>
                    <a:pt x="492" y="284"/>
                  </a:lnTo>
                  <a:lnTo>
                    <a:pt x="508" y="269"/>
                  </a:lnTo>
                  <a:lnTo>
                    <a:pt x="513" y="249"/>
                  </a:lnTo>
                  <a:lnTo>
                    <a:pt x="523" y="234"/>
                  </a:lnTo>
                  <a:lnTo>
                    <a:pt x="523" y="213"/>
                  </a:lnTo>
                  <a:lnTo>
                    <a:pt x="523" y="213"/>
                  </a:lnTo>
                  <a:lnTo>
                    <a:pt x="528" y="193"/>
                  </a:lnTo>
                  <a:lnTo>
                    <a:pt x="523" y="173"/>
                  </a:lnTo>
                  <a:lnTo>
                    <a:pt x="523" y="173"/>
                  </a:lnTo>
                  <a:lnTo>
                    <a:pt x="523" y="158"/>
                  </a:lnTo>
                  <a:lnTo>
                    <a:pt x="513" y="137"/>
                  </a:lnTo>
                  <a:lnTo>
                    <a:pt x="513" y="137"/>
                  </a:lnTo>
                  <a:lnTo>
                    <a:pt x="508" y="122"/>
                  </a:lnTo>
                  <a:lnTo>
                    <a:pt x="492" y="102"/>
                  </a:lnTo>
                  <a:lnTo>
                    <a:pt x="482" y="87"/>
                  </a:lnTo>
                  <a:lnTo>
                    <a:pt x="467" y="71"/>
                  </a:lnTo>
                  <a:lnTo>
                    <a:pt x="452" y="61"/>
                  </a:lnTo>
                  <a:lnTo>
                    <a:pt x="452" y="61"/>
                  </a:lnTo>
                  <a:lnTo>
                    <a:pt x="411" y="36"/>
                  </a:lnTo>
                  <a:lnTo>
                    <a:pt x="411" y="36"/>
                  </a:lnTo>
                  <a:lnTo>
                    <a:pt x="365" y="21"/>
                  </a:lnTo>
                  <a:lnTo>
                    <a:pt x="365" y="21"/>
                  </a:lnTo>
                  <a:lnTo>
                    <a:pt x="320" y="5"/>
                  </a:lnTo>
                  <a:lnTo>
                    <a:pt x="289" y="5"/>
                  </a:lnTo>
                  <a:lnTo>
                    <a:pt x="264" y="5"/>
                  </a:lnTo>
                  <a:lnTo>
                    <a:pt x="239" y="5"/>
                  </a:lnTo>
                  <a:lnTo>
                    <a:pt x="213" y="5"/>
                  </a:lnTo>
                  <a:lnTo>
                    <a:pt x="162" y="21"/>
                  </a:lnTo>
                  <a:lnTo>
                    <a:pt x="162" y="21"/>
                  </a:lnTo>
                  <a:lnTo>
                    <a:pt x="117" y="36"/>
                  </a:lnTo>
                  <a:lnTo>
                    <a:pt x="117" y="36"/>
                  </a:lnTo>
                  <a:lnTo>
                    <a:pt x="81" y="61"/>
                  </a:lnTo>
                  <a:lnTo>
                    <a:pt x="81" y="61"/>
                  </a:lnTo>
                  <a:lnTo>
                    <a:pt x="61" y="71"/>
                  </a:lnTo>
                  <a:lnTo>
                    <a:pt x="46" y="87"/>
                  </a:lnTo>
                  <a:lnTo>
                    <a:pt x="36" y="102"/>
                  </a:lnTo>
                  <a:lnTo>
                    <a:pt x="25" y="122"/>
                  </a:lnTo>
                  <a:lnTo>
                    <a:pt x="15" y="137"/>
                  </a:lnTo>
                  <a:lnTo>
                    <a:pt x="15" y="137"/>
                  </a:lnTo>
                  <a:lnTo>
                    <a:pt x="10" y="158"/>
                  </a:lnTo>
                  <a:lnTo>
                    <a:pt x="5" y="173"/>
                  </a:lnTo>
                  <a:lnTo>
                    <a:pt x="5" y="173"/>
                  </a:lnTo>
                  <a:lnTo>
                    <a:pt x="5" y="193"/>
                  </a:lnTo>
                  <a:lnTo>
                    <a:pt x="5" y="213"/>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5" name="Rectangle 57"/>
            <p:cNvSpPr>
              <a:spLocks noChangeArrowheads="1"/>
            </p:cNvSpPr>
            <p:nvPr/>
          </p:nvSpPr>
          <p:spPr bwMode="auto">
            <a:xfrm>
              <a:off x="2180" y="1217"/>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学会</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06" name="Freeform 58"/>
            <p:cNvSpPr>
              <a:spLocks/>
            </p:cNvSpPr>
            <p:nvPr/>
          </p:nvSpPr>
          <p:spPr bwMode="auto">
            <a:xfrm>
              <a:off x="1565" y="841"/>
              <a:ext cx="528" cy="381"/>
            </a:xfrm>
            <a:custGeom>
              <a:avLst/>
              <a:gdLst/>
              <a:ahLst/>
              <a:cxnLst>
                <a:cxn ang="0">
                  <a:pos x="0" y="193"/>
                </a:cxn>
                <a:cxn ang="0">
                  <a:pos x="5" y="152"/>
                </a:cxn>
                <a:cxn ang="0">
                  <a:pos x="21" y="117"/>
                </a:cxn>
                <a:cxn ang="0">
                  <a:pos x="46" y="86"/>
                </a:cxn>
                <a:cxn ang="0">
                  <a:pos x="76" y="56"/>
                </a:cxn>
                <a:cxn ang="0">
                  <a:pos x="117" y="30"/>
                </a:cxn>
                <a:cxn ang="0">
                  <a:pos x="163" y="15"/>
                </a:cxn>
                <a:cxn ang="0">
                  <a:pos x="214" y="5"/>
                </a:cxn>
                <a:cxn ang="0">
                  <a:pos x="264" y="0"/>
                </a:cxn>
                <a:cxn ang="0">
                  <a:pos x="264" y="0"/>
                </a:cxn>
                <a:cxn ang="0">
                  <a:pos x="320" y="5"/>
                </a:cxn>
                <a:cxn ang="0">
                  <a:pos x="366" y="15"/>
                </a:cxn>
                <a:cxn ang="0">
                  <a:pos x="411" y="30"/>
                </a:cxn>
                <a:cxn ang="0">
                  <a:pos x="452" y="56"/>
                </a:cxn>
                <a:cxn ang="0">
                  <a:pos x="483" y="86"/>
                </a:cxn>
                <a:cxn ang="0">
                  <a:pos x="508" y="117"/>
                </a:cxn>
                <a:cxn ang="0">
                  <a:pos x="523" y="152"/>
                </a:cxn>
                <a:cxn ang="0">
                  <a:pos x="528" y="193"/>
                </a:cxn>
                <a:cxn ang="0">
                  <a:pos x="528" y="193"/>
                </a:cxn>
                <a:cxn ang="0">
                  <a:pos x="528" y="193"/>
                </a:cxn>
                <a:cxn ang="0">
                  <a:pos x="523" y="228"/>
                </a:cxn>
                <a:cxn ang="0">
                  <a:pos x="508" y="264"/>
                </a:cxn>
                <a:cxn ang="0">
                  <a:pos x="483" y="299"/>
                </a:cxn>
                <a:cxn ang="0">
                  <a:pos x="452" y="325"/>
                </a:cxn>
                <a:cxn ang="0">
                  <a:pos x="411" y="350"/>
                </a:cxn>
                <a:cxn ang="0">
                  <a:pos x="366" y="365"/>
                </a:cxn>
                <a:cxn ang="0">
                  <a:pos x="320" y="375"/>
                </a:cxn>
                <a:cxn ang="0">
                  <a:pos x="264" y="381"/>
                </a:cxn>
                <a:cxn ang="0">
                  <a:pos x="264" y="381"/>
                </a:cxn>
                <a:cxn ang="0">
                  <a:pos x="264" y="381"/>
                </a:cxn>
                <a:cxn ang="0">
                  <a:pos x="214" y="375"/>
                </a:cxn>
                <a:cxn ang="0">
                  <a:pos x="163" y="365"/>
                </a:cxn>
                <a:cxn ang="0">
                  <a:pos x="117" y="350"/>
                </a:cxn>
                <a:cxn ang="0">
                  <a:pos x="76" y="325"/>
                </a:cxn>
                <a:cxn ang="0">
                  <a:pos x="46" y="299"/>
                </a:cxn>
                <a:cxn ang="0">
                  <a:pos x="21" y="264"/>
                </a:cxn>
                <a:cxn ang="0">
                  <a:pos x="5" y="228"/>
                </a:cxn>
                <a:cxn ang="0">
                  <a:pos x="0" y="193"/>
                </a:cxn>
                <a:cxn ang="0">
                  <a:pos x="0" y="193"/>
                </a:cxn>
                <a:cxn ang="0">
                  <a:pos x="0" y="193"/>
                </a:cxn>
              </a:cxnLst>
              <a:rect l="0" t="0" r="r" b="b"/>
              <a:pathLst>
                <a:path w="528" h="381">
                  <a:moveTo>
                    <a:pt x="0" y="193"/>
                  </a:moveTo>
                  <a:lnTo>
                    <a:pt x="5" y="152"/>
                  </a:lnTo>
                  <a:lnTo>
                    <a:pt x="21" y="117"/>
                  </a:lnTo>
                  <a:lnTo>
                    <a:pt x="46" y="86"/>
                  </a:lnTo>
                  <a:lnTo>
                    <a:pt x="76" y="56"/>
                  </a:lnTo>
                  <a:lnTo>
                    <a:pt x="117" y="30"/>
                  </a:lnTo>
                  <a:lnTo>
                    <a:pt x="163" y="15"/>
                  </a:lnTo>
                  <a:lnTo>
                    <a:pt x="214" y="5"/>
                  </a:lnTo>
                  <a:lnTo>
                    <a:pt x="264" y="0"/>
                  </a:lnTo>
                  <a:lnTo>
                    <a:pt x="264" y="0"/>
                  </a:lnTo>
                  <a:lnTo>
                    <a:pt x="320" y="5"/>
                  </a:lnTo>
                  <a:lnTo>
                    <a:pt x="366" y="15"/>
                  </a:lnTo>
                  <a:lnTo>
                    <a:pt x="411" y="30"/>
                  </a:lnTo>
                  <a:lnTo>
                    <a:pt x="452" y="56"/>
                  </a:lnTo>
                  <a:lnTo>
                    <a:pt x="483" y="86"/>
                  </a:lnTo>
                  <a:lnTo>
                    <a:pt x="508" y="117"/>
                  </a:lnTo>
                  <a:lnTo>
                    <a:pt x="523" y="152"/>
                  </a:lnTo>
                  <a:lnTo>
                    <a:pt x="528" y="193"/>
                  </a:lnTo>
                  <a:lnTo>
                    <a:pt x="528" y="193"/>
                  </a:lnTo>
                  <a:lnTo>
                    <a:pt x="528" y="193"/>
                  </a:lnTo>
                  <a:lnTo>
                    <a:pt x="523" y="228"/>
                  </a:lnTo>
                  <a:lnTo>
                    <a:pt x="508" y="264"/>
                  </a:lnTo>
                  <a:lnTo>
                    <a:pt x="483" y="299"/>
                  </a:lnTo>
                  <a:lnTo>
                    <a:pt x="452" y="325"/>
                  </a:lnTo>
                  <a:lnTo>
                    <a:pt x="411" y="350"/>
                  </a:lnTo>
                  <a:lnTo>
                    <a:pt x="366" y="365"/>
                  </a:lnTo>
                  <a:lnTo>
                    <a:pt x="320" y="375"/>
                  </a:lnTo>
                  <a:lnTo>
                    <a:pt x="264" y="381"/>
                  </a:lnTo>
                  <a:lnTo>
                    <a:pt x="264" y="381"/>
                  </a:lnTo>
                  <a:lnTo>
                    <a:pt x="264" y="381"/>
                  </a:lnTo>
                  <a:lnTo>
                    <a:pt x="214" y="375"/>
                  </a:lnTo>
                  <a:lnTo>
                    <a:pt x="163" y="365"/>
                  </a:lnTo>
                  <a:lnTo>
                    <a:pt x="117" y="350"/>
                  </a:lnTo>
                  <a:lnTo>
                    <a:pt x="76" y="325"/>
                  </a:lnTo>
                  <a:lnTo>
                    <a:pt x="46" y="299"/>
                  </a:lnTo>
                  <a:lnTo>
                    <a:pt x="21" y="264"/>
                  </a:lnTo>
                  <a:lnTo>
                    <a:pt x="5" y="228"/>
                  </a:lnTo>
                  <a:lnTo>
                    <a:pt x="0" y="193"/>
                  </a:lnTo>
                  <a:lnTo>
                    <a:pt x="0" y="193"/>
                  </a:lnTo>
                  <a:lnTo>
                    <a:pt x="0" y="193"/>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7" name="Freeform 59"/>
            <p:cNvSpPr>
              <a:spLocks noEditPoints="1"/>
            </p:cNvSpPr>
            <p:nvPr/>
          </p:nvSpPr>
          <p:spPr bwMode="auto">
            <a:xfrm>
              <a:off x="1565" y="841"/>
              <a:ext cx="533" cy="386"/>
            </a:xfrm>
            <a:custGeom>
              <a:avLst/>
              <a:gdLst/>
              <a:ahLst/>
              <a:cxnLst>
                <a:cxn ang="0">
                  <a:pos x="0" y="172"/>
                </a:cxn>
                <a:cxn ang="0">
                  <a:pos x="21" y="117"/>
                </a:cxn>
                <a:cxn ang="0">
                  <a:pos x="61" y="66"/>
                </a:cxn>
                <a:cxn ang="0">
                  <a:pos x="117" y="30"/>
                </a:cxn>
                <a:cxn ang="0">
                  <a:pos x="208" y="0"/>
                </a:cxn>
                <a:cxn ang="0">
                  <a:pos x="290" y="0"/>
                </a:cxn>
                <a:cxn ang="0">
                  <a:pos x="366" y="15"/>
                </a:cxn>
                <a:cxn ang="0">
                  <a:pos x="452" y="56"/>
                </a:cxn>
                <a:cxn ang="0">
                  <a:pos x="498" y="96"/>
                </a:cxn>
                <a:cxn ang="0">
                  <a:pos x="523" y="152"/>
                </a:cxn>
                <a:cxn ang="0">
                  <a:pos x="533" y="193"/>
                </a:cxn>
                <a:cxn ang="0">
                  <a:pos x="523" y="228"/>
                </a:cxn>
                <a:cxn ang="0">
                  <a:pos x="498" y="284"/>
                </a:cxn>
                <a:cxn ang="0">
                  <a:pos x="452" y="330"/>
                </a:cxn>
                <a:cxn ang="0">
                  <a:pos x="411" y="350"/>
                </a:cxn>
                <a:cxn ang="0">
                  <a:pos x="320" y="381"/>
                </a:cxn>
                <a:cxn ang="0">
                  <a:pos x="239" y="381"/>
                </a:cxn>
                <a:cxn ang="0">
                  <a:pos x="163" y="370"/>
                </a:cxn>
                <a:cxn ang="0">
                  <a:pos x="76" y="330"/>
                </a:cxn>
                <a:cxn ang="0">
                  <a:pos x="31" y="284"/>
                </a:cxn>
                <a:cxn ang="0">
                  <a:pos x="5" y="228"/>
                </a:cxn>
                <a:cxn ang="0">
                  <a:pos x="0" y="193"/>
                </a:cxn>
                <a:cxn ang="0">
                  <a:pos x="11" y="228"/>
                </a:cxn>
                <a:cxn ang="0">
                  <a:pos x="36" y="279"/>
                </a:cxn>
                <a:cxn ang="0">
                  <a:pos x="82" y="325"/>
                </a:cxn>
                <a:cxn ang="0">
                  <a:pos x="163" y="365"/>
                </a:cxn>
                <a:cxn ang="0">
                  <a:pos x="239" y="375"/>
                </a:cxn>
                <a:cxn ang="0">
                  <a:pos x="315" y="375"/>
                </a:cxn>
                <a:cxn ang="0">
                  <a:pos x="411" y="345"/>
                </a:cxn>
                <a:cxn ang="0">
                  <a:pos x="452" y="325"/>
                </a:cxn>
                <a:cxn ang="0">
                  <a:pos x="493" y="279"/>
                </a:cxn>
                <a:cxn ang="0">
                  <a:pos x="523" y="228"/>
                </a:cxn>
                <a:cxn ang="0">
                  <a:pos x="528" y="193"/>
                </a:cxn>
                <a:cxn ang="0">
                  <a:pos x="523" y="152"/>
                </a:cxn>
                <a:cxn ang="0">
                  <a:pos x="493" y="101"/>
                </a:cxn>
                <a:cxn ang="0">
                  <a:pos x="452" y="56"/>
                </a:cxn>
                <a:cxn ang="0">
                  <a:pos x="366" y="15"/>
                </a:cxn>
                <a:cxn ang="0">
                  <a:pos x="290" y="5"/>
                </a:cxn>
                <a:cxn ang="0">
                  <a:pos x="214" y="5"/>
                </a:cxn>
                <a:cxn ang="0">
                  <a:pos x="117" y="35"/>
                </a:cxn>
                <a:cxn ang="0">
                  <a:pos x="61" y="71"/>
                </a:cxn>
                <a:cxn ang="0">
                  <a:pos x="26" y="117"/>
                </a:cxn>
                <a:cxn ang="0">
                  <a:pos x="5" y="172"/>
                </a:cxn>
                <a:cxn ang="0">
                  <a:pos x="5" y="208"/>
                </a:cxn>
              </a:cxnLst>
              <a:rect l="0" t="0" r="r" b="b"/>
              <a:pathLst>
                <a:path w="533" h="386">
                  <a:moveTo>
                    <a:pt x="0" y="193"/>
                  </a:moveTo>
                  <a:lnTo>
                    <a:pt x="0" y="172"/>
                  </a:lnTo>
                  <a:lnTo>
                    <a:pt x="0" y="172"/>
                  </a:lnTo>
                  <a:lnTo>
                    <a:pt x="5" y="152"/>
                  </a:lnTo>
                  <a:lnTo>
                    <a:pt x="11" y="132"/>
                  </a:lnTo>
                  <a:lnTo>
                    <a:pt x="21" y="117"/>
                  </a:lnTo>
                  <a:lnTo>
                    <a:pt x="31" y="96"/>
                  </a:lnTo>
                  <a:lnTo>
                    <a:pt x="46" y="81"/>
                  </a:lnTo>
                  <a:lnTo>
                    <a:pt x="61" y="66"/>
                  </a:lnTo>
                  <a:lnTo>
                    <a:pt x="76" y="56"/>
                  </a:lnTo>
                  <a:lnTo>
                    <a:pt x="117" y="30"/>
                  </a:lnTo>
                  <a:lnTo>
                    <a:pt x="117" y="30"/>
                  </a:lnTo>
                  <a:lnTo>
                    <a:pt x="163" y="15"/>
                  </a:lnTo>
                  <a:lnTo>
                    <a:pt x="163" y="15"/>
                  </a:lnTo>
                  <a:lnTo>
                    <a:pt x="208" y="0"/>
                  </a:lnTo>
                  <a:lnTo>
                    <a:pt x="239" y="0"/>
                  </a:lnTo>
                  <a:lnTo>
                    <a:pt x="264" y="0"/>
                  </a:lnTo>
                  <a:lnTo>
                    <a:pt x="290" y="0"/>
                  </a:lnTo>
                  <a:lnTo>
                    <a:pt x="320" y="0"/>
                  </a:lnTo>
                  <a:lnTo>
                    <a:pt x="366" y="15"/>
                  </a:lnTo>
                  <a:lnTo>
                    <a:pt x="366" y="15"/>
                  </a:lnTo>
                  <a:lnTo>
                    <a:pt x="411" y="30"/>
                  </a:lnTo>
                  <a:lnTo>
                    <a:pt x="411" y="30"/>
                  </a:lnTo>
                  <a:lnTo>
                    <a:pt x="452" y="56"/>
                  </a:lnTo>
                  <a:lnTo>
                    <a:pt x="467" y="66"/>
                  </a:lnTo>
                  <a:lnTo>
                    <a:pt x="488" y="81"/>
                  </a:lnTo>
                  <a:lnTo>
                    <a:pt x="498" y="96"/>
                  </a:lnTo>
                  <a:lnTo>
                    <a:pt x="508" y="117"/>
                  </a:lnTo>
                  <a:lnTo>
                    <a:pt x="518" y="132"/>
                  </a:lnTo>
                  <a:lnTo>
                    <a:pt x="523" y="152"/>
                  </a:lnTo>
                  <a:lnTo>
                    <a:pt x="528" y="172"/>
                  </a:lnTo>
                  <a:lnTo>
                    <a:pt x="528" y="172"/>
                  </a:lnTo>
                  <a:lnTo>
                    <a:pt x="533" y="193"/>
                  </a:lnTo>
                  <a:lnTo>
                    <a:pt x="528" y="208"/>
                  </a:lnTo>
                  <a:lnTo>
                    <a:pt x="528" y="208"/>
                  </a:lnTo>
                  <a:lnTo>
                    <a:pt x="523" y="228"/>
                  </a:lnTo>
                  <a:lnTo>
                    <a:pt x="518" y="249"/>
                  </a:lnTo>
                  <a:lnTo>
                    <a:pt x="508" y="264"/>
                  </a:lnTo>
                  <a:lnTo>
                    <a:pt x="498" y="284"/>
                  </a:lnTo>
                  <a:lnTo>
                    <a:pt x="488" y="299"/>
                  </a:lnTo>
                  <a:lnTo>
                    <a:pt x="472" y="315"/>
                  </a:lnTo>
                  <a:lnTo>
                    <a:pt x="452" y="330"/>
                  </a:lnTo>
                  <a:lnTo>
                    <a:pt x="452" y="330"/>
                  </a:lnTo>
                  <a:lnTo>
                    <a:pt x="411" y="350"/>
                  </a:lnTo>
                  <a:lnTo>
                    <a:pt x="411" y="350"/>
                  </a:lnTo>
                  <a:lnTo>
                    <a:pt x="366" y="370"/>
                  </a:lnTo>
                  <a:lnTo>
                    <a:pt x="366" y="370"/>
                  </a:lnTo>
                  <a:lnTo>
                    <a:pt x="320" y="381"/>
                  </a:lnTo>
                  <a:lnTo>
                    <a:pt x="290" y="381"/>
                  </a:lnTo>
                  <a:lnTo>
                    <a:pt x="264" y="386"/>
                  </a:lnTo>
                  <a:lnTo>
                    <a:pt x="239" y="381"/>
                  </a:lnTo>
                  <a:lnTo>
                    <a:pt x="214" y="381"/>
                  </a:lnTo>
                  <a:lnTo>
                    <a:pt x="163" y="370"/>
                  </a:lnTo>
                  <a:lnTo>
                    <a:pt x="163" y="370"/>
                  </a:lnTo>
                  <a:lnTo>
                    <a:pt x="117" y="350"/>
                  </a:lnTo>
                  <a:lnTo>
                    <a:pt x="117" y="350"/>
                  </a:lnTo>
                  <a:lnTo>
                    <a:pt x="76" y="330"/>
                  </a:lnTo>
                  <a:lnTo>
                    <a:pt x="61" y="315"/>
                  </a:lnTo>
                  <a:lnTo>
                    <a:pt x="46" y="299"/>
                  </a:lnTo>
                  <a:lnTo>
                    <a:pt x="31" y="284"/>
                  </a:lnTo>
                  <a:lnTo>
                    <a:pt x="21" y="264"/>
                  </a:lnTo>
                  <a:lnTo>
                    <a:pt x="11" y="249"/>
                  </a:lnTo>
                  <a:lnTo>
                    <a:pt x="5" y="228"/>
                  </a:lnTo>
                  <a:lnTo>
                    <a:pt x="0" y="208"/>
                  </a:lnTo>
                  <a:lnTo>
                    <a:pt x="0" y="208"/>
                  </a:lnTo>
                  <a:lnTo>
                    <a:pt x="0" y="193"/>
                  </a:lnTo>
                  <a:close/>
                  <a:moveTo>
                    <a:pt x="5" y="208"/>
                  </a:moveTo>
                  <a:lnTo>
                    <a:pt x="5" y="208"/>
                  </a:lnTo>
                  <a:lnTo>
                    <a:pt x="11" y="228"/>
                  </a:lnTo>
                  <a:lnTo>
                    <a:pt x="16" y="249"/>
                  </a:lnTo>
                  <a:lnTo>
                    <a:pt x="26" y="264"/>
                  </a:lnTo>
                  <a:lnTo>
                    <a:pt x="36" y="279"/>
                  </a:lnTo>
                  <a:lnTo>
                    <a:pt x="46" y="294"/>
                  </a:lnTo>
                  <a:lnTo>
                    <a:pt x="61" y="309"/>
                  </a:lnTo>
                  <a:lnTo>
                    <a:pt x="82" y="325"/>
                  </a:lnTo>
                  <a:lnTo>
                    <a:pt x="117" y="345"/>
                  </a:lnTo>
                  <a:lnTo>
                    <a:pt x="117" y="345"/>
                  </a:lnTo>
                  <a:lnTo>
                    <a:pt x="163" y="365"/>
                  </a:lnTo>
                  <a:lnTo>
                    <a:pt x="163" y="365"/>
                  </a:lnTo>
                  <a:lnTo>
                    <a:pt x="214" y="375"/>
                  </a:lnTo>
                  <a:lnTo>
                    <a:pt x="239" y="375"/>
                  </a:lnTo>
                  <a:lnTo>
                    <a:pt x="264" y="381"/>
                  </a:lnTo>
                  <a:lnTo>
                    <a:pt x="290" y="375"/>
                  </a:lnTo>
                  <a:lnTo>
                    <a:pt x="315" y="375"/>
                  </a:lnTo>
                  <a:lnTo>
                    <a:pt x="366" y="365"/>
                  </a:lnTo>
                  <a:lnTo>
                    <a:pt x="366" y="365"/>
                  </a:lnTo>
                  <a:lnTo>
                    <a:pt x="411" y="345"/>
                  </a:lnTo>
                  <a:lnTo>
                    <a:pt x="411" y="345"/>
                  </a:lnTo>
                  <a:lnTo>
                    <a:pt x="452" y="325"/>
                  </a:lnTo>
                  <a:lnTo>
                    <a:pt x="452" y="325"/>
                  </a:lnTo>
                  <a:lnTo>
                    <a:pt x="467" y="309"/>
                  </a:lnTo>
                  <a:lnTo>
                    <a:pt x="483" y="294"/>
                  </a:lnTo>
                  <a:lnTo>
                    <a:pt x="493" y="279"/>
                  </a:lnTo>
                  <a:lnTo>
                    <a:pt x="508" y="264"/>
                  </a:lnTo>
                  <a:lnTo>
                    <a:pt x="513" y="249"/>
                  </a:lnTo>
                  <a:lnTo>
                    <a:pt x="523" y="228"/>
                  </a:lnTo>
                  <a:lnTo>
                    <a:pt x="523" y="208"/>
                  </a:lnTo>
                  <a:lnTo>
                    <a:pt x="523" y="208"/>
                  </a:lnTo>
                  <a:lnTo>
                    <a:pt x="528" y="193"/>
                  </a:lnTo>
                  <a:lnTo>
                    <a:pt x="523" y="172"/>
                  </a:lnTo>
                  <a:lnTo>
                    <a:pt x="523" y="172"/>
                  </a:lnTo>
                  <a:lnTo>
                    <a:pt x="523" y="152"/>
                  </a:lnTo>
                  <a:lnTo>
                    <a:pt x="513" y="137"/>
                  </a:lnTo>
                  <a:lnTo>
                    <a:pt x="508" y="117"/>
                  </a:lnTo>
                  <a:lnTo>
                    <a:pt x="493" y="101"/>
                  </a:lnTo>
                  <a:lnTo>
                    <a:pt x="483" y="86"/>
                  </a:lnTo>
                  <a:lnTo>
                    <a:pt x="467" y="71"/>
                  </a:lnTo>
                  <a:lnTo>
                    <a:pt x="452" y="56"/>
                  </a:lnTo>
                  <a:lnTo>
                    <a:pt x="411" y="35"/>
                  </a:lnTo>
                  <a:lnTo>
                    <a:pt x="411" y="35"/>
                  </a:lnTo>
                  <a:lnTo>
                    <a:pt x="366" y="15"/>
                  </a:lnTo>
                  <a:lnTo>
                    <a:pt x="366" y="15"/>
                  </a:lnTo>
                  <a:lnTo>
                    <a:pt x="320" y="5"/>
                  </a:lnTo>
                  <a:lnTo>
                    <a:pt x="290" y="5"/>
                  </a:lnTo>
                  <a:lnTo>
                    <a:pt x="264" y="5"/>
                  </a:lnTo>
                  <a:lnTo>
                    <a:pt x="239" y="5"/>
                  </a:lnTo>
                  <a:lnTo>
                    <a:pt x="214" y="5"/>
                  </a:lnTo>
                  <a:lnTo>
                    <a:pt x="163" y="15"/>
                  </a:lnTo>
                  <a:lnTo>
                    <a:pt x="163" y="15"/>
                  </a:lnTo>
                  <a:lnTo>
                    <a:pt x="117" y="35"/>
                  </a:lnTo>
                  <a:lnTo>
                    <a:pt x="117" y="35"/>
                  </a:lnTo>
                  <a:lnTo>
                    <a:pt x="82" y="56"/>
                  </a:lnTo>
                  <a:lnTo>
                    <a:pt x="61" y="71"/>
                  </a:lnTo>
                  <a:lnTo>
                    <a:pt x="46" y="86"/>
                  </a:lnTo>
                  <a:lnTo>
                    <a:pt x="36" y="101"/>
                  </a:lnTo>
                  <a:lnTo>
                    <a:pt x="26" y="117"/>
                  </a:lnTo>
                  <a:lnTo>
                    <a:pt x="16" y="137"/>
                  </a:lnTo>
                  <a:lnTo>
                    <a:pt x="11" y="152"/>
                  </a:lnTo>
                  <a:lnTo>
                    <a:pt x="5" y="172"/>
                  </a:lnTo>
                  <a:lnTo>
                    <a:pt x="5" y="172"/>
                  </a:lnTo>
                  <a:lnTo>
                    <a:pt x="5" y="193"/>
                  </a:lnTo>
                  <a:lnTo>
                    <a:pt x="5" y="208"/>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8" name="Rectangle 60"/>
            <p:cNvSpPr>
              <a:spLocks noChangeArrowheads="1"/>
            </p:cNvSpPr>
            <p:nvPr/>
          </p:nvSpPr>
          <p:spPr bwMode="auto">
            <a:xfrm>
              <a:off x="1733" y="877"/>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地方</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09" name="Rectangle 61"/>
            <p:cNvSpPr>
              <a:spLocks noChangeArrowheads="1"/>
            </p:cNvSpPr>
            <p:nvPr/>
          </p:nvSpPr>
          <p:spPr bwMode="auto">
            <a:xfrm>
              <a:off x="1733" y="993"/>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自治</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10" name="Rectangle 62"/>
            <p:cNvSpPr>
              <a:spLocks noChangeArrowheads="1"/>
            </p:cNvSpPr>
            <p:nvPr/>
          </p:nvSpPr>
          <p:spPr bwMode="auto">
            <a:xfrm>
              <a:off x="1779" y="1100"/>
              <a:ext cx="1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11" name="Freeform 63"/>
            <p:cNvSpPr>
              <a:spLocks/>
            </p:cNvSpPr>
            <p:nvPr/>
          </p:nvSpPr>
          <p:spPr bwMode="auto">
            <a:xfrm>
              <a:off x="2657" y="760"/>
              <a:ext cx="528" cy="385"/>
            </a:xfrm>
            <a:custGeom>
              <a:avLst/>
              <a:gdLst/>
              <a:ahLst/>
              <a:cxnLst>
                <a:cxn ang="0">
                  <a:pos x="0" y="192"/>
                </a:cxn>
                <a:cxn ang="0">
                  <a:pos x="5" y="152"/>
                </a:cxn>
                <a:cxn ang="0">
                  <a:pos x="20" y="116"/>
                </a:cxn>
                <a:cxn ang="0">
                  <a:pos x="45" y="86"/>
                </a:cxn>
                <a:cxn ang="0">
                  <a:pos x="76" y="55"/>
                </a:cxn>
                <a:cxn ang="0">
                  <a:pos x="116" y="35"/>
                </a:cxn>
                <a:cxn ang="0">
                  <a:pos x="162" y="15"/>
                </a:cxn>
                <a:cxn ang="0">
                  <a:pos x="213" y="5"/>
                </a:cxn>
                <a:cxn ang="0">
                  <a:pos x="264" y="0"/>
                </a:cxn>
                <a:cxn ang="0">
                  <a:pos x="264" y="0"/>
                </a:cxn>
                <a:cxn ang="0">
                  <a:pos x="319" y="5"/>
                </a:cxn>
                <a:cxn ang="0">
                  <a:pos x="365" y="15"/>
                </a:cxn>
                <a:cxn ang="0">
                  <a:pos x="411" y="35"/>
                </a:cxn>
                <a:cxn ang="0">
                  <a:pos x="451" y="55"/>
                </a:cxn>
                <a:cxn ang="0">
                  <a:pos x="482" y="86"/>
                </a:cxn>
                <a:cxn ang="0">
                  <a:pos x="507" y="116"/>
                </a:cxn>
                <a:cxn ang="0">
                  <a:pos x="522" y="152"/>
                </a:cxn>
                <a:cxn ang="0">
                  <a:pos x="528" y="192"/>
                </a:cxn>
                <a:cxn ang="0">
                  <a:pos x="528" y="192"/>
                </a:cxn>
                <a:cxn ang="0">
                  <a:pos x="528" y="192"/>
                </a:cxn>
                <a:cxn ang="0">
                  <a:pos x="522" y="233"/>
                </a:cxn>
                <a:cxn ang="0">
                  <a:pos x="507" y="269"/>
                </a:cxn>
                <a:cxn ang="0">
                  <a:pos x="482" y="299"/>
                </a:cxn>
                <a:cxn ang="0">
                  <a:pos x="451" y="330"/>
                </a:cxn>
                <a:cxn ang="0">
                  <a:pos x="411" y="355"/>
                </a:cxn>
                <a:cxn ang="0">
                  <a:pos x="365" y="370"/>
                </a:cxn>
                <a:cxn ang="0">
                  <a:pos x="319" y="380"/>
                </a:cxn>
                <a:cxn ang="0">
                  <a:pos x="264" y="385"/>
                </a:cxn>
                <a:cxn ang="0">
                  <a:pos x="264" y="385"/>
                </a:cxn>
                <a:cxn ang="0">
                  <a:pos x="264" y="385"/>
                </a:cxn>
                <a:cxn ang="0">
                  <a:pos x="213" y="380"/>
                </a:cxn>
                <a:cxn ang="0">
                  <a:pos x="162" y="370"/>
                </a:cxn>
                <a:cxn ang="0">
                  <a:pos x="116" y="355"/>
                </a:cxn>
                <a:cxn ang="0">
                  <a:pos x="76" y="330"/>
                </a:cxn>
                <a:cxn ang="0">
                  <a:pos x="45" y="299"/>
                </a:cxn>
                <a:cxn ang="0">
                  <a:pos x="20" y="269"/>
                </a:cxn>
                <a:cxn ang="0">
                  <a:pos x="5" y="233"/>
                </a:cxn>
                <a:cxn ang="0">
                  <a:pos x="0" y="192"/>
                </a:cxn>
                <a:cxn ang="0">
                  <a:pos x="0" y="192"/>
                </a:cxn>
                <a:cxn ang="0">
                  <a:pos x="0" y="192"/>
                </a:cxn>
              </a:cxnLst>
              <a:rect l="0" t="0" r="r" b="b"/>
              <a:pathLst>
                <a:path w="528" h="385">
                  <a:moveTo>
                    <a:pt x="0" y="192"/>
                  </a:moveTo>
                  <a:lnTo>
                    <a:pt x="5" y="152"/>
                  </a:lnTo>
                  <a:lnTo>
                    <a:pt x="20" y="116"/>
                  </a:lnTo>
                  <a:lnTo>
                    <a:pt x="45" y="86"/>
                  </a:lnTo>
                  <a:lnTo>
                    <a:pt x="76" y="55"/>
                  </a:lnTo>
                  <a:lnTo>
                    <a:pt x="116" y="35"/>
                  </a:lnTo>
                  <a:lnTo>
                    <a:pt x="162" y="15"/>
                  </a:lnTo>
                  <a:lnTo>
                    <a:pt x="213" y="5"/>
                  </a:lnTo>
                  <a:lnTo>
                    <a:pt x="264" y="0"/>
                  </a:lnTo>
                  <a:lnTo>
                    <a:pt x="264" y="0"/>
                  </a:lnTo>
                  <a:lnTo>
                    <a:pt x="319" y="5"/>
                  </a:lnTo>
                  <a:lnTo>
                    <a:pt x="365" y="15"/>
                  </a:lnTo>
                  <a:lnTo>
                    <a:pt x="411" y="35"/>
                  </a:lnTo>
                  <a:lnTo>
                    <a:pt x="451" y="55"/>
                  </a:lnTo>
                  <a:lnTo>
                    <a:pt x="482" y="86"/>
                  </a:lnTo>
                  <a:lnTo>
                    <a:pt x="507" y="116"/>
                  </a:lnTo>
                  <a:lnTo>
                    <a:pt x="522" y="152"/>
                  </a:lnTo>
                  <a:lnTo>
                    <a:pt x="528" y="192"/>
                  </a:lnTo>
                  <a:lnTo>
                    <a:pt x="528" y="192"/>
                  </a:lnTo>
                  <a:lnTo>
                    <a:pt x="528" y="192"/>
                  </a:lnTo>
                  <a:lnTo>
                    <a:pt x="522" y="233"/>
                  </a:lnTo>
                  <a:lnTo>
                    <a:pt x="507" y="269"/>
                  </a:lnTo>
                  <a:lnTo>
                    <a:pt x="482" y="299"/>
                  </a:lnTo>
                  <a:lnTo>
                    <a:pt x="451" y="330"/>
                  </a:lnTo>
                  <a:lnTo>
                    <a:pt x="411" y="355"/>
                  </a:lnTo>
                  <a:lnTo>
                    <a:pt x="365" y="370"/>
                  </a:lnTo>
                  <a:lnTo>
                    <a:pt x="319" y="380"/>
                  </a:lnTo>
                  <a:lnTo>
                    <a:pt x="264" y="385"/>
                  </a:lnTo>
                  <a:lnTo>
                    <a:pt x="264" y="385"/>
                  </a:lnTo>
                  <a:lnTo>
                    <a:pt x="264" y="385"/>
                  </a:lnTo>
                  <a:lnTo>
                    <a:pt x="213" y="380"/>
                  </a:lnTo>
                  <a:lnTo>
                    <a:pt x="162" y="370"/>
                  </a:lnTo>
                  <a:lnTo>
                    <a:pt x="116" y="355"/>
                  </a:lnTo>
                  <a:lnTo>
                    <a:pt x="76" y="330"/>
                  </a:lnTo>
                  <a:lnTo>
                    <a:pt x="45" y="299"/>
                  </a:lnTo>
                  <a:lnTo>
                    <a:pt x="20" y="269"/>
                  </a:lnTo>
                  <a:lnTo>
                    <a:pt x="5" y="233"/>
                  </a:lnTo>
                  <a:lnTo>
                    <a:pt x="0" y="192"/>
                  </a:lnTo>
                  <a:lnTo>
                    <a:pt x="0" y="192"/>
                  </a:lnTo>
                  <a:lnTo>
                    <a:pt x="0" y="192"/>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12" name="Freeform 64"/>
            <p:cNvSpPr>
              <a:spLocks noEditPoints="1"/>
            </p:cNvSpPr>
            <p:nvPr/>
          </p:nvSpPr>
          <p:spPr bwMode="auto">
            <a:xfrm>
              <a:off x="2657" y="760"/>
              <a:ext cx="533" cy="390"/>
            </a:xfrm>
            <a:custGeom>
              <a:avLst/>
              <a:gdLst/>
              <a:ahLst/>
              <a:cxnLst>
                <a:cxn ang="0">
                  <a:pos x="0" y="172"/>
                </a:cxn>
                <a:cxn ang="0">
                  <a:pos x="10" y="137"/>
                </a:cxn>
                <a:cxn ang="0">
                  <a:pos x="45" y="81"/>
                </a:cxn>
                <a:cxn ang="0">
                  <a:pos x="76" y="55"/>
                </a:cxn>
                <a:cxn ang="0">
                  <a:pos x="162" y="15"/>
                </a:cxn>
                <a:cxn ang="0">
                  <a:pos x="238" y="0"/>
                </a:cxn>
                <a:cxn ang="0">
                  <a:pos x="319" y="0"/>
                </a:cxn>
                <a:cxn ang="0">
                  <a:pos x="411" y="30"/>
                </a:cxn>
                <a:cxn ang="0">
                  <a:pos x="451" y="55"/>
                </a:cxn>
                <a:cxn ang="0">
                  <a:pos x="497" y="101"/>
                </a:cxn>
                <a:cxn ang="0">
                  <a:pos x="517" y="137"/>
                </a:cxn>
                <a:cxn ang="0">
                  <a:pos x="528" y="172"/>
                </a:cxn>
                <a:cxn ang="0">
                  <a:pos x="528" y="213"/>
                </a:cxn>
                <a:cxn ang="0">
                  <a:pos x="507" y="269"/>
                </a:cxn>
                <a:cxn ang="0">
                  <a:pos x="472" y="319"/>
                </a:cxn>
                <a:cxn ang="0">
                  <a:pos x="411" y="355"/>
                </a:cxn>
                <a:cxn ang="0">
                  <a:pos x="365" y="375"/>
                </a:cxn>
                <a:cxn ang="0">
                  <a:pos x="264" y="390"/>
                </a:cxn>
                <a:cxn ang="0">
                  <a:pos x="162" y="375"/>
                </a:cxn>
                <a:cxn ang="0">
                  <a:pos x="116" y="355"/>
                </a:cxn>
                <a:cxn ang="0">
                  <a:pos x="45" y="304"/>
                </a:cxn>
                <a:cxn ang="0">
                  <a:pos x="10" y="253"/>
                </a:cxn>
                <a:cxn ang="0">
                  <a:pos x="0" y="213"/>
                </a:cxn>
                <a:cxn ang="0">
                  <a:pos x="5" y="213"/>
                </a:cxn>
                <a:cxn ang="0">
                  <a:pos x="25" y="269"/>
                </a:cxn>
                <a:cxn ang="0">
                  <a:pos x="61" y="314"/>
                </a:cxn>
                <a:cxn ang="0">
                  <a:pos x="116" y="350"/>
                </a:cxn>
                <a:cxn ang="0">
                  <a:pos x="213" y="380"/>
                </a:cxn>
                <a:cxn ang="0">
                  <a:pos x="289" y="380"/>
                </a:cxn>
                <a:cxn ang="0">
                  <a:pos x="365" y="370"/>
                </a:cxn>
                <a:cxn ang="0">
                  <a:pos x="451" y="330"/>
                </a:cxn>
                <a:cxn ang="0">
                  <a:pos x="482" y="299"/>
                </a:cxn>
                <a:cxn ang="0">
                  <a:pos x="512" y="248"/>
                </a:cxn>
                <a:cxn ang="0">
                  <a:pos x="522" y="213"/>
                </a:cxn>
                <a:cxn ang="0">
                  <a:pos x="522" y="172"/>
                </a:cxn>
                <a:cxn ang="0">
                  <a:pos x="512" y="137"/>
                </a:cxn>
                <a:cxn ang="0">
                  <a:pos x="482" y="86"/>
                </a:cxn>
                <a:cxn ang="0">
                  <a:pos x="451" y="61"/>
                </a:cxn>
                <a:cxn ang="0">
                  <a:pos x="365" y="20"/>
                </a:cxn>
                <a:cxn ang="0">
                  <a:pos x="289" y="5"/>
                </a:cxn>
                <a:cxn ang="0">
                  <a:pos x="213" y="5"/>
                </a:cxn>
                <a:cxn ang="0">
                  <a:pos x="116" y="35"/>
                </a:cxn>
                <a:cxn ang="0">
                  <a:pos x="81" y="61"/>
                </a:cxn>
                <a:cxn ang="0">
                  <a:pos x="35" y="101"/>
                </a:cxn>
                <a:cxn ang="0">
                  <a:pos x="15" y="137"/>
                </a:cxn>
                <a:cxn ang="0">
                  <a:pos x="5" y="172"/>
                </a:cxn>
              </a:cxnLst>
              <a:rect l="0" t="0" r="r" b="b"/>
              <a:pathLst>
                <a:path w="533" h="390">
                  <a:moveTo>
                    <a:pt x="0" y="192"/>
                  </a:moveTo>
                  <a:lnTo>
                    <a:pt x="0" y="172"/>
                  </a:lnTo>
                  <a:lnTo>
                    <a:pt x="0" y="172"/>
                  </a:lnTo>
                  <a:lnTo>
                    <a:pt x="5" y="152"/>
                  </a:lnTo>
                  <a:lnTo>
                    <a:pt x="10" y="137"/>
                  </a:lnTo>
                  <a:lnTo>
                    <a:pt x="10" y="137"/>
                  </a:lnTo>
                  <a:lnTo>
                    <a:pt x="20" y="116"/>
                  </a:lnTo>
                  <a:lnTo>
                    <a:pt x="30" y="101"/>
                  </a:lnTo>
                  <a:lnTo>
                    <a:pt x="45" y="81"/>
                  </a:lnTo>
                  <a:lnTo>
                    <a:pt x="61" y="71"/>
                  </a:lnTo>
                  <a:lnTo>
                    <a:pt x="76" y="55"/>
                  </a:lnTo>
                  <a:lnTo>
                    <a:pt x="76" y="55"/>
                  </a:lnTo>
                  <a:lnTo>
                    <a:pt x="116" y="30"/>
                  </a:lnTo>
                  <a:lnTo>
                    <a:pt x="116" y="30"/>
                  </a:lnTo>
                  <a:lnTo>
                    <a:pt x="162" y="15"/>
                  </a:lnTo>
                  <a:lnTo>
                    <a:pt x="162" y="15"/>
                  </a:lnTo>
                  <a:lnTo>
                    <a:pt x="208" y="0"/>
                  </a:lnTo>
                  <a:lnTo>
                    <a:pt x="238" y="0"/>
                  </a:lnTo>
                  <a:lnTo>
                    <a:pt x="264" y="0"/>
                  </a:lnTo>
                  <a:lnTo>
                    <a:pt x="289" y="0"/>
                  </a:lnTo>
                  <a:lnTo>
                    <a:pt x="319" y="0"/>
                  </a:lnTo>
                  <a:lnTo>
                    <a:pt x="365" y="15"/>
                  </a:lnTo>
                  <a:lnTo>
                    <a:pt x="365" y="15"/>
                  </a:lnTo>
                  <a:lnTo>
                    <a:pt x="411" y="30"/>
                  </a:lnTo>
                  <a:lnTo>
                    <a:pt x="411" y="30"/>
                  </a:lnTo>
                  <a:lnTo>
                    <a:pt x="451" y="55"/>
                  </a:lnTo>
                  <a:lnTo>
                    <a:pt x="451" y="55"/>
                  </a:lnTo>
                  <a:lnTo>
                    <a:pt x="472" y="71"/>
                  </a:lnTo>
                  <a:lnTo>
                    <a:pt x="487" y="81"/>
                  </a:lnTo>
                  <a:lnTo>
                    <a:pt x="497" y="101"/>
                  </a:lnTo>
                  <a:lnTo>
                    <a:pt x="507" y="116"/>
                  </a:lnTo>
                  <a:lnTo>
                    <a:pt x="517" y="137"/>
                  </a:lnTo>
                  <a:lnTo>
                    <a:pt x="517" y="137"/>
                  </a:lnTo>
                  <a:lnTo>
                    <a:pt x="522" y="152"/>
                  </a:lnTo>
                  <a:lnTo>
                    <a:pt x="528" y="172"/>
                  </a:lnTo>
                  <a:lnTo>
                    <a:pt x="528" y="172"/>
                  </a:lnTo>
                  <a:lnTo>
                    <a:pt x="533" y="192"/>
                  </a:lnTo>
                  <a:lnTo>
                    <a:pt x="528" y="213"/>
                  </a:lnTo>
                  <a:lnTo>
                    <a:pt x="528" y="213"/>
                  </a:lnTo>
                  <a:lnTo>
                    <a:pt x="522" y="233"/>
                  </a:lnTo>
                  <a:lnTo>
                    <a:pt x="517" y="253"/>
                  </a:lnTo>
                  <a:lnTo>
                    <a:pt x="507" y="269"/>
                  </a:lnTo>
                  <a:lnTo>
                    <a:pt x="497" y="284"/>
                  </a:lnTo>
                  <a:lnTo>
                    <a:pt x="487" y="304"/>
                  </a:lnTo>
                  <a:lnTo>
                    <a:pt x="472" y="319"/>
                  </a:lnTo>
                  <a:lnTo>
                    <a:pt x="451" y="330"/>
                  </a:lnTo>
                  <a:lnTo>
                    <a:pt x="451" y="330"/>
                  </a:lnTo>
                  <a:lnTo>
                    <a:pt x="411" y="355"/>
                  </a:lnTo>
                  <a:lnTo>
                    <a:pt x="411" y="355"/>
                  </a:lnTo>
                  <a:lnTo>
                    <a:pt x="365" y="375"/>
                  </a:lnTo>
                  <a:lnTo>
                    <a:pt x="365" y="375"/>
                  </a:lnTo>
                  <a:lnTo>
                    <a:pt x="319" y="385"/>
                  </a:lnTo>
                  <a:lnTo>
                    <a:pt x="289" y="385"/>
                  </a:lnTo>
                  <a:lnTo>
                    <a:pt x="264" y="390"/>
                  </a:lnTo>
                  <a:lnTo>
                    <a:pt x="238" y="385"/>
                  </a:lnTo>
                  <a:lnTo>
                    <a:pt x="213" y="385"/>
                  </a:lnTo>
                  <a:lnTo>
                    <a:pt x="162" y="375"/>
                  </a:lnTo>
                  <a:lnTo>
                    <a:pt x="162" y="375"/>
                  </a:lnTo>
                  <a:lnTo>
                    <a:pt x="116" y="355"/>
                  </a:lnTo>
                  <a:lnTo>
                    <a:pt x="116" y="355"/>
                  </a:lnTo>
                  <a:lnTo>
                    <a:pt x="76" y="330"/>
                  </a:lnTo>
                  <a:lnTo>
                    <a:pt x="61" y="319"/>
                  </a:lnTo>
                  <a:lnTo>
                    <a:pt x="45" y="304"/>
                  </a:lnTo>
                  <a:lnTo>
                    <a:pt x="30" y="289"/>
                  </a:lnTo>
                  <a:lnTo>
                    <a:pt x="20" y="269"/>
                  </a:lnTo>
                  <a:lnTo>
                    <a:pt x="10" y="253"/>
                  </a:lnTo>
                  <a:lnTo>
                    <a:pt x="5" y="233"/>
                  </a:lnTo>
                  <a:lnTo>
                    <a:pt x="0" y="213"/>
                  </a:lnTo>
                  <a:lnTo>
                    <a:pt x="0" y="213"/>
                  </a:lnTo>
                  <a:lnTo>
                    <a:pt x="0" y="192"/>
                  </a:lnTo>
                  <a:close/>
                  <a:moveTo>
                    <a:pt x="5" y="213"/>
                  </a:moveTo>
                  <a:lnTo>
                    <a:pt x="5" y="213"/>
                  </a:lnTo>
                  <a:lnTo>
                    <a:pt x="10" y="233"/>
                  </a:lnTo>
                  <a:lnTo>
                    <a:pt x="15" y="248"/>
                  </a:lnTo>
                  <a:lnTo>
                    <a:pt x="25" y="269"/>
                  </a:lnTo>
                  <a:lnTo>
                    <a:pt x="35" y="284"/>
                  </a:lnTo>
                  <a:lnTo>
                    <a:pt x="45" y="299"/>
                  </a:lnTo>
                  <a:lnTo>
                    <a:pt x="61" y="314"/>
                  </a:lnTo>
                  <a:lnTo>
                    <a:pt x="81" y="330"/>
                  </a:lnTo>
                  <a:lnTo>
                    <a:pt x="116" y="350"/>
                  </a:lnTo>
                  <a:lnTo>
                    <a:pt x="116" y="350"/>
                  </a:lnTo>
                  <a:lnTo>
                    <a:pt x="162" y="370"/>
                  </a:lnTo>
                  <a:lnTo>
                    <a:pt x="162" y="370"/>
                  </a:lnTo>
                  <a:lnTo>
                    <a:pt x="213" y="380"/>
                  </a:lnTo>
                  <a:lnTo>
                    <a:pt x="238" y="380"/>
                  </a:lnTo>
                  <a:lnTo>
                    <a:pt x="264" y="385"/>
                  </a:lnTo>
                  <a:lnTo>
                    <a:pt x="289" y="380"/>
                  </a:lnTo>
                  <a:lnTo>
                    <a:pt x="314" y="380"/>
                  </a:lnTo>
                  <a:lnTo>
                    <a:pt x="365" y="370"/>
                  </a:lnTo>
                  <a:lnTo>
                    <a:pt x="365" y="370"/>
                  </a:lnTo>
                  <a:lnTo>
                    <a:pt x="411" y="350"/>
                  </a:lnTo>
                  <a:lnTo>
                    <a:pt x="411" y="350"/>
                  </a:lnTo>
                  <a:lnTo>
                    <a:pt x="451" y="330"/>
                  </a:lnTo>
                  <a:lnTo>
                    <a:pt x="451" y="330"/>
                  </a:lnTo>
                  <a:lnTo>
                    <a:pt x="467" y="314"/>
                  </a:lnTo>
                  <a:lnTo>
                    <a:pt x="482" y="299"/>
                  </a:lnTo>
                  <a:lnTo>
                    <a:pt x="492" y="284"/>
                  </a:lnTo>
                  <a:lnTo>
                    <a:pt x="507" y="269"/>
                  </a:lnTo>
                  <a:lnTo>
                    <a:pt x="512" y="248"/>
                  </a:lnTo>
                  <a:lnTo>
                    <a:pt x="522" y="233"/>
                  </a:lnTo>
                  <a:lnTo>
                    <a:pt x="522" y="213"/>
                  </a:lnTo>
                  <a:lnTo>
                    <a:pt x="522" y="213"/>
                  </a:lnTo>
                  <a:lnTo>
                    <a:pt x="528" y="192"/>
                  </a:lnTo>
                  <a:lnTo>
                    <a:pt x="522" y="172"/>
                  </a:lnTo>
                  <a:lnTo>
                    <a:pt x="522" y="172"/>
                  </a:lnTo>
                  <a:lnTo>
                    <a:pt x="522" y="157"/>
                  </a:lnTo>
                  <a:lnTo>
                    <a:pt x="512" y="137"/>
                  </a:lnTo>
                  <a:lnTo>
                    <a:pt x="512" y="137"/>
                  </a:lnTo>
                  <a:lnTo>
                    <a:pt x="507" y="121"/>
                  </a:lnTo>
                  <a:lnTo>
                    <a:pt x="492" y="101"/>
                  </a:lnTo>
                  <a:lnTo>
                    <a:pt x="482" y="86"/>
                  </a:lnTo>
                  <a:lnTo>
                    <a:pt x="467" y="71"/>
                  </a:lnTo>
                  <a:lnTo>
                    <a:pt x="451" y="61"/>
                  </a:lnTo>
                  <a:lnTo>
                    <a:pt x="451" y="61"/>
                  </a:lnTo>
                  <a:lnTo>
                    <a:pt x="411" y="35"/>
                  </a:lnTo>
                  <a:lnTo>
                    <a:pt x="411" y="35"/>
                  </a:lnTo>
                  <a:lnTo>
                    <a:pt x="365" y="20"/>
                  </a:lnTo>
                  <a:lnTo>
                    <a:pt x="365" y="20"/>
                  </a:lnTo>
                  <a:lnTo>
                    <a:pt x="319" y="5"/>
                  </a:lnTo>
                  <a:lnTo>
                    <a:pt x="289" y="5"/>
                  </a:lnTo>
                  <a:lnTo>
                    <a:pt x="264" y="5"/>
                  </a:lnTo>
                  <a:lnTo>
                    <a:pt x="238" y="5"/>
                  </a:lnTo>
                  <a:lnTo>
                    <a:pt x="213" y="5"/>
                  </a:lnTo>
                  <a:lnTo>
                    <a:pt x="162" y="20"/>
                  </a:lnTo>
                  <a:lnTo>
                    <a:pt x="162" y="20"/>
                  </a:lnTo>
                  <a:lnTo>
                    <a:pt x="116" y="35"/>
                  </a:lnTo>
                  <a:lnTo>
                    <a:pt x="116" y="35"/>
                  </a:lnTo>
                  <a:lnTo>
                    <a:pt x="81" y="61"/>
                  </a:lnTo>
                  <a:lnTo>
                    <a:pt x="81" y="61"/>
                  </a:lnTo>
                  <a:lnTo>
                    <a:pt x="61" y="71"/>
                  </a:lnTo>
                  <a:lnTo>
                    <a:pt x="45" y="86"/>
                  </a:lnTo>
                  <a:lnTo>
                    <a:pt x="35" y="101"/>
                  </a:lnTo>
                  <a:lnTo>
                    <a:pt x="25" y="121"/>
                  </a:lnTo>
                  <a:lnTo>
                    <a:pt x="15" y="137"/>
                  </a:lnTo>
                  <a:lnTo>
                    <a:pt x="15" y="137"/>
                  </a:lnTo>
                  <a:lnTo>
                    <a:pt x="10" y="157"/>
                  </a:lnTo>
                  <a:lnTo>
                    <a:pt x="5" y="172"/>
                  </a:lnTo>
                  <a:lnTo>
                    <a:pt x="5" y="172"/>
                  </a:lnTo>
                  <a:lnTo>
                    <a:pt x="5" y="192"/>
                  </a:lnTo>
                  <a:lnTo>
                    <a:pt x="5" y="213"/>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13" name="Rectangle 65"/>
            <p:cNvSpPr>
              <a:spLocks noChangeArrowheads="1"/>
            </p:cNvSpPr>
            <p:nvPr/>
          </p:nvSpPr>
          <p:spPr bwMode="auto">
            <a:xfrm>
              <a:off x="2829" y="892"/>
              <a:ext cx="228" cy="1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200" b="0" i="0" u="none" strike="noStrike" cap="none" normalizeH="0" baseline="0" smtClean="0">
                  <a:ln>
                    <a:noFill/>
                  </a:ln>
                  <a:solidFill>
                    <a:srgbClr val="FFFFFF"/>
                  </a:solidFill>
                  <a:effectLst/>
                  <a:latin typeface="Calibri" pitchFamily="34" charset="0"/>
                  <a:ea typeface="ＭＳ Ｐゴシック" pitchFamily="50" charset="-128"/>
                </a:rPr>
                <a:t>NPO</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14" name="Freeform 66"/>
            <p:cNvSpPr>
              <a:spLocks/>
            </p:cNvSpPr>
            <p:nvPr/>
          </p:nvSpPr>
          <p:spPr bwMode="auto">
            <a:xfrm>
              <a:off x="3022" y="1029"/>
              <a:ext cx="528" cy="385"/>
            </a:xfrm>
            <a:custGeom>
              <a:avLst/>
              <a:gdLst/>
              <a:ahLst/>
              <a:cxnLst>
                <a:cxn ang="0">
                  <a:pos x="0" y="193"/>
                </a:cxn>
                <a:cxn ang="0">
                  <a:pos x="5" y="152"/>
                </a:cxn>
                <a:cxn ang="0">
                  <a:pos x="20" y="116"/>
                </a:cxn>
                <a:cxn ang="0">
                  <a:pos x="46" y="86"/>
                </a:cxn>
                <a:cxn ang="0">
                  <a:pos x="76" y="55"/>
                </a:cxn>
                <a:cxn ang="0">
                  <a:pos x="117" y="35"/>
                </a:cxn>
                <a:cxn ang="0">
                  <a:pos x="163" y="15"/>
                </a:cxn>
                <a:cxn ang="0">
                  <a:pos x="213" y="5"/>
                </a:cxn>
                <a:cxn ang="0">
                  <a:pos x="264" y="0"/>
                </a:cxn>
                <a:cxn ang="0">
                  <a:pos x="264" y="0"/>
                </a:cxn>
                <a:cxn ang="0">
                  <a:pos x="320" y="5"/>
                </a:cxn>
                <a:cxn ang="0">
                  <a:pos x="366" y="15"/>
                </a:cxn>
                <a:cxn ang="0">
                  <a:pos x="411" y="35"/>
                </a:cxn>
                <a:cxn ang="0">
                  <a:pos x="452" y="55"/>
                </a:cxn>
                <a:cxn ang="0">
                  <a:pos x="482" y="86"/>
                </a:cxn>
                <a:cxn ang="0">
                  <a:pos x="508" y="116"/>
                </a:cxn>
                <a:cxn ang="0">
                  <a:pos x="523" y="152"/>
                </a:cxn>
                <a:cxn ang="0">
                  <a:pos x="528" y="193"/>
                </a:cxn>
                <a:cxn ang="0">
                  <a:pos x="528" y="193"/>
                </a:cxn>
                <a:cxn ang="0">
                  <a:pos x="528" y="193"/>
                </a:cxn>
                <a:cxn ang="0">
                  <a:pos x="523" y="233"/>
                </a:cxn>
                <a:cxn ang="0">
                  <a:pos x="508" y="269"/>
                </a:cxn>
                <a:cxn ang="0">
                  <a:pos x="482" y="299"/>
                </a:cxn>
                <a:cxn ang="0">
                  <a:pos x="452" y="330"/>
                </a:cxn>
                <a:cxn ang="0">
                  <a:pos x="411" y="355"/>
                </a:cxn>
                <a:cxn ang="0">
                  <a:pos x="366" y="370"/>
                </a:cxn>
                <a:cxn ang="0">
                  <a:pos x="320" y="380"/>
                </a:cxn>
                <a:cxn ang="0">
                  <a:pos x="264" y="385"/>
                </a:cxn>
                <a:cxn ang="0">
                  <a:pos x="264" y="385"/>
                </a:cxn>
                <a:cxn ang="0">
                  <a:pos x="264" y="385"/>
                </a:cxn>
                <a:cxn ang="0">
                  <a:pos x="213" y="380"/>
                </a:cxn>
                <a:cxn ang="0">
                  <a:pos x="163" y="370"/>
                </a:cxn>
                <a:cxn ang="0">
                  <a:pos x="117" y="355"/>
                </a:cxn>
                <a:cxn ang="0">
                  <a:pos x="76" y="330"/>
                </a:cxn>
                <a:cxn ang="0">
                  <a:pos x="46" y="299"/>
                </a:cxn>
                <a:cxn ang="0">
                  <a:pos x="20" y="269"/>
                </a:cxn>
                <a:cxn ang="0">
                  <a:pos x="5" y="233"/>
                </a:cxn>
                <a:cxn ang="0">
                  <a:pos x="0" y="193"/>
                </a:cxn>
                <a:cxn ang="0">
                  <a:pos x="0" y="193"/>
                </a:cxn>
                <a:cxn ang="0">
                  <a:pos x="0" y="193"/>
                </a:cxn>
              </a:cxnLst>
              <a:rect l="0" t="0" r="r" b="b"/>
              <a:pathLst>
                <a:path w="528" h="385">
                  <a:moveTo>
                    <a:pt x="0" y="193"/>
                  </a:moveTo>
                  <a:lnTo>
                    <a:pt x="5" y="152"/>
                  </a:lnTo>
                  <a:lnTo>
                    <a:pt x="20" y="116"/>
                  </a:lnTo>
                  <a:lnTo>
                    <a:pt x="46" y="86"/>
                  </a:lnTo>
                  <a:lnTo>
                    <a:pt x="76" y="55"/>
                  </a:lnTo>
                  <a:lnTo>
                    <a:pt x="117" y="35"/>
                  </a:lnTo>
                  <a:lnTo>
                    <a:pt x="163" y="15"/>
                  </a:lnTo>
                  <a:lnTo>
                    <a:pt x="213" y="5"/>
                  </a:lnTo>
                  <a:lnTo>
                    <a:pt x="264" y="0"/>
                  </a:lnTo>
                  <a:lnTo>
                    <a:pt x="264" y="0"/>
                  </a:lnTo>
                  <a:lnTo>
                    <a:pt x="320" y="5"/>
                  </a:lnTo>
                  <a:lnTo>
                    <a:pt x="366" y="15"/>
                  </a:lnTo>
                  <a:lnTo>
                    <a:pt x="411" y="35"/>
                  </a:lnTo>
                  <a:lnTo>
                    <a:pt x="452" y="55"/>
                  </a:lnTo>
                  <a:lnTo>
                    <a:pt x="482" y="86"/>
                  </a:lnTo>
                  <a:lnTo>
                    <a:pt x="508" y="116"/>
                  </a:lnTo>
                  <a:lnTo>
                    <a:pt x="523" y="152"/>
                  </a:lnTo>
                  <a:lnTo>
                    <a:pt x="528" y="193"/>
                  </a:lnTo>
                  <a:lnTo>
                    <a:pt x="528" y="193"/>
                  </a:lnTo>
                  <a:lnTo>
                    <a:pt x="528" y="193"/>
                  </a:lnTo>
                  <a:lnTo>
                    <a:pt x="523" y="233"/>
                  </a:lnTo>
                  <a:lnTo>
                    <a:pt x="508" y="269"/>
                  </a:lnTo>
                  <a:lnTo>
                    <a:pt x="482" y="299"/>
                  </a:lnTo>
                  <a:lnTo>
                    <a:pt x="452" y="330"/>
                  </a:lnTo>
                  <a:lnTo>
                    <a:pt x="411" y="355"/>
                  </a:lnTo>
                  <a:lnTo>
                    <a:pt x="366" y="370"/>
                  </a:lnTo>
                  <a:lnTo>
                    <a:pt x="320" y="380"/>
                  </a:lnTo>
                  <a:lnTo>
                    <a:pt x="264" y="385"/>
                  </a:lnTo>
                  <a:lnTo>
                    <a:pt x="264" y="385"/>
                  </a:lnTo>
                  <a:lnTo>
                    <a:pt x="264" y="385"/>
                  </a:lnTo>
                  <a:lnTo>
                    <a:pt x="213" y="380"/>
                  </a:lnTo>
                  <a:lnTo>
                    <a:pt x="163" y="370"/>
                  </a:lnTo>
                  <a:lnTo>
                    <a:pt x="117" y="355"/>
                  </a:lnTo>
                  <a:lnTo>
                    <a:pt x="76" y="330"/>
                  </a:lnTo>
                  <a:lnTo>
                    <a:pt x="46" y="299"/>
                  </a:lnTo>
                  <a:lnTo>
                    <a:pt x="20" y="269"/>
                  </a:lnTo>
                  <a:lnTo>
                    <a:pt x="5" y="233"/>
                  </a:lnTo>
                  <a:lnTo>
                    <a:pt x="0" y="193"/>
                  </a:lnTo>
                  <a:lnTo>
                    <a:pt x="0" y="193"/>
                  </a:lnTo>
                  <a:lnTo>
                    <a:pt x="0" y="193"/>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15" name="Freeform 67"/>
            <p:cNvSpPr>
              <a:spLocks noEditPoints="1"/>
            </p:cNvSpPr>
            <p:nvPr/>
          </p:nvSpPr>
          <p:spPr bwMode="auto">
            <a:xfrm>
              <a:off x="3022" y="1029"/>
              <a:ext cx="533" cy="390"/>
            </a:xfrm>
            <a:custGeom>
              <a:avLst/>
              <a:gdLst/>
              <a:ahLst/>
              <a:cxnLst>
                <a:cxn ang="0">
                  <a:pos x="0" y="172"/>
                </a:cxn>
                <a:cxn ang="0">
                  <a:pos x="10" y="137"/>
                </a:cxn>
                <a:cxn ang="0">
                  <a:pos x="46" y="81"/>
                </a:cxn>
                <a:cxn ang="0">
                  <a:pos x="76" y="55"/>
                </a:cxn>
                <a:cxn ang="0">
                  <a:pos x="163" y="15"/>
                </a:cxn>
                <a:cxn ang="0">
                  <a:pos x="239" y="0"/>
                </a:cxn>
                <a:cxn ang="0">
                  <a:pos x="320" y="0"/>
                </a:cxn>
                <a:cxn ang="0">
                  <a:pos x="411" y="30"/>
                </a:cxn>
                <a:cxn ang="0">
                  <a:pos x="452" y="55"/>
                </a:cxn>
                <a:cxn ang="0">
                  <a:pos x="498" y="101"/>
                </a:cxn>
                <a:cxn ang="0">
                  <a:pos x="518" y="137"/>
                </a:cxn>
                <a:cxn ang="0">
                  <a:pos x="528" y="172"/>
                </a:cxn>
                <a:cxn ang="0">
                  <a:pos x="528" y="213"/>
                </a:cxn>
                <a:cxn ang="0">
                  <a:pos x="508" y="269"/>
                </a:cxn>
                <a:cxn ang="0">
                  <a:pos x="472" y="319"/>
                </a:cxn>
                <a:cxn ang="0">
                  <a:pos x="411" y="355"/>
                </a:cxn>
                <a:cxn ang="0">
                  <a:pos x="366" y="375"/>
                </a:cxn>
                <a:cxn ang="0">
                  <a:pos x="264" y="390"/>
                </a:cxn>
                <a:cxn ang="0">
                  <a:pos x="163" y="375"/>
                </a:cxn>
                <a:cxn ang="0">
                  <a:pos x="117" y="355"/>
                </a:cxn>
                <a:cxn ang="0">
                  <a:pos x="46" y="304"/>
                </a:cxn>
                <a:cxn ang="0">
                  <a:pos x="10" y="253"/>
                </a:cxn>
                <a:cxn ang="0">
                  <a:pos x="0" y="213"/>
                </a:cxn>
                <a:cxn ang="0">
                  <a:pos x="5" y="213"/>
                </a:cxn>
                <a:cxn ang="0">
                  <a:pos x="26" y="269"/>
                </a:cxn>
                <a:cxn ang="0">
                  <a:pos x="61" y="314"/>
                </a:cxn>
                <a:cxn ang="0">
                  <a:pos x="117" y="350"/>
                </a:cxn>
                <a:cxn ang="0">
                  <a:pos x="213" y="380"/>
                </a:cxn>
                <a:cxn ang="0">
                  <a:pos x="289" y="380"/>
                </a:cxn>
                <a:cxn ang="0">
                  <a:pos x="366" y="370"/>
                </a:cxn>
                <a:cxn ang="0">
                  <a:pos x="452" y="330"/>
                </a:cxn>
                <a:cxn ang="0">
                  <a:pos x="482" y="299"/>
                </a:cxn>
                <a:cxn ang="0">
                  <a:pos x="513" y="248"/>
                </a:cxn>
                <a:cxn ang="0">
                  <a:pos x="523" y="213"/>
                </a:cxn>
                <a:cxn ang="0">
                  <a:pos x="523" y="172"/>
                </a:cxn>
                <a:cxn ang="0">
                  <a:pos x="513" y="137"/>
                </a:cxn>
                <a:cxn ang="0">
                  <a:pos x="482" y="86"/>
                </a:cxn>
                <a:cxn ang="0">
                  <a:pos x="452" y="61"/>
                </a:cxn>
                <a:cxn ang="0">
                  <a:pos x="366" y="20"/>
                </a:cxn>
                <a:cxn ang="0">
                  <a:pos x="289" y="5"/>
                </a:cxn>
                <a:cxn ang="0">
                  <a:pos x="213" y="5"/>
                </a:cxn>
                <a:cxn ang="0">
                  <a:pos x="117" y="35"/>
                </a:cxn>
                <a:cxn ang="0">
                  <a:pos x="81" y="61"/>
                </a:cxn>
                <a:cxn ang="0">
                  <a:pos x="36" y="101"/>
                </a:cxn>
                <a:cxn ang="0">
                  <a:pos x="15" y="137"/>
                </a:cxn>
                <a:cxn ang="0">
                  <a:pos x="5" y="172"/>
                </a:cxn>
              </a:cxnLst>
              <a:rect l="0" t="0" r="r" b="b"/>
              <a:pathLst>
                <a:path w="533" h="390">
                  <a:moveTo>
                    <a:pt x="0" y="193"/>
                  </a:moveTo>
                  <a:lnTo>
                    <a:pt x="0" y="172"/>
                  </a:lnTo>
                  <a:lnTo>
                    <a:pt x="0" y="172"/>
                  </a:lnTo>
                  <a:lnTo>
                    <a:pt x="5" y="152"/>
                  </a:lnTo>
                  <a:lnTo>
                    <a:pt x="10" y="137"/>
                  </a:lnTo>
                  <a:lnTo>
                    <a:pt x="10" y="137"/>
                  </a:lnTo>
                  <a:lnTo>
                    <a:pt x="20" y="116"/>
                  </a:lnTo>
                  <a:lnTo>
                    <a:pt x="31" y="101"/>
                  </a:lnTo>
                  <a:lnTo>
                    <a:pt x="46" y="81"/>
                  </a:lnTo>
                  <a:lnTo>
                    <a:pt x="61" y="71"/>
                  </a:lnTo>
                  <a:lnTo>
                    <a:pt x="76" y="55"/>
                  </a:lnTo>
                  <a:lnTo>
                    <a:pt x="76" y="55"/>
                  </a:lnTo>
                  <a:lnTo>
                    <a:pt x="117" y="30"/>
                  </a:lnTo>
                  <a:lnTo>
                    <a:pt x="117" y="30"/>
                  </a:lnTo>
                  <a:lnTo>
                    <a:pt x="163" y="15"/>
                  </a:lnTo>
                  <a:lnTo>
                    <a:pt x="163" y="15"/>
                  </a:lnTo>
                  <a:lnTo>
                    <a:pt x="208" y="0"/>
                  </a:lnTo>
                  <a:lnTo>
                    <a:pt x="239" y="0"/>
                  </a:lnTo>
                  <a:lnTo>
                    <a:pt x="264" y="0"/>
                  </a:lnTo>
                  <a:lnTo>
                    <a:pt x="289" y="0"/>
                  </a:lnTo>
                  <a:lnTo>
                    <a:pt x="320" y="0"/>
                  </a:lnTo>
                  <a:lnTo>
                    <a:pt x="366" y="15"/>
                  </a:lnTo>
                  <a:lnTo>
                    <a:pt x="366" y="15"/>
                  </a:lnTo>
                  <a:lnTo>
                    <a:pt x="411" y="30"/>
                  </a:lnTo>
                  <a:lnTo>
                    <a:pt x="411" y="30"/>
                  </a:lnTo>
                  <a:lnTo>
                    <a:pt x="452" y="55"/>
                  </a:lnTo>
                  <a:lnTo>
                    <a:pt x="452" y="55"/>
                  </a:lnTo>
                  <a:lnTo>
                    <a:pt x="472" y="71"/>
                  </a:lnTo>
                  <a:lnTo>
                    <a:pt x="487" y="81"/>
                  </a:lnTo>
                  <a:lnTo>
                    <a:pt x="498" y="101"/>
                  </a:lnTo>
                  <a:lnTo>
                    <a:pt x="508" y="116"/>
                  </a:lnTo>
                  <a:lnTo>
                    <a:pt x="518" y="137"/>
                  </a:lnTo>
                  <a:lnTo>
                    <a:pt x="518" y="137"/>
                  </a:lnTo>
                  <a:lnTo>
                    <a:pt x="523" y="152"/>
                  </a:lnTo>
                  <a:lnTo>
                    <a:pt x="528" y="172"/>
                  </a:lnTo>
                  <a:lnTo>
                    <a:pt x="528" y="172"/>
                  </a:lnTo>
                  <a:lnTo>
                    <a:pt x="533" y="193"/>
                  </a:lnTo>
                  <a:lnTo>
                    <a:pt x="528" y="213"/>
                  </a:lnTo>
                  <a:lnTo>
                    <a:pt x="528" y="213"/>
                  </a:lnTo>
                  <a:lnTo>
                    <a:pt x="523" y="233"/>
                  </a:lnTo>
                  <a:lnTo>
                    <a:pt x="518" y="253"/>
                  </a:lnTo>
                  <a:lnTo>
                    <a:pt x="508" y="269"/>
                  </a:lnTo>
                  <a:lnTo>
                    <a:pt x="498" y="284"/>
                  </a:lnTo>
                  <a:lnTo>
                    <a:pt x="487" y="304"/>
                  </a:lnTo>
                  <a:lnTo>
                    <a:pt x="472" y="319"/>
                  </a:lnTo>
                  <a:lnTo>
                    <a:pt x="452" y="330"/>
                  </a:lnTo>
                  <a:lnTo>
                    <a:pt x="452" y="330"/>
                  </a:lnTo>
                  <a:lnTo>
                    <a:pt x="411" y="355"/>
                  </a:lnTo>
                  <a:lnTo>
                    <a:pt x="411" y="355"/>
                  </a:lnTo>
                  <a:lnTo>
                    <a:pt x="366" y="375"/>
                  </a:lnTo>
                  <a:lnTo>
                    <a:pt x="366" y="375"/>
                  </a:lnTo>
                  <a:lnTo>
                    <a:pt x="320" y="385"/>
                  </a:lnTo>
                  <a:lnTo>
                    <a:pt x="289" y="385"/>
                  </a:lnTo>
                  <a:lnTo>
                    <a:pt x="264" y="390"/>
                  </a:lnTo>
                  <a:lnTo>
                    <a:pt x="239" y="385"/>
                  </a:lnTo>
                  <a:lnTo>
                    <a:pt x="213" y="385"/>
                  </a:lnTo>
                  <a:lnTo>
                    <a:pt x="163" y="375"/>
                  </a:lnTo>
                  <a:lnTo>
                    <a:pt x="163" y="375"/>
                  </a:lnTo>
                  <a:lnTo>
                    <a:pt x="117" y="355"/>
                  </a:lnTo>
                  <a:lnTo>
                    <a:pt x="117" y="355"/>
                  </a:lnTo>
                  <a:lnTo>
                    <a:pt x="76" y="330"/>
                  </a:lnTo>
                  <a:lnTo>
                    <a:pt x="61" y="319"/>
                  </a:lnTo>
                  <a:lnTo>
                    <a:pt x="46" y="304"/>
                  </a:lnTo>
                  <a:lnTo>
                    <a:pt x="31" y="289"/>
                  </a:lnTo>
                  <a:lnTo>
                    <a:pt x="20" y="269"/>
                  </a:lnTo>
                  <a:lnTo>
                    <a:pt x="10" y="253"/>
                  </a:lnTo>
                  <a:lnTo>
                    <a:pt x="5" y="233"/>
                  </a:lnTo>
                  <a:lnTo>
                    <a:pt x="0" y="213"/>
                  </a:lnTo>
                  <a:lnTo>
                    <a:pt x="0" y="213"/>
                  </a:lnTo>
                  <a:lnTo>
                    <a:pt x="0" y="193"/>
                  </a:lnTo>
                  <a:close/>
                  <a:moveTo>
                    <a:pt x="5" y="213"/>
                  </a:moveTo>
                  <a:lnTo>
                    <a:pt x="5" y="213"/>
                  </a:lnTo>
                  <a:lnTo>
                    <a:pt x="10" y="233"/>
                  </a:lnTo>
                  <a:lnTo>
                    <a:pt x="15" y="248"/>
                  </a:lnTo>
                  <a:lnTo>
                    <a:pt x="26" y="269"/>
                  </a:lnTo>
                  <a:lnTo>
                    <a:pt x="36" y="284"/>
                  </a:lnTo>
                  <a:lnTo>
                    <a:pt x="46" y="299"/>
                  </a:lnTo>
                  <a:lnTo>
                    <a:pt x="61" y="314"/>
                  </a:lnTo>
                  <a:lnTo>
                    <a:pt x="81" y="330"/>
                  </a:lnTo>
                  <a:lnTo>
                    <a:pt x="117" y="350"/>
                  </a:lnTo>
                  <a:lnTo>
                    <a:pt x="117" y="350"/>
                  </a:lnTo>
                  <a:lnTo>
                    <a:pt x="163" y="370"/>
                  </a:lnTo>
                  <a:lnTo>
                    <a:pt x="163" y="370"/>
                  </a:lnTo>
                  <a:lnTo>
                    <a:pt x="213" y="380"/>
                  </a:lnTo>
                  <a:lnTo>
                    <a:pt x="239" y="380"/>
                  </a:lnTo>
                  <a:lnTo>
                    <a:pt x="264" y="385"/>
                  </a:lnTo>
                  <a:lnTo>
                    <a:pt x="289" y="380"/>
                  </a:lnTo>
                  <a:lnTo>
                    <a:pt x="315" y="380"/>
                  </a:lnTo>
                  <a:lnTo>
                    <a:pt x="366" y="370"/>
                  </a:lnTo>
                  <a:lnTo>
                    <a:pt x="366" y="370"/>
                  </a:lnTo>
                  <a:lnTo>
                    <a:pt x="411" y="350"/>
                  </a:lnTo>
                  <a:lnTo>
                    <a:pt x="411" y="350"/>
                  </a:lnTo>
                  <a:lnTo>
                    <a:pt x="452" y="330"/>
                  </a:lnTo>
                  <a:lnTo>
                    <a:pt x="452" y="330"/>
                  </a:lnTo>
                  <a:lnTo>
                    <a:pt x="467" y="314"/>
                  </a:lnTo>
                  <a:lnTo>
                    <a:pt x="482" y="299"/>
                  </a:lnTo>
                  <a:lnTo>
                    <a:pt x="492" y="284"/>
                  </a:lnTo>
                  <a:lnTo>
                    <a:pt x="508" y="269"/>
                  </a:lnTo>
                  <a:lnTo>
                    <a:pt x="513" y="248"/>
                  </a:lnTo>
                  <a:lnTo>
                    <a:pt x="523" y="233"/>
                  </a:lnTo>
                  <a:lnTo>
                    <a:pt x="523" y="213"/>
                  </a:lnTo>
                  <a:lnTo>
                    <a:pt x="523" y="213"/>
                  </a:lnTo>
                  <a:lnTo>
                    <a:pt x="528" y="193"/>
                  </a:lnTo>
                  <a:lnTo>
                    <a:pt x="523" y="172"/>
                  </a:lnTo>
                  <a:lnTo>
                    <a:pt x="523" y="172"/>
                  </a:lnTo>
                  <a:lnTo>
                    <a:pt x="523" y="157"/>
                  </a:lnTo>
                  <a:lnTo>
                    <a:pt x="513" y="137"/>
                  </a:lnTo>
                  <a:lnTo>
                    <a:pt x="513" y="137"/>
                  </a:lnTo>
                  <a:lnTo>
                    <a:pt x="508" y="121"/>
                  </a:lnTo>
                  <a:lnTo>
                    <a:pt x="492" y="101"/>
                  </a:lnTo>
                  <a:lnTo>
                    <a:pt x="482" y="86"/>
                  </a:lnTo>
                  <a:lnTo>
                    <a:pt x="467" y="71"/>
                  </a:lnTo>
                  <a:lnTo>
                    <a:pt x="452" y="61"/>
                  </a:lnTo>
                  <a:lnTo>
                    <a:pt x="452" y="61"/>
                  </a:lnTo>
                  <a:lnTo>
                    <a:pt x="411" y="35"/>
                  </a:lnTo>
                  <a:lnTo>
                    <a:pt x="411" y="35"/>
                  </a:lnTo>
                  <a:lnTo>
                    <a:pt x="366" y="20"/>
                  </a:lnTo>
                  <a:lnTo>
                    <a:pt x="366" y="20"/>
                  </a:lnTo>
                  <a:lnTo>
                    <a:pt x="320" y="5"/>
                  </a:lnTo>
                  <a:lnTo>
                    <a:pt x="289" y="5"/>
                  </a:lnTo>
                  <a:lnTo>
                    <a:pt x="264" y="5"/>
                  </a:lnTo>
                  <a:lnTo>
                    <a:pt x="239" y="5"/>
                  </a:lnTo>
                  <a:lnTo>
                    <a:pt x="213" y="5"/>
                  </a:lnTo>
                  <a:lnTo>
                    <a:pt x="163" y="20"/>
                  </a:lnTo>
                  <a:lnTo>
                    <a:pt x="163" y="20"/>
                  </a:lnTo>
                  <a:lnTo>
                    <a:pt x="117" y="35"/>
                  </a:lnTo>
                  <a:lnTo>
                    <a:pt x="117" y="35"/>
                  </a:lnTo>
                  <a:lnTo>
                    <a:pt x="81" y="61"/>
                  </a:lnTo>
                  <a:lnTo>
                    <a:pt x="81" y="61"/>
                  </a:lnTo>
                  <a:lnTo>
                    <a:pt x="61" y="71"/>
                  </a:lnTo>
                  <a:lnTo>
                    <a:pt x="46" y="86"/>
                  </a:lnTo>
                  <a:lnTo>
                    <a:pt x="36" y="101"/>
                  </a:lnTo>
                  <a:lnTo>
                    <a:pt x="26" y="121"/>
                  </a:lnTo>
                  <a:lnTo>
                    <a:pt x="15" y="137"/>
                  </a:lnTo>
                  <a:lnTo>
                    <a:pt x="15" y="137"/>
                  </a:lnTo>
                  <a:lnTo>
                    <a:pt x="10" y="157"/>
                  </a:lnTo>
                  <a:lnTo>
                    <a:pt x="5" y="172"/>
                  </a:lnTo>
                  <a:lnTo>
                    <a:pt x="5" y="172"/>
                  </a:lnTo>
                  <a:lnTo>
                    <a:pt x="5" y="193"/>
                  </a:lnTo>
                  <a:lnTo>
                    <a:pt x="5" y="213"/>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16" name="Rectangle 68"/>
            <p:cNvSpPr>
              <a:spLocks noChangeArrowheads="1"/>
            </p:cNvSpPr>
            <p:nvPr/>
          </p:nvSpPr>
          <p:spPr bwMode="auto">
            <a:xfrm>
              <a:off x="3159" y="1125"/>
              <a:ext cx="289"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ボラン</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17" name="Rectangle 69"/>
            <p:cNvSpPr>
              <a:spLocks noChangeArrowheads="1"/>
            </p:cNvSpPr>
            <p:nvPr/>
          </p:nvSpPr>
          <p:spPr bwMode="auto">
            <a:xfrm>
              <a:off x="3169" y="1232"/>
              <a:ext cx="274"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ティア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18" name="Freeform 70"/>
            <p:cNvSpPr>
              <a:spLocks/>
            </p:cNvSpPr>
            <p:nvPr/>
          </p:nvSpPr>
          <p:spPr bwMode="auto">
            <a:xfrm>
              <a:off x="3509" y="841"/>
              <a:ext cx="528" cy="381"/>
            </a:xfrm>
            <a:custGeom>
              <a:avLst/>
              <a:gdLst/>
              <a:ahLst/>
              <a:cxnLst>
                <a:cxn ang="0">
                  <a:pos x="0" y="193"/>
                </a:cxn>
                <a:cxn ang="0">
                  <a:pos x="5" y="152"/>
                </a:cxn>
                <a:cxn ang="0">
                  <a:pos x="21" y="117"/>
                </a:cxn>
                <a:cxn ang="0">
                  <a:pos x="46" y="86"/>
                </a:cxn>
                <a:cxn ang="0">
                  <a:pos x="77" y="56"/>
                </a:cxn>
                <a:cxn ang="0">
                  <a:pos x="117" y="30"/>
                </a:cxn>
                <a:cxn ang="0">
                  <a:pos x="163" y="15"/>
                </a:cxn>
                <a:cxn ang="0">
                  <a:pos x="214" y="5"/>
                </a:cxn>
                <a:cxn ang="0">
                  <a:pos x="264" y="0"/>
                </a:cxn>
                <a:cxn ang="0">
                  <a:pos x="264" y="0"/>
                </a:cxn>
                <a:cxn ang="0">
                  <a:pos x="320" y="5"/>
                </a:cxn>
                <a:cxn ang="0">
                  <a:pos x="366" y="15"/>
                </a:cxn>
                <a:cxn ang="0">
                  <a:pos x="412" y="30"/>
                </a:cxn>
                <a:cxn ang="0">
                  <a:pos x="452" y="56"/>
                </a:cxn>
                <a:cxn ang="0">
                  <a:pos x="483" y="86"/>
                </a:cxn>
                <a:cxn ang="0">
                  <a:pos x="508" y="117"/>
                </a:cxn>
                <a:cxn ang="0">
                  <a:pos x="523" y="152"/>
                </a:cxn>
                <a:cxn ang="0">
                  <a:pos x="528" y="193"/>
                </a:cxn>
                <a:cxn ang="0">
                  <a:pos x="528" y="193"/>
                </a:cxn>
                <a:cxn ang="0">
                  <a:pos x="528" y="193"/>
                </a:cxn>
                <a:cxn ang="0">
                  <a:pos x="523" y="228"/>
                </a:cxn>
                <a:cxn ang="0">
                  <a:pos x="508" y="264"/>
                </a:cxn>
                <a:cxn ang="0">
                  <a:pos x="483" y="299"/>
                </a:cxn>
                <a:cxn ang="0">
                  <a:pos x="452" y="325"/>
                </a:cxn>
                <a:cxn ang="0">
                  <a:pos x="412" y="350"/>
                </a:cxn>
                <a:cxn ang="0">
                  <a:pos x="366" y="365"/>
                </a:cxn>
                <a:cxn ang="0">
                  <a:pos x="320" y="375"/>
                </a:cxn>
                <a:cxn ang="0">
                  <a:pos x="264" y="381"/>
                </a:cxn>
                <a:cxn ang="0">
                  <a:pos x="264" y="381"/>
                </a:cxn>
                <a:cxn ang="0">
                  <a:pos x="264" y="381"/>
                </a:cxn>
                <a:cxn ang="0">
                  <a:pos x="214" y="375"/>
                </a:cxn>
                <a:cxn ang="0">
                  <a:pos x="163" y="365"/>
                </a:cxn>
                <a:cxn ang="0">
                  <a:pos x="117" y="350"/>
                </a:cxn>
                <a:cxn ang="0">
                  <a:pos x="77" y="325"/>
                </a:cxn>
                <a:cxn ang="0">
                  <a:pos x="46" y="299"/>
                </a:cxn>
                <a:cxn ang="0">
                  <a:pos x="21" y="264"/>
                </a:cxn>
                <a:cxn ang="0">
                  <a:pos x="5" y="228"/>
                </a:cxn>
                <a:cxn ang="0">
                  <a:pos x="0" y="193"/>
                </a:cxn>
                <a:cxn ang="0">
                  <a:pos x="0" y="193"/>
                </a:cxn>
                <a:cxn ang="0">
                  <a:pos x="0" y="193"/>
                </a:cxn>
              </a:cxnLst>
              <a:rect l="0" t="0" r="r" b="b"/>
              <a:pathLst>
                <a:path w="528" h="381">
                  <a:moveTo>
                    <a:pt x="0" y="193"/>
                  </a:moveTo>
                  <a:lnTo>
                    <a:pt x="5" y="152"/>
                  </a:lnTo>
                  <a:lnTo>
                    <a:pt x="21" y="117"/>
                  </a:lnTo>
                  <a:lnTo>
                    <a:pt x="46" y="86"/>
                  </a:lnTo>
                  <a:lnTo>
                    <a:pt x="77" y="56"/>
                  </a:lnTo>
                  <a:lnTo>
                    <a:pt x="117" y="30"/>
                  </a:lnTo>
                  <a:lnTo>
                    <a:pt x="163" y="15"/>
                  </a:lnTo>
                  <a:lnTo>
                    <a:pt x="214" y="5"/>
                  </a:lnTo>
                  <a:lnTo>
                    <a:pt x="264" y="0"/>
                  </a:lnTo>
                  <a:lnTo>
                    <a:pt x="264" y="0"/>
                  </a:lnTo>
                  <a:lnTo>
                    <a:pt x="320" y="5"/>
                  </a:lnTo>
                  <a:lnTo>
                    <a:pt x="366" y="15"/>
                  </a:lnTo>
                  <a:lnTo>
                    <a:pt x="412" y="30"/>
                  </a:lnTo>
                  <a:lnTo>
                    <a:pt x="452" y="56"/>
                  </a:lnTo>
                  <a:lnTo>
                    <a:pt x="483" y="86"/>
                  </a:lnTo>
                  <a:lnTo>
                    <a:pt x="508" y="117"/>
                  </a:lnTo>
                  <a:lnTo>
                    <a:pt x="523" y="152"/>
                  </a:lnTo>
                  <a:lnTo>
                    <a:pt x="528" y="193"/>
                  </a:lnTo>
                  <a:lnTo>
                    <a:pt x="528" y="193"/>
                  </a:lnTo>
                  <a:lnTo>
                    <a:pt x="528" y="193"/>
                  </a:lnTo>
                  <a:lnTo>
                    <a:pt x="523" y="228"/>
                  </a:lnTo>
                  <a:lnTo>
                    <a:pt x="508" y="264"/>
                  </a:lnTo>
                  <a:lnTo>
                    <a:pt x="483" y="299"/>
                  </a:lnTo>
                  <a:lnTo>
                    <a:pt x="452" y="325"/>
                  </a:lnTo>
                  <a:lnTo>
                    <a:pt x="412" y="350"/>
                  </a:lnTo>
                  <a:lnTo>
                    <a:pt x="366" y="365"/>
                  </a:lnTo>
                  <a:lnTo>
                    <a:pt x="320" y="375"/>
                  </a:lnTo>
                  <a:lnTo>
                    <a:pt x="264" y="381"/>
                  </a:lnTo>
                  <a:lnTo>
                    <a:pt x="264" y="381"/>
                  </a:lnTo>
                  <a:lnTo>
                    <a:pt x="264" y="381"/>
                  </a:lnTo>
                  <a:lnTo>
                    <a:pt x="214" y="375"/>
                  </a:lnTo>
                  <a:lnTo>
                    <a:pt x="163" y="365"/>
                  </a:lnTo>
                  <a:lnTo>
                    <a:pt x="117" y="350"/>
                  </a:lnTo>
                  <a:lnTo>
                    <a:pt x="77" y="325"/>
                  </a:lnTo>
                  <a:lnTo>
                    <a:pt x="46" y="299"/>
                  </a:lnTo>
                  <a:lnTo>
                    <a:pt x="21" y="264"/>
                  </a:lnTo>
                  <a:lnTo>
                    <a:pt x="5" y="228"/>
                  </a:lnTo>
                  <a:lnTo>
                    <a:pt x="0" y="193"/>
                  </a:lnTo>
                  <a:lnTo>
                    <a:pt x="0" y="193"/>
                  </a:lnTo>
                  <a:lnTo>
                    <a:pt x="0" y="193"/>
                  </a:lnTo>
                  <a:close/>
                </a:path>
              </a:pathLst>
            </a:custGeom>
            <a:solidFill>
              <a:srgbClr val="003399"/>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19" name="Freeform 71"/>
            <p:cNvSpPr>
              <a:spLocks noEditPoints="1"/>
            </p:cNvSpPr>
            <p:nvPr/>
          </p:nvSpPr>
          <p:spPr bwMode="auto">
            <a:xfrm>
              <a:off x="3509" y="841"/>
              <a:ext cx="533" cy="386"/>
            </a:xfrm>
            <a:custGeom>
              <a:avLst/>
              <a:gdLst/>
              <a:ahLst/>
              <a:cxnLst>
                <a:cxn ang="0">
                  <a:pos x="0" y="172"/>
                </a:cxn>
                <a:cxn ang="0">
                  <a:pos x="21" y="117"/>
                </a:cxn>
                <a:cxn ang="0">
                  <a:pos x="61" y="66"/>
                </a:cxn>
                <a:cxn ang="0">
                  <a:pos x="117" y="30"/>
                </a:cxn>
                <a:cxn ang="0">
                  <a:pos x="209" y="0"/>
                </a:cxn>
                <a:cxn ang="0">
                  <a:pos x="290" y="0"/>
                </a:cxn>
                <a:cxn ang="0">
                  <a:pos x="366" y="15"/>
                </a:cxn>
                <a:cxn ang="0">
                  <a:pos x="452" y="56"/>
                </a:cxn>
                <a:cxn ang="0">
                  <a:pos x="498" y="96"/>
                </a:cxn>
                <a:cxn ang="0">
                  <a:pos x="523" y="152"/>
                </a:cxn>
                <a:cxn ang="0">
                  <a:pos x="533" y="193"/>
                </a:cxn>
                <a:cxn ang="0">
                  <a:pos x="523" y="228"/>
                </a:cxn>
                <a:cxn ang="0">
                  <a:pos x="498" y="284"/>
                </a:cxn>
                <a:cxn ang="0">
                  <a:pos x="452" y="330"/>
                </a:cxn>
                <a:cxn ang="0">
                  <a:pos x="412" y="350"/>
                </a:cxn>
                <a:cxn ang="0">
                  <a:pos x="320" y="381"/>
                </a:cxn>
                <a:cxn ang="0">
                  <a:pos x="239" y="381"/>
                </a:cxn>
                <a:cxn ang="0">
                  <a:pos x="163" y="370"/>
                </a:cxn>
                <a:cxn ang="0">
                  <a:pos x="77" y="330"/>
                </a:cxn>
                <a:cxn ang="0">
                  <a:pos x="31" y="284"/>
                </a:cxn>
                <a:cxn ang="0">
                  <a:pos x="5" y="228"/>
                </a:cxn>
                <a:cxn ang="0">
                  <a:pos x="0" y="193"/>
                </a:cxn>
                <a:cxn ang="0">
                  <a:pos x="11" y="228"/>
                </a:cxn>
                <a:cxn ang="0">
                  <a:pos x="36" y="279"/>
                </a:cxn>
                <a:cxn ang="0">
                  <a:pos x="82" y="325"/>
                </a:cxn>
                <a:cxn ang="0">
                  <a:pos x="163" y="365"/>
                </a:cxn>
                <a:cxn ang="0">
                  <a:pos x="239" y="375"/>
                </a:cxn>
                <a:cxn ang="0">
                  <a:pos x="315" y="375"/>
                </a:cxn>
                <a:cxn ang="0">
                  <a:pos x="412" y="345"/>
                </a:cxn>
                <a:cxn ang="0">
                  <a:pos x="452" y="325"/>
                </a:cxn>
                <a:cxn ang="0">
                  <a:pos x="493" y="279"/>
                </a:cxn>
                <a:cxn ang="0">
                  <a:pos x="523" y="228"/>
                </a:cxn>
                <a:cxn ang="0">
                  <a:pos x="528" y="193"/>
                </a:cxn>
                <a:cxn ang="0">
                  <a:pos x="523" y="152"/>
                </a:cxn>
                <a:cxn ang="0">
                  <a:pos x="493" y="101"/>
                </a:cxn>
                <a:cxn ang="0">
                  <a:pos x="452" y="56"/>
                </a:cxn>
                <a:cxn ang="0">
                  <a:pos x="366" y="15"/>
                </a:cxn>
                <a:cxn ang="0">
                  <a:pos x="290" y="5"/>
                </a:cxn>
                <a:cxn ang="0">
                  <a:pos x="214" y="5"/>
                </a:cxn>
                <a:cxn ang="0">
                  <a:pos x="117" y="35"/>
                </a:cxn>
                <a:cxn ang="0">
                  <a:pos x="61" y="71"/>
                </a:cxn>
                <a:cxn ang="0">
                  <a:pos x="26" y="117"/>
                </a:cxn>
                <a:cxn ang="0">
                  <a:pos x="5" y="172"/>
                </a:cxn>
                <a:cxn ang="0">
                  <a:pos x="5" y="208"/>
                </a:cxn>
              </a:cxnLst>
              <a:rect l="0" t="0" r="r" b="b"/>
              <a:pathLst>
                <a:path w="533" h="386">
                  <a:moveTo>
                    <a:pt x="0" y="193"/>
                  </a:moveTo>
                  <a:lnTo>
                    <a:pt x="0" y="172"/>
                  </a:lnTo>
                  <a:lnTo>
                    <a:pt x="0" y="172"/>
                  </a:lnTo>
                  <a:lnTo>
                    <a:pt x="5" y="152"/>
                  </a:lnTo>
                  <a:lnTo>
                    <a:pt x="11" y="132"/>
                  </a:lnTo>
                  <a:lnTo>
                    <a:pt x="21" y="117"/>
                  </a:lnTo>
                  <a:lnTo>
                    <a:pt x="31" y="96"/>
                  </a:lnTo>
                  <a:lnTo>
                    <a:pt x="46" y="81"/>
                  </a:lnTo>
                  <a:lnTo>
                    <a:pt x="61" y="66"/>
                  </a:lnTo>
                  <a:lnTo>
                    <a:pt x="77" y="56"/>
                  </a:lnTo>
                  <a:lnTo>
                    <a:pt x="117" y="30"/>
                  </a:lnTo>
                  <a:lnTo>
                    <a:pt x="117" y="30"/>
                  </a:lnTo>
                  <a:lnTo>
                    <a:pt x="163" y="15"/>
                  </a:lnTo>
                  <a:lnTo>
                    <a:pt x="163" y="15"/>
                  </a:lnTo>
                  <a:lnTo>
                    <a:pt x="209" y="0"/>
                  </a:lnTo>
                  <a:lnTo>
                    <a:pt x="239" y="0"/>
                  </a:lnTo>
                  <a:lnTo>
                    <a:pt x="264" y="0"/>
                  </a:lnTo>
                  <a:lnTo>
                    <a:pt x="290" y="0"/>
                  </a:lnTo>
                  <a:lnTo>
                    <a:pt x="320" y="0"/>
                  </a:lnTo>
                  <a:lnTo>
                    <a:pt x="366" y="15"/>
                  </a:lnTo>
                  <a:lnTo>
                    <a:pt x="366" y="15"/>
                  </a:lnTo>
                  <a:lnTo>
                    <a:pt x="412" y="30"/>
                  </a:lnTo>
                  <a:lnTo>
                    <a:pt x="412" y="30"/>
                  </a:lnTo>
                  <a:lnTo>
                    <a:pt x="452" y="56"/>
                  </a:lnTo>
                  <a:lnTo>
                    <a:pt x="467" y="66"/>
                  </a:lnTo>
                  <a:lnTo>
                    <a:pt x="488" y="81"/>
                  </a:lnTo>
                  <a:lnTo>
                    <a:pt x="498" y="96"/>
                  </a:lnTo>
                  <a:lnTo>
                    <a:pt x="508" y="117"/>
                  </a:lnTo>
                  <a:lnTo>
                    <a:pt x="518" y="132"/>
                  </a:lnTo>
                  <a:lnTo>
                    <a:pt x="523" y="152"/>
                  </a:lnTo>
                  <a:lnTo>
                    <a:pt x="528" y="172"/>
                  </a:lnTo>
                  <a:lnTo>
                    <a:pt x="528" y="172"/>
                  </a:lnTo>
                  <a:lnTo>
                    <a:pt x="533" y="193"/>
                  </a:lnTo>
                  <a:lnTo>
                    <a:pt x="528" y="208"/>
                  </a:lnTo>
                  <a:lnTo>
                    <a:pt x="528" y="208"/>
                  </a:lnTo>
                  <a:lnTo>
                    <a:pt x="523" y="228"/>
                  </a:lnTo>
                  <a:lnTo>
                    <a:pt x="518" y="249"/>
                  </a:lnTo>
                  <a:lnTo>
                    <a:pt x="508" y="264"/>
                  </a:lnTo>
                  <a:lnTo>
                    <a:pt x="498" y="284"/>
                  </a:lnTo>
                  <a:lnTo>
                    <a:pt x="488" y="299"/>
                  </a:lnTo>
                  <a:lnTo>
                    <a:pt x="472" y="315"/>
                  </a:lnTo>
                  <a:lnTo>
                    <a:pt x="452" y="330"/>
                  </a:lnTo>
                  <a:lnTo>
                    <a:pt x="452" y="330"/>
                  </a:lnTo>
                  <a:lnTo>
                    <a:pt x="412" y="350"/>
                  </a:lnTo>
                  <a:lnTo>
                    <a:pt x="412" y="350"/>
                  </a:lnTo>
                  <a:lnTo>
                    <a:pt x="366" y="370"/>
                  </a:lnTo>
                  <a:lnTo>
                    <a:pt x="366" y="370"/>
                  </a:lnTo>
                  <a:lnTo>
                    <a:pt x="320" y="381"/>
                  </a:lnTo>
                  <a:lnTo>
                    <a:pt x="290" y="381"/>
                  </a:lnTo>
                  <a:lnTo>
                    <a:pt x="264" y="386"/>
                  </a:lnTo>
                  <a:lnTo>
                    <a:pt x="239" y="381"/>
                  </a:lnTo>
                  <a:lnTo>
                    <a:pt x="214" y="381"/>
                  </a:lnTo>
                  <a:lnTo>
                    <a:pt x="163" y="370"/>
                  </a:lnTo>
                  <a:lnTo>
                    <a:pt x="163" y="370"/>
                  </a:lnTo>
                  <a:lnTo>
                    <a:pt x="117" y="350"/>
                  </a:lnTo>
                  <a:lnTo>
                    <a:pt x="117" y="350"/>
                  </a:lnTo>
                  <a:lnTo>
                    <a:pt x="77" y="330"/>
                  </a:lnTo>
                  <a:lnTo>
                    <a:pt x="61" y="315"/>
                  </a:lnTo>
                  <a:lnTo>
                    <a:pt x="46" y="299"/>
                  </a:lnTo>
                  <a:lnTo>
                    <a:pt x="31" y="284"/>
                  </a:lnTo>
                  <a:lnTo>
                    <a:pt x="21" y="264"/>
                  </a:lnTo>
                  <a:lnTo>
                    <a:pt x="11" y="249"/>
                  </a:lnTo>
                  <a:lnTo>
                    <a:pt x="5" y="228"/>
                  </a:lnTo>
                  <a:lnTo>
                    <a:pt x="0" y="208"/>
                  </a:lnTo>
                  <a:lnTo>
                    <a:pt x="0" y="208"/>
                  </a:lnTo>
                  <a:lnTo>
                    <a:pt x="0" y="193"/>
                  </a:lnTo>
                  <a:close/>
                  <a:moveTo>
                    <a:pt x="5" y="208"/>
                  </a:moveTo>
                  <a:lnTo>
                    <a:pt x="5" y="208"/>
                  </a:lnTo>
                  <a:lnTo>
                    <a:pt x="11" y="228"/>
                  </a:lnTo>
                  <a:lnTo>
                    <a:pt x="16" y="249"/>
                  </a:lnTo>
                  <a:lnTo>
                    <a:pt x="26" y="264"/>
                  </a:lnTo>
                  <a:lnTo>
                    <a:pt x="36" y="279"/>
                  </a:lnTo>
                  <a:lnTo>
                    <a:pt x="46" y="294"/>
                  </a:lnTo>
                  <a:lnTo>
                    <a:pt x="61" y="309"/>
                  </a:lnTo>
                  <a:lnTo>
                    <a:pt x="82" y="325"/>
                  </a:lnTo>
                  <a:lnTo>
                    <a:pt x="117" y="345"/>
                  </a:lnTo>
                  <a:lnTo>
                    <a:pt x="117" y="345"/>
                  </a:lnTo>
                  <a:lnTo>
                    <a:pt x="163" y="365"/>
                  </a:lnTo>
                  <a:lnTo>
                    <a:pt x="163" y="365"/>
                  </a:lnTo>
                  <a:lnTo>
                    <a:pt x="214" y="375"/>
                  </a:lnTo>
                  <a:lnTo>
                    <a:pt x="239" y="375"/>
                  </a:lnTo>
                  <a:lnTo>
                    <a:pt x="264" y="381"/>
                  </a:lnTo>
                  <a:lnTo>
                    <a:pt x="290" y="375"/>
                  </a:lnTo>
                  <a:lnTo>
                    <a:pt x="315" y="375"/>
                  </a:lnTo>
                  <a:lnTo>
                    <a:pt x="366" y="365"/>
                  </a:lnTo>
                  <a:lnTo>
                    <a:pt x="366" y="365"/>
                  </a:lnTo>
                  <a:lnTo>
                    <a:pt x="412" y="345"/>
                  </a:lnTo>
                  <a:lnTo>
                    <a:pt x="412" y="345"/>
                  </a:lnTo>
                  <a:lnTo>
                    <a:pt x="452" y="325"/>
                  </a:lnTo>
                  <a:lnTo>
                    <a:pt x="452" y="325"/>
                  </a:lnTo>
                  <a:lnTo>
                    <a:pt x="467" y="309"/>
                  </a:lnTo>
                  <a:lnTo>
                    <a:pt x="483" y="294"/>
                  </a:lnTo>
                  <a:lnTo>
                    <a:pt x="493" y="279"/>
                  </a:lnTo>
                  <a:lnTo>
                    <a:pt x="508" y="264"/>
                  </a:lnTo>
                  <a:lnTo>
                    <a:pt x="513" y="249"/>
                  </a:lnTo>
                  <a:lnTo>
                    <a:pt x="523" y="228"/>
                  </a:lnTo>
                  <a:lnTo>
                    <a:pt x="523" y="208"/>
                  </a:lnTo>
                  <a:lnTo>
                    <a:pt x="523" y="208"/>
                  </a:lnTo>
                  <a:lnTo>
                    <a:pt x="528" y="193"/>
                  </a:lnTo>
                  <a:lnTo>
                    <a:pt x="523" y="172"/>
                  </a:lnTo>
                  <a:lnTo>
                    <a:pt x="523" y="172"/>
                  </a:lnTo>
                  <a:lnTo>
                    <a:pt x="523" y="152"/>
                  </a:lnTo>
                  <a:lnTo>
                    <a:pt x="513" y="137"/>
                  </a:lnTo>
                  <a:lnTo>
                    <a:pt x="508" y="117"/>
                  </a:lnTo>
                  <a:lnTo>
                    <a:pt x="493" y="101"/>
                  </a:lnTo>
                  <a:lnTo>
                    <a:pt x="483" y="86"/>
                  </a:lnTo>
                  <a:lnTo>
                    <a:pt x="467" y="71"/>
                  </a:lnTo>
                  <a:lnTo>
                    <a:pt x="452" y="56"/>
                  </a:lnTo>
                  <a:lnTo>
                    <a:pt x="412" y="35"/>
                  </a:lnTo>
                  <a:lnTo>
                    <a:pt x="412" y="35"/>
                  </a:lnTo>
                  <a:lnTo>
                    <a:pt x="366" y="15"/>
                  </a:lnTo>
                  <a:lnTo>
                    <a:pt x="366" y="15"/>
                  </a:lnTo>
                  <a:lnTo>
                    <a:pt x="320" y="5"/>
                  </a:lnTo>
                  <a:lnTo>
                    <a:pt x="290" y="5"/>
                  </a:lnTo>
                  <a:lnTo>
                    <a:pt x="264" y="5"/>
                  </a:lnTo>
                  <a:lnTo>
                    <a:pt x="239" y="5"/>
                  </a:lnTo>
                  <a:lnTo>
                    <a:pt x="214" y="5"/>
                  </a:lnTo>
                  <a:lnTo>
                    <a:pt x="163" y="15"/>
                  </a:lnTo>
                  <a:lnTo>
                    <a:pt x="163" y="15"/>
                  </a:lnTo>
                  <a:lnTo>
                    <a:pt x="117" y="35"/>
                  </a:lnTo>
                  <a:lnTo>
                    <a:pt x="117" y="35"/>
                  </a:lnTo>
                  <a:lnTo>
                    <a:pt x="82" y="56"/>
                  </a:lnTo>
                  <a:lnTo>
                    <a:pt x="61" y="71"/>
                  </a:lnTo>
                  <a:lnTo>
                    <a:pt x="46" y="86"/>
                  </a:lnTo>
                  <a:lnTo>
                    <a:pt x="36" y="101"/>
                  </a:lnTo>
                  <a:lnTo>
                    <a:pt x="26" y="117"/>
                  </a:lnTo>
                  <a:lnTo>
                    <a:pt x="16" y="137"/>
                  </a:lnTo>
                  <a:lnTo>
                    <a:pt x="11" y="152"/>
                  </a:lnTo>
                  <a:lnTo>
                    <a:pt x="5" y="172"/>
                  </a:lnTo>
                  <a:lnTo>
                    <a:pt x="5" y="172"/>
                  </a:lnTo>
                  <a:lnTo>
                    <a:pt x="5" y="193"/>
                  </a:lnTo>
                  <a:lnTo>
                    <a:pt x="5" y="208"/>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20" name="Rectangle 72"/>
            <p:cNvSpPr>
              <a:spLocks noChangeArrowheads="1"/>
            </p:cNvSpPr>
            <p:nvPr/>
          </p:nvSpPr>
          <p:spPr bwMode="auto">
            <a:xfrm>
              <a:off x="3677" y="932"/>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報道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21" name="Rectangle 73"/>
            <p:cNvSpPr>
              <a:spLocks noChangeArrowheads="1"/>
            </p:cNvSpPr>
            <p:nvPr/>
          </p:nvSpPr>
          <p:spPr bwMode="auto">
            <a:xfrm>
              <a:off x="3677" y="1039"/>
              <a:ext cx="233"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機関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22" name="Freeform 74"/>
            <p:cNvSpPr>
              <a:spLocks noEditPoints="1"/>
            </p:cNvSpPr>
            <p:nvPr/>
          </p:nvSpPr>
          <p:spPr bwMode="auto">
            <a:xfrm>
              <a:off x="2337" y="1222"/>
              <a:ext cx="888" cy="461"/>
            </a:xfrm>
            <a:custGeom>
              <a:avLst/>
              <a:gdLst/>
              <a:ahLst/>
              <a:cxnLst>
                <a:cxn ang="0">
                  <a:pos x="665" y="0"/>
                </a:cxn>
                <a:cxn ang="0">
                  <a:pos x="665" y="10"/>
                </a:cxn>
                <a:cxn ang="0">
                  <a:pos x="218" y="10"/>
                </a:cxn>
                <a:cxn ang="0">
                  <a:pos x="218" y="0"/>
                </a:cxn>
                <a:cxn ang="0">
                  <a:pos x="665" y="0"/>
                </a:cxn>
                <a:cxn ang="0">
                  <a:pos x="665" y="25"/>
                </a:cxn>
                <a:cxn ang="0">
                  <a:pos x="665" y="55"/>
                </a:cxn>
                <a:cxn ang="0">
                  <a:pos x="218" y="55"/>
                </a:cxn>
                <a:cxn ang="0">
                  <a:pos x="218" y="25"/>
                </a:cxn>
                <a:cxn ang="0">
                  <a:pos x="665" y="25"/>
                </a:cxn>
                <a:cxn ang="0">
                  <a:pos x="665" y="71"/>
                </a:cxn>
                <a:cxn ang="0">
                  <a:pos x="665" y="228"/>
                </a:cxn>
                <a:cxn ang="0">
                  <a:pos x="888" y="228"/>
                </a:cxn>
                <a:cxn ang="0">
                  <a:pos x="441" y="461"/>
                </a:cxn>
                <a:cxn ang="0">
                  <a:pos x="0" y="228"/>
                </a:cxn>
                <a:cxn ang="0">
                  <a:pos x="218" y="228"/>
                </a:cxn>
                <a:cxn ang="0">
                  <a:pos x="218" y="71"/>
                </a:cxn>
                <a:cxn ang="0">
                  <a:pos x="665" y="71"/>
                </a:cxn>
              </a:cxnLst>
              <a:rect l="0" t="0" r="r" b="b"/>
              <a:pathLst>
                <a:path w="888" h="461">
                  <a:moveTo>
                    <a:pt x="665" y="0"/>
                  </a:moveTo>
                  <a:lnTo>
                    <a:pt x="665" y="10"/>
                  </a:lnTo>
                  <a:lnTo>
                    <a:pt x="218" y="10"/>
                  </a:lnTo>
                  <a:lnTo>
                    <a:pt x="218" y="0"/>
                  </a:lnTo>
                  <a:lnTo>
                    <a:pt x="665" y="0"/>
                  </a:lnTo>
                  <a:close/>
                  <a:moveTo>
                    <a:pt x="665" y="25"/>
                  </a:moveTo>
                  <a:lnTo>
                    <a:pt x="665" y="55"/>
                  </a:lnTo>
                  <a:lnTo>
                    <a:pt x="218" y="55"/>
                  </a:lnTo>
                  <a:lnTo>
                    <a:pt x="218" y="25"/>
                  </a:lnTo>
                  <a:lnTo>
                    <a:pt x="665" y="25"/>
                  </a:lnTo>
                  <a:close/>
                  <a:moveTo>
                    <a:pt x="665" y="71"/>
                  </a:moveTo>
                  <a:lnTo>
                    <a:pt x="665" y="228"/>
                  </a:lnTo>
                  <a:lnTo>
                    <a:pt x="888" y="228"/>
                  </a:lnTo>
                  <a:lnTo>
                    <a:pt x="441" y="461"/>
                  </a:lnTo>
                  <a:lnTo>
                    <a:pt x="0" y="228"/>
                  </a:lnTo>
                  <a:lnTo>
                    <a:pt x="218" y="228"/>
                  </a:lnTo>
                  <a:lnTo>
                    <a:pt x="218" y="71"/>
                  </a:lnTo>
                  <a:lnTo>
                    <a:pt x="665" y="71"/>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23" name="Rectangle 75"/>
            <p:cNvSpPr>
              <a:spLocks noChangeArrowheads="1"/>
            </p:cNvSpPr>
            <p:nvPr/>
          </p:nvSpPr>
          <p:spPr bwMode="auto">
            <a:xfrm>
              <a:off x="2545" y="1450"/>
              <a:ext cx="47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FFFFFF"/>
                  </a:solidFill>
                  <a:effectLst/>
                  <a:latin typeface="ＭＳ Ｐゴシック" pitchFamily="50" charset="-128"/>
                  <a:ea typeface="ＭＳ Ｐゴシック" pitchFamily="50" charset="-128"/>
                </a:rPr>
                <a:t>収集・整理</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24" name="Freeform 76"/>
            <p:cNvSpPr>
              <a:spLocks/>
            </p:cNvSpPr>
            <p:nvPr/>
          </p:nvSpPr>
          <p:spPr bwMode="auto">
            <a:xfrm>
              <a:off x="2398" y="3249"/>
              <a:ext cx="2101" cy="515"/>
            </a:xfrm>
            <a:custGeom>
              <a:avLst/>
              <a:gdLst/>
              <a:ahLst/>
              <a:cxnLst>
                <a:cxn ang="0">
                  <a:pos x="0" y="107"/>
                </a:cxn>
                <a:cxn ang="0">
                  <a:pos x="10" y="66"/>
                </a:cxn>
                <a:cxn ang="0">
                  <a:pos x="30" y="30"/>
                </a:cxn>
                <a:cxn ang="0">
                  <a:pos x="66" y="10"/>
                </a:cxn>
                <a:cxn ang="0">
                  <a:pos x="106" y="0"/>
                </a:cxn>
                <a:cxn ang="0">
                  <a:pos x="106" y="0"/>
                </a:cxn>
                <a:cxn ang="0">
                  <a:pos x="106" y="0"/>
                </a:cxn>
                <a:cxn ang="0">
                  <a:pos x="1995" y="0"/>
                </a:cxn>
                <a:cxn ang="0">
                  <a:pos x="1995" y="0"/>
                </a:cxn>
                <a:cxn ang="0">
                  <a:pos x="2035" y="10"/>
                </a:cxn>
                <a:cxn ang="0">
                  <a:pos x="2071" y="30"/>
                </a:cxn>
                <a:cxn ang="0">
                  <a:pos x="2091" y="66"/>
                </a:cxn>
                <a:cxn ang="0">
                  <a:pos x="2101" y="107"/>
                </a:cxn>
                <a:cxn ang="0">
                  <a:pos x="2101" y="107"/>
                </a:cxn>
                <a:cxn ang="0">
                  <a:pos x="2101" y="107"/>
                </a:cxn>
                <a:cxn ang="0">
                  <a:pos x="2101" y="533"/>
                </a:cxn>
                <a:cxn ang="0">
                  <a:pos x="2101" y="533"/>
                </a:cxn>
                <a:cxn ang="0">
                  <a:pos x="2091" y="573"/>
                </a:cxn>
                <a:cxn ang="0">
                  <a:pos x="2071" y="609"/>
                </a:cxn>
                <a:cxn ang="0">
                  <a:pos x="2035" y="629"/>
                </a:cxn>
                <a:cxn ang="0">
                  <a:pos x="1995" y="639"/>
                </a:cxn>
                <a:cxn ang="0">
                  <a:pos x="1995" y="639"/>
                </a:cxn>
                <a:cxn ang="0">
                  <a:pos x="1995" y="639"/>
                </a:cxn>
                <a:cxn ang="0">
                  <a:pos x="106" y="639"/>
                </a:cxn>
                <a:cxn ang="0">
                  <a:pos x="106" y="639"/>
                </a:cxn>
                <a:cxn ang="0">
                  <a:pos x="66" y="629"/>
                </a:cxn>
                <a:cxn ang="0">
                  <a:pos x="30" y="609"/>
                </a:cxn>
                <a:cxn ang="0">
                  <a:pos x="10" y="573"/>
                </a:cxn>
                <a:cxn ang="0">
                  <a:pos x="0" y="533"/>
                </a:cxn>
                <a:cxn ang="0">
                  <a:pos x="0" y="533"/>
                </a:cxn>
                <a:cxn ang="0">
                  <a:pos x="0" y="107"/>
                </a:cxn>
              </a:cxnLst>
              <a:rect l="0" t="0" r="r" b="b"/>
              <a:pathLst>
                <a:path w="2101" h="639">
                  <a:moveTo>
                    <a:pt x="0" y="107"/>
                  </a:moveTo>
                  <a:lnTo>
                    <a:pt x="10" y="66"/>
                  </a:lnTo>
                  <a:lnTo>
                    <a:pt x="30" y="30"/>
                  </a:lnTo>
                  <a:lnTo>
                    <a:pt x="66" y="10"/>
                  </a:lnTo>
                  <a:lnTo>
                    <a:pt x="106" y="0"/>
                  </a:lnTo>
                  <a:lnTo>
                    <a:pt x="106" y="0"/>
                  </a:lnTo>
                  <a:lnTo>
                    <a:pt x="106" y="0"/>
                  </a:lnTo>
                  <a:lnTo>
                    <a:pt x="1995" y="0"/>
                  </a:lnTo>
                  <a:lnTo>
                    <a:pt x="1995" y="0"/>
                  </a:lnTo>
                  <a:lnTo>
                    <a:pt x="2035" y="10"/>
                  </a:lnTo>
                  <a:lnTo>
                    <a:pt x="2071" y="30"/>
                  </a:lnTo>
                  <a:lnTo>
                    <a:pt x="2091" y="66"/>
                  </a:lnTo>
                  <a:lnTo>
                    <a:pt x="2101" y="107"/>
                  </a:lnTo>
                  <a:lnTo>
                    <a:pt x="2101" y="107"/>
                  </a:lnTo>
                  <a:lnTo>
                    <a:pt x="2101" y="107"/>
                  </a:lnTo>
                  <a:lnTo>
                    <a:pt x="2101" y="533"/>
                  </a:lnTo>
                  <a:lnTo>
                    <a:pt x="2101" y="533"/>
                  </a:lnTo>
                  <a:lnTo>
                    <a:pt x="2091" y="573"/>
                  </a:lnTo>
                  <a:lnTo>
                    <a:pt x="2071" y="609"/>
                  </a:lnTo>
                  <a:lnTo>
                    <a:pt x="2035" y="629"/>
                  </a:lnTo>
                  <a:lnTo>
                    <a:pt x="1995" y="639"/>
                  </a:lnTo>
                  <a:lnTo>
                    <a:pt x="1995" y="639"/>
                  </a:lnTo>
                  <a:lnTo>
                    <a:pt x="1995" y="639"/>
                  </a:lnTo>
                  <a:lnTo>
                    <a:pt x="106" y="639"/>
                  </a:lnTo>
                  <a:lnTo>
                    <a:pt x="106" y="639"/>
                  </a:lnTo>
                  <a:lnTo>
                    <a:pt x="66" y="629"/>
                  </a:lnTo>
                  <a:lnTo>
                    <a:pt x="30" y="609"/>
                  </a:lnTo>
                  <a:lnTo>
                    <a:pt x="10" y="573"/>
                  </a:lnTo>
                  <a:lnTo>
                    <a:pt x="0" y="533"/>
                  </a:lnTo>
                  <a:lnTo>
                    <a:pt x="0" y="533"/>
                  </a:lnTo>
                  <a:lnTo>
                    <a:pt x="0" y="107"/>
                  </a:lnTo>
                  <a:close/>
                </a:path>
              </a:pathLst>
            </a:custGeom>
            <a:solidFill>
              <a:srgbClr val="E6B9B8"/>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25" name="Freeform 77"/>
            <p:cNvSpPr>
              <a:spLocks noEditPoints="1"/>
            </p:cNvSpPr>
            <p:nvPr/>
          </p:nvSpPr>
          <p:spPr bwMode="auto">
            <a:xfrm>
              <a:off x="2393" y="3249"/>
              <a:ext cx="2116" cy="526"/>
            </a:xfrm>
            <a:custGeom>
              <a:avLst/>
              <a:gdLst/>
              <a:ahLst/>
              <a:cxnLst>
                <a:cxn ang="0">
                  <a:pos x="0" y="86"/>
                </a:cxn>
                <a:cxn ang="0">
                  <a:pos x="15" y="51"/>
                </a:cxn>
                <a:cxn ang="0">
                  <a:pos x="30" y="30"/>
                </a:cxn>
                <a:cxn ang="0">
                  <a:pos x="66" y="5"/>
                </a:cxn>
                <a:cxn ang="0">
                  <a:pos x="91" y="0"/>
                </a:cxn>
                <a:cxn ang="0">
                  <a:pos x="2020" y="0"/>
                </a:cxn>
                <a:cxn ang="0">
                  <a:pos x="2045" y="5"/>
                </a:cxn>
                <a:cxn ang="0">
                  <a:pos x="2081" y="30"/>
                </a:cxn>
                <a:cxn ang="0">
                  <a:pos x="2096" y="51"/>
                </a:cxn>
                <a:cxn ang="0">
                  <a:pos x="2111" y="86"/>
                </a:cxn>
                <a:cxn ang="0">
                  <a:pos x="2116" y="538"/>
                </a:cxn>
                <a:cxn ang="0">
                  <a:pos x="2106" y="584"/>
                </a:cxn>
                <a:cxn ang="0">
                  <a:pos x="2096" y="604"/>
                </a:cxn>
                <a:cxn ang="0">
                  <a:pos x="2066" y="634"/>
                </a:cxn>
                <a:cxn ang="0">
                  <a:pos x="2045" y="644"/>
                </a:cxn>
                <a:cxn ang="0">
                  <a:pos x="2000" y="655"/>
                </a:cxn>
                <a:cxn ang="0">
                  <a:pos x="86" y="650"/>
                </a:cxn>
                <a:cxn ang="0">
                  <a:pos x="50" y="634"/>
                </a:cxn>
                <a:cxn ang="0">
                  <a:pos x="30" y="619"/>
                </a:cxn>
                <a:cxn ang="0">
                  <a:pos x="5" y="584"/>
                </a:cxn>
                <a:cxn ang="0">
                  <a:pos x="0" y="558"/>
                </a:cxn>
                <a:cxn ang="0">
                  <a:pos x="15" y="538"/>
                </a:cxn>
                <a:cxn ang="0">
                  <a:pos x="20" y="578"/>
                </a:cxn>
                <a:cxn ang="0">
                  <a:pos x="30" y="594"/>
                </a:cxn>
                <a:cxn ang="0">
                  <a:pos x="56" y="619"/>
                </a:cxn>
                <a:cxn ang="0">
                  <a:pos x="71" y="629"/>
                </a:cxn>
                <a:cxn ang="0">
                  <a:pos x="111" y="639"/>
                </a:cxn>
                <a:cxn ang="0">
                  <a:pos x="2020" y="634"/>
                </a:cxn>
                <a:cxn ang="0">
                  <a:pos x="2055" y="619"/>
                </a:cxn>
                <a:cxn ang="0">
                  <a:pos x="2071" y="609"/>
                </a:cxn>
                <a:cxn ang="0">
                  <a:pos x="2091" y="578"/>
                </a:cxn>
                <a:cxn ang="0">
                  <a:pos x="2096" y="558"/>
                </a:cxn>
                <a:cxn ang="0">
                  <a:pos x="2096" y="91"/>
                </a:cxn>
                <a:cxn ang="0">
                  <a:pos x="2091" y="76"/>
                </a:cxn>
                <a:cxn ang="0">
                  <a:pos x="2071" y="40"/>
                </a:cxn>
                <a:cxn ang="0">
                  <a:pos x="2055" y="30"/>
                </a:cxn>
                <a:cxn ang="0">
                  <a:pos x="2020" y="15"/>
                </a:cxn>
                <a:cxn ang="0">
                  <a:pos x="111" y="15"/>
                </a:cxn>
                <a:cxn ang="0">
                  <a:pos x="71" y="20"/>
                </a:cxn>
                <a:cxn ang="0">
                  <a:pos x="56" y="30"/>
                </a:cxn>
                <a:cxn ang="0">
                  <a:pos x="30" y="56"/>
                </a:cxn>
                <a:cxn ang="0">
                  <a:pos x="20" y="71"/>
                </a:cxn>
                <a:cxn ang="0">
                  <a:pos x="15" y="112"/>
                </a:cxn>
              </a:cxnLst>
              <a:rect l="0" t="0" r="r" b="b"/>
              <a:pathLst>
                <a:path w="2116" h="655">
                  <a:moveTo>
                    <a:pt x="0" y="112"/>
                  </a:moveTo>
                  <a:lnTo>
                    <a:pt x="0" y="91"/>
                  </a:lnTo>
                  <a:lnTo>
                    <a:pt x="0" y="86"/>
                  </a:lnTo>
                  <a:lnTo>
                    <a:pt x="5" y="66"/>
                  </a:lnTo>
                  <a:lnTo>
                    <a:pt x="5" y="66"/>
                  </a:lnTo>
                  <a:lnTo>
                    <a:pt x="15" y="51"/>
                  </a:lnTo>
                  <a:lnTo>
                    <a:pt x="20" y="46"/>
                  </a:lnTo>
                  <a:lnTo>
                    <a:pt x="30" y="30"/>
                  </a:lnTo>
                  <a:lnTo>
                    <a:pt x="30" y="30"/>
                  </a:lnTo>
                  <a:lnTo>
                    <a:pt x="45" y="20"/>
                  </a:lnTo>
                  <a:lnTo>
                    <a:pt x="50" y="15"/>
                  </a:lnTo>
                  <a:lnTo>
                    <a:pt x="66" y="5"/>
                  </a:lnTo>
                  <a:lnTo>
                    <a:pt x="66" y="5"/>
                  </a:lnTo>
                  <a:lnTo>
                    <a:pt x="86" y="0"/>
                  </a:lnTo>
                  <a:lnTo>
                    <a:pt x="91" y="0"/>
                  </a:lnTo>
                  <a:lnTo>
                    <a:pt x="111" y="0"/>
                  </a:lnTo>
                  <a:lnTo>
                    <a:pt x="2000" y="0"/>
                  </a:lnTo>
                  <a:lnTo>
                    <a:pt x="2020" y="0"/>
                  </a:lnTo>
                  <a:lnTo>
                    <a:pt x="2025" y="0"/>
                  </a:lnTo>
                  <a:lnTo>
                    <a:pt x="2045" y="5"/>
                  </a:lnTo>
                  <a:lnTo>
                    <a:pt x="2045" y="5"/>
                  </a:lnTo>
                  <a:lnTo>
                    <a:pt x="2066" y="15"/>
                  </a:lnTo>
                  <a:lnTo>
                    <a:pt x="2066" y="20"/>
                  </a:lnTo>
                  <a:lnTo>
                    <a:pt x="2081" y="30"/>
                  </a:lnTo>
                  <a:lnTo>
                    <a:pt x="2081" y="30"/>
                  </a:lnTo>
                  <a:lnTo>
                    <a:pt x="2096" y="46"/>
                  </a:lnTo>
                  <a:lnTo>
                    <a:pt x="2096" y="51"/>
                  </a:lnTo>
                  <a:lnTo>
                    <a:pt x="2106" y="66"/>
                  </a:lnTo>
                  <a:lnTo>
                    <a:pt x="2106" y="66"/>
                  </a:lnTo>
                  <a:lnTo>
                    <a:pt x="2111" y="86"/>
                  </a:lnTo>
                  <a:lnTo>
                    <a:pt x="2111" y="91"/>
                  </a:lnTo>
                  <a:lnTo>
                    <a:pt x="2116" y="112"/>
                  </a:lnTo>
                  <a:lnTo>
                    <a:pt x="2116" y="538"/>
                  </a:lnTo>
                  <a:lnTo>
                    <a:pt x="2111" y="558"/>
                  </a:lnTo>
                  <a:lnTo>
                    <a:pt x="2111" y="563"/>
                  </a:lnTo>
                  <a:lnTo>
                    <a:pt x="2106" y="584"/>
                  </a:lnTo>
                  <a:lnTo>
                    <a:pt x="2106" y="584"/>
                  </a:lnTo>
                  <a:lnTo>
                    <a:pt x="2096" y="604"/>
                  </a:lnTo>
                  <a:lnTo>
                    <a:pt x="2096" y="604"/>
                  </a:lnTo>
                  <a:lnTo>
                    <a:pt x="2081" y="619"/>
                  </a:lnTo>
                  <a:lnTo>
                    <a:pt x="2081" y="619"/>
                  </a:lnTo>
                  <a:lnTo>
                    <a:pt x="2066" y="634"/>
                  </a:lnTo>
                  <a:lnTo>
                    <a:pt x="2066" y="634"/>
                  </a:lnTo>
                  <a:lnTo>
                    <a:pt x="2045" y="644"/>
                  </a:lnTo>
                  <a:lnTo>
                    <a:pt x="2045" y="644"/>
                  </a:lnTo>
                  <a:lnTo>
                    <a:pt x="2025" y="650"/>
                  </a:lnTo>
                  <a:lnTo>
                    <a:pt x="2020" y="650"/>
                  </a:lnTo>
                  <a:lnTo>
                    <a:pt x="2000" y="655"/>
                  </a:lnTo>
                  <a:lnTo>
                    <a:pt x="111" y="655"/>
                  </a:lnTo>
                  <a:lnTo>
                    <a:pt x="91" y="650"/>
                  </a:lnTo>
                  <a:lnTo>
                    <a:pt x="86" y="650"/>
                  </a:lnTo>
                  <a:lnTo>
                    <a:pt x="66" y="644"/>
                  </a:lnTo>
                  <a:lnTo>
                    <a:pt x="66" y="644"/>
                  </a:lnTo>
                  <a:lnTo>
                    <a:pt x="50" y="634"/>
                  </a:lnTo>
                  <a:lnTo>
                    <a:pt x="45" y="634"/>
                  </a:lnTo>
                  <a:lnTo>
                    <a:pt x="30" y="619"/>
                  </a:lnTo>
                  <a:lnTo>
                    <a:pt x="30" y="619"/>
                  </a:lnTo>
                  <a:lnTo>
                    <a:pt x="20" y="604"/>
                  </a:lnTo>
                  <a:lnTo>
                    <a:pt x="15" y="604"/>
                  </a:lnTo>
                  <a:lnTo>
                    <a:pt x="5" y="584"/>
                  </a:lnTo>
                  <a:lnTo>
                    <a:pt x="5" y="584"/>
                  </a:lnTo>
                  <a:lnTo>
                    <a:pt x="0" y="563"/>
                  </a:lnTo>
                  <a:lnTo>
                    <a:pt x="0" y="558"/>
                  </a:lnTo>
                  <a:lnTo>
                    <a:pt x="0" y="538"/>
                  </a:lnTo>
                  <a:lnTo>
                    <a:pt x="0" y="112"/>
                  </a:lnTo>
                  <a:close/>
                  <a:moveTo>
                    <a:pt x="15" y="538"/>
                  </a:moveTo>
                  <a:lnTo>
                    <a:pt x="15" y="558"/>
                  </a:lnTo>
                  <a:lnTo>
                    <a:pt x="15" y="558"/>
                  </a:lnTo>
                  <a:lnTo>
                    <a:pt x="20" y="578"/>
                  </a:lnTo>
                  <a:lnTo>
                    <a:pt x="20" y="578"/>
                  </a:lnTo>
                  <a:lnTo>
                    <a:pt x="30" y="594"/>
                  </a:lnTo>
                  <a:lnTo>
                    <a:pt x="30" y="594"/>
                  </a:lnTo>
                  <a:lnTo>
                    <a:pt x="40" y="609"/>
                  </a:lnTo>
                  <a:lnTo>
                    <a:pt x="40" y="609"/>
                  </a:lnTo>
                  <a:lnTo>
                    <a:pt x="56" y="619"/>
                  </a:lnTo>
                  <a:lnTo>
                    <a:pt x="56" y="619"/>
                  </a:lnTo>
                  <a:lnTo>
                    <a:pt x="76" y="629"/>
                  </a:lnTo>
                  <a:lnTo>
                    <a:pt x="71" y="629"/>
                  </a:lnTo>
                  <a:lnTo>
                    <a:pt x="91" y="634"/>
                  </a:lnTo>
                  <a:lnTo>
                    <a:pt x="91" y="634"/>
                  </a:lnTo>
                  <a:lnTo>
                    <a:pt x="111" y="639"/>
                  </a:lnTo>
                  <a:lnTo>
                    <a:pt x="2000" y="639"/>
                  </a:lnTo>
                  <a:lnTo>
                    <a:pt x="2020" y="634"/>
                  </a:lnTo>
                  <a:lnTo>
                    <a:pt x="2020" y="634"/>
                  </a:lnTo>
                  <a:lnTo>
                    <a:pt x="2040" y="629"/>
                  </a:lnTo>
                  <a:lnTo>
                    <a:pt x="2040" y="629"/>
                  </a:lnTo>
                  <a:lnTo>
                    <a:pt x="2055" y="619"/>
                  </a:lnTo>
                  <a:lnTo>
                    <a:pt x="2055" y="619"/>
                  </a:lnTo>
                  <a:lnTo>
                    <a:pt x="2071" y="609"/>
                  </a:lnTo>
                  <a:lnTo>
                    <a:pt x="2071" y="609"/>
                  </a:lnTo>
                  <a:lnTo>
                    <a:pt x="2081" y="594"/>
                  </a:lnTo>
                  <a:lnTo>
                    <a:pt x="2081" y="594"/>
                  </a:lnTo>
                  <a:lnTo>
                    <a:pt x="2091" y="578"/>
                  </a:lnTo>
                  <a:lnTo>
                    <a:pt x="2091" y="578"/>
                  </a:lnTo>
                  <a:lnTo>
                    <a:pt x="2096" y="558"/>
                  </a:lnTo>
                  <a:lnTo>
                    <a:pt x="2096" y="558"/>
                  </a:lnTo>
                  <a:lnTo>
                    <a:pt x="2101" y="538"/>
                  </a:lnTo>
                  <a:lnTo>
                    <a:pt x="2101" y="112"/>
                  </a:lnTo>
                  <a:lnTo>
                    <a:pt x="2096" y="91"/>
                  </a:lnTo>
                  <a:lnTo>
                    <a:pt x="2096" y="91"/>
                  </a:lnTo>
                  <a:lnTo>
                    <a:pt x="2091" y="71"/>
                  </a:lnTo>
                  <a:lnTo>
                    <a:pt x="2091" y="76"/>
                  </a:lnTo>
                  <a:lnTo>
                    <a:pt x="2081" y="56"/>
                  </a:lnTo>
                  <a:lnTo>
                    <a:pt x="2081" y="56"/>
                  </a:lnTo>
                  <a:lnTo>
                    <a:pt x="2071" y="40"/>
                  </a:lnTo>
                  <a:lnTo>
                    <a:pt x="2071" y="40"/>
                  </a:lnTo>
                  <a:lnTo>
                    <a:pt x="2055" y="30"/>
                  </a:lnTo>
                  <a:lnTo>
                    <a:pt x="2055" y="30"/>
                  </a:lnTo>
                  <a:lnTo>
                    <a:pt x="2040" y="20"/>
                  </a:lnTo>
                  <a:lnTo>
                    <a:pt x="2040" y="20"/>
                  </a:lnTo>
                  <a:lnTo>
                    <a:pt x="2020" y="15"/>
                  </a:lnTo>
                  <a:lnTo>
                    <a:pt x="2020" y="15"/>
                  </a:lnTo>
                  <a:lnTo>
                    <a:pt x="2000" y="15"/>
                  </a:lnTo>
                  <a:lnTo>
                    <a:pt x="111" y="15"/>
                  </a:lnTo>
                  <a:lnTo>
                    <a:pt x="91" y="15"/>
                  </a:lnTo>
                  <a:lnTo>
                    <a:pt x="91" y="15"/>
                  </a:lnTo>
                  <a:lnTo>
                    <a:pt x="71" y="20"/>
                  </a:lnTo>
                  <a:lnTo>
                    <a:pt x="76" y="20"/>
                  </a:lnTo>
                  <a:lnTo>
                    <a:pt x="56" y="30"/>
                  </a:lnTo>
                  <a:lnTo>
                    <a:pt x="56" y="30"/>
                  </a:lnTo>
                  <a:lnTo>
                    <a:pt x="40" y="40"/>
                  </a:lnTo>
                  <a:lnTo>
                    <a:pt x="40" y="40"/>
                  </a:lnTo>
                  <a:lnTo>
                    <a:pt x="30" y="56"/>
                  </a:lnTo>
                  <a:lnTo>
                    <a:pt x="30" y="56"/>
                  </a:lnTo>
                  <a:lnTo>
                    <a:pt x="20" y="76"/>
                  </a:lnTo>
                  <a:lnTo>
                    <a:pt x="20" y="71"/>
                  </a:lnTo>
                  <a:lnTo>
                    <a:pt x="15" y="91"/>
                  </a:lnTo>
                  <a:lnTo>
                    <a:pt x="15" y="91"/>
                  </a:lnTo>
                  <a:lnTo>
                    <a:pt x="15" y="112"/>
                  </a:lnTo>
                  <a:lnTo>
                    <a:pt x="15" y="538"/>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26" name="Rectangle 78"/>
            <p:cNvSpPr>
              <a:spLocks noChangeArrowheads="1"/>
            </p:cNvSpPr>
            <p:nvPr/>
          </p:nvSpPr>
          <p:spPr bwMode="auto">
            <a:xfrm>
              <a:off x="2608" y="3339"/>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127" name="Rectangle 79"/>
            <p:cNvSpPr>
              <a:spLocks noChangeArrowheads="1"/>
            </p:cNvSpPr>
            <p:nvPr/>
          </p:nvSpPr>
          <p:spPr bwMode="auto">
            <a:xfrm>
              <a:off x="3470" y="3339"/>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128" name="Rectangle 80"/>
            <p:cNvSpPr>
              <a:spLocks noChangeArrowheads="1"/>
            </p:cNvSpPr>
            <p:nvPr/>
          </p:nvSpPr>
          <p:spPr bwMode="auto">
            <a:xfrm>
              <a:off x="3198" y="3521"/>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129" name="Freeform 81"/>
            <p:cNvSpPr>
              <a:spLocks/>
            </p:cNvSpPr>
            <p:nvPr/>
          </p:nvSpPr>
          <p:spPr bwMode="auto">
            <a:xfrm>
              <a:off x="1291" y="2947"/>
              <a:ext cx="919" cy="807"/>
            </a:xfrm>
            <a:custGeom>
              <a:avLst/>
              <a:gdLst/>
              <a:ahLst/>
              <a:cxnLst>
                <a:cxn ang="0">
                  <a:pos x="0" y="137"/>
                </a:cxn>
                <a:cxn ang="0">
                  <a:pos x="5" y="107"/>
                </a:cxn>
                <a:cxn ang="0">
                  <a:pos x="10" y="81"/>
                </a:cxn>
                <a:cxn ang="0">
                  <a:pos x="41" y="41"/>
                </a:cxn>
                <a:cxn ang="0">
                  <a:pos x="81" y="10"/>
                </a:cxn>
                <a:cxn ang="0">
                  <a:pos x="107" y="5"/>
                </a:cxn>
                <a:cxn ang="0">
                  <a:pos x="137" y="0"/>
                </a:cxn>
                <a:cxn ang="0">
                  <a:pos x="137" y="0"/>
                </a:cxn>
                <a:cxn ang="0">
                  <a:pos x="137" y="0"/>
                </a:cxn>
                <a:cxn ang="0">
                  <a:pos x="787" y="0"/>
                </a:cxn>
                <a:cxn ang="0">
                  <a:pos x="787" y="0"/>
                </a:cxn>
                <a:cxn ang="0">
                  <a:pos x="812" y="5"/>
                </a:cxn>
                <a:cxn ang="0">
                  <a:pos x="838" y="10"/>
                </a:cxn>
                <a:cxn ang="0">
                  <a:pos x="878" y="41"/>
                </a:cxn>
                <a:cxn ang="0">
                  <a:pos x="909" y="81"/>
                </a:cxn>
                <a:cxn ang="0">
                  <a:pos x="914" y="107"/>
                </a:cxn>
                <a:cxn ang="0">
                  <a:pos x="919" y="137"/>
                </a:cxn>
                <a:cxn ang="0">
                  <a:pos x="919" y="137"/>
                </a:cxn>
                <a:cxn ang="0">
                  <a:pos x="919" y="137"/>
                </a:cxn>
                <a:cxn ang="0">
                  <a:pos x="919" y="675"/>
                </a:cxn>
                <a:cxn ang="0">
                  <a:pos x="919" y="675"/>
                </a:cxn>
                <a:cxn ang="0">
                  <a:pos x="914" y="701"/>
                </a:cxn>
                <a:cxn ang="0">
                  <a:pos x="909" y="726"/>
                </a:cxn>
                <a:cxn ang="0">
                  <a:pos x="878" y="767"/>
                </a:cxn>
                <a:cxn ang="0">
                  <a:pos x="838" y="797"/>
                </a:cxn>
                <a:cxn ang="0">
                  <a:pos x="812" y="802"/>
                </a:cxn>
                <a:cxn ang="0">
                  <a:pos x="787" y="807"/>
                </a:cxn>
                <a:cxn ang="0">
                  <a:pos x="787" y="807"/>
                </a:cxn>
                <a:cxn ang="0">
                  <a:pos x="787" y="807"/>
                </a:cxn>
                <a:cxn ang="0">
                  <a:pos x="137" y="807"/>
                </a:cxn>
                <a:cxn ang="0">
                  <a:pos x="137" y="807"/>
                </a:cxn>
                <a:cxn ang="0">
                  <a:pos x="107" y="802"/>
                </a:cxn>
                <a:cxn ang="0">
                  <a:pos x="81" y="797"/>
                </a:cxn>
                <a:cxn ang="0">
                  <a:pos x="41" y="767"/>
                </a:cxn>
                <a:cxn ang="0">
                  <a:pos x="10" y="726"/>
                </a:cxn>
                <a:cxn ang="0">
                  <a:pos x="5" y="701"/>
                </a:cxn>
                <a:cxn ang="0">
                  <a:pos x="0" y="675"/>
                </a:cxn>
                <a:cxn ang="0">
                  <a:pos x="0" y="675"/>
                </a:cxn>
                <a:cxn ang="0">
                  <a:pos x="0" y="137"/>
                </a:cxn>
              </a:cxnLst>
              <a:rect l="0" t="0" r="r" b="b"/>
              <a:pathLst>
                <a:path w="919" h="807">
                  <a:moveTo>
                    <a:pt x="0" y="137"/>
                  </a:moveTo>
                  <a:lnTo>
                    <a:pt x="5" y="107"/>
                  </a:lnTo>
                  <a:lnTo>
                    <a:pt x="10" y="81"/>
                  </a:lnTo>
                  <a:lnTo>
                    <a:pt x="41" y="41"/>
                  </a:lnTo>
                  <a:lnTo>
                    <a:pt x="81" y="10"/>
                  </a:lnTo>
                  <a:lnTo>
                    <a:pt x="107" y="5"/>
                  </a:lnTo>
                  <a:lnTo>
                    <a:pt x="137" y="0"/>
                  </a:lnTo>
                  <a:lnTo>
                    <a:pt x="137" y="0"/>
                  </a:lnTo>
                  <a:lnTo>
                    <a:pt x="137" y="0"/>
                  </a:lnTo>
                  <a:lnTo>
                    <a:pt x="787" y="0"/>
                  </a:lnTo>
                  <a:lnTo>
                    <a:pt x="787" y="0"/>
                  </a:lnTo>
                  <a:lnTo>
                    <a:pt x="812" y="5"/>
                  </a:lnTo>
                  <a:lnTo>
                    <a:pt x="838" y="10"/>
                  </a:lnTo>
                  <a:lnTo>
                    <a:pt x="878" y="41"/>
                  </a:lnTo>
                  <a:lnTo>
                    <a:pt x="909" y="81"/>
                  </a:lnTo>
                  <a:lnTo>
                    <a:pt x="914" y="107"/>
                  </a:lnTo>
                  <a:lnTo>
                    <a:pt x="919" y="137"/>
                  </a:lnTo>
                  <a:lnTo>
                    <a:pt x="919" y="137"/>
                  </a:lnTo>
                  <a:lnTo>
                    <a:pt x="919" y="137"/>
                  </a:lnTo>
                  <a:lnTo>
                    <a:pt x="919" y="675"/>
                  </a:lnTo>
                  <a:lnTo>
                    <a:pt x="919" y="675"/>
                  </a:lnTo>
                  <a:lnTo>
                    <a:pt x="914" y="701"/>
                  </a:lnTo>
                  <a:lnTo>
                    <a:pt x="909" y="726"/>
                  </a:lnTo>
                  <a:lnTo>
                    <a:pt x="878" y="767"/>
                  </a:lnTo>
                  <a:lnTo>
                    <a:pt x="838" y="797"/>
                  </a:lnTo>
                  <a:lnTo>
                    <a:pt x="812" y="802"/>
                  </a:lnTo>
                  <a:lnTo>
                    <a:pt x="787" y="807"/>
                  </a:lnTo>
                  <a:lnTo>
                    <a:pt x="787" y="807"/>
                  </a:lnTo>
                  <a:lnTo>
                    <a:pt x="787" y="807"/>
                  </a:lnTo>
                  <a:lnTo>
                    <a:pt x="137" y="807"/>
                  </a:lnTo>
                  <a:lnTo>
                    <a:pt x="137" y="807"/>
                  </a:lnTo>
                  <a:lnTo>
                    <a:pt x="107" y="802"/>
                  </a:lnTo>
                  <a:lnTo>
                    <a:pt x="81" y="797"/>
                  </a:lnTo>
                  <a:lnTo>
                    <a:pt x="41" y="767"/>
                  </a:lnTo>
                  <a:lnTo>
                    <a:pt x="10" y="726"/>
                  </a:lnTo>
                  <a:lnTo>
                    <a:pt x="5" y="701"/>
                  </a:lnTo>
                  <a:lnTo>
                    <a:pt x="0" y="675"/>
                  </a:lnTo>
                  <a:lnTo>
                    <a:pt x="0" y="675"/>
                  </a:lnTo>
                  <a:lnTo>
                    <a:pt x="0" y="137"/>
                  </a:lnTo>
                  <a:close/>
                </a:path>
              </a:pathLst>
            </a:custGeom>
            <a:solidFill>
              <a:srgbClr val="CCFFCC"/>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30" name="Freeform 82"/>
            <p:cNvSpPr>
              <a:spLocks noEditPoints="1"/>
            </p:cNvSpPr>
            <p:nvPr/>
          </p:nvSpPr>
          <p:spPr bwMode="auto">
            <a:xfrm>
              <a:off x="1286" y="2942"/>
              <a:ext cx="934" cy="822"/>
            </a:xfrm>
            <a:custGeom>
              <a:avLst/>
              <a:gdLst/>
              <a:ahLst/>
              <a:cxnLst>
                <a:cxn ang="0">
                  <a:pos x="0" y="112"/>
                </a:cxn>
                <a:cxn ang="0">
                  <a:pos x="20" y="61"/>
                </a:cxn>
                <a:cxn ang="0">
                  <a:pos x="41" y="41"/>
                </a:cxn>
                <a:cxn ang="0">
                  <a:pos x="86" y="10"/>
                </a:cxn>
                <a:cxn ang="0">
                  <a:pos x="112" y="0"/>
                </a:cxn>
                <a:cxn ang="0">
                  <a:pos x="817" y="0"/>
                </a:cxn>
                <a:cxn ang="0">
                  <a:pos x="848" y="10"/>
                </a:cxn>
                <a:cxn ang="0">
                  <a:pos x="888" y="41"/>
                </a:cxn>
                <a:cxn ang="0">
                  <a:pos x="909" y="61"/>
                </a:cxn>
                <a:cxn ang="0">
                  <a:pos x="929" y="112"/>
                </a:cxn>
                <a:cxn ang="0">
                  <a:pos x="934" y="680"/>
                </a:cxn>
                <a:cxn ang="0">
                  <a:pos x="919" y="731"/>
                </a:cxn>
                <a:cxn ang="0">
                  <a:pos x="909" y="756"/>
                </a:cxn>
                <a:cxn ang="0">
                  <a:pos x="868" y="797"/>
                </a:cxn>
                <a:cxn ang="0">
                  <a:pos x="843" y="807"/>
                </a:cxn>
                <a:cxn ang="0">
                  <a:pos x="792" y="822"/>
                </a:cxn>
                <a:cxn ang="0">
                  <a:pos x="112" y="817"/>
                </a:cxn>
                <a:cxn ang="0">
                  <a:pos x="61" y="797"/>
                </a:cxn>
                <a:cxn ang="0">
                  <a:pos x="41" y="777"/>
                </a:cxn>
                <a:cxn ang="0">
                  <a:pos x="10" y="736"/>
                </a:cxn>
                <a:cxn ang="0">
                  <a:pos x="0" y="706"/>
                </a:cxn>
                <a:cxn ang="0">
                  <a:pos x="15" y="675"/>
                </a:cxn>
                <a:cxn ang="0">
                  <a:pos x="26" y="726"/>
                </a:cxn>
                <a:cxn ang="0">
                  <a:pos x="36" y="746"/>
                </a:cxn>
                <a:cxn ang="0">
                  <a:pos x="71" y="782"/>
                </a:cxn>
                <a:cxn ang="0">
                  <a:pos x="92" y="797"/>
                </a:cxn>
                <a:cxn ang="0">
                  <a:pos x="142" y="807"/>
                </a:cxn>
                <a:cxn ang="0">
                  <a:pos x="812" y="802"/>
                </a:cxn>
                <a:cxn ang="0">
                  <a:pos x="863" y="782"/>
                </a:cxn>
                <a:cxn ang="0">
                  <a:pos x="878" y="767"/>
                </a:cxn>
                <a:cxn ang="0">
                  <a:pos x="909" y="726"/>
                </a:cxn>
                <a:cxn ang="0">
                  <a:pos x="914" y="706"/>
                </a:cxn>
                <a:cxn ang="0">
                  <a:pos x="914" y="112"/>
                </a:cxn>
                <a:cxn ang="0">
                  <a:pos x="909" y="92"/>
                </a:cxn>
                <a:cxn ang="0">
                  <a:pos x="878" y="51"/>
                </a:cxn>
                <a:cxn ang="0">
                  <a:pos x="863" y="36"/>
                </a:cxn>
                <a:cxn ang="0">
                  <a:pos x="812" y="15"/>
                </a:cxn>
                <a:cxn ang="0">
                  <a:pos x="142" y="15"/>
                </a:cxn>
                <a:cxn ang="0">
                  <a:pos x="92" y="26"/>
                </a:cxn>
                <a:cxn ang="0">
                  <a:pos x="71" y="36"/>
                </a:cxn>
                <a:cxn ang="0">
                  <a:pos x="36" y="71"/>
                </a:cxn>
                <a:cxn ang="0">
                  <a:pos x="26" y="92"/>
                </a:cxn>
                <a:cxn ang="0">
                  <a:pos x="15" y="142"/>
                </a:cxn>
              </a:cxnLst>
              <a:rect l="0" t="0" r="r" b="b"/>
              <a:pathLst>
                <a:path w="934" h="822">
                  <a:moveTo>
                    <a:pt x="0" y="142"/>
                  </a:moveTo>
                  <a:lnTo>
                    <a:pt x="0" y="112"/>
                  </a:lnTo>
                  <a:lnTo>
                    <a:pt x="0" y="112"/>
                  </a:lnTo>
                  <a:lnTo>
                    <a:pt x="10" y="86"/>
                  </a:lnTo>
                  <a:lnTo>
                    <a:pt x="10" y="86"/>
                  </a:lnTo>
                  <a:lnTo>
                    <a:pt x="20" y="61"/>
                  </a:lnTo>
                  <a:lnTo>
                    <a:pt x="20" y="61"/>
                  </a:lnTo>
                  <a:lnTo>
                    <a:pt x="41" y="41"/>
                  </a:lnTo>
                  <a:lnTo>
                    <a:pt x="41" y="41"/>
                  </a:lnTo>
                  <a:lnTo>
                    <a:pt x="61" y="21"/>
                  </a:lnTo>
                  <a:lnTo>
                    <a:pt x="61" y="21"/>
                  </a:lnTo>
                  <a:lnTo>
                    <a:pt x="86" y="10"/>
                  </a:lnTo>
                  <a:lnTo>
                    <a:pt x="86" y="10"/>
                  </a:lnTo>
                  <a:lnTo>
                    <a:pt x="112" y="0"/>
                  </a:lnTo>
                  <a:lnTo>
                    <a:pt x="112" y="0"/>
                  </a:lnTo>
                  <a:lnTo>
                    <a:pt x="137" y="0"/>
                  </a:lnTo>
                  <a:lnTo>
                    <a:pt x="792" y="0"/>
                  </a:lnTo>
                  <a:lnTo>
                    <a:pt x="817" y="0"/>
                  </a:lnTo>
                  <a:lnTo>
                    <a:pt x="817" y="0"/>
                  </a:lnTo>
                  <a:lnTo>
                    <a:pt x="843" y="10"/>
                  </a:lnTo>
                  <a:lnTo>
                    <a:pt x="848" y="10"/>
                  </a:lnTo>
                  <a:lnTo>
                    <a:pt x="868" y="21"/>
                  </a:lnTo>
                  <a:lnTo>
                    <a:pt x="868" y="21"/>
                  </a:lnTo>
                  <a:lnTo>
                    <a:pt x="888" y="41"/>
                  </a:lnTo>
                  <a:lnTo>
                    <a:pt x="888" y="41"/>
                  </a:lnTo>
                  <a:lnTo>
                    <a:pt x="909" y="61"/>
                  </a:lnTo>
                  <a:lnTo>
                    <a:pt x="909" y="61"/>
                  </a:lnTo>
                  <a:lnTo>
                    <a:pt x="919" y="86"/>
                  </a:lnTo>
                  <a:lnTo>
                    <a:pt x="919" y="86"/>
                  </a:lnTo>
                  <a:lnTo>
                    <a:pt x="929" y="112"/>
                  </a:lnTo>
                  <a:lnTo>
                    <a:pt x="929" y="112"/>
                  </a:lnTo>
                  <a:lnTo>
                    <a:pt x="934" y="137"/>
                  </a:lnTo>
                  <a:lnTo>
                    <a:pt x="934" y="680"/>
                  </a:lnTo>
                  <a:lnTo>
                    <a:pt x="929" y="706"/>
                  </a:lnTo>
                  <a:lnTo>
                    <a:pt x="929" y="706"/>
                  </a:lnTo>
                  <a:lnTo>
                    <a:pt x="919" y="731"/>
                  </a:lnTo>
                  <a:lnTo>
                    <a:pt x="919" y="736"/>
                  </a:lnTo>
                  <a:lnTo>
                    <a:pt x="909" y="756"/>
                  </a:lnTo>
                  <a:lnTo>
                    <a:pt x="909" y="756"/>
                  </a:lnTo>
                  <a:lnTo>
                    <a:pt x="888" y="777"/>
                  </a:lnTo>
                  <a:lnTo>
                    <a:pt x="888" y="777"/>
                  </a:lnTo>
                  <a:lnTo>
                    <a:pt x="868" y="797"/>
                  </a:lnTo>
                  <a:lnTo>
                    <a:pt x="868" y="797"/>
                  </a:lnTo>
                  <a:lnTo>
                    <a:pt x="848" y="807"/>
                  </a:lnTo>
                  <a:lnTo>
                    <a:pt x="843" y="807"/>
                  </a:lnTo>
                  <a:lnTo>
                    <a:pt x="817" y="817"/>
                  </a:lnTo>
                  <a:lnTo>
                    <a:pt x="817" y="817"/>
                  </a:lnTo>
                  <a:lnTo>
                    <a:pt x="792" y="822"/>
                  </a:lnTo>
                  <a:lnTo>
                    <a:pt x="142" y="822"/>
                  </a:lnTo>
                  <a:lnTo>
                    <a:pt x="112" y="817"/>
                  </a:lnTo>
                  <a:lnTo>
                    <a:pt x="112" y="817"/>
                  </a:lnTo>
                  <a:lnTo>
                    <a:pt x="86" y="807"/>
                  </a:lnTo>
                  <a:lnTo>
                    <a:pt x="86" y="807"/>
                  </a:lnTo>
                  <a:lnTo>
                    <a:pt x="61" y="797"/>
                  </a:lnTo>
                  <a:lnTo>
                    <a:pt x="61" y="797"/>
                  </a:lnTo>
                  <a:lnTo>
                    <a:pt x="41" y="777"/>
                  </a:lnTo>
                  <a:lnTo>
                    <a:pt x="41" y="777"/>
                  </a:lnTo>
                  <a:lnTo>
                    <a:pt x="20" y="756"/>
                  </a:lnTo>
                  <a:lnTo>
                    <a:pt x="20" y="756"/>
                  </a:lnTo>
                  <a:lnTo>
                    <a:pt x="10" y="736"/>
                  </a:lnTo>
                  <a:lnTo>
                    <a:pt x="10" y="731"/>
                  </a:lnTo>
                  <a:lnTo>
                    <a:pt x="0" y="706"/>
                  </a:lnTo>
                  <a:lnTo>
                    <a:pt x="0" y="706"/>
                  </a:lnTo>
                  <a:lnTo>
                    <a:pt x="0" y="680"/>
                  </a:lnTo>
                  <a:lnTo>
                    <a:pt x="0" y="142"/>
                  </a:lnTo>
                  <a:close/>
                  <a:moveTo>
                    <a:pt x="15" y="675"/>
                  </a:moveTo>
                  <a:lnTo>
                    <a:pt x="15" y="706"/>
                  </a:lnTo>
                  <a:lnTo>
                    <a:pt x="15" y="701"/>
                  </a:lnTo>
                  <a:lnTo>
                    <a:pt x="26" y="726"/>
                  </a:lnTo>
                  <a:lnTo>
                    <a:pt x="20" y="726"/>
                  </a:lnTo>
                  <a:lnTo>
                    <a:pt x="36" y="751"/>
                  </a:lnTo>
                  <a:lnTo>
                    <a:pt x="36" y="746"/>
                  </a:lnTo>
                  <a:lnTo>
                    <a:pt x="51" y="767"/>
                  </a:lnTo>
                  <a:lnTo>
                    <a:pt x="51" y="767"/>
                  </a:lnTo>
                  <a:lnTo>
                    <a:pt x="71" y="782"/>
                  </a:lnTo>
                  <a:lnTo>
                    <a:pt x="66" y="782"/>
                  </a:lnTo>
                  <a:lnTo>
                    <a:pt x="92" y="797"/>
                  </a:lnTo>
                  <a:lnTo>
                    <a:pt x="92" y="797"/>
                  </a:lnTo>
                  <a:lnTo>
                    <a:pt x="117" y="802"/>
                  </a:lnTo>
                  <a:lnTo>
                    <a:pt x="112" y="802"/>
                  </a:lnTo>
                  <a:lnTo>
                    <a:pt x="142" y="807"/>
                  </a:lnTo>
                  <a:lnTo>
                    <a:pt x="787" y="807"/>
                  </a:lnTo>
                  <a:lnTo>
                    <a:pt x="817" y="802"/>
                  </a:lnTo>
                  <a:lnTo>
                    <a:pt x="812" y="802"/>
                  </a:lnTo>
                  <a:lnTo>
                    <a:pt x="838" y="797"/>
                  </a:lnTo>
                  <a:lnTo>
                    <a:pt x="838" y="797"/>
                  </a:lnTo>
                  <a:lnTo>
                    <a:pt x="863" y="782"/>
                  </a:lnTo>
                  <a:lnTo>
                    <a:pt x="858" y="782"/>
                  </a:lnTo>
                  <a:lnTo>
                    <a:pt x="878" y="767"/>
                  </a:lnTo>
                  <a:lnTo>
                    <a:pt x="878" y="767"/>
                  </a:lnTo>
                  <a:lnTo>
                    <a:pt x="894" y="746"/>
                  </a:lnTo>
                  <a:lnTo>
                    <a:pt x="894" y="751"/>
                  </a:lnTo>
                  <a:lnTo>
                    <a:pt x="909" y="726"/>
                  </a:lnTo>
                  <a:lnTo>
                    <a:pt x="909" y="726"/>
                  </a:lnTo>
                  <a:lnTo>
                    <a:pt x="914" y="701"/>
                  </a:lnTo>
                  <a:lnTo>
                    <a:pt x="914" y="706"/>
                  </a:lnTo>
                  <a:lnTo>
                    <a:pt x="919" y="680"/>
                  </a:lnTo>
                  <a:lnTo>
                    <a:pt x="919" y="142"/>
                  </a:lnTo>
                  <a:lnTo>
                    <a:pt x="914" y="112"/>
                  </a:lnTo>
                  <a:lnTo>
                    <a:pt x="914" y="117"/>
                  </a:lnTo>
                  <a:lnTo>
                    <a:pt x="909" y="92"/>
                  </a:lnTo>
                  <a:lnTo>
                    <a:pt x="909" y="92"/>
                  </a:lnTo>
                  <a:lnTo>
                    <a:pt x="894" y="66"/>
                  </a:lnTo>
                  <a:lnTo>
                    <a:pt x="894" y="71"/>
                  </a:lnTo>
                  <a:lnTo>
                    <a:pt x="878" y="51"/>
                  </a:lnTo>
                  <a:lnTo>
                    <a:pt x="878" y="51"/>
                  </a:lnTo>
                  <a:lnTo>
                    <a:pt x="858" y="36"/>
                  </a:lnTo>
                  <a:lnTo>
                    <a:pt x="863" y="36"/>
                  </a:lnTo>
                  <a:lnTo>
                    <a:pt x="838" y="21"/>
                  </a:lnTo>
                  <a:lnTo>
                    <a:pt x="838" y="26"/>
                  </a:lnTo>
                  <a:lnTo>
                    <a:pt x="812" y="15"/>
                  </a:lnTo>
                  <a:lnTo>
                    <a:pt x="817" y="15"/>
                  </a:lnTo>
                  <a:lnTo>
                    <a:pt x="792" y="15"/>
                  </a:lnTo>
                  <a:lnTo>
                    <a:pt x="142" y="15"/>
                  </a:lnTo>
                  <a:lnTo>
                    <a:pt x="112" y="15"/>
                  </a:lnTo>
                  <a:lnTo>
                    <a:pt x="117" y="15"/>
                  </a:lnTo>
                  <a:lnTo>
                    <a:pt x="92" y="26"/>
                  </a:lnTo>
                  <a:lnTo>
                    <a:pt x="92" y="21"/>
                  </a:lnTo>
                  <a:lnTo>
                    <a:pt x="66" y="36"/>
                  </a:lnTo>
                  <a:lnTo>
                    <a:pt x="71" y="36"/>
                  </a:lnTo>
                  <a:lnTo>
                    <a:pt x="51" y="51"/>
                  </a:lnTo>
                  <a:lnTo>
                    <a:pt x="51" y="51"/>
                  </a:lnTo>
                  <a:lnTo>
                    <a:pt x="36" y="71"/>
                  </a:lnTo>
                  <a:lnTo>
                    <a:pt x="36" y="66"/>
                  </a:lnTo>
                  <a:lnTo>
                    <a:pt x="20" y="92"/>
                  </a:lnTo>
                  <a:lnTo>
                    <a:pt x="26" y="92"/>
                  </a:lnTo>
                  <a:lnTo>
                    <a:pt x="15" y="117"/>
                  </a:lnTo>
                  <a:lnTo>
                    <a:pt x="15" y="112"/>
                  </a:lnTo>
                  <a:lnTo>
                    <a:pt x="15" y="142"/>
                  </a:lnTo>
                  <a:lnTo>
                    <a:pt x="15" y="675"/>
                  </a:lnTo>
                  <a:close/>
                </a:path>
              </a:pathLst>
            </a:custGeom>
            <a:solidFill>
              <a:srgbClr val="376092"/>
            </a:solidFill>
            <a:ln w="0">
              <a:solidFill>
                <a:srgbClr val="376092"/>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31" name="Rectangle 83"/>
            <p:cNvSpPr>
              <a:spLocks noChangeArrowheads="1"/>
            </p:cNvSpPr>
            <p:nvPr/>
          </p:nvSpPr>
          <p:spPr bwMode="auto">
            <a:xfrm>
              <a:off x="1413" y="3024"/>
              <a:ext cx="716"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200" b="0" i="0" u="none" strike="noStrike" cap="none" normalizeH="0" baseline="0" smtClean="0">
                  <a:ln>
                    <a:noFill/>
                  </a:ln>
                  <a:solidFill>
                    <a:srgbClr val="000000"/>
                  </a:solidFill>
                  <a:effectLst/>
                  <a:latin typeface="ＭＳ Ｐゴシック" pitchFamily="50" charset="-128"/>
                  <a:ea typeface="ＭＳ Ｐゴシック" pitchFamily="50" charset="-128"/>
                </a:rPr>
                <a:t>原発関連の記録</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grpSp>
      <p:sp>
        <p:nvSpPr>
          <p:cNvPr id="87" name="Rectangle 32"/>
          <p:cNvSpPr>
            <a:spLocks noChangeArrowheads="1"/>
          </p:cNvSpPr>
          <p:nvPr/>
        </p:nvSpPr>
        <p:spPr bwMode="auto">
          <a:xfrm>
            <a:off x="4572000" y="5373216"/>
            <a:ext cx="208823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1" lang="ja-JP" altLang="en-US" sz="1200" dirty="0" smtClean="0">
                <a:solidFill>
                  <a:srgbClr val="000000"/>
                </a:solidFill>
                <a:latin typeface="ＭＳ Ｐゴシック" pitchFamily="50" charset="-128"/>
                <a:ea typeface="ＭＳ Ｐゴシック" pitchFamily="50" charset="-128"/>
              </a:rPr>
              <a:t>大震災後の国内政治・経済・社会等の動向に関する記録</a:t>
            </a:r>
            <a:endParaRPr kumimoji="1" lang="ja-JP" altLang="en-US" sz="1200" dirty="0" smtClean="0">
              <a:latin typeface="Arial" pitchFamily="34" charset="0"/>
              <a:ea typeface="ＭＳ Ｐゴシック"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a:xfrm>
            <a:off x="0" y="0"/>
            <a:ext cx="9144000" cy="908050"/>
          </a:xfrm>
        </p:spPr>
        <p:txBody>
          <a:bodyPr>
            <a:normAutofit/>
          </a:bodyPr>
          <a:lstStyle/>
          <a:p>
            <a:r>
              <a:rPr lang="ja-JP" altLang="en-US" sz="3600" dirty="0" smtClean="0"/>
              <a:t>大震災アーカイブポータルの利用イメージ</a:t>
            </a:r>
          </a:p>
        </p:txBody>
      </p:sp>
      <p:sp>
        <p:nvSpPr>
          <p:cNvPr id="63" name="スライド番号プレースホルダ 62"/>
          <p:cNvSpPr>
            <a:spLocks noGrp="1"/>
          </p:cNvSpPr>
          <p:nvPr>
            <p:ph type="sldNum" sz="quarter" idx="12"/>
          </p:nvPr>
        </p:nvSpPr>
        <p:spPr/>
        <p:txBody>
          <a:bodyPr>
            <a:normAutofit/>
          </a:bodyPr>
          <a:lstStyle/>
          <a:p>
            <a:pPr>
              <a:defRPr/>
            </a:pPr>
            <a:fld id="{053428F9-70EC-4EA0-A65A-AC9B97539F61}" type="slidenum">
              <a:rPr lang="ja-JP" altLang="en-US" smtClean="0"/>
              <a:pPr>
                <a:defRPr/>
              </a:pPr>
              <a:t>6</a:t>
            </a:fld>
            <a:endParaRPr lang="ja-JP" altLang="en-US" dirty="0"/>
          </a:p>
        </p:txBody>
      </p:sp>
      <p:sp>
        <p:nvSpPr>
          <p:cNvPr id="6" name="フッター プレースホルダ 2"/>
          <p:cNvSpPr>
            <a:spLocks noGrp="1"/>
          </p:cNvSpPr>
          <p:nvPr>
            <p:ph type="ftr" sz="quarter" idx="11"/>
          </p:nvPr>
        </p:nvSpPr>
        <p:spPr/>
        <p:txBody>
          <a:bodyPr/>
          <a:lstStyle>
            <a:lvl1pPr>
              <a:defRPr/>
            </a:lvl1pPr>
          </a:lstStyle>
          <a:p>
            <a:pPr>
              <a:defRPr/>
            </a:pPr>
            <a:r>
              <a:rPr lang="en-US" altLang="ja-JP" smtClean="0"/>
              <a:t>National Diet Library (NDL)</a:t>
            </a:r>
            <a:endParaRPr lang="ja-JP" altLang="en-US" dirty="0"/>
          </a:p>
        </p:txBody>
      </p:sp>
      <p:grpSp>
        <p:nvGrpSpPr>
          <p:cNvPr id="3076" name="Group 4"/>
          <p:cNvGrpSpPr>
            <a:grpSpLocks noChangeAspect="1"/>
          </p:cNvGrpSpPr>
          <p:nvPr/>
        </p:nvGrpSpPr>
        <p:grpSpPr bwMode="auto">
          <a:xfrm>
            <a:off x="404813" y="1268413"/>
            <a:ext cx="8361363" cy="4895850"/>
            <a:chOff x="255" y="799"/>
            <a:chExt cx="5267" cy="3084"/>
          </a:xfrm>
        </p:grpSpPr>
        <p:sp>
          <p:nvSpPr>
            <p:cNvPr id="3075" name="AutoShape 3"/>
            <p:cNvSpPr>
              <a:spLocks noChangeAspect="1" noChangeArrowheads="1" noTextEdit="1"/>
            </p:cNvSpPr>
            <p:nvPr/>
          </p:nvSpPr>
          <p:spPr bwMode="auto">
            <a:xfrm>
              <a:off x="255" y="799"/>
              <a:ext cx="5250" cy="30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77" name="Rectangle 5"/>
            <p:cNvSpPr>
              <a:spLocks noChangeArrowheads="1"/>
            </p:cNvSpPr>
            <p:nvPr/>
          </p:nvSpPr>
          <p:spPr bwMode="auto">
            <a:xfrm>
              <a:off x="1854" y="833"/>
              <a:ext cx="425" cy="238"/>
            </a:xfrm>
            <a:prstGeom prst="rect">
              <a:avLst/>
            </a:prstGeom>
            <a:solidFill>
              <a:srgbClr val="D9D9D9"/>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78" name="Rectangle 6"/>
            <p:cNvSpPr>
              <a:spLocks noChangeArrowheads="1"/>
            </p:cNvSpPr>
            <p:nvPr/>
          </p:nvSpPr>
          <p:spPr bwMode="auto">
            <a:xfrm>
              <a:off x="1905" y="867"/>
              <a:ext cx="1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CCAF0A"/>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79" name="Rectangle 7"/>
            <p:cNvSpPr>
              <a:spLocks noChangeArrowheads="1"/>
            </p:cNvSpPr>
            <p:nvPr/>
          </p:nvSpPr>
          <p:spPr bwMode="auto">
            <a:xfrm>
              <a:off x="1984" y="867"/>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CCAF0A"/>
                  </a:solidFill>
                  <a:effectLst/>
                  <a:latin typeface="HGPｺﾞｼｯｸE" pitchFamily="50" charset="-128"/>
                  <a:ea typeface="HGPｺﾞｼｯｸE" pitchFamily="50" charset="-128"/>
                </a:rPr>
                <a:t>連携／</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80" name="Rectangle 8"/>
            <p:cNvSpPr>
              <a:spLocks noChangeArrowheads="1"/>
            </p:cNvSpPr>
            <p:nvPr/>
          </p:nvSpPr>
          <p:spPr bwMode="auto">
            <a:xfrm>
              <a:off x="1905" y="958"/>
              <a:ext cx="357"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CCAF0A"/>
                  </a:solidFill>
                  <a:effectLst/>
                  <a:latin typeface="HGPｺﾞｼｯｸE" pitchFamily="50" charset="-128"/>
                  <a:ea typeface="HGPｺﾞｼｯｸE" pitchFamily="50" charset="-128"/>
                </a:rPr>
                <a:t>統合検索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81" name="Rectangle 9"/>
            <p:cNvSpPr>
              <a:spLocks noChangeArrowheads="1"/>
            </p:cNvSpPr>
            <p:nvPr/>
          </p:nvSpPr>
          <p:spPr bwMode="auto">
            <a:xfrm>
              <a:off x="1854" y="1088"/>
              <a:ext cx="425" cy="148"/>
            </a:xfrm>
            <a:prstGeom prst="rect">
              <a:avLst/>
            </a:prstGeom>
            <a:solidFill>
              <a:srgbClr val="D9D9D9"/>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2" name="Rectangle 10"/>
            <p:cNvSpPr>
              <a:spLocks noChangeArrowheads="1"/>
            </p:cNvSpPr>
            <p:nvPr/>
          </p:nvSpPr>
          <p:spPr bwMode="auto">
            <a:xfrm>
              <a:off x="1905" y="1128"/>
              <a:ext cx="1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6EA0B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83" name="Rectangle 11"/>
            <p:cNvSpPr>
              <a:spLocks noChangeArrowheads="1"/>
            </p:cNvSpPr>
            <p:nvPr/>
          </p:nvSpPr>
          <p:spPr bwMode="auto">
            <a:xfrm>
              <a:off x="1984" y="1128"/>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6EA0B0"/>
                  </a:solidFill>
                  <a:effectLst/>
                  <a:latin typeface="HGPｺﾞｼｯｸE" pitchFamily="50" charset="-128"/>
                  <a:ea typeface="HGPｺﾞｼｯｸE" pitchFamily="50" charset="-128"/>
                </a:rPr>
                <a:t>収集</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84" name="Freeform 12"/>
            <p:cNvSpPr>
              <a:spLocks noEditPoints="1"/>
            </p:cNvSpPr>
            <p:nvPr/>
          </p:nvSpPr>
          <p:spPr bwMode="auto">
            <a:xfrm>
              <a:off x="3776" y="827"/>
              <a:ext cx="1729" cy="3056"/>
            </a:xfrm>
            <a:custGeom>
              <a:avLst/>
              <a:gdLst/>
              <a:ahLst/>
              <a:cxnLst>
                <a:cxn ang="0">
                  <a:pos x="5" y="233"/>
                </a:cxn>
                <a:cxn ang="0">
                  <a:pos x="34" y="153"/>
                </a:cxn>
                <a:cxn ang="0">
                  <a:pos x="85" y="85"/>
                </a:cxn>
                <a:cxn ang="0">
                  <a:pos x="153" y="34"/>
                </a:cxn>
                <a:cxn ang="0">
                  <a:pos x="232" y="6"/>
                </a:cxn>
                <a:cxn ang="0">
                  <a:pos x="1434" y="0"/>
                </a:cxn>
                <a:cxn ang="0">
                  <a:pos x="1519" y="12"/>
                </a:cxn>
                <a:cxn ang="0">
                  <a:pos x="1599" y="46"/>
                </a:cxn>
                <a:cxn ang="0">
                  <a:pos x="1661" y="102"/>
                </a:cxn>
                <a:cxn ang="0">
                  <a:pos x="1701" y="176"/>
                </a:cxn>
                <a:cxn ang="0">
                  <a:pos x="1723" y="261"/>
                </a:cxn>
                <a:cxn ang="0">
                  <a:pos x="1723" y="2790"/>
                </a:cxn>
                <a:cxn ang="0">
                  <a:pos x="1706" y="2875"/>
                </a:cxn>
                <a:cxn ang="0">
                  <a:pos x="1661" y="2948"/>
                </a:cxn>
                <a:cxn ang="0">
                  <a:pos x="1599" y="3005"/>
                </a:cxn>
                <a:cxn ang="0">
                  <a:pos x="1519" y="3039"/>
                </a:cxn>
                <a:cxn ang="0">
                  <a:pos x="1434" y="3056"/>
                </a:cxn>
                <a:cxn ang="0">
                  <a:pos x="232" y="3050"/>
                </a:cxn>
                <a:cxn ang="0">
                  <a:pos x="153" y="3016"/>
                </a:cxn>
                <a:cxn ang="0">
                  <a:pos x="85" y="2965"/>
                </a:cxn>
                <a:cxn ang="0">
                  <a:pos x="34" y="2903"/>
                </a:cxn>
                <a:cxn ang="0">
                  <a:pos x="5" y="2818"/>
                </a:cxn>
                <a:cxn ang="0">
                  <a:pos x="0" y="289"/>
                </a:cxn>
                <a:cxn ang="0">
                  <a:pos x="22" y="2818"/>
                </a:cxn>
                <a:cxn ang="0">
                  <a:pos x="45" y="2892"/>
                </a:cxn>
                <a:cxn ang="0">
                  <a:pos x="96" y="2954"/>
                </a:cxn>
                <a:cxn ang="0">
                  <a:pos x="159" y="3005"/>
                </a:cxn>
                <a:cxn ang="0">
                  <a:pos x="238" y="3033"/>
                </a:cxn>
                <a:cxn ang="0">
                  <a:pos x="1434" y="3039"/>
                </a:cxn>
                <a:cxn ang="0">
                  <a:pos x="1514" y="3022"/>
                </a:cxn>
                <a:cxn ang="0">
                  <a:pos x="1587" y="2988"/>
                </a:cxn>
                <a:cxn ang="0">
                  <a:pos x="1644" y="2937"/>
                </a:cxn>
                <a:cxn ang="0">
                  <a:pos x="1689" y="2869"/>
                </a:cxn>
                <a:cxn ang="0">
                  <a:pos x="1706" y="2790"/>
                </a:cxn>
                <a:cxn ang="0">
                  <a:pos x="1706" y="267"/>
                </a:cxn>
                <a:cxn ang="0">
                  <a:pos x="1689" y="182"/>
                </a:cxn>
                <a:cxn ang="0">
                  <a:pos x="1644" y="114"/>
                </a:cxn>
                <a:cxn ang="0">
                  <a:pos x="1587" y="63"/>
                </a:cxn>
                <a:cxn ang="0">
                  <a:pos x="1514" y="29"/>
                </a:cxn>
                <a:cxn ang="0">
                  <a:pos x="1434" y="17"/>
                </a:cxn>
                <a:cxn ang="0">
                  <a:pos x="238" y="23"/>
                </a:cxn>
                <a:cxn ang="0">
                  <a:pos x="159" y="46"/>
                </a:cxn>
                <a:cxn ang="0">
                  <a:pos x="96" y="97"/>
                </a:cxn>
                <a:cxn ang="0">
                  <a:pos x="45" y="159"/>
                </a:cxn>
                <a:cxn ang="0">
                  <a:pos x="22" y="238"/>
                </a:cxn>
                <a:cxn ang="0">
                  <a:pos x="17" y="2761"/>
                </a:cxn>
              </a:cxnLst>
              <a:rect l="0" t="0" r="r" b="b"/>
              <a:pathLst>
                <a:path w="1729" h="3056">
                  <a:moveTo>
                    <a:pt x="0" y="289"/>
                  </a:moveTo>
                  <a:lnTo>
                    <a:pt x="0" y="261"/>
                  </a:lnTo>
                  <a:lnTo>
                    <a:pt x="5" y="233"/>
                  </a:lnTo>
                  <a:lnTo>
                    <a:pt x="11" y="204"/>
                  </a:lnTo>
                  <a:lnTo>
                    <a:pt x="22" y="176"/>
                  </a:lnTo>
                  <a:lnTo>
                    <a:pt x="34" y="153"/>
                  </a:lnTo>
                  <a:lnTo>
                    <a:pt x="45" y="125"/>
                  </a:lnTo>
                  <a:lnTo>
                    <a:pt x="62" y="102"/>
                  </a:lnTo>
                  <a:lnTo>
                    <a:pt x="85" y="85"/>
                  </a:lnTo>
                  <a:lnTo>
                    <a:pt x="102" y="63"/>
                  </a:lnTo>
                  <a:lnTo>
                    <a:pt x="125" y="46"/>
                  </a:lnTo>
                  <a:lnTo>
                    <a:pt x="153" y="34"/>
                  </a:lnTo>
                  <a:lnTo>
                    <a:pt x="176" y="23"/>
                  </a:lnTo>
                  <a:lnTo>
                    <a:pt x="204" y="12"/>
                  </a:lnTo>
                  <a:lnTo>
                    <a:pt x="232" y="6"/>
                  </a:lnTo>
                  <a:lnTo>
                    <a:pt x="261" y="0"/>
                  </a:lnTo>
                  <a:lnTo>
                    <a:pt x="289" y="0"/>
                  </a:lnTo>
                  <a:lnTo>
                    <a:pt x="1434" y="0"/>
                  </a:lnTo>
                  <a:lnTo>
                    <a:pt x="1463" y="0"/>
                  </a:lnTo>
                  <a:lnTo>
                    <a:pt x="1491" y="6"/>
                  </a:lnTo>
                  <a:lnTo>
                    <a:pt x="1519" y="12"/>
                  </a:lnTo>
                  <a:lnTo>
                    <a:pt x="1548" y="23"/>
                  </a:lnTo>
                  <a:lnTo>
                    <a:pt x="1570" y="34"/>
                  </a:lnTo>
                  <a:lnTo>
                    <a:pt x="1599" y="46"/>
                  </a:lnTo>
                  <a:lnTo>
                    <a:pt x="1621" y="63"/>
                  </a:lnTo>
                  <a:lnTo>
                    <a:pt x="1638" y="85"/>
                  </a:lnTo>
                  <a:lnTo>
                    <a:pt x="1661" y="102"/>
                  </a:lnTo>
                  <a:lnTo>
                    <a:pt x="1678" y="125"/>
                  </a:lnTo>
                  <a:lnTo>
                    <a:pt x="1689" y="153"/>
                  </a:lnTo>
                  <a:lnTo>
                    <a:pt x="1701" y="176"/>
                  </a:lnTo>
                  <a:lnTo>
                    <a:pt x="1712" y="204"/>
                  </a:lnTo>
                  <a:lnTo>
                    <a:pt x="1723" y="233"/>
                  </a:lnTo>
                  <a:lnTo>
                    <a:pt x="1723" y="261"/>
                  </a:lnTo>
                  <a:lnTo>
                    <a:pt x="1729" y="289"/>
                  </a:lnTo>
                  <a:lnTo>
                    <a:pt x="1729" y="2761"/>
                  </a:lnTo>
                  <a:lnTo>
                    <a:pt x="1723" y="2790"/>
                  </a:lnTo>
                  <a:lnTo>
                    <a:pt x="1723" y="2818"/>
                  </a:lnTo>
                  <a:lnTo>
                    <a:pt x="1712" y="2846"/>
                  </a:lnTo>
                  <a:lnTo>
                    <a:pt x="1706" y="2875"/>
                  </a:lnTo>
                  <a:lnTo>
                    <a:pt x="1689" y="2897"/>
                  </a:lnTo>
                  <a:lnTo>
                    <a:pt x="1678" y="2926"/>
                  </a:lnTo>
                  <a:lnTo>
                    <a:pt x="1661" y="2948"/>
                  </a:lnTo>
                  <a:lnTo>
                    <a:pt x="1638" y="2965"/>
                  </a:lnTo>
                  <a:lnTo>
                    <a:pt x="1621" y="2988"/>
                  </a:lnTo>
                  <a:lnTo>
                    <a:pt x="1599" y="3005"/>
                  </a:lnTo>
                  <a:lnTo>
                    <a:pt x="1576" y="3016"/>
                  </a:lnTo>
                  <a:lnTo>
                    <a:pt x="1548" y="3028"/>
                  </a:lnTo>
                  <a:lnTo>
                    <a:pt x="1519" y="3039"/>
                  </a:lnTo>
                  <a:lnTo>
                    <a:pt x="1491" y="3050"/>
                  </a:lnTo>
                  <a:lnTo>
                    <a:pt x="1463" y="3050"/>
                  </a:lnTo>
                  <a:lnTo>
                    <a:pt x="1434" y="3056"/>
                  </a:lnTo>
                  <a:lnTo>
                    <a:pt x="289" y="3056"/>
                  </a:lnTo>
                  <a:lnTo>
                    <a:pt x="261" y="3050"/>
                  </a:lnTo>
                  <a:lnTo>
                    <a:pt x="232" y="3050"/>
                  </a:lnTo>
                  <a:lnTo>
                    <a:pt x="204" y="3039"/>
                  </a:lnTo>
                  <a:lnTo>
                    <a:pt x="176" y="3033"/>
                  </a:lnTo>
                  <a:lnTo>
                    <a:pt x="153" y="3016"/>
                  </a:lnTo>
                  <a:lnTo>
                    <a:pt x="125" y="3005"/>
                  </a:lnTo>
                  <a:lnTo>
                    <a:pt x="102" y="2988"/>
                  </a:lnTo>
                  <a:lnTo>
                    <a:pt x="85" y="2965"/>
                  </a:lnTo>
                  <a:lnTo>
                    <a:pt x="62" y="2948"/>
                  </a:lnTo>
                  <a:lnTo>
                    <a:pt x="45" y="2926"/>
                  </a:lnTo>
                  <a:lnTo>
                    <a:pt x="34" y="2903"/>
                  </a:lnTo>
                  <a:lnTo>
                    <a:pt x="22" y="2875"/>
                  </a:lnTo>
                  <a:lnTo>
                    <a:pt x="11" y="2846"/>
                  </a:lnTo>
                  <a:lnTo>
                    <a:pt x="5" y="2818"/>
                  </a:lnTo>
                  <a:lnTo>
                    <a:pt x="0" y="2790"/>
                  </a:lnTo>
                  <a:lnTo>
                    <a:pt x="0" y="2761"/>
                  </a:lnTo>
                  <a:lnTo>
                    <a:pt x="0" y="289"/>
                  </a:lnTo>
                  <a:close/>
                  <a:moveTo>
                    <a:pt x="17" y="2761"/>
                  </a:moveTo>
                  <a:lnTo>
                    <a:pt x="17" y="2790"/>
                  </a:lnTo>
                  <a:lnTo>
                    <a:pt x="22" y="2818"/>
                  </a:lnTo>
                  <a:lnTo>
                    <a:pt x="28" y="2841"/>
                  </a:lnTo>
                  <a:lnTo>
                    <a:pt x="34" y="2869"/>
                  </a:lnTo>
                  <a:lnTo>
                    <a:pt x="45" y="2892"/>
                  </a:lnTo>
                  <a:lnTo>
                    <a:pt x="62" y="2914"/>
                  </a:lnTo>
                  <a:lnTo>
                    <a:pt x="79" y="2937"/>
                  </a:lnTo>
                  <a:lnTo>
                    <a:pt x="96" y="2954"/>
                  </a:lnTo>
                  <a:lnTo>
                    <a:pt x="113" y="2971"/>
                  </a:lnTo>
                  <a:lnTo>
                    <a:pt x="136" y="2988"/>
                  </a:lnTo>
                  <a:lnTo>
                    <a:pt x="159" y="3005"/>
                  </a:lnTo>
                  <a:lnTo>
                    <a:pt x="181" y="3016"/>
                  </a:lnTo>
                  <a:lnTo>
                    <a:pt x="210" y="3022"/>
                  </a:lnTo>
                  <a:lnTo>
                    <a:pt x="238" y="3033"/>
                  </a:lnTo>
                  <a:lnTo>
                    <a:pt x="261" y="3033"/>
                  </a:lnTo>
                  <a:lnTo>
                    <a:pt x="289" y="3039"/>
                  </a:lnTo>
                  <a:lnTo>
                    <a:pt x="1434" y="3039"/>
                  </a:lnTo>
                  <a:lnTo>
                    <a:pt x="1463" y="3033"/>
                  </a:lnTo>
                  <a:lnTo>
                    <a:pt x="1491" y="3033"/>
                  </a:lnTo>
                  <a:lnTo>
                    <a:pt x="1514" y="3022"/>
                  </a:lnTo>
                  <a:lnTo>
                    <a:pt x="1542" y="3016"/>
                  </a:lnTo>
                  <a:lnTo>
                    <a:pt x="1565" y="3005"/>
                  </a:lnTo>
                  <a:lnTo>
                    <a:pt x="1587" y="2988"/>
                  </a:lnTo>
                  <a:lnTo>
                    <a:pt x="1610" y="2971"/>
                  </a:lnTo>
                  <a:lnTo>
                    <a:pt x="1627" y="2954"/>
                  </a:lnTo>
                  <a:lnTo>
                    <a:pt x="1644" y="2937"/>
                  </a:lnTo>
                  <a:lnTo>
                    <a:pt x="1661" y="2914"/>
                  </a:lnTo>
                  <a:lnTo>
                    <a:pt x="1678" y="2892"/>
                  </a:lnTo>
                  <a:lnTo>
                    <a:pt x="1689" y="2869"/>
                  </a:lnTo>
                  <a:lnTo>
                    <a:pt x="1695" y="2841"/>
                  </a:lnTo>
                  <a:lnTo>
                    <a:pt x="1706" y="2818"/>
                  </a:lnTo>
                  <a:lnTo>
                    <a:pt x="1706" y="2790"/>
                  </a:lnTo>
                  <a:lnTo>
                    <a:pt x="1712" y="2761"/>
                  </a:lnTo>
                  <a:lnTo>
                    <a:pt x="1712" y="295"/>
                  </a:lnTo>
                  <a:lnTo>
                    <a:pt x="1706" y="267"/>
                  </a:lnTo>
                  <a:lnTo>
                    <a:pt x="1706" y="238"/>
                  </a:lnTo>
                  <a:lnTo>
                    <a:pt x="1695" y="210"/>
                  </a:lnTo>
                  <a:lnTo>
                    <a:pt x="1689" y="182"/>
                  </a:lnTo>
                  <a:lnTo>
                    <a:pt x="1678" y="159"/>
                  </a:lnTo>
                  <a:lnTo>
                    <a:pt x="1661" y="136"/>
                  </a:lnTo>
                  <a:lnTo>
                    <a:pt x="1644" y="114"/>
                  </a:lnTo>
                  <a:lnTo>
                    <a:pt x="1627" y="97"/>
                  </a:lnTo>
                  <a:lnTo>
                    <a:pt x="1610" y="80"/>
                  </a:lnTo>
                  <a:lnTo>
                    <a:pt x="1587" y="63"/>
                  </a:lnTo>
                  <a:lnTo>
                    <a:pt x="1565" y="46"/>
                  </a:lnTo>
                  <a:lnTo>
                    <a:pt x="1542" y="34"/>
                  </a:lnTo>
                  <a:lnTo>
                    <a:pt x="1514" y="29"/>
                  </a:lnTo>
                  <a:lnTo>
                    <a:pt x="1491" y="23"/>
                  </a:lnTo>
                  <a:lnTo>
                    <a:pt x="1463" y="17"/>
                  </a:lnTo>
                  <a:lnTo>
                    <a:pt x="1434" y="17"/>
                  </a:lnTo>
                  <a:lnTo>
                    <a:pt x="295" y="17"/>
                  </a:lnTo>
                  <a:lnTo>
                    <a:pt x="266" y="17"/>
                  </a:lnTo>
                  <a:lnTo>
                    <a:pt x="238" y="23"/>
                  </a:lnTo>
                  <a:lnTo>
                    <a:pt x="210" y="29"/>
                  </a:lnTo>
                  <a:lnTo>
                    <a:pt x="181" y="34"/>
                  </a:lnTo>
                  <a:lnTo>
                    <a:pt x="159" y="46"/>
                  </a:lnTo>
                  <a:lnTo>
                    <a:pt x="136" y="63"/>
                  </a:lnTo>
                  <a:lnTo>
                    <a:pt x="113" y="80"/>
                  </a:lnTo>
                  <a:lnTo>
                    <a:pt x="96" y="97"/>
                  </a:lnTo>
                  <a:lnTo>
                    <a:pt x="79" y="114"/>
                  </a:lnTo>
                  <a:lnTo>
                    <a:pt x="62" y="136"/>
                  </a:lnTo>
                  <a:lnTo>
                    <a:pt x="45" y="159"/>
                  </a:lnTo>
                  <a:lnTo>
                    <a:pt x="34" y="182"/>
                  </a:lnTo>
                  <a:lnTo>
                    <a:pt x="28" y="210"/>
                  </a:lnTo>
                  <a:lnTo>
                    <a:pt x="22" y="238"/>
                  </a:lnTo>
                  <a:lnTo>
                    <a:pt x="17" y="261"/>
                  </a:lnTo>
                  <a:lnTo>
                    <a:pt x="17" y="289"/>
                  </a:lnTo>
                  <a:lnTo>
                    <a:pt x="17" y="2761"/>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5" name="Freeform 13"/>
            <p:cNvSpPr>
              <a:spLocks/>
            </p:cNvSpPr>
            <p:nvPr/>
          </p:nvSpPr>
          <p:spPr bwMode="auto">
            <a:xfrm>
              <a:off x="2296" y="833"/>
              <a:ext cx="1100" cy="3039"/>
            </a:xfrm>
            <a:custGeom>
              <a:avLst/>
              <a:gdLst/>
              <a:ahLst/>
              <a:cxnLst>
                <a:cxn ang="0">
                  <a:pos x="0" y="181"/>
                </a:cxn>
                <a:cxn ang="0">
                  <a:pos x="6" y="147"/>
                </a:cxn>
                <a:cxn ang="0">
                  <a:pos x="17" y="113"/>
                </a:cxn>
                <a:cxn ang="0">
                  <a:pos x="34" y="79"/>
                </a:cxn>
                <a:cxn ang="0">
                  <a:pos x="57" y="57"/>
                </a:cxn>
                <a:cxn ang="0">
                  <a:pos x="79" y="34"/>
                </a:cxn>
                <a:cxn ang="0">
                  <a:pos x="113" y="17"/>
                </a:cxn>
                <a:cxn ang="0">
                  <a:pos x="147" y="6"/>
                </a:cxn>
                <a:cxn ang="0">
                  <a:pos x="181" y="0"/>
                </a:cxn>
                <a:cxn ang="0">
                  <a:pos x="181" y="0"/>
                </a:cxn>
                <a:cxn ang="0">
                  <a:pos x="181" y="0"/>
                </a:cxn>
                <a:cxn ang="0">
                  <a:pos x="919" y="0"/>
                </a:cxn>
                <a:cxn ang="0">
                  <a:pos x="919" y="0"/>
                </a:cxn>
                <a:cxn ang="0">
                  <a:pos x="953" y="6"/>
                </a:cxn>
                <a:cxn ang="0">
                  <a:pos x="987" y="17"/>
                </a:cxn>
                <a:cxn ang="0">
                  <a:pos x="1021" y="34"/>
                </a:cxn>
                <a:cxn ang="0">
                  <a:pos x="1049" y="57"/>
                </a:cxn>
                <a:cxn ang="0">
                  <a:pos x="1072" y="79"/>
                </a:cxn>
                <a:cxn ang="0">
                  <a:pos x="1083" y="113"/>
                </a:cxn>
                <a:cxn ang="0">
                  <a:pos x="1094" y="147"/>
                </a:cxn>
                <a:cxn ang="0">
                  <a:pos x="1100" y="181"/>
                </a:cxn>
                <a:cxn ang="0">
                  <a:pos x="1100" y="181"/>
                </a:cxn>
                <a:cxn ang="0">
                  <a:pos x="1100" y="181"/>
                </a:cxn>
                <a:cxn ang="0">
                  <a:pos x="1100" y="2857"/>
                </a:cxn>
                <a:cxn ang="0">
                  <a:pos x="1100" y="2857"/>
                </a:cxn>
                <a:cxn ang="0">
                  <a:pos x="1094" y="2891"/>
                </a:cxn>
                <a:cxn ang="0">
                  <a:pos x="1083" y="2925"/>
                </a:cxn>
                <a:cxn ang="0">
                  <a:pos x="1072" y="2959"/>
                </a:cxn>
                <a:cxn ang="0">
                  <a:pos x="1049" y="2988"/>
                </a:cxn>
                <a:cxn ang="0">
                  <a:pos x="1021" y="3010"/>
                </a:cxn>
                <a:cxn ang="0">
                  <a:pos x="987" y="3022"/>
                </a:cxn>
                <a:cxn ang="0">
                  <a:pos x="953" y="3033"/>
                </a:cxn>
                <a:cxn ang="0">
                  <a:pos x="919" y="3039"/>
                </a:cxn>
                <a:cxn ang="0">
                  <a:pos x="919" y="3039"/>
                </a:cxn>
                <a:cxn ang="0">
                  <a:pos x="919" y="3039"/>
                </a:cxn>
                <a:cxn ang="0">
                  <a:pos x="181" y="3039"/>
                </a:cxn>
                <a:cxn ang="0">
                  <a:pos x="181" y="3039"/>
                </a:cxn>
                <a:cxn ang="0">
                  <a:pos x="147" y="3033"/>
                </a:cxn>
                <a:cxn ang="0">
                  <a:pos x="113" y="3022"/>
                </a:cxn>
                <a:cxn ang="0">
                  <a:pos x="79" y="3010"/>
                </a:cxn>
                <a:cxn ang="0">
                  <a:pos x="57" y="2988"/>
                </a:cxn>
                <a:cxn ang="0">
                  <a:pos x="34" y="2959"/>
                </a:cxn>
                <a:cxn ang="0">
                  <a:pos x="17" y="2925"/>
                </a:cxn>
                <a:cxn ang="0">
                  <a:pos x="6" y="2891"/>
                </a:cxn>
                <a:cxn ang="0">
                  <a:pos x="0" y="2857"/>
                </a:cxn>
                <a:cxn ang="0">
                  <a:pos x="0" y="2857"/>
                </a:cxn>
                <a:cxn ang="0">
                  <a:pos x="0" y="181"/>
                </a:cxn>
              </a:cxnLst>
              <a:rect l="0" t="0" r="r" b="b"/>
              <a:pathLst>
                <a:path w="1100" h="3039">
                  <a:moveTo>
                    <a:pt x="0" y="181"/>
                  </a:moveTo>
                  <a:lnTo>
                    <a:pt x="6" y="147"/>
                  </a:lnTo>
                  <a:lnTo>
                    <a:pt x="17" y="113"/>
                  </a:lnTo>
                  <a:lnTo>
                    <a:pt x="34" y="79"/>
                  </a:lnTo>
                  <a:lnTo>
                    <a:pt x="57" y="57"/>
                  </a:lnTo>
                  <a:lnTo>
                    <a:pt x="79" y="34"/>
                  </a:lnTo>
                  <a:lnTo>
                    <a:pt x="113" y="17"/>
                  </a:lnTo>
                  <a:lnTo>
                    <a:pt x="147" y="6"/>
                  </a:lnTo>
                  <a:lnTo>
                    <a:pt x="181" y="0"/>
                  </a:lnTo>
                  <a:lnTo>
                    <a:pt x="181" y="0"/>
                  </a:lnTo>
                  <a:lnTo>
                    <a:pt x="181" y="0"/>
                  </a:lnTo>
                  <a:lnTo>
                    <a:pt x="919" y="0"/>
                  </a:lnTo>
                  <a:lnTo>
                    <a:pt x="919" y="0"/>
                  </a:lnTo>
                  <a:lnTo>
                    <a:pt x="953" y="6"/>
                  </a:lnTo>
                  <a:lnTo>
                    <a:pt x="987" y="17"/>
                  </a:lnTo>
                  <a:lnTo>
                    <a:pt x="1021" y="34"/>
                  </a:lnTo>
                  <a:lnTo>
                    <a:pt x="1049" y="57"/>
                  </a:lnTo>
                  <a:lnTo>
                    <a:pt x="1072" y="79"/>
                  </a:lnTo>
                  <a:lnTo>
                    <a:pt x="1083" y="113"/>
                  </a:lnTo>
                  <a:lnTo>
                    <a:pt x="1094" y="147"/>
                  </a:lnTo>
                  <a:lnTo>
                    <a:pt x="1100" y="181"/>
                  </a:lnTo>
                  <a:lnTo>
                    <a:pt x="1100" y="181"/>
                  </a:lnTo>
                  <a:lnTo>
                    <a:pt x="1100" y="181"/>
                  </a:lnTo>
                  <a:lnTo>
                    <a:pt x="1100" y="2857"/>
                  </a:lnTo>
                  <a:lnTo>
                    <a:pt x="1100" y="2857"/>
                  </a:lnTo>
                  <a:lnTo>
                    <a:pt x="1094" y="2891"/>
                  </a:lnTo>
                  <a:lnTo>
                    <a:pt x="1083" y="2925"/>
                  </a:lnTo>
                  <a:lnTo>
                    <a:pt x="1072" y="2959"/>
                  </a:lnTo>
                  <a:lnTo>
                    <a:pt x="1049" y="2988"/>
                  </a:lnTo>
                  <a:lnTo>
                    <a:pt x="1021" y="3010"/>
                  </a:lnTo>
                  <a:lnTo>
                    <a:pt x="987" y="3022"/>
                  </a:lnTo>
                  <a:lnTo>
                    <a:pt x="953" y="3033"/>
                  </a:lnTo>
                  <a:lnTo>
                    <a:pt x="919" y="3039"/>
                  </a:lnTo>
                  <a:lnTo>
                    <a:pt x="919" y="3039"/>
                  </a:lnTo>
                  <a:lnTo>
                    <a:pt x="919" y="3039"/>
                  </a:lnTo>
                  <a:lnTo>
                    <a:pt x="181" y="3039"/>
                  </a:lnTo>
                  <a:lnTo>
                    <a:pt x="181" y="3039"/>
                  </a:lnTo>
                  <a:lnTo>
                    <a:pt x="147" y="3033"/>
                  </a:lnTo>
                  <a:lnTo>
                    <a:pt x="113" y="3022"/>
                  </a:lnTo>
                  <a:lnTo>
                    <a:pt x="79" y="3010"/>
                  </a:lnTo>
                  <a:lnTo>
                    <a:pt x="57" y="2988"/>
                  </a:lnTo>
                  <a:lnTo>
                    <a:pt x="34" y="2959"/>
                  </a:lnTo>
                  <a:lnTo>
                    <a:pt x="17" y="2925"/>
                  </a:lnTo>
                  <a:lnTo>
                    <a:pt x="6" y="2891"/>
                  </a:lnTo>
                  <a:lnTo>
                    <a:pt x="0" y="2857"/>
                  </a:lnTo>
                  <a:lnTo>
                    <a:pt x="0" y="2857"/>
                  </a:lnTo>
                  <a:lnTo>
                    <a:pt x="0" y="181"/>
                  </a:lnTo>
                  <a:close/>
                </a:path>
              </a:pathLst>
            </a:custGeom>
            <a:solidFill>
              <a:srgbClr val="CCAF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6" name="Freeform 14"/>
            <p:cNvSpPr>
              <a:spLocks noEditPoints="1"/>
            </p:cNvSpPr>
            <p:nvPr/>
          </p:nvSpPr>
          <p:spPr bwMode="auto">
            <a:xfrm>
              <a:off x="2290" y="827"/>
              <a:ext cx="1117" cy="3056"/>
            </a:xfrm>
            <a:custGeom>
              <a:avLst/>
              <a:gdLst/>
              <a:ahLst/>
              <a:cxnLst>
                <a:cxn ang="0">
                  <a:pos x="0" y="148"/>
                </a:cxn>
                <a:cxn ang="0">
                  <a:pos x="29" y="85"/>
                </a:cxn>
                <a:cxn ang="0">
                  <a:pos x="57" y="51"/>
                </a:cxn>
                <a:cxn ang="0">
                  <a:pos x="114" y="12"/>
                </a:cxn>
                <a:cxn ang="0">
                  <a:pos x="153" y="0"/>
                </a:cxn>
                <a:cxn ang="0">
                  <a:pos x="959" y="0"/>
                </a:cxn>
                <a:cxn ang="0">
                  <a:pos x="998" y="12"/>
                </a:cxn>
                <a:cxn ang="0">
                  <a:pos x="1061" y="51"/>
                </a:cxn>
                <a:cxn ang="0">
                  <a:pos x="1083" y="85"/>
                </a:cxn>
                <a:cxn ang="0">
                  <a:pos x="1112" y="148"/>
                </a:cxn>
                <a:cxn ang="0">
                  <a:pos x="1117" y="2863"/>
                </a:cxn>
                <a:cxn ang="0">
                  <a:pos x="1100" y="2937"/>
                </a:cxn>
                <a:cxn ang="0">
                  <a:pos x="1083" y="2971"/>
                </a:cxn>
                <a:cxn ang="0">
                  <a:pos x="1032" y="3022"/>
                </a:cxn>
                <a:cxn ang="0">
                  <a:pos x="998" y="3039"/>
                </a:cxn>
                <a:cxn ang="0">
                  <a:pos x="925" y="3056"/>
                </a:cxn>
                <a:cxn ang="0">
                  <a:pos x="148" y="3050"/>
                </a:cxn>
                <a:cxn ang="0">
                  <a:pos x="85" y="3022"/>
                </a:cxn>
                <a:cxn ang="0">
                  <a:pos x="51" y="2999"/>
                </a:cxn>
                <a:cxn ang="0">
                  <a:pos x="12" y="2937"/>
                </a:cxn>
                <a:cxn ang="0">
                  <a:pos x="0" y="2897"/>
                </a:cxn>
                <a:cxn ang="0">
                  <a:pos x="17" y="2863"/>
                </a:cxn>
                <a:cxn ang="0">
                  <a:pos x="29" y="2931"/>
                </a:cxn>
                <a:cxn ang="0">
                  <a:pos x="46" y="2960"/>
                </a:cxn>
                <a:cxn ang="0">
                  <a:pos x="91" y="3005"/>
                </a:cxn>
                <a:cxn ang="0">
                  <a:pos x="119" y="3022"/>
                </a:cxn>
                <a:cxn ang="0">
                  <a:pos x="187" y="3039"/>
                </a:cxn>
                <a:cxn ang="0">
                  <a:pos x="959" y="3033"/>
                </a:cxn>
                <a:cxn ang="0">
                  <a:pos x="1021" y="3005"/>
                </a:cxn>
                <a:cxn ang="0">
                  <a:pos x="1044" y="2988"/>
                </a:cxn>
                <a:cxn ang="0">
                  <a:pos x="1083" y="2931"/>
                </a:cxn>
                <a:cxn ang="0">
                  <a:pos x="1095" y="2897"/>
                </a:cxn>
                <a:cxn ang="0">
                  <a:pos x="1095" y="153"/>
                </a:cxn>
                <a:cxn ang="0">
                  <a:pos x="1083" y="125"/>
                </a:cxn>
                <a:cxn ang="0">
                  <a:pos x="1044" y="68"/>
                </a:cxn>
                <a:cxn ang="0">
                  <a:pos x="1021" y="46"/>
                </a:cxn>
                <a:cxn ang="0">
                  <a:pos x="959" y="17"/>
                </a:cxn>
                <a:cxn ang="0">
                  <a:pos x="193" y="17"/>
                </a:cxn>
                <a:cxn ang="0">
                  <a:pos x="119" y="29"/>
                </a:cxn>
                <a:cxn ang="0">
                  <a:pos x="91" y="46"/>
                </a:cxn>
                <a:cxn ang="0">
                  <a:pos x="46" y="91"/>
                </a:cxn>
                <a:cxn ang="0">
                  <a:pos x="29" y="119"/>
                </a:cxn>
                <a:cxn ang="0">
                  <a:pos x="17" y="187"/>
                </a:cxn>
              </a:cxnLst>
              <a:rect l="0" t="0" r="r" b="b"/>
              <a:pathLst>
                <a:path w="1117" h="3056">
                  <a:moveTo>
                    <a:pt x="0" y="187"/>
                  </a:moveTo>
                  <a:lnTo>
                    <a:pt x="0" y="153"/>
                  </a:lnTo>
                  <a:lnTo>
                    <a:pt x="0" y="148"/>
                  </a:lnTo>
                  <a:lnTo>
                    <a:pt x="12" y="114"/>
                  </a:lnTo>
                  <a:lnTo>
                    <a:pt x="12" y="114"/>
                  </a:lnTo>
                  <a:lnTo>
                    <a:pt x="29" y="85"/>
                  </a:lnTo>
                  <a:lnTo>
                    <a:pt x="29" y="80"/>
                  </a:lnTo>
                  <a:lnTo>
                    <a:pt x="51" y="57"/>
                  </a:lnTo>
                  <a:lnTo>
                    <a:pt x="57" y="51"/>
                  </a:lnTo>
                  <a:lnTo>
                    <a:pt x="80" y="29"/>
                  </a:lnTo>
                  <a:lnTo>
                    <a:pt x="85" y="29"/>
                  </a:lnTo>
                  <a:lnTo>
                    <a:pt x="114" y="12"/>
                  </a:lnTo>
                  <a:lnTo>
                    <a:pt x="114" y="12"/>
                  </a:lnTo>
                  <a:lnTo>
                    <a:pt x="148" y="0"/>
                  </a:lnTo>
                  <a:lnTo>
                    <a:pt x="153" y="0"/>
                  </a:lnTo>
                  <a:lnTo>
                    <a:pt x="187" y="0"/>
                  </a:lnTo>
                  <a:lnTo>
                    <a:pt x="925" y="0"/>
                  </a:lnTo>
                  <a:lnTo>
                    <a:pt x="959" y="0"/>
                  </a:lnTo>
                  <a:lnTo>
                    <a:pt x="964" y="0"/>
                  </a:lnTo>
                  <a:lnTo>
                    <a:pt x="998" y="12"/>
                  </a:lnTo>
                  <a:lnTo>
                    <a:pt x="998" y="12"/>
                  </a:lnTo>
                  <a:lnTo>
                    <a:pt x="1032" y="29"/>
                  </a:lnTo>
                  <a:lnTo>
                    <a:pt x="1032" y="29"/>
                  </a:lnTo>
                  <a:lnTo>
                    <a:pt x="1061" y="51"/>
                  </a:lnTo>
                  <a:lnTo>
                    <a:pt x="1061" y="57"/>
                  </a:lnTo>
                  <a:lnTo>
                    <a:pt x="1083" y="80"/>
                  </a:lnTo>
                  <a:lnTo>
                    <a:pt x="1083" y="85"/>
                  </a:lnTo>
                  <a:lnTo>
                    <a:pt x="1100" y="114"/>
                  </a:lnTo>
                  <a:lnTo>
                    <a:pt x="1100" y="114"/>
                  </a:lnTo>
                  <a:lnTo>
                    <a:pt x="1112" y="148"/>
                  </a:lnTo>
                  <a:lnTo>
                    <a:pt x="1112" y="153"/>
                  </a:lnTo>
                  <a:lnTo>
                    <a:pt x="1117" y="187"/>
                  </a:lnTo>
                  <a:lnTo>
                    <a:pt x="1117" y="2863"/>
                  </a:lnTo>
                  <a:lnTo>
                    <a:pt x="1112" y="2897"/>
                  </a:lnTo>
                  <a:lnTo>
                    <a:pt x="1112" y="2903"/>
                  </a:lnTo>
                  <a:lnTo>
                    <a:pt x="1100" y="2937"/>
                  </a:lnTo>
                  <a:lnTo>
                    <a:pt x="1100" y="2937"/>
                  </a:lnTo>
                  <a:lnTo>
                    <a:pt x="1083" y="2971"/>
                  </a:lnTo>
                  <a:lnTo>
                    <a:pt x="1083" y="2971"/>
                  </a:lnTo>
                  <a:lnTo>
                    <a:pt x="1061" y="2999"/>
                  </a:lnTo>
                  <a:lnTo>
                    <a:pt x="1061" y="2999"/>
                  </a:lnTo>
                  <a:lnTo>
                    <a:pt x="1032" y="3022"/>
                  </a:lnTo>
                  <a:lnTo>
                    <a:pt x="1032" y="3022"/>
                  </a:lnTo>
                  <a:lnTo>
                    <a:pt x="998" y="3039"/>
                  </a:lnTo>
                  <a:lnTo>
                    <a:pt x="998" y="3039"/>
                  </a:lnTo>
                  <a:lnTo>
                    <a:pt x="964" y="3050"/>
                  </a:lnTo>
                  <a:lnTo>
                    <a:pt x="959" y="3050"/>
                  </a:lnTo>
                  <a:lnTo>
                    <a:pt x="925" y="3056"/>
                  </a:lnTo>
                  <a:lnTo>
                    <a:pt x="187" y="3056"/>
                  </a:lnTo>
                  <a:lnTo>
                    <a:pt x="153" y="3050"/>
                  </a:lnTo>
                  <a:lnTo>
                    <a:pt x="148" y="3050"/>
                  </a:lnTo>
                  <a:lnTo>
                    <a:pt x="114" y="3039"/>
                  </a:lnTo>
                  <a:lnTo>
                    <a:pt x="114" y="3039"/>
                  </a:lnTo>
                  <a:lnTo>
                    <a:pt x="85" y="3022"/>
                  </a:lnTo>
                  <a:lnTo>
                    <a:pt x="80" y="3022"/>
                  </a:lnTo>
                  <a:lnTo>
                    <a:pt x="57" y="2999"/>
                  </a:lnTo>
                  <a:lnTo>
                    <a:pt x="51" y="2999"/>
                  </a:lnTo>
                  <a:lnTo>
                    <a:pt x="29" y="2971"/>
                  </a:lnTo>
                  <a:lnTo>
                    <a:pt x="29" y="2971"/>
                  </a:lnTo>
                  <a:lnTo>
                    <a:pt x="12" y="2937"/>
                  </a:lnTo>
                  <a:lnTo>
                    <a:pt x="12" y="2937"/>
                  </a:lnTo>
                  <a:lnTo>
                    <a:pt x="0" y="2903"/>
                  </a:lnTo>
                  <a:lnTo>
                    <a:pt x="0" y="2897"/>
                  </a:lnTo>
                  <a:lnTo>
                    <a:pt x="0" y="2863"/>
                  </a:lnTo>
                  <a:lnTo>
                    <a:pt x="0" y="187"/>
                  </a:lnTo>
                  <a:close/>
                  <a:moveTo>
                    <a:pt x="17" y="2863"/>
                  </a:moveTo>
                  <a:lnTo>
                    <a:pt x="17" y="2897"/>
                  </a:lnTo>
                  <a:lnTo>
                    <a:pt x="17" y="2897"/>
                  </a:lnTo>
                  <a:lnTo>
                    <a:pt x="29" y="2931"/>
                  </a:lnTo>
                  <a:lnTo>
                    <a:pt x="29" y="2931"/>
                  </a:lnTo>
                  <a:lnTo>
                    <a:pt x="46" y="2960"/>
                  </a:lnTo>
                  <a:lnTo>
                    <a:pt x="46" y="2960"/>
                  </a:lnTo>
                  <a:lnTo>
                    <a:pt x="68" y="2988"/>
                  </a:lnTo>
                  <a:lnTo>
                    <a:pt x="68" y="2982"/>
                  </a:lnTo>
                  <a:lnTo>
                    <a:pt x="91" y="3005"/>
                  </a:lnTo>
                  <a:lnTo>
                    <a:pt x="91" y="3005"/>
                  </a:lnTo>
                  <a:lnTo>
                    <a:pt x="125" y="3022"/>
                  </a:lnTo>
                  <a:lnTo>
                    <a:pt x="119" y="3022"/>
                  </a:lnTo>
                  <a:lnTo>
                    <a:pt x="153" y="3033"/>
                  </a:lnTo>
                  <a:lnTo>
                    <a:pt x="153" y="3033"/>
                  </a:lnTo>
                  <a:lnTo>
                    <a:pt x="187" y="3039"/>
                  </a:lnTo>
                  <a:lnTo>
                    <a:pt x="925" y="3039"/>
                  </a:lnTo>
                  <a:lnTo>
                    <a:pt x="959" y="3033"/>
                  </a:lnTo>
                  <a:lnTo>
                    <a:pt x="959" y="3033"/>
                  </a:lnTo>
                  <a:lnTo>
                    <a:pt x="993" y="3022"/>
                  </a:lnTo>
                  <a:lnTo>
                    <a:pt x="993" y="3022"/>
                  </a:lnTo>
                  <a:lnTo>
                    <a:pt x="1021" y="3005"/>
                  </a:lnTo>
                  <a:lnTo>
                    <a:pt x="1021" y="3005"/>
                  </a:lnTo>
                  <a:lnTo>
                    <a:pt x="1049" y="2982"/>
                  </a:lnTo>
                  <a:lnTo>
                    <a:pt x="1044" y="2988"/>
                  </a:lnTo>
                  <a:lnTo>
                    <a:pt x="1066" y="2960"/>
                  </a:lnTo>
                  <a:lnTo>
                    <a:pt x="1066" y="2960"/>
                  </a:lnTo>
                  <a:lnTo>
                    <a:pt x="1083" y="2931"/>
                  </a:lnTo>
                  <a:lnTo>
                    <a:pt x="1083" y="2931"/>
                  </a:lnTo>
                  <a:lnTo>
                    <a:pt x="1095" y="2897"/>
                  </a:lnTo>
                  <a:lnTo>
                    <a:pt x="1095" y="2897"/>
                  </a:lnTo>
                  <a:lnTo>
                    <a:pt x="1100" y="2863"/>
                  </a:lnTo>
                  <a:lnTo>
                    <a:pt x="1100" y="193"/>
                  </a:lnTo>
                  <a:lnTo>
                    <a:pt x="1095" y="153"/>
                  </a:lnTo>
                  <a:lnTo>
                    <a:pt x="1095" y="153"/>
                  </a:lnTo>
                  <a:lnTo>
                    <a:pt x="1083" y="119"/>
                  </a:lnTo>
                  <a:lnTo>
                    <a:pt x="1083" y="125"/>
                  </a:lnTo>
                  <a:lnTo>
                    <a:pt x="1066" y="91"/>
                  </a:lnTo>
                  <a:lnTo>
                    <a:pt x="1066" y="91"/>
                  </a:lnTo>
                  <a:lnTo>
                    <a:pt x="1044" y="68"/>
                  </a:lnTo>
                  <a:lnTo>
                    <a:pt x="1049" y="68"/>
                  </a:lnTo>
                  <a:lnTo>
                    <a:pt x="1021" y="46"/>
                  </a:lnTo>
                  <a:lnTo>
                    <a:pt x="1021" y="46"/>
                  </a:lnTo>
                  <a:lnTo>
                    <a:pt x="993" y="29"/>
                  </a:lnTo>
                  <a:lnTo>
                    <a:pt x="993" y="29"/>
                  </a:lnTo>
                  <a:lnTo>
                    <a:pt x="959" y="17"/>
                  </a:lnTo>
                  <a:lnTo>
                    <a:pt x="959" y="17"/>
                  </a:lnTo>
                  <a:lnTo>
                    <a:pt x="925" y="17"/>
                  </a:lnTo>
                  <a:lnTo>
                    <a:pt x="193" y="17"/>
                  </a:lnTo>
                  <a:lnTo>
                    <a:pt x="153" y="17"/>
                  </a:lnTo>
                  <a:lnTo>
                    <a:pt x="153" y="17"/>
                  </a:lnTo>
                  <a:lnTo>
                    <a:pt x="119" y="29"/>
                  </a:lnTo>
                  <a:lnTo>
                    <a:pt x="125" y="29"/>
                  </a:lnTo>
                  <a:lnTo>
                    <a:pt x="91" y="46"/>
                  </a:lnTo>
                  <a:lnTo>
                    <a:pt x="91" y="46"/>
                  </a:lnTo>
                  <a:lnTo>
                    <a:pt x="68" y="68"/>
                  </a:lnTo>
                  <a:lnTo>
                    <a:pt x="68" y="68"/>
                  </a:lnTo>
                  <a:lnTo>
                    <a:pt x="46" y="91"/>
                  </a:lnTo>
                  <a:lnTo>
                    <a:pt x="46" y="91"/>
                  </a:lnTo>
                  <a:lnTo>
                    <a:pt x="29" y="125"/>
                  </a:lnTo>
                  <a:lnTo>
                    <a:pt x="29" y="119"/>
                  </a:lnTo>
                  <a:lnTo>
                    <a:pt x="17" y="153"/>
                  </a:lnTo>
                  <a:lnTo>
                    <a:pt x="17" y="153"/>
                  </a:lnTo>
                  <a:lnTo>
                    <a:pt x="17" y="187"/>
                  </a:lnTo>
                  <a:lnTo>
                    <a:pt x="17" y="2863"/>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7" name="Freeform 15"/>
            <p:cNvSpPr>
              <a:spLocks/>
            </p:cNvSpPr>
            <p:nvPr/>
          </p:nvSpPr>
          <p:spPr bwMode="auto">
            <a:xfrm>
              <a:off x="266" y="833"/>
              <a:ext cx="1588" cy="941"/>
            </a:xfrm>
            <a:custGeom>
              <a:avLst/>
              <a:gdLst/>
              <a:ahLst/>
              <a:cxnLst>
                <a:cxn ang="0">
                  <a:pos x="0" y="159"/>
                </a:cxn>
                <a:cxn ang="0">
                  <a:pos x="6" y="125"/>
                </a:cxn>
                <a:cxn ang="0">
                  <a:pos x="12" y="96"/>
                </a:cxn>
                <a:cxn ang="0">
                  <a:pos x="46" y="45"/>
                </a:cxn>
                <a:cxn ang="0">
                  <a:pos x="97" y="11"/>
                </a:cxn>
                <a:cxn ang="0">
                  <a:pos x="125" y="6"/>
                </a:cxn>
                <a:cxn ang="0">
                  <a:pos x="159" y="0"/>
                </a:cxn>
                <a:cxn ang="0">
                  <a:pos x="159" y="0"/>
                </a:cxn>
                <a:cxn ang="0">
                  <a:pos x="159" y="0"/>
                </a:cxn>
                <a:cxn ang="0">
                  <a:pos x="1429" y="0"/>
                </a:cxn>
                <a:cxn ang="0">
                  <a:pos x="1429" y="0"/>
                </a:cxn>
                <a:cxn ang="0">
                  <a:pos x="1463" y="6"/>
                </a:cxn>
                <a:cxn ang="0">
                  <a:pos x="1491" y="11"/>
                </a:cxn>
                <a:cxn ang="0">
                  <a:pos x="1542" y="45"/>
                </a:cxn>
                <a:cxn ang="0">
                  <a:pos x="1576" y="96"/>
                </a:cxn>
                <a:cxn ang="0">
                  <a:pos x="1582" y="125"/>
                </a:cxn>
                <a:cxn ang="0">
                  <a:pos x="1588" y="159"/>
                </a:cxn>
                <a:cxn ang="0">
                  <a:pos x="1588" y="159"/>
                </a:cxn>
                <a:cxn ang="0">
                  <a:pos x="1588" y="159"/>
                </a:cxn>
                <a:cxn ang="0">
                  <a:pos x="1588" y="782"/>
                </a:cxn>
                <a:cxn ang="0">
                  <a:pos x="1588" y="782"/>
                </a:cxn>
                <a:cxn ang="0">
                  <a:pos x="1582" y="816"/>
                </a:cxn>
                <a:cxn ang="0">
                  <a:pos x="1576" y="845"/>
                </a:cxn>
                <a:cxn ang="0">
                  <a:pos x="1542" y="896"/>
                </a:cxn>
                <a:cxn ang="0">
                  <a:pos x="1491" y="930"/>
                </a:cxn>
                <a:cxn ang="0">
                  <a:pos x="1463" y="935"/>
                </a:cxn>
                <a:cxn ang="0">
                  <a:pos x="1429" y="941"/>
                </a:cxn>
                <a:cxn ang="0">
                  <a:pos x="1429" y="941"/>
                </a:cxn>
                <a:cxn ang="0">
                  <a:pos x="1429" y="941"/>
                </a:cxn>
                <a:cxn ang="0">
                  <a:pos x="159" y="941"/>
                </a:cxn>
                <a:cxn ang="0">
                  <a:pos x="159" y="941"/>
                </a:cxn>
                <a:cxn ang="0">
                  <a:pos x="125" y="935"/>
                </a:cxn>
                <a:cxn ang="0">
                  <a:pos x="97" y="930"/>
                </a:cxn>
                <a:cxn ang="0">
                  <a:pos x="46" y="896"/>
                </a:cxn>
                <a:cxn ang="0">
                  <a:pos x="12" y="845"/>
                </a:cxn>
                <a:cxn ang="0">
                  <a:pos x="6" y="816"/>
                </a:cxn>
                <a:cxn ang="0">
                  <a:pos x="0" y="782"/>
                </a:cxn>
                <a:cxn ang="0">
                  <a:pos x="0" y="782"/>
                </a:cxn>
                <a:cxn ang="0">
                  <a:pos x="0" y="159"/>
                </a:cxn>
              </a:cxnLst>
              <a:rect l="0" t="0" r="r" b="b"/>
              <a:pathLst>
                <a:path w="1588" h="941">
                  <a:moveTo>
                    <a:pt x="0" y="159"/>
                  </a:moveTo>
                  <a:lnTo>
                    <a:pt x="6" y="125"/>
                  </a:lnTo>
                  <a:lnTo>
                    <a:pt x="12" y="96"/>
                  </a:lnTo>
                  <a:lnTo>
                    <a:pt x="46" y="45"/>
                  </a:lnTo>
                  <a:lnTo>
                    <a:pt x="97" y="11"/>
                  </a:lnTo>
                  <a:lnTo>
                    <a:pt x="125" y="6"/>
                  </a:lnTo>
                  <a:lnTo>
                    <a:pt x="159" y="0"/>
                  </a:lnTo>
                  <a:lnTo>
                    <a:pt x="159" y="0"/>
                  </a:lnTo>
                  <a:lnTo>
                    <a:pt x="159" y="0"/>
                  </a:lnTo>
                  <a:lnTo>
                    <a:pt x="1429" y="0"/>
                  </a:lnTo>
                  <a:lnTo>
                    <a:pt x="1429" y="0"/>
                  </a:lnTo>
                  <a:lnTo>
                    <a:pt x="1463" y="6"/>
                  </a:lnTo>
                  <a:lnTo>
                    <a:pt x="1491" y="11"/>
                  </a:lnTo>
                  <a:lnTo>
                    <a:pt x="1542" y="45"/>
                  </a:lnTo>
                  <a:lnTo>
                    <a:pt x="1576" y="96"/>
                  </a:lnTo>
                  <a:lnTo>
                    <a:pt x="1582" y="125"/>
                  </a:lnTo>
                  <a:lnTo>
                    <a:pt x="1588" y="159"/>
                  </a:lnTo>
                  <a:lnTo>
                    <a:pt x="1588" y="159"/>
                  </a:lnTo>
                  <a:lnTo>
                    <a:pt x="1588" y="159"/>
                  </a:lnTo>
                  <a:lnTo>
                    <a:pt x="1588" y="782"/>
                  </a:lnTo>
                  <a:lnTo>
                    <a:pt x="1588" y="782"/>
                  </a:lnTo>
                  <a:lnTo>
                    <a:pt x="1582" y="816"/>
                  </a:lnTo>
                  <a:lnTo>
                    <a:pt x="1576" y="845"/>
                  </a:lnTo>
                  <a:lnTo>
                    <a:pt x="1542" y="896"/>
                  </a:lnTo>
                  <a:lnTo>
                    <a:pt x="1491" y="930"/>
                  </a:lnTo>
                  <a:lnTo>
                    <a:pt x="1463" y="935"/>
                  </a:lnTo>
                  <a:lnTo>
                    <a:pt x="1429" y="941"/>
                  </a:lnTo>
                  <a:lnTo>
                    <a:pt x="1429" y="941"/>
                  </a:lnTo>
                  <a:lnTo>
                    <a:pt x="1429" y="941"/>
                  </a:lnTo>
                  <a:lnTo>
                    <a:pt x="159" y="941"/>
                  </a:lnTo>
                  <a:lnTo>
                    <a:pt x="159" y="941"/>
                  </a:lnTo>
                  <a:lnTo>
                    <a:pt x="125" y="935"/>
                  </a:lnTo>
                  <a:lnTo>
                    <a:pt x="97" y="930"/>
                  </a:lnTo>
                  <a:lnTo>
                    <a:pt x="46" y="896"/>
                  </a:lnTo>
                  <a:lnTo>
                    <a:pt x="12" y="845"/>
                  </a:lnTo>
                  <a:lnTo>
                    <a:pt x="6" y="816"/>
                  </a:lnTo>
                  <a:lnTo>
                    <a:pt x="0" y="782"/>
                  </a:lnTo>
                  <a:lnTo>
                    <a:pt x="0" y="782"/>
                  </a:lnTo>
                  <a:lnTo>
                    <a:pt x="0" y="15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8" name="Freeform 16"/>
            <p:cNvSpPr>
              <a:spLocks noEditPoints="1"/>
            </p:cNvSpPr>
            <p:nvPr/>
          </p:nvSpPr>
          <p:spPr bwMode="auto">
            <a:xfrm>
              <a:off x="261" y="827"/>
              <a:ext cx="1604" cy="958"/>
            </a:xfrm>
            <a:custGeom>
              <a:avLst/>
              <a:gdLst/>
              <a:ahLst/>
              <a:cxnLst>
                <a:cxn ang="0">
                  <a:pos x="0" y="131"/>
                </a:cxn>
                <a:cxn ang="0">
                  <a:pos x="22" y="74"/>
                </a:cxn>
                <a:cxn ang="0">
                  <a:pos x="45" y="46"/>
                </a:cxn>
                <a:cxn ang="0">
                  <a:pos x="96" y="12"/>
                </a:cxn>
                <a:cxn ang="0">
                  <a:pos x="130" y="0"/>
                </a:cxn>
                <a:cxn ang="0">
                  <a:pos x="1468" y="0"/>
                </a:cxn>
                <a:cxn ang="0">
                  <a:pos x="1502" y="12"/>
                </a:cxn>
                <a:cxn ang="0">
                  <a:pos x="1553" y="46"/>
                </a:cxn>
                <a:cxn ang="0">
                  <a:pos x="1576" y="74"/>
                </a:cxn>
                <a:cxn ang="0">
                  <a:pos x="1598" y="131"/>
                </a:cxn>
                <a:cxn ang="0">
                  <a:pos x="1604" y="788"/>
                </a:cxn>
                <a:cxn ang="0">
                  <a:pos x="1587" y="856"/>
                </a:cxn>
                <a:cxn ang="0">
                  <a:pos x="1570" y="885"/>
                </a:cxn>
                <a:cxn ang="0">
                  <a:pos x="1530" y="924"/>
                </a:cxn>
                <a:cxn ang="0">
                  <a:pos x="1502" y="941"/>
                </a:cxn>
                <a:cxn ang="0">
                  <a:pos x="1440" y="958"/>
                </a:cxn>
                <a:cxn ang="0">
                  <a:pos x="130" y="953"/>
                </a:cxn>
                <a:cxn ang="0">
                  <a:pos x="73" y="930"/>
                </a:cxn>
                <a:cxn ang="0">
                  <a:pos x="45" y="907"/>
                </a:cxn>
                <a:cxn ang="0">
                  <a:pos x="11" y="856"/>
                </a:cxn>
                <a:cxn ang="0">
                  <a:pos x="0" y="822"/>
                </a:cxn>
                <a:cxn ang="0">
                  <a:pos x="17" y="788"/>
                </a:cxn>
                <a:cxn ang="0">
                  <a:pos x="28" y="851"/>
                </a:cxn>
                <a:cxn ang="0">
                  <a:pos x="39" y="873"/>
                </a:cxn>
                <a:cxn ang="0">
                  <a:pos x="79" y="913"/>
                </a:cxn>
                <a:cxn ang="0">
                  <a:pos x="102" y="924"/>
                </a:cxn>
                <a:cxn ang="0">
                  <a:pos x="164" y="941"/>
                </a:cxn>
                <a:cxn ang="0">
                  <a:pos x="1468" y="936"/>
                </a:cxn>
                <a:cxn ang="0">
                  <a:pos x="1519" y="913"/>
                </a:cxn>
                <a:cxn ang="0">
                  <a:pos x="1542" y="896"/>
                </a:cxn>
                <a:cxn ang="0">
                  <a:pos x="1576" y="845"/>
                </a:cxn>
                <a:cxn ang="0">
                  <a:pos x="1581" y="822"/>
                </a:cxn>
                <a:cxn ang="0">
                  <a:pos x="1581" y="131"/>
                </a:cxn>
                <a:cxn ang="0">
                  <a:pos x="1576" y="108"/>
                </a:cxn>
                <a:cxn ang="0">
                  <a:pos x="1542" y="57"/>
                </a:cxn>
                <a:cxn ang="0">
                  <a:pos x="1519" y="40"/>
                </a:cxn>
                <a:cxn ang="0">
                  <a:pos x="1468" y="17"/>
                </a:cxn>
                <a:cxn ang="0">
                  <a:pos x="164" y="17"/>
                </a:cxn>
                <a:cxn ang="0">
                  <a:pos x="102" y="29"/>
                </a:cxn>
                <a:cxn ang="0">
                  <a:pos x="79" y="40"/>
                </a:cxn>
                <a:cxn ang="0">
                  <a:pos x="39" y="80"/>
                </a:cxn>
                <a:cxn ang="0">
                  <a:pos x="28" y="102"/>
                </a:cxn>
                <a:cxn ang="0">
                  <a:pos x="17" y="165"/>
                </a:cxn>
              </a:cxnLst>
              <a:rect l="0" t="0" r="r" b="b"/>
              <a:pathLst>
                <a:path w="1604" h="958">
                  <a:moveTo>
                    <a:pt x="0" y="165"/>
                  </a:moveTo>
                  <a:lnTo>
                    <a:pt x="0" y="131"/>
                  </a:lnTo>
                  <a:lnTo>
                    <a:pt x="0" y="131"/>
                  </a:lnTo>
                  <a:lnTo>
                    <a:pt x="11" y="102"/>
                  </a:lnTo>
                  <a:lnTo>
                    <a:pt x="11" y="97"/>
                  </a:lnTo>
                  <a:lnTo>
                    <a:pt x="22" y="74"/>
                  </a:lnTo>
                  <a:lnTo>
                    <a:pt x="28" y="68"/>
                  </a:lnTo>
                  <a:lnTo>
                    <a:pt x="45" y="46"/>
                  </a:lnTo>
                  <a:lnTo>
                    <a:pt x="45" y="46"/>
                  </a:lnTo>
                  <a:lnTo>
                    <a:pt x="68" y="29"/>
                  </a:lnTo>
                  <a:lnTo>
                    <a:pt x="73" y="23"/>
                  </a:lnTo>
                  <a:lnTo>
                    <a:pt x="96" y="12"/>
                  </a:lnTo>
                  <a:lnTo>
                    <a:pt x="102" y="12"/>
                  </a:lnTo>
                  <a:lnTo>
                    <a:pt x="130" y="0"/>
                  </a:lnTo>
                  <a:lnTo>
                    <a:pt x="130" y="0"/>
                  </a:lnTo>
                  <a:lnTo>
                    <a:pt x="164" y="0"/>
                  </a:lnTo>
                  <a:lnTo>
                    <a:pt x="1434" y="0"/>
                  </a:lnTo>
                  <a:lnTo>
                    <a:pt x="1468" y="0"/>
                  </a:lnTo>
                  <a:lnTo>
                    <a:pt x="1468" y="0"/>
                  </a:lnTo>
                  <a:lnTo>
                    <a:pt x="1502" y="12"/>
                  </a:lnTo>
                  <a:lnTo>
                    <a:pt x="1502" y="12"/>
                  </a:lnTo>
                  <a:lnTo>
                    <a:pt x="1530" y="23"/>
                  </a:lnTo>
                  <a:lnTo>
                    <a:pt x="1530" y="29"/>
                  </a:lnTo>
                  <a:lnTo>
                    <a:pt x="1553" y="46"/>
                  </a:lnTo>
                  <a:lnTo>
                    <a:pt x="1553" y="46"/>
                  </a:lnTo>
                  <a:lnTo>
                    <a:pt x="1570" y="68"/>
                  </a:lnTo>
                  <a:lnTo>
                    <a:pt x="1576" y="74"/>
                  </a:lnTo>
                  <a:lnTo>
                    <a:pt x="1587" y="97"/>
                  </a:lnTo>
                  <a:lnTo>
                    <a:pt x="1587" y="102"/>
                  </a:lnTo>
                  <a:lnTo>
                    <a:pt x="1598" y="131"/>
                  </a:lnTo>
                  <a:lnTo>
                    <a:pt x="1598" y="131"/>
                  </a:lnTo>
                  <a:lnTo>
                    <a:pt x="1604" y="165"/>
                  </a:lnTo>
                  <a:lnTo>
                    <a:pt x="1604" y="788"/>
                  </a:lnTo>
                  <a:lnTo>
                    <a:pt x="1598" y="822"/>
                  </a:lnTo>
                  <a:lnTo>
                    <a:pt x="1598" y="822"/>
                  </a:lnTo>
                  <a:lnTo>
                    <a:pt x="1587" y="856"/>
                  </a:lnTo>
                  <a:lnTo>
                    <a:pt x="1587" y="856"/>
                  </a:lnTo>
                  <a:lnTo>
                    <a:pt x="1576" y="885"/>
                  </a:lnTo>
                  <a:lnTo>
                    <a:pt x="1570" y="885"/>
                  </a:lnTo>
                  <a:lnTo>
                    <a:pt x="1553" y="907"/>
                  </a:lnTo>
                  <a:lnTo>
                    <a:pt x="1553" y="907"/>
                  </a:lnTo>
                  <a:lnTo>
                    <a:pt x="1530" y="924"/>
                  </a:lnTo>
                  <a:lnTo>
                    <a:pt x="1530" y="930"/>
                  </a:lnTo>
                  <a:lnTo>
                    <a:pt x="1502" y="941"/>
                  </a:lnTo>
                  <a:lnTo>
                    <a:pt x="1502" y="941"/>
                  </a:lnTo>
                  <a:lnTo>
                    <a:pt x="1468" y="953"/>
                  </a:lnTo>
                  <a:lnTo>
                    <a:pt x="1468" y="953"/>
                  </a:lnTo>
                  <a:lnTo>
                    <a:pt x="1440" y="958"/>
                  </a:lnTo>
                  <a:lnTo>
                    <a:pt x="164" y="958"/>
                  </a:lnTo>
                  <a:lnTo>
                    <a:pt x="130" y="953"/>
                  </a:lnTo>
                  <a:lnTo>
                    <a:pt x="130" y="953"/>
                  </a:lnTo>
                  <a:lnTo>
                    <a:pt x="102" y="941"/>
                  </a:lnTo>
                  <a:lnTo>
                    <a:pt x="96" y="941"/>
                  </a:lnTo>
                  <a:lnTo>
                    <a:pt x="73" y="930"/>
                  </a:lnTo>
                  <a:lnTo>
                    <a:pt x="68" y="924"/>
                  </a:lnTo>
                  <a:lnTo>
                    <a:pt x="45" y="907"/>
                  </a:lnTo>
                  <a:lnTo>
                    <a:pt x="45" y="907"/>
                  </a:lnTo>
                  <a:lnTo>
                    <a:pt x="28" y="885"/>
                  </a:lnTo>
                  <a:lnTo>
                    <a:pt x="22" y="885"/>
                  </a:lnTo>
                  <a:lnTo>
                    <a:pt x="11" y="856"/>
                  </a:lnTo>
                  <a:lnTo>
                    <a:pt x="11" y="856"/>
                  </a:lnTo>
                  <a:lnTo>
                    <a:pt x="0" y="822"/>
                  </a:lnTo>
                  <a:lnTo>
                    <a:pt x="0" y="822"/>
                  </a:lnTo>
                  <a:lnTo>
                    <a:pt x="0" y="794"/>
                  </a:lnTo>
                  <a:lnTo>
                    <a:pt x="0" y="165"/>
                  </a:lnTo>
                  <a:close/>
                  <a:moveTo>
                    <a:pt x="17" y="788"/>
                  </a:moveTo>
                  <a:lnTo>
                    <a:pt x="17" y="822"/>
                  </a:lnTo>
                  <a:lnTo>
                    <a:pt x="17" y="822"/>
                  </a:lnTo>
                  <a:lnTo>
                    <a:pt x="28" y="851"/>
                  </a:lnTo>
                  <a:lnTo>
                    <a:pt x="28" y="845"/>
                  </a:lnTo>
                  <a:lnTo>
                    <a:pt x="39" y="873"/>
                  </a:lnTo>
                  <a:lnTo>
                    <a:pt x="39" y="873"/>
                  </a:lnTo>
                  <a:lnTo>
                    <a:pt x="56" y="896"/>
                  </a:lnTo>
                  <a:lnTo>
                    <a:pt x="56" y="896"/>
                  </a:lnTo>
                  <a:lnTo>
                    <a:pt x="79" y="913"/>
                  </a:lnTo>
                  <a:lnTo>
                    <a:pt x="79" y="913"/>
                  </a:lnTo>
                  <a:lnTo>
                    <a:pt x="107" y="930"/>
                  </a:lnTo>
                  <a:lnTo>
                    <a:pt x="102" y="924"/>
                  </a:lnTo>
                  <a:lnTo>
                    <a:pt x="136" y="936"/>
                  </a:lnTo>
                  <a:lnTo>
                    <a:pt x="130" y="936"/>
                  </a:lnTo>
                  <a:lnTo>
                    <a:pt x="164" y="941"/>
                  </a:lnTo>
                  <a:lnTo>
                    <a:pt x="1434" y="941"/>
                  </a:lnTo>
                  <a:lnTo>
                    <a:pt x="1468" y="936"/>
                  </a:lnTo>
                  <a:lnTo>
                    <a:pt x="1468" y="936"/>
                  </a:lnTo>
                  <a:lnTo>
                    <a:pt x="1496" y="924"/>
                  </a:lnTo>
                  <a:lnTo>
                    <a:pt x="1491" y="930"/>
                  </a:lnTo>
                  <a:lnTo>
                    <a:pt x="1519" y="913"/>
                  </a:lnTo>
                  <a:lnTo>
                    <a:pt x="1519" y="913"/>
                  </a:lnTo>
                  <a:lnTo>
                    <a:pt x="1542" y="896"/>
                  </a:lnTo>
                  <a:lnTo>
                    <a:pt x="1542" y="896"/>
                  </a:lnTo>
                  <a:lnTo>
                    <a:pt x="1559" y="873"/>
                  </a:lnTo>
                  <a:lnTo>
                    <a:pt x="1559" y="873"/>
                  </a:lnTo>
                  <a:lnTo>
                    <a:pt x="1576" y="845"/>
                  </a:lnTo>
                  <a:lnTo>
                    <a:pt x="1570" y="851"/>
                  </a:lnTo>
                  <a:lnTo>
                    <a:pt x="1581" y="822"/>
                  </a:lnTo>
                  <a:lnTo>
                    <a:pt x="1581" y="822"/>
                  </a:lnTo>
                  <a:lnTo>
                    <a:pt x="1587" y="788"/>
                  </a:lnTo>
                  <a:lnTo>
                    <a:pt x="1587" y="165"/>
                  </a:lnTo>
                  <a:lnTo>
                    <a:pt x="1581" y="131"/>
                  </a:lnTo>
                  <a:lnTo>
                    <a:pt x="1581" y="136"/>
                  </a:lnTo>
                  <a:lnTo>
                    <a:pt x="1570" y="102"/>
                  </a:lnTo>
                  <a:lnTo>
                    <a:pt x="1576" y="108"/>
                  </a:lnTo>
                  <a:lnTo>
                    <a:pt x="1559" y="80"/>
                  </a:lnTo>
                  <a:lnTo>
                    <a:pt x="1559" y="80"/>
                  </a:lnTo>
                  <a:lnTo>
                    <a:pt x="1542" y="57"/>
                  </a:lnTo>
                  <a:lnTo>
                    <a:pt x="1542" y="57"/>
                  </a:lnTo>
                  <a:lnTo>
                    <a:pt x="1519" y="40"/>
                  </a:lnTo>
                  <a:lnTo>
                    <a:pt x="1519" y="40"/>
                  </a:lnTo>
                  <a:lnTo>
                    <a:pt x="1491" y="29"/>
                  </a:lnTo>
                  <a:lnTo>
                    <a:pt x="1496" y="29"/>
                  </a:lnTo>
                  <a:lnTo>
                    <a:pt x="1468" y="17"/>
                  </a:lnTo>
                  <a:lnTo>
                    <a:pt x="1468" y="17"/>
                  </a:lnTo>
                  <a:lnTo>
                    <a:pt x="1434" y="17"/>
                  </a:lnTo>
                  <a:lnTo>
                    <a:pt x="164" y="17"/>
                  </a:lnTo>
                  <a:lnTo>
                    <a:pt x="130" y="17"/>
                  </a:lnTo>
                  <a:lnTo>
                    <a:pt x="136" y="17"/>
                  </a:lnTo>
                  <a:lnTo>
                    <a:pt x="102" y="29"/>
                  </a:lnTo>
                  <a:lnTo>
                    <a:pt x="107" y="29"/>
                  </a:lnTo>
                  <a:lnTo>
                    <a:pt x="79" y="40"/>
                  </a:lnTo>
                  <a:lnTo>
                    <a:pt x="79" y="40"/>
                  </a:lnTo>
                  <a:lnTo>
                    <a:pt x="56" y="57"/>
                  </a:lnTo>
                  <a:lnTo>
                    <a:pt x="56" y="57"/>
                  </a:lnTo>
                  <a:lnTo>
                    <a:pt x="39" y="80"/>
                  </a:lnTo>
                  <a:lnTo>
                    <a:pt x="39" y="80"/>
                  </a:lnTo>
                  <a:lnTo>
                    <a:pt x="28" y="108"/>
                  </a:lnTo>
                  <a:lnTo>
                    <a:pt x="28" y="102"/>
                  </a:lnTo>
                  <a:lnTo>
                    <a:pt x="17" y="136"/>
                  </a:lnTo>
                  <a:lnTo>
                    <a:pt x="17" y="131"/>
                  </a:lnTo>
                  <a:lnTo>
                    <a:pt x="17" y="165"/>
                  </a:lnTo>
                  <a:lnTo>
                    <a:pt x="17" y="788"/>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9" name="Rectangle 17"/>
            <p:cNvSpPr>
              <a:spLocks noChangeArrowheads="1"/>
            </p:cNvSpPr>
            <p:nvPr/>
          </p:nvSpPr>
          <p:spPr bwMode="auto">
            <a:xfrm>
              <a:off x="2359" y="867"/>
              <a:ext cx="1020" cy="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700" b="0" i="0" u="none" strike="noStrike" cap="none" normalizeH="0" baseline="0" dirty="0" smtClean="0">
                  <a:ln>
                    <a:noFill/>
                  </a:ln>
                  <a:solidFill>
                    <a:srgbClr val="FFFFFF"/>
                  </a:solidFill>
                  <a:effectLst/>
                  <a:latin typeface="HGPｺﾞｼｯｸE" pitchFamily="50" charset="-128"/>
                  <a:ea typeface="HGPｺﾞｼｯｸE" pitchFamily="50" charset="-128"/>
                </a:rPr>
                <a:t>大</a:t>
              </a:r>
              <a:r>
                <a:rPr kumimoji="1" lang="ja-JP" sz="1700" b="0" i="0" u="none" strike="noStrike" cap="none" normalizeH="0" baseline="0" dirty="0" smtClean="0">
                  <a:ln>
                    <a:noFill/>
                  </a:ln>
                  <a:solidFill>
                    <a:srgbClr val="FFFFFF"/>
                  </a:solidFill>
                  <a:effectLst/>
                  <a:latin typeface="HGPｺﾞｼｯｸE" pitchFamily="50" charset="-128"/>
                  <a:ea typeface="HGPｺﾞｼｯｸE" pitchFamily="50" charset="-128"/>
                </a:rPr>
                <a:t>震災アーカイブ</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3090" name="Rectangle 18"/>
            <p:cNvSpPr>
              <a:spLocks noChangeArrowheads="1"/>
            </p:cNvSpPr>
            <p:nvPr/>
          </p:nvSpPr>
          <p:spPr bwMode="auto">
            <a:xfrm flipV="1">
              <a:off x="2381" y="1003"/>
              <a:ext cx="953" cy="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1" name="Rectangle 19"/>
            <p:cNvSpPr>
              <a:spLocks noChangeArrowheads="1"/>
            </p:cNvSpPr>
            <p:nvPr/>
          </p:nvSpPr>
          <p:spPr bwMode="auto">
            <a:xfrm>
              <a:off x="2625" y="1031"/>
              <a:ext cx="57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700" b="0" i="0" u="none" strike="noStrike" cap="none" normalizeH="0" baseline="0" dirty="0" smtClean="0">
                  <a:ln>
                    <a:noFill/>
                  </a:ln>
                  <a:solidFill>
                    <a:srgbClr val="FFFFFF"/>
                  </a:solidFill>
                  <a:effectLst/>
                  <a:latin typeface="HGPｺﾞｼｯｸE" pitchFamily="50" charset="-128"/>
                  <a:ea typeface="HGPｺﾞｼｯｸE" pitchFamily="50" charset="-128"/>
                </a:rPr>
                <a:t>ポータル</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3092" name="Rectangle 20"/>
            <p:cNvSpPr>
              <a:spLocks noChangeArrowheads="1"/>
            </p:cNvSpPr>
            <p:nvPr/>
          </p:nvSpPr>
          <p:spPr bwMode="auto">
            <a:xfrm>
              <a:off x="2625" y="1162"/>
              <a:ext cx="504" cy="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3" name="Rectangle 21"/>
            <p:cNvSpPr>
              <a:spLocks noChangeArrowheads="1"/>
            </p:cNvSpPr>
            <p:nvPr/>
          </p:nvSpPr>
          <p:spPr bwMode="auto">
            <a:xfrm>
              <a:off x="4093" y="867"/>
              <a:ext cx="1145"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400" b="0" i="0" u="none" strike="noStrike" cap="none" normalizeH="0" baseline="0" smtClean="0">
                  <a:ln>
                    <a:noFill/>
                  </a:ln>
                  <a:solidFill>
                    <a:srgbClr val="4D4D4D"/>
                  </a:solidFill>
                  <a:effectLst/>
                  <a:latin typeface="HGPｺﾞｼｯｸE" pitchFamily="50" charset="-128"/>
                  <a:ea typeface="HGPｺﾞｼｯｸE" pitchFamily="50" charset="-128"/>
                </a:rPr>
                <a:t>ユーザによる活用（例）</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4" name="Rectangle 22"/>
            <p:cNvSpPr>
              <a:spLocks noChangeArrowheads="1"/>
            </p:cNvSpPr>
            <p:nvPr/>
          </p:nvSpPr>
          <p:spPr bwMode="auto">
            <a:xfrm>
              <a:off x="4088" y="969"/>
              <a:ext cx="1037" cy="6"/>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5" name="Rectangle 23"/>
            <p:cNvSpPr>
              <a:spLocks noChangeArrowheads="1"/>
            </p:cNvSpPr>
            <p:nvPr/>
          </p:nvSpPr>
          <p:spPr bwMode="auto">
            <a:xfrm>
              <a:off x="4564" y="1094"/>
              <a:ext cx="913"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過去の防災計画や東日本</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6" name="Rectangle 24"/>
            <p:cNvSpPr>
              <a:spLocks noChangeArrowheads="1"/>
            </p:cNvSpPr>
            <p:nvPr/>
          </p:nvSpPr>
          <p:spPr bwMode="auto">
            <a:xfrm>
              <a:off x="4564" y="1185"/>
              <a:ext cx="941"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大震災の被害をふまえ、自</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7" name="Rectangle 25"/>
            <p:cNvSpPr>
              <a:spLocks noChangeArrowheads="1"/>
            </p:cNvSpPr>
            <p:nvPr/>
          </p:nvSpPr>
          <p:spPr bwMode="auto">
            <a:xfrm>
              <a:off x="4564" y="1276"/>
              <a:ext cx="89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治体の新たな防災計画を</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8" name="Rectangle 26"/>
            <p:cNvSpPr>
              <a:spLocks noChangeArrowheads="1"/>
            </p:cNvSpPr>
            <p:nvPr/>
          </p:nvSpPr>
          <p:spPr bwMode="auto">
            <a:xfrm>
              <a:off x="4564" y="1361"/>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作成</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9" name="Rectangle 27"/>
            <p:cNvSpPr>
              <a:spLocks noChangeArrowheads="1"/>
            </p:cNvSpPr>
            <p:nvPr/>
          </p:nvSpPr>
          <p:spPr bwMode="auto">
            <a:xfrm>
              <a:off x="4564" y="1519"/>
              <a:ext cx="9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新たな震災が発生した際、</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0" name="Rectangle 28"/>
            <p:cNvSpPr>
              <a:spLocks noChangeArrowheads="1"/>
            </p:cNvSpPr>
            <p:nvPr/>
          </p:nvSpPr>
          <p:spPr bwMode="auto">
            <a:xfrm>
              <a:off x="4564" y="1610"/>
              <a:ext cx="901"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東日本大震災の際のボラ</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1" name="Rectangle 29"/>
            <p:cNvSpPr>
              <a:spLocks noChangeArrowheads="1"/>
            </p:cNvSpPr>
            <p:nvPr/>
          </p:nvSpPr>
          <p:spPr bwMode="auto">
            <a:xfrm>
              <a:off x="4564" y="1701"/>
              <a:ext cx="9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ンティアの活動記録を参考</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2" name="Rectangle 30"/>
            <p:cNvSpPr>
              <a:spLocks noChangeArrowheads="1"/>
            </p:cNvSpPr>
            <p:nvPr/>
          </p:nvSpPr>
          <p:spPr bwMode="auto">
            <a:xfrm>
              <a:off x="4564" y="1791"/>
              <a:ext cx="947"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に、自分達の活動内容を検</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3" name="Rectangle 31"/>
            <p:cNvSpPr>
              <a:spLocks noChangeArrowheads="1"/>
            </p:cNvSpPr>
            <p:nvPr/>
          </p:nvSpPr>
          <p:spPr bwMode="auto">
            <a:xfrm>
              <a:off x="4564" y="1876"/>
              <a:ext cx="1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討</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4" name="Freeform 32"/>
            <p:cNvSpPr>
              <a:spLocks noEditPoints="1"/>
            </p:cNvSpPr>
            <p:nvPr/>
          </p:nvSpPr>
          <p:spPr bwMode="auto">
            <a:xfrm>
              <a:off x="3821" y="1474"/>
              <a:ext cx="1627" cy="5"/>
            </a:xfrm>
            <a:custGeom>
              <a:avLst/>
              <a:gdLst/>
              <a:ahLst/>
              <a:cxnLst>
                <a:cxn ang="0">
                  <a:pos x="23" y="0"/>
                </a:cxn>
                <a:cxn ang="0">
                  <a:pos x="63" y="0"/>
                </a:cxn>
                <a:cxn ang="0">
                  <a:pos x="85" y="5"/>
                </a:cxn>
                <a:cxn ang="0">
                  <a:pos x="91" y="5"/>
                </a:cxn>
                <a:cxn ang="0">
                  <a:pos x="114" y="0"/>
                </a:cxn>
                <a:cxn ang="0">
                  <a:pos x="159" y="0"/>
                </a:cxn>
                <a:cxn ang="0">
                  <a:pos x="199" y="0"/>
                </a:cxn>
                <a:cxn ang="0">
                  <a:pos x="221" y="5"/>
                </a:cxn>
                <a:cxn ang="0">
                  <a:pos x="227" y="5"/>
                </a:cxn>
                <a:cxn ang="0">
                  <a:pos x="250" y="0"/>
                </a:cxn>
                <a:cxn ang="0">
                  <a:pos x="295" y="0"/>
                </a:cxn>
                <a:cxn ang="0">
                  <a:pos x="335" y="0"/>
                </a:cxn>
                <a:cxn ang="0">
                  <a:pos x="357" y="5"/>
                </a:cxn>
                <a:cxn ang="0">
                  <a:pos x="363" y="5"/>
                </a:cxn>
                <a:cxn ang="0">
                  <a:pos x="386" y="0"/>
                </a:cxn>
                <a:cxn ang="0">
                  <a:pos x="431" y="0"/>
                </a:cxn>
                <a:cxn ang="0">
                  <a:pos x="471" y="0"/>
                </a:cxn>
                <a:cxn ang="0">
                  <a:pos x="493" y="5"/>
                </a:cxn>
                <a:cxn ang="0">
                  <a:pos x="499" y="5"/>
                </a:cxn>
                <a:cxn ang="0">
                  <a:pos x="522" y="0"/>
                </a:cxn>
                <a:cxn ang="0">
                  <a:pos x="567" y="0"/>
                </a:cxn>
                <a:cxn ang="0">
                  <a:pos x="607" y="0"/>
                </a:cxn>
                <a:cxn ang="0">
                  <a:pos x="629" y="5"/>
                </a:cxn>
                <a:cxn ang="0">
                  <a:pos x="635" y="5"/>
                </a:cxn>
                <a:cxn ang="0">
                  <a:pos x="658" y="0"/>
                </a:cxn>
                <a:cxn ang="0">
                  <a:pos x="703" y="0"/>
                </a:cxn>
                <a:cxn ang="0">
                  <a:pos x="743" y="0"/>
                </a:cxn>
                <a:cxn ang="0">
                  <a:pos x="766" y="5"/>
                </a:cxn>
                <a:cxn ang="0">
                  <a:pos x="771" y="5"/>
                </a:cxn>
                <a:cxn ang="0">
                  <a:pos x="794" y="0"/>
                </a:cxn>
                <a:cxn ang="0">
                  <a:pos x="839" y="0"/>
                </a:cxn>
                <a:cxn ang="0">
                  <a:pos x="879" y="0"/>
                </a:cxn>
                <a:cxn ang="0">
                  <a:pos x="902" y="5"/>
                </a:cxn>
                <a:cxn ang="0">
                  <a:pos x="907" y="5"/>
                </a:cxn>
                <a:cxn ang="0">
                  <a:pos x="930" y="0"/>
                </a:cxn>
                <a:cxn ang="0">
                  <a:pos x="975" y="0"/>
                </a:cxn>
                <a:cxn ang="0">
                  <a:pos x="1015" y="0"/>
                </a:cxn>
                <a:cxn ang="0">
                  <a:pos x="1038" y="5"/>
                </a:cxn>
                <a:cxn ang="0">
                  <a:pos x="1043" y="5"/>
                </a:cxn>
                <a:cxn ang="0">
                  <a:pos x="1066" y="0"/>
                </a:cxn>
                <a:cxn ang="0">
                  <a:pos x="1111" y="0"/>
                </a:cxn>
                <a:cxn ang="0">
                  <a:pos x="1151" y="0"/>
                </a:cxn>
                <a:cxn ang="0">
                  <a:pos x="1174" y="5"/>
                </a:cxn>
                <a:cxn ang="0">
                  <a:pos x="1179" y="5"/>
                </a:cxn>
                <a:cxn ang="0">
                  <a:pos x="1202" y="0"/>
                </a:cxn>
                <a:cxn ang="0">
                  <a:pos x="1247" y="0"/>
                </a:cxn>
                <a:cxn ang="0">
                  <a:pos x="1287" y="0"/>
                </a:cxn>
                <a:cxn ang="0">
                  <a:pos x="1310" y="5"/>
                </a:cxn>
                <a:cxn ang="0">
                  <a:pos x="1315" y="5"/>
                </a:cxn>
                <a:cxn ang="0">
                  <a:pos x="1338" y="0"/>
                </a:cxn>
                <a:cxn ang="0">
                  <a:pos x="1384" y="0"/>
                </a:cxn>
                <a:cxn ang="0">
                  <a:pos x="1423" y="0"/>
                </a:cxn>
                <a:cxn ang="0">
                  <a:pos x="1446" y="5"/>
                </a:cxn>
                <a:cxn ang="0">
                  <a:pos x="1452" y="5"/>
                </a:cxn>
                <a:cxn ang="0">
                  <a:pos x="1474" y="0"/>
                </a:cxn>
                <a:cxn ang="0">
                  <a:pos x="1520" y="0"/>
                </a:cxn>
                <a:cxn ang="0">
                  <a:pos x="1559" y="0"/>
                </a:cxn>
                <a:cxn ang="0">
                  <a:pos x="1582" y="5"/>
                </a:cxn>
                <a:cxn ang="0">
                  <a:pos x="1588" y="5"/>
                </a:cxn>
                <a:cxn ang="0">
                  <a:pos x="1610" y="0"/>
                </a:cxn>
              </a:cxnLst>
              <a:rect l="0" t="0" r="r" b="b"/>
              <a:pathLst>
                <a:path w="1627" h="5">
                  <a:moveTo>
                    <a:pt x="0" y="0"/>
                  </a:moveTo>
                  <a:lnTo>
                    <a:pt x="17" y="0"/>
                  </a:lnTo>
                  <a:lnTo>
                    <a:pt x="17" y="5"/>
                  </a:lnTo>
                  <a:lnTo>
                    <a:pt x="0" y="5"/>
                  </a:lnTo>
                  <a:lnTo>
                    <a:pt x="0" y="0"/>
                  </a:lnTo>
                  <a:close/>
                  <a:moveTo>
                    <a:pt x="23" y="0"/>
                  </a:moveTo>
                  <a:lnTo>
                    <a:pt x="40" y="0"/>
                  </a:lnTo>
                  <a:lnTo>
                    <a:pt x="40" y="5"/>
                  </a:lnTo>
                  <a:lnTo>
                    <a:pt x="23" y="5"/>
                  </a:lnTo>
                  <a:lnTo>
                    <a:pt x="23" y="0"/>
                  </a:lnTo>
                  <a:close/>
                  <a:moveTo>
                    <a:pt x="46" y="0"/>
                  </a:moveTo>
                  <a:lnTo>
                    <a:pt x="63" y="0"/>
                  </a:lnTo>
                  <a:lnTo>
                    <a:pt x="63" y="5"/>
                  </a:lnTo>
                  <a:lnTo>
                    <a:pt x="46" y="5"/>
                  </a:lnTo>
                  <a:lnTo>
                    <a:pt x="46" y="0"/>
                  </a:lnTo>
                  <a:close/>
                  <a:moveTo>
                    <a:pt x="68" y="0"/>
                  </a:moveTo>
                  <a:lnTo>
                    <a:pt x="85" y="0"/>
                  </a:lnTo>
                  <a:lnTo>
                    <a:pt x="85" y="5"/>
                  </a:lnTo>
                  <a:lnTo>
                    <a:pt x="68" y="5"/>
                  </a:lnTo>
                  <a:lnTo>
                    <a:pt x="68" y="0"/>
                  </a:lnTo>
                  <a:close/>
                  <a:moveTo>
                    <a:pt x="91" y="0"/>
                  </a:moveTo>
                  <a:lnTo>
                    <a:pt x="108" y="0"/>
                  </a:lnTo>
                  <a:lnTo>
                    <a:pt x="108" y="5"/>
                  </a:lnTo>
                  <a:lnTo>
                    <a:pt x="91" y="5"/>
                  </a:lnTo>
                  <a:lnTo>
                    <a:pt x="91" y="0"/>
                  </a:lnTo>
                  <a:close/>
                  <a:moveTo>
                    <a:pt x="114" y="0"/>
                  </a:moveTo>
                  <a:lnTo>
                    <a:pt x="131" y="0"/>
                  </a:lnTo>
                  <a:lnTo>
                    <a:pt x="131" y="5"/>
                  </a:lnTo>
                  <a:lnTo>
                    <a:pt x="114" y="5"/>
                  </a:lnTo>
                  <a:lnTo>
                    <a:pt x="114" y="0"/>
                  </a:lnTo>
                  <a:close/>
                  <a:moveTo>
                    <a:pt x="136" y="0"/>
                  </a:moveTo>
                  <a:lnTo>
                    <a:pt x="153" y="0"/>
                  </a:lnTo>
                  <a:lnTo>
                    <a:pt x="153" y="5"/>
                  </a:lnTo>
                  <a:lnTo>
                    <a:pt x="136" y="5"/>
                  </a:lnTo>
                  <a:lnTo>
                    <a:pt x="136" y="0"/>
                  </a:lnTo>
                  <a:close/>
                  <a:moveTo>
                    <a:pt x="159" y="0"/>
                  </a:moveTo>
                  <a:lnTo>
                    <a:pt x="176" y="0"/>
                  </a:lnTo>
                  <a:lnTo>
                    <a:pt x="176" y="5"/>
                  </a:lnTo>
                  <a:lnTo>
                    <a:pt x="159" y="5"/>
                  </a:lnTo>
                  <a:lnTo>
                    <a:pt x="159" y="0"/>
                  </a:lnTo>
                  <a:close/>
                  <a:moveTo>
                    <a:pt x="182" y="0"/>
                  </a:moveTo>
                  <a:lnTo>
                    <a:pt x="199" y="0"/>
                  </a:lnTo>
                  <a:lnTo>
                    <a:pt x="199" y="5"/>
                  </a:lnTo>
                  <a:lnTo>
                    <a:pt x="182" y="5"/>
                  </a:lnTo>
                  <a:lnTo>
                    <a:pt x="182" y="0"/>
                  </a:lnTo>
                  <a:close/>
                  <a:moveTo>
                    <a:pt x="204" y="0"/>
                  </a:moveTo>
                  <a:lnTo>
                    <a:pt x="221" y="0"/>
                  </a:lnTo>
                  <a:lnTo>
                    <a:pt x="221" y="5"/>
                  </a:lnTo>
                  <a:lnTo>
                    <a:pt x="204" y="5"/>
                  </a:lnTo>
                  <a:lnTo>
                    <a:pt x="204" y="0"/>
                  </a:lnTo>
                  <a:close/>
                  <a:moveTo>
                    <a:pt x="227" y="0"/>
                  </a:moveTo>
                  <a:lnTo>
                    <a:pt x="244" y="0"/>
                  </a:lnTo>
                  <a:lnTo>
                    <a:pt x="244" y="5"/>
                  </a:lnTo>
                  <a:lnTo>
                    <a:pt x="227" y="5"/>
                  </a:lnTo>
                  <a:lnTo>
                    <a:pt x="227" y="0"/>
                  </a:lnTo>
                  <a:close/>
                  <a:moveTo>
                    <a:pt x="250" y="0"/>
                  </a:moveTo>
                  <a:lnTo>
                    <a:pt x="267" y="0"/>
                  </a:lnTo>
                  <a:lnTo>
                    <a:pt x="267" y="5"/>
                  </a:lnTo>
                  <a:lnTo>
                    <a:pt x="250" y="5"/>
                  </a:lnTo>
                  <a:lnTo>
                    <a:pt x="250" y="0"/>
                  </a:lnTo>
                  <a:close/>
                  <a:moveTo>
                    <a:pt x="272" y="0"/>
                  </a:moveTo>
                  <a:lnTo>
                    <a:pt x="289" y="0"/>
                  </a:lnTo>
                  <a:lnTo>
                    <a:pt x="289" y="5"/>
                  </a:lnTo>
                  <a:lnTo>
                    <a:pt x="272" y="5"/>
                  </a:lnTo>
                  <a:lnTo>
                    <a:pt x="272" y="0"/>
                  </a:lnTo>
                  <a:close/>
                  <a:moveTo>
                    <a:pt x="295" y="0"/>
                  </a:moveTo>
                  <a:lnTo>
                    <a:pt x="312" y="0"/>
                  </a:lnTo>
                  <a:lnTo>
                    <a:pt x="312" y="5"/>
                  </a:lnTo>
                  <a:lnTo>
                    <a:pt x="295" y="5"/>
                  </a:lnTo>
                  <a:lnTo>
                    <a:pt x="295" y="0"/>
                  </a:lnTo>
                  <a:close/>
                  <a:moveTo>
                    <a:pt x="318" y="0"/>
                  </a:moveTo>
                  <a:lnTo>
                    <a:pt x="335" y="0"/>
                  </a:lnTo>
                  <a:lnTo>
                    <a:pt x="335" y="5"/>
                  </a:lnTo>
                  <a:lnTo>
                    <a:pt x="318" y="5"/>
                  </a:lnTo>
                  <a:lnTo>
                    <a:pt x="318" y="0"/>
                  </a:lnTo>
                  <a:close/>
                  <a:moveTo>
                    <a:pt x="340" y="0"/>
                  </a:moveTo>
                  <a:lnTo>
                    <a:pt x="357" y="0"/>
                  </a:lnTo>
                  <a:lnTo>
                    <a:pt x="357" y="5"/>
                  </a:lnTo>
                  <a:lnTo>
                    <a:pt x="340" y="5"/>
                  </a:lnTo>
                  <a:lnTo>
                    <a:pt x="340" y="0"/>
                  </a:lnTo>
                  <a:close/>
                  <a:moveTo>
                    <a:pt x="363" y="0"/>
                  </a:moveTo>
                  <a:lnTo>
                    <a:pt x="380" y="0"/>
                  </a:lnTo>
                  <a:lnTo>
                    <a:pt x="380" y="5"/>
                  </a:lnTo>
                  <a:lnTo>
                    <a:pt x="363" y="5"/>
                  </a:lnTo>
                  <a:lnTo>
                    <a:pt x="363" y="0"/>
                  </a:lnTo>
                  <a:close/>
                  <a:moveTo>
                    <a:pt x="386" y="0"/>
                  </a:moveTo>
                  <a:lnTo>
                    <a:pt x="403" y="0"/>
                  </a:lnTo>
                  <a:lnTo>
                    <a:pt x="403" y="5"/>
                  </a:lnTo>
                  <a:lnTo>
                    <a:pt x="386" y="5"/>
                  </a:lnTo>
                  <a:lnTo>
                    <a:pt x="386" y="0"/>
                  </a:lnTo>
                  <a:close/>
                  <a:moveTo>
                    <a:pt x="408" y="0"/>
                  </a:moveTo>
                  <a:lnTo>
                    <a:pt x="425" y="0"/>
                  </a:lnTo>
                  <a:lnTo>
                    <a:pt x="425" y="5"/>
                  </a:lnTo>
                  <a:lnTo>
                    <a:pt x="408" y="5"/>
                  </a:lnTo>
                  <a:lnTo>
                    <a:pt x="408" y="0"/>
                  </a:lnTo>
                  <a:close/>
                  <a:moveTo>
                    <a:pt x="431" y="0"/>
                  </a:moveTo>
                  <a:lnTo>
                    <a:pt x="448" y="0"/>
                  </a:lnTo>
                  <a:lnTo>
                    <a:pt x="448" y="5"/>
                  </a:lnTo>
                  <a:lnTo>
                    <a:pt x="431" y="5"/>
                  </a:lnTo>
                  <a:lnTo>
                    <a:pt x="431" y="0"/>
                  </a:lnTo>
                  <a:close/>
                  <a:moveTo>
                    <a:pt x="454" y="0"/>
                  </a:moveTo>
                  <a:lnTo>
                    <a:pt x="471" y="0"/>
                  </a:lnTo>
                  <a:lnTo>
                    <a:pt x="471" y="5"/>
                  </a:lnTo>
                  <a:lnTo>
                    <a:pt x="454" y="5"/>
                  </a:lnTo>
                  <a:lnTo>
                    <a:pt x="454" y="0"/>
                  </a:lnTo>
                  <a:close/>
                  <a:moveTo>
                    <a:pt x="476" y="0"/>
                  </a:moveTo>
                  <a:lnTo>
                    <a:pt x="493" y="0"/>
                  </a:lnTo>
                  <a:lnTo>
                    <a:pt x="493" y="5"/>
                  </a:lnTo>
                  <a:lnTo>
                    <a:pt x="476" y="5"/>
                  </a:lnTo>
                  <a:lnTo>
                    <a:pt x="476" y="0"/>
                  </a:lnTo>
                  <a:close/>
                  <a:moveTo>
                    <a:pt x="499" y="0"/>
                  </a:moveTo>
                  <a:lnTo>
                    <a:pt x="516" y="0"/>
                  </a:lnTo>
                  <a:lnTo>
                    <a:pt x="516" y="5"/>
                  </a:lnTo>
                  <a:lnTo>
                    <a:pt x="499" y="5"/>
                  </a:lnTo>
                  <a:lnTo>
                    <a:pt x="499" y="0"/>
                  </a:lnTo>
                  <a:close/>
                  <a:moveTo>
                    <a:pt x="522" y="0"/>
                  </a:moveTo>
                  <a:lnTo>
                    <a:pt x="539" y="0"/>
                  </a:lnTo>
                  <a:lnTo>
                    <a:pt x="539" y="5"/>
                  </a:lnTo>
                  <a:lnTo>
                    <a:pt x="522" y="5"/>
                  </a:lnTo>
                  <a:lnTo>
                    <a:pt x="522" y="0"/>
                  </a:lnTo>
                  <a:close/>
                  <a:moveTo>
                    <a:pt x="544" y="0"/>
                  </a:moveTo>
                  <a:lnTo>
                    <a:pt x="561" y="0"/>
                  </a:lnTo>
                  <a:lnTo>
                    <a:pt x="561" y="5"/>
                  </a:lnTo>
                  <a:lnTo>
                    <a:pt x="544" y="5"/>
                  </a:lnTo>
                  <a:lnTo>
                    <a:pt x="544" y="0"/>
                  </a:lnTo>
                  <a:close/>
                  <a:moveTo>
                    <a:pt x="567" y="0"/>
                  </a:moveTo>
                  <a:lnTo>
                    <a:pt x="584" y="0"/>
                  </a:lnTo>
                  <a:lnTo>
                    <a:pt x="584" y="5"/>
                  </a:lnTo>
                  <a:lnTo>
                    <a:pt x="567" y="5"/>
                  </a:lnTo>
                  <a:lnTo>
                    <a:pt x="567" y="0"/>
                  </a:lnTo>
                  <a:close/>
                  <a:moveTo>
                    <a:pt x="590" y="0"/>
                  </a:moveTo>
                  <a:lnTo>
                    <a:pt x="607" y="0"/>
                  </a:lnTo>
                  <a:lnTo>
                    <a:pt x="607" y="5"/>
                  </a:lnTo>
                  <a:lnTo>
                    <a:pt x="590" y="5"/>
                  </a:lnTo>
                  <a:lnTo>
                    <a:pt x="590" y="0"/>
                  </a:lnTo>
                  <a:close/>
                  <a:moveTo>
                    <a:pt x="612" y="0"/>
                  </a:moveTo>
                  <a:lnTo>
                    <a:pt x="629" y="0"/>
                  </a:lnTo>
                  <a:lnTo>
                    <a:pt x="629" y="5"/>
                  </a:lnTo>
                  <a:lnTo>
                    <a:pt x="612" y="5"/>
                  </a:lnTo>
                  <a:lnTo>
                    <a:pt x="612" y="0"/>
                  </a:lnTo>
                  <a:close/>
                  <a:moveTo>
                    <a:pt x="635" y="0"/>
                  </a:moveTo>
                  <a:lnTo>
                    <a:pt x="652" y="0"/>
                  </a:lnTo>
                  <a:lnTo>
                    <a:pt x="652" y="5"/>
                  </a:lnTo>
                  <a:lnTo>
                    <a:pt x="635" y="5"/>
                  </a:lnTo>
                  <a:lnTo>
                    <a:pt x="635" y="0"/>
                  </a:lnTo>
                  <a:close/>
                  <a:moveTo>
                    <a:pt x="658" y="0"/>
                  </a:moveTo>
                  <a:lnTo>
                    <a:pt x="675" y="0"/>
                  </a:lnTo>
                  <a:lnTo>
                    <a:pt x="675" y="5"/>
                  </a:lnTo>
                  <a:lnTo>
                    <a:pt x="658" y="5"/>
                  </a:lnTo>
                  <a:lnTo>
                    <a:pt x="658" y="0"/>
                  </a:lnTo>
                  <a:close/>
                  <a:moveTo>
                    <a:pt x="680" y="0"/>
                  </a:moveTo>
                  <a:lnTo>
                    <a:pt x="697" y="0"/>
                  </a:lnTo>
                  <a:lnTo>
                    <a:pt x="697" y="5"/>
                  </a:lnTo>
                  <a:lnTo>
                    <a:pt x="680" y="5"/>
                  </a:lnTo>
                  <a:lnTo>
                    <a:pt x="680" y="0"/>
                  </a:lnTo>
                  <a:close/>
                  <a:moveTo>
                    <a:pt x="703" y="0"/>
                  </a:moveTo>
                  <a:lnTo>
                    <a:pt x="720" y="0"/>
                  </a:lnTo>
                  <a:lnTo>
                    <a:pt x="720" y="5"/>
                  </a:lnTo>
                  <a:lnTo>
                    <a:pt x="703" y="5"/>
                  </a:lnTo>
                  <a:lnTo>
                    <a:pt x="703" y="0"/>
                  </a:lnTo>
                  <a:close/>
                  <a:moveTo>
                    <a:pt x="726" y="0"/>
                  </a:moveTo>
                  <a:lnTo>
                    <a:pt x="743" y="0"/>
                  </a:lnTo>
                  <a:lnTo>
                    <a:pt x="743" y="5"/>
                  </a:lnTo>
                  <a:lnTo>
                    <a:pt x="726" y="5"/>
                  </a:lnTo>
                  <a:lnTo>
                    <a:pt x="726" y="0"/>
                  </a:lnTo>
                  <a:close/>
                  <a:moveTo>
                    <a:pt x="749" y="0"/>
                  </a:moveTo>
                  <a:lnTo>
                    <a:pt x="766" y="0"/>
                  </a:lnTo>
                  <a:lnTo>
                    <a:pt x="766" y="5"/>
                  </a:lnTo>
                  <a:lnTo>
                    <a:pt x="749" y="5"/>
                  </a:lnTo>
                  <a:lnTo>
                    <a:pt x="749" y="0"/>
                  </a:lnTo>
                  <a:close/>
                  <a:moveTo>
                    <a:pt x="771" y="0"/>
                  </a:moveTo>
                  <a:lnTo>
                    <a:pt x="788" y="0"/>
                  </a:lnTo>
                  <a:lnTo>
                    <a:pt x="788" y="5"/>
                  </a:lnTo>
                  <a:lnTo>
                    <a:pt x="771" y="5"/>
                  </a:lnTo>
                  <a:lnTo>
                    <a:pt x="771" y="0"/>
                  </a:lnTo>
                  <a:close/>
                  <a:moveTo>
                    <a:pt x="794" y="0"/>
                  </a:moveTo>
                  <a:lnTo>
                    <a:pt x="811" y="0"/>
                  </a:lnTo>
                  <a:lnTo>
                    <a:pt x="811" y="5"/>
                  </a:lnTo>
                  <a:lnTo>
                    <a:pt x="794" y="5"/>
                  </a:lnTo>
                  <a:lnTo>
                    <a:pt x="794" y="0"/>
                  </a:lnTo>
                  <a:close/>
                  <a:moveTo>
                    <a:pt x="817" y="0"/>
                  </a:moveTo>
                  <a:lnTo>
                    <a:pt x="834" y="0"/>
                  </a:lnTo>
                  <a:lnTo>
                    <a:pt x="834" y="5"/>
                  </a:lnTo>
                  <a:lnTo>
                    <a:pt x="817" y="5"/>
                  </a:lnTo>
                  <a:lnTo>
                    <a:pt x="817" y="0"/>
                  </a:lnTo>
                  <a:close/>
                  <a:moveTo>
                    <a:pt x="839" y="0"/>
                  </a:moveTo>
                  <a:lnTo>
                    <a:pt x="856" y="0"/>
                  </a:lnTo>
                  <a:lnTo>
                    <a:pt x="856" y="5"/>
                  </a:lnTo>
                  <a:lnTo>
                    <a:pt x="839" y="5"/>
                  </a:lnTo>
                  <a:lnTo>
                    <a:pt x="839" y="0"/>
                  </a:lnTo>
                  <a:close/>
                  <a:moveTo>
                    <a:pt x="862" y="0"/>
                  </a:moveTo>
                  <a:lnTo>
                    <a:pt x="879" y="0"/>
                  </a:lnTo>
                  <a:lnTo>
                    <a:pt x="879" y="5"/>
                  </a:lnTo>
                  <a:lnTo>
                    <a:pt x="862" y="5"/>
                  </a:lnTo>
                  <a:lnTo>
                    <a:pt x="862" y="0"/>
                  </a:lnTo>
                  <a:close/>
                  <a:moveTo>
                    <a:pt x="885" y="0"/>
                  </a:moveTo>
                  <a:lnTo>
                    <a:pt x="902" y="0"/>
                  </a:lnTo>
                  <a:lnTo>
                    <a:pt x="902" y="5"/>
                  </a:lnTo>
                  <a:lnTo>
                    <a:pt x="885" y="5"/>
                  </a:lnTo>
                  <a:lnTo>
                    <a:pt x="885" y="0"/>
                  </a:lnTo>
                  <a:close/>
                  <a:moveTo>
                    <a:pt x="907" y="0"/>
                  </a:moveTo>
                  <a:lnTo>
                    <a:pt x="924" y="0"/>
                  </a:lnTo>
                  <a:lnTo>
                    <a:pt x="924" y="5"/>
                  </a:lnTo>
                  <a:lnTo>
                    <a:pt x="907" y="5"/>
                  </a:lnTo>
                  <a:lnTo>
                    <a:pt x="907" y="0"/>
                  </a:lnTo>
                  <a:close/>
                  <a:moveTo>
                    <a:pt x="930" y="0"/>
                  </a:moveTo>
                  <a:lnTo>
                    <a:pt x="947" y="0"/>
                  </a:lnTo>
                  <a:lnTo>
                    <a:pt x="947" y="5"/>
                  </a:lnTo>
                  <a:lnTo>
                    <a:pt x="930" y="5"/>
                  </a:lnTo>
                  <a:lnTo>
                    <a:pt x="930" y="0"/>
                  </a:lnTo>
                  <a:close/>
                  <a:moveTo>
                    <a:pt x="953" y="0"/>
                  </a:moveTo>
                  <a:lnTo>
                    <a:pt x="970" y="0"/>
                  </a:lnTo>
                  <a:lnTo>
                    <a:pt x="970" y="5"/>
                  </a:lnTo>
                  <a:lnTo>
                    <a:pt x="953" y="5"/>
                  </a:lnTo>
                  <a:lnTo>
                    <a:pt x="953" y="0"/>
                  </a:lnTo>
                  <a:close/>
                  <a:moveTo>
                    <a:pt x="975" y="0"/>
                  </a:moveTo>
                  <a:lnTo>
                    <a:pt x="992" y="0"/>
                  </a:lnTo>
                  <a:lnTo>
                    <a:pt x="992" y="5"/>
                  </a:lnTo>
                  <a:lnTo>
                    <a:pt x="975" y="5"/>
                  </a:lnTo>
                  <a:lnTo>
                    <a:pt x="975" y="0"/>
                  </a:lnTo>
                  <a:close/>
                  <a:moveTo>
                    <a:pt x="998" y="0"/>
                  </a:moveTo>
                  <a:lnTo>
                    <a:pt x="1015" y="0"/>
                  </a:lnTo>
                  <a:lnTo>
                    <a:pt x="1015" y="5"/>
                  </a:lnTo>
                  <a:lnTo>
                    <a:pt x="998" y="5"/>
                  </a:lnTo>
                  <a:lnTo>
                    <a:pt x="998" y="0"/>
                  </a:lnTo>
                  <a:close/>
                  <a:moveTo>
                    <a:pt x="1021" y="0"/>
                  </a:moveTo>
                  <a:lnTo>
                    <a:pt x="1038" y="0"/>
                  </a:lnTo>
                  <a:lnTo>
                    <a:pt x="1038" y="5"/>
                  </a:lnTo>
                  <a:lnTo>
                    <a:pt x="1021" y="5"/>
                  </a:lnTo>
                  <a:lnTo>
                    <a:pt x="1021" y="0"/>
                  </a:lnTo>
                  <a:close/>
                  <a:moveTo>
                    <a:pt x="1043" y="0"/>
                  </a:moveTo>
                  <a:lnTo>
                    <a:pt x="1060" y="0"/>
                  </a:lnTo>
                  <a:lnTo>
                    <a:pt x="1060" y="5"/>
                  </a:lnTo>
                  <a:lnTo>
                    <a:pt x="1043" y="5"/>
                  </a:lnTo>
                  <a:lnTo>
                    <a:pt x="1043" y="0"/>
                  </a:lnTo>
                  <a:close/>
                  <a:moveTo>
                    <a:pt x="1066" y="0"/>
                  </a:moveTo>
                  <a:lnTo>
                    <a:pt x="1083" y="0"/>
                  </a:lnTo>
                  <a:lnTo>
                    <a:pt x="1083" y="5"/>
                  </a:lnTo>
                  <a:lnTo>
                    <a:pt x="1066" y="5"/>
                  </a:lnTo>
                  <a:lnTo>
                    <a:pt x="1066" y="0"/>
                  </a:lnTo>
                  <a:close/>
                  <a:moveTo>
                    <a:pt x="1089" y="0"/>
                  </a:moveTo>
                  <a:lnTo>
                    <a:pt x="1106" y="0"/>
                  </a:lnTo>
                  <a:lnTo>
                    <a:pt x="1106" y="5"/>
                  </a:lnTo>
                  <a:lnTo>
                    <a:pt x="1089" y="5"/>
                  </a:lnTo>
                  <a:lnTo>
                    <a:pt x="1089" y="0"/>
                  </a:lnTo>
                  <a:close/>
                  <a:moveTo>
                    <a:pt x="1111" y="0"/>
                  </a:moveTo>
                  <a:lnTo>
                    <a:pt x="1128" y="0"/>
                  </a:lnTo>
                  <a:lnTo>
                    <a:pt x="1128" y="5"/>
                  </a:lnTo>
                  <a:lnTo>
                    <a:pt x="1111" y="5"/>
                  </a:lnTo>
                  <a:lnTo>
                    <a:pt x="1111" y="0"/>
                  </a:lnTo>
                  <a:close/>
                  <a:moveTo>
                    <a:pt x="1134" y="0"/>
                  </a:moveTo>
                  <a:lnTo>
                    <a:pt x="1151" y="0"/>
                  </a:lnTo>
                  <a:lnTo>
                    <a:pt x="1151" y="5"/>
                  </a:lnTo>
                  <a:lnTo>
                    <a:pt x="1134" y="5"/>
                  </a:lnTo>
                  <a:lnTo>
                    <a:pt x="1134" y="0"/>
                  </a:lnTo>
                  <a:close/>
                  <a:moveTo>
                    <a:pt x="1157" y="0"/>
                  </a:moveTo>
                  <a:lnTo>
                    <a:pt x="1174" y="0"/>
                  </a:lnTo>
                  <a:lnTo>
                    <a:pt x="1174" y="5"/>
                  </a:lnTo>
                  <a:lnTo>
                    <a:pt x="1157" y="5"/>
                  </a:lnTo>
                  <a:lnTo>
                    <a:pt x="1157" y="0"/>
                  </a:lnTo>
                  <a:close/>
                  <a:moveTo>
                    <a:pt x="1179" y="0"/>
                  </a:moveTo>
                  <a:lnTo>
                    <a:pt x="1196" y="0"/>
                  </a:lnTo>
                  <a:lnTo>
                    <a:pt x="1196" y="5"/>
                  </a:lnTo>
                  <a:lnTo>
                    <a:pt x="1179" y="5"/>
                  </a:lnTo>
                  <a:lnTo>
                    <a:pt x="1179" y="0"/>
                  </a:lnTo>
                  <a:close/>
                  <a:moveTo>
                    <a:pt x="1202" y="0"/>
                  </a:moveTo>
                  <a:lnTo>
                    <a:pt x="1219" y="0"/>
                  </a:lnTo>
                  <a:lnTo>
                    <a:pt x="1219" y="5"/>
                  </a:lnTo>
                  <a:lnTo>
                    <a:pt x="1202" y="5"/>
                  </a:lnTo>
                  <a:lnTo>
                    <a:pt x="1202" y="0"/>
                  </a:lnTo>
                  <a:close/>
                  <a:moveTo>
                    <a:pt x="1225" y="0"/>
                  </a:moveTo>
                  <a:lnTo>
                    <a:pt x="1242" y="0"/>
                  </a:lnTo>
                  <a:lnTo>
                    <a:pt x="1242" y="5"/>
                  </a:lnTo>
                  <a:lnTo>
                    <a:pt x="1225" y="5"/>
                  </a:lnTo>
                  <a:lnTo>
                    <a:pt x="1225" y="0"/>
                  </a:lnTo>
                  <a:close/>
                  <a:moveTo>
                    <a:pt x="1247" y="0"/>
                  </a:moveTo>
                  <a:lnTo>
                    <a:pt x="1264" y="0"/>
                  </a:lnTo>
                  <a:lnTo>
                    <a:pt x="1264" y="5"/>
                  </a:lnTo>
                  <a:lnTo>
                    <a:pt x="1247" y="5"/>
                  </a:lnTo>
                  <a:lnTo>
                    <a:pt x="1247" y="0"/>
                  </a:lnTo>
                  <a:close/>
                  <a:moveTo>
                    <a:pt x="1270" y="0"/>
                  </a:moveTo>
                  <a:lnTo>
                    <a:pt x="1287" y="0"/>
                  </a:lnTo>
                  <a:lnTo>
                    <a:pt x="1287" y="5"/>
                  </a:lnTo>
                  <a:lnTo>
                    <a:pt x="1270" y="5"/>
                  </a:lnTo>
                  <a:lnTo>
                    <a:pt x="1270" y="0"/>
                  </a:lnTo>
                  <a:close/>
                  <a:moveTo>
                    <a:pt x="1293" y="0"/>
                  </a:moveTo>
                  <a:lnTo>
                    <a:pt x="1310" y="0"/>
                  </a:lnTo>
                  <a:lnTo>
                    <a:pt x="1310" y="5"/>
                  </a:lnTo>
                  <a:lnTo>
                    <a:pt x="1293" y="5"/>
                  </a:lnTo>
                  <a:lnTo>
                    <a:pt x="1293" y="0"/>
                  </a:lnTo>
                  <a:close/>
                  <a:moveTo>
                    <a:pt x="1315" y="0"/>
                  </a:moveTo>
                  <a:lnTo>
                    <a:pt x="1332" y="0"/>
                  </a:lnTo>
                  <a:lnTo>
                    <a:pt x="1332" y="5"/>
                  </a:lnTo>
                  <a:lnTo>
                    <a:pt x="1315" y="5"/>
                  </a:lnTo>
                  <a:lnTo>
                    <a:pt x="1315" y="0"/>
                  </a:lnTo>
                  <a:close/>
                  <a:moveTo>
                    <a:pt x="1338" y="0"/>
                  </a:moveTo>
                  <a:lnTo>
                    <a:pt x="1355" y="0"/>
                  </a:lnTo>
                  <a:lnTo>
                    <a:pt x="1355" y="5"/>
                  </a:lnTo>
                  <a:lnTo>
                    <a:pt x="1338" y="5"/>
                  </a:lnTo>
                  <a:lnTo>
                    <a:pt x="1338" y="0"/>
                  </a:lnTo>
                  <a:close/>
                  <a:moveTo>
                    <a:pt x="1361" y="0"/>
                  </a:moveTo>
                  <a:lnTo>
                    <a:pt x="1378" y="0"/>
                  </a:lnTo>
                  <a:lnTo>
                    <a:pt x="1378" y="5"/>
                  </a:lnTo>
                  <a:lnTo>
                    <a:pt x="1361" y="5"/>
                  </a:lnTo>
                  <a:lnTo>
                    <a:pt x="1361" y="0"/>
                  </a:lnTo>
                  <a:close/>
                  <a:moveTo>
                    <a:pt x="1384" y="0"/>
                  </a:moveTo>
                  <a:lnTo>
                    <a:pt x="1401" y="0"/>
                  </a:lnTo>
                  <a:lnTo>
                    <a:pt x="1401" y="5"/>
                  </a:lnTo>
                  <a:lnTo>
                    <a:pt x="1384" y="5"/>
                  </a:lnTo>
                  <a:lnTo>
                    <a:pt x="1384" y="0"/>
                  </a:lnTo>
                  <a:close/>
                  <a:moveTo>
                    <a:pt x="1406" y="0"/>
                  </a:moveTo>
                  <a:lnTo>
                    <a:pt x="1423" y="0"/>
                  </a:lnTo>
                  <a:lnTo>
                    <a:pt x="1423" y="5"/>
                  </a:lnTo>
                  <a:lnTo>
                    <a:pt x="1406" y="5"/>
                  </a:lnTo>
                  <a:lnTo>
                    <a:pt x="1406" y="0"/>
                  </a:lnTo>
                  <a:close/>
                  <a:moveTo>
                    <a:pt x="1429" y="0"/>
                  </a:moveTo>
                  <a:lnTo>
                    <a:pt x="1446" y="0"/>
                  </a:lnTo>
                  <a:lnTo>
                    <a:pt x="1446" y="5"/>
                  </a:lnTo>
                  <a:lnTo>
                    <a:pt x="1429" y="5"/>
                  </a:lnTo>
                  <a:lnTo>
                    <a:pt x="1429" y="0"/>
                  </a:lnTo>
                  <a:close/>
                  <a:moveTo>
                    <a:pt x="1452" y="0"/>
                  </a:moveTo>
                  <a:lnTo>
                    <a:pt x="1469" y="0"/>
                  </a:lnTo>
                  <a:lnTo>
                    <a:pt x="1469" y="5"/>
                  </a:lnTo>
                  <a:lnTo>
                    <a:pt x="1452" y="5"/>
                  </a:lnTo>
                  <a:lnTo>
                    <a:pt x="1452" y="0"/>
                  </a:lnTo>
                  <a:close/>
                  <a:moveTo>
                    <a:pt x="1474" y="0"/>
                  </a:moveTo>
                  <a:lnTo>
                    <a:pt x="1491" y="0"/>
                  </a:lnTo>
                  <a:lnTo>
                    <a:pt x="1491" y="5"/>
                  </a:lnTo>
                  <a:lnTo>
                    <a:pt x="1474" y="5"/>
                  </a:lnTo>
                  <a:lnTo>
                    <a:pt x="1474" y="0"/>
                  </a:lnTo>
                  <a:close/>
                  <a:moveTo>
                    <a:pt x="1497" y="0"/>
                  </a:moveTo>
                  <a:lnTo>
                    <a:pt x="1514" y="0"/>
                  </a:lnTo>
                  <a:lnTo>
                    <a:pt x="1514" y="5"/>
                  </a:lnTo>
                  <a:lnTo>
                    <a:pt x="1497" y="5"/>
                  </a:lnTo>
                  <a:lnTo>
                    <a:pt x="1497" y="0"/>
                  </a:lnTo>
                  <a:close/>
                  <a:moveTo>
                    <a:pt x="1520" y="0"/>
                  </a:moveTo>
                  <a:lnTo>
                    <a:pt x="1537" y="0"/>
                  </a:lnTo>
                  <a:lnTo>
                    <a:pt x="1537" y="5"/>
                  </a:lnTo>
                  <a:lnTo>
                    <a:pt x="1520" y="5"/>
                  </a:lnTo>
                  <a:lnTo>
                    <a:pt x="1520" y="0"/>
                  </a:lnTo>
                  <a:close/>
                  <a:moveTo>
                    <a:pt x="1542" y="0"/>
                  </a:moveTo>
                  <a:lnTo>
                    <a:pt x="1559" y="0"/>
                  </a:lnTo>
                  <a:lnTo>
                    <a:pt x="1559" y="5"/>
                  </a:lnTo>
                  <a:lnTo>
                    <a:pt x="1542" y="5"/>
                  </a:lnTo>
                  <a:lnTo>
                    <a:pt x="1542" y="0"/>
                  </a:lnTo>
                  <a:close/>
                  <a:moveTo>
                    <a:pt x="1565" y="0"/>
                  </a:moveTo>
                  <a:lnTo>
                    <a:pt x="1582" y="0"/>
                  </a:lnTo>
                  <a:lnTo>
                    <a:pt x="1582" y="5"/>
                  </a:lnTo>
                  <a:lnTo>
                    <a:pt x="1565" y="5"/>
                  </a:lnTo>
                  <a:lnTo>
                    <a:pt x="1565" y="0"/>
                  </a:lnTo>
                  <a:close/>
                  <a:moveTo>
                    <a:pt x="1588" y="0"/>
                  </a:moveTo>
                  <a:lnTo>
                    <a:pt x="1605" y="0"/>
                  </a:lnTo>
                  <a:lnTo>
                    <a:pt x="1605" y="5"/>
                  </a:lnTo>
                  <a:lnTo>
                    <a:pt x="1588" y="5"/>
                  </a:lnTo>
                  <a:lnTo>
                    <a:pt x="1588" y="0"/>
                  </a:lnTo>
                  <a:close/>
                  <a:moveTo>
                    <a:pt x="1610" y="0"/>
                  </a:moveTo>
                  <a:lnTo>
                    <a:pt x="1627" y="0"/>
                  </a:lnTo>
                  <a:lnTo>
                    <a:pt x="1627" y="5"/>
                  </a:lnTo>
                  <a:lnTo>
                    <a:pt x="1610" y="5"/>
                  </a:lnTo>
                  <a:lnTo>
                    <a:pt x="1610" y="0"/>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5" name="Freeform 33"/>
            <p:cNvSpPr>
              <a:spLocks/>
            </p:cNvSpPr>
            <p:nvPr/>
          </p:nvSpPr>
          <p:spPr bwMode="auto">
            <a:xfrm>
              <a:off x="3867" y="1088"/>
              <a:ext cx="640" cy="301"/>
            </a:xfrm>
            <a:custGeom>
              <a:avLst/>
              <a:gdLst/>
              <a:ahLst/>
              <a:cxnLst>
                <a:cxn ang="0">
                  <a:pos x="0" y="45"/>
                </a:cxn>
                <a:cxn ang="0">
                  <a:pos x="0" y="28"/>
                </a:cxn>
                <a:cxn ang="0">
                  <a:pos x="11" y="11"/>
                </a:cxn>
                <a:cxn ang="0">
                  <a:pos x="28" y="0"/>
                </a:cxn>
                <a:cxn ang="0">
                  <a:pos x="45" y="0"/>
                </a:cxn>
                <a:cxn ang="0">
                  <a:pos x="45" y="0"/>
                </a:cxn>
                <a:cxn ang="0">
                  <a:pos x="45" y="0"/>
                </a:cxn>
                <a:cxn ang="0">
                  <a:pos x="589" y="0"/>
                </a:cxn>
                <a:cxn ang="0">
                  <a:pos x="589" y="0"/>
                </a:cxn>
                <a:cxn ang="0">
                  <a:pos x="606" y="0"/>
                </a:cxn>
                <a:cxn ang="0">
                  <a:pos x="623" y="11"/>
                </a:cxn>
                <a:cxn ang="0">
                  <a:pos x="634" y="28"/>
                </a:cxn>
                <a:cxn ang="0">
                  <a:pos x="640" y="45"/>
                </a:cxn>
                <a:cxn ang="0">
                  <a:pos x="640" y="45"/>
                </a:cxn>
                <a:cxn ang="0">
                  <a:pos x="640" y="45"/>
                </a:cxn>
                <a:cxn ang="0">
                  <a:pos x="640" y="250"/>
                </a:cxn>
                <a:cxn ang="0">
                  <a:pos x="640" y="250"/>
                </a:cxn>
                <a:cxn ang="0">
                  <a:pos x="634" y="267"/>
                </a:cxn>
                <a:cxn ang="0">
                  <a:pos x="623" y="284"/>
                </a:cxn>
                <a:cxn ang="0">
                  <a:pos x="606" y="295"/>
                </a:cxn>
                <a:cxn ang="0">
                  <a:pos x="589" y="301"/>
                </a:cxn>
                <a:cxn ang="0">
                  <a:pos x="589" y="301"/>
                </a:cxn>
                <a:cxn ang="0">
                  <a:pos x="589" y="301"/>
                </a:cxn>
                <a:cxn ang="0">
                  <a:pos x="45" y="301"/>
                </a:cxn>
                <a:cxn ang="0">
                  <a:pos x="45" y="301"/>
                </a:cxn>
                <a:cxn ang="0">
                  <a:pos x="28" y="295"/>
                </a:cxn>
                <a:cxn ang="0">
                  <a:pos x="11" y="284"/>
                </a:cxn>
                <a:cxn ang="0">
                  <a:pos x="0" y="267"/>
                </a:cxn>
                <a:cxn ang="0">
                  <a:pos x="0" y="250"/>
                </a:cxn>
                <a:cxn ang="0">
                  <a:pos x="0" y="250"/>
                </a:cxn>
                <a:cxn ang="0">
                  <a:pos x="0" y="45"/>
                </a:cxn>
              </a:cxnLst>
              <a:rect l="0" t="0" r="r" b="b"/>
              <a:pathLst>
                <a:path w="640" h="301">
                  <a:moveTo>
                    <a:pt x="0" y="45"/>
                  </a:moveTo>
                  <a:lnTo>
                    <a:pt x="0" y="28"/>
                  </a:lnTo>
                  <a:lnTo>
                    <a:pt x="11" y="11"/>
                  </a:lnTo>
                  <a:lnTo>
                    <a:pt x="28" y="0"/>
                  </a:lnTo>
                  <a:lnTo>
                    <a:pt x="45" y="0"/>
                  </a:lnTo>
                  <a:lnTo>
                    <a:pt x="45" y="0"/>
                  </a:lnTo>
                  <a:lnTo>
                    <a:pt x="45" y="0"/>
                  </a:lnTo>
                  <a:lnTo>
                    <a:pt x="589" y="0"/>
                  </a:lnTo>
                  <a:lnTo>
                    <a:pt x="589" y="0"/>
                  </a:lnTo>
                  <a:lnTo>
                    <a:pt x="606" y="0"/>
                  </a:lnTo>
                  <a:lnTo>
                    <a:pt x="623" y="11"/>
                  </a:lnTo>
                  <a:lnTo>
                    <a:pt x="634" y="28"/>
                  </a:lnTo>
                  <a:lnTo>
                    <a:pt x="640" y="45"/>
                  </a:lnTo>
                  <a:lnTo>
                    <a:pt x="640" y="45"/>
                  </a:lnTo>
                  <a:lnTo>
                    <a:pt x="640" y="45"/>
                  </a:lnTo>
                  <a:lnTo>
                    <a:pt x="640" y="250"/>
                  </a:lnTo>
                  <a:lnTo>
                    <a:pt x="640" y="250"/>
                  </a:lnTo>
                  <a:lnTo>
                    <a:pt x="634" y="267"/>
                  </a:lnTo>
                  <a:lnTo>
                    <a:pt x="623" y="284"/>
                  </a:lnTo>
                  <a:lnTo>
                    <a:pt x="606" y="295"/>
                  </a:lnTo>
                  <a:lnTo>
                    <a:pt x="589" y="301"/>
                  </a:lnTo>
                  <a:lnTo>
                    <a:pt x="589" y="301"/>
                  </a:lnTo>
                  <a:lnTo>
                    <a:pt x="589" y="301"/>
                  </a:lnTo>
                  <a:lnTo>
                    <a:pt x="45" y="301"/>
                  </a:lnTo>
                  <a:lnTo>
                    <a:pt x="45" y="301"/>
                  </a:lnTo>
                  <a:lnTo>
                    <a:pt x="28" y="295"/>
                  </a:lnTo>
                  <a:lnTo>
                    <a:pt x="11" y="284"/>
                  </a:lnTo>
                  <a:lnTo>
                    <a:pt x="0" y="267"/>
                  </a:lnTo>
                  <a:lnTo>
                    <a:pt x="0" y="250"/>
                  </a:lnTo>
                  <a:lnTo>
                    <a:pt x="0" y="250"/>
                  </a:lnTo>
                  <a:lnTo>
                    <a:pt x="0" y="45"/>
                  </a:lnTo>
                  <a:close/>
                </a:path>
              </a:pathLst>
            </a:custGeom>
            <a:solidFill>
              <a:srgbClr val="6EA0B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6" name="Freeform 34"/>
            <p:cNvSpPr>
              <a:spLocks noEditPoints="1"/>
            </p:cNvSpPr>
            <p:nvPr/>
          </p:nvSpPr>
          <p:spPr bwMode="auto">
            <a:xfrm>
              <a:off x="3861" y="1082"/>
              <a:ext cx="652" cy="312"/>
            </a:xfrm>
            <a:custGeom>
              <a:avLst/>
              <a:gdLst/>
              <a:ahLst/>
              <a:cxnLst>
                <a:cxn ang="0">
                  <a:pos x="0" y="51"/>
                </a:cxn>
                <a:cxn ang="0">
                  <a:pos x="0" y="29"/>
                </a:cxn>
                <a:cxn ang="0">
                  <a:pos x="17" y="12"/>
                </a:cxn>
                <a:cxn ang="0">
                  <a:pos x="34" y="0"/>
                </a:cxn>
                <a:cxn ang="0">
                  <a:pos x="51" y="0"/>
                </a:cxn>
                <a:cxn ang="0">
                  <a:pos x="595" y="0"/>
                </a:cxn>
                <a:cxn ang="0">
                  <a:pos x="618" y="0"/>
                </a:cxn>
                <a:cxn ang="0">
                  <a:pos x="635" y="17"/>
                </a:cxn>
                <a:cxn ang="0">
                  <a:pos x="646" y="34"/>
                </a:cxn>
                <a:cxn ang="0">
                  <a:pos x="652" y="51"/>
                </a:cxn>
                <a:cxn ang="0">
                  <a:pos x="652" y="256"/>
                </a:cxn>
                <a:cxn ang="0">
                  <a:pos x="646" y="278"/>
                </a:cxn>
                <a:cxn ang="0">
                  <a:pos x="635" y="295"/>
                </a:cxn>
                <a:cxn ang="0">
                  <a:pos x="612" y="307"/>
                </a:cxn>
                <a:cxn ang="0">
                  <a:pos x="595" y="312"/>
                </a:cxn>
                <a:cxn ang="0">
                  <a:pos x="51" y="312"/>
                </a:cxn>
                <a:cxn ang="0">
                  <a:pos x="28" y="307"/>
                </a:cxn>
                <a:cxn ang="0">
                  <a:pos x="11" y="295"/>
                </a:cxn>
                <a:cxn ang="0">
                  <a:pos x="0" y="273"/>
                </a:cxn>
                <a:cxn ang="0">
                  <a:pos x="0" y="256"/>
                </a:cxn>
                <a:cxn ang="0">
                  <a:pos x="11" y="256"/>
                </a:cxn>
                <a:cxn ang="0">
                  <a:pos x="11" y="273"/>
                </a:cxn>
                <a:cxn ang="0">
                  <a:pos x="23" y="284"/>
                </a:cxn>
                <a:cxn ang="0">
                  <a:pos x="40" y="295"/>
                </a:cxn>
                <a:cxn ang="0">
                  <a:pos x="57" y="301"/>
                </a:cxn>
                <a:cxn ang="0">
                  <a:pos x="595" y="301"/>
                </a:cxn>
                <a:cxn ang="0">
                  <a:pos x="612" y="295"/>
                </a:cxn>
                <a:cxn ang="0">
                  <a:pos x="623" y="284"/>
                </a:cxn>
                <a:cxn ang="0">
                  <a:pos x="635" y="273"/>
                </a:cxn>
                <a:cxn ang="0">
                  <a:pos x="640" y="256"/>
                </a:cxn>
                <a:cxn ang="0">
                  <a:pos x="640" y="51"/>
                </a:cxn>
                <a:cxn ang="0">
                  <a:pos x="635" y="34"/>
                </a:cxn>
                <a:cxn ang="0">
                  <a:pos x="623" y="23"/>
                </a:cxn>
                <a:cxn ang="0">
                  <a:pos x="612" y="12"/>
                </a:cxn>
                <a:cxn ang="0">
                  <a:pos x="595" y="12"/>
                </a:cxn>
                <a:cxn ang="0">
                  <a:pos x="51" y="12"/>
                </a:cxn>
                <a:cxn ang="0">
                  <a:pos x="34" y="12"/>
                </a:cxn>
                <a:cxn ang="0">
                  <a:pos x="23" y="23"/>
                </a:cxn>
                <a:cxn ang="0">
                  <a:pos x="11" y="40"/>
                </a:cxn>
                <a:cxn ang="0">
                  <a:pos x="11" y="57"/>
                </a:cxn>
                <a:cxn ang="0">
                  <a:pos x="11" y="256"/>
                </a:cxn>
              </a:cxnLst>
              <a:rect l="0" t="0" r="r" b="b"/>
              <a:pathLst>
                <a:path w="652" h="312">
                  <a:moveTo>
                    <a:pt x="0" y="51"/>
                  </a:moveTo>
                  <a:lnTo>
                    <a:pt x="0" y="51"/>
                  </a:lnTo>
                  <a:lnTo>
                    <a:pt x="0" y="34"/>
                  </a:lnTo>
                  <a:lnTo>
                    <a:pt x="0" y="29"/>
                  </a:lnTo>
                  <a:lnTo>
                    <a:pt x="11" y="17"/>
                  </a:lnTo>
                  <a:lnTo>
                    <a:pt x="17" y="12"/>
                  </a:lnTo>
                  <a:lnTo>
                    <a:pt x="28" y="0"/>
                  </a:lnTo>
                  <a:lnTo>
                    <a:pt x="34" y="0"/>
                  </a:lnTo>
                  <a:lnTo>
                    <a:pt x="51" y="0"/>
                  </a:lnTo>
                  <a:lnTo>
                    <a:pt x="51" y="0"/>
                  </a:lnTo>
                  <a:lnTo>
                    <a:pt x="595" y="0"/>
                  </a:lnTo>
                  <a:lnTo>
                    <a:pt x="595" y="0"/>
                  </a:lnTo>
                  <a:lnTo>
                    <a:pt x="612" y="0"/>
                  </a:lnTo>
                  <a:lnTo>
                    <a:pt x="618" y="0"/>
                  </a:lnTo>
                  <a:lnTo>
                    <a:pt x="635" y="12"/>
                  </a:lnTo>
                  <a:lnTo>
                    <a:pt x="635" y="17"/>
                  </a:lnTo>
                  <a:lnTo>
                    <a:pt x="646" y="29"/>
                  </a:lnTo>
                  <a:lnTo>
                    <a:pt x="646" y="34"/>
                  </a:lnTo>
                  <a:lnTo>
                    <a:pt x="652" y="51"/>
                  </a:lnTo>
                  <a:lnTo>
                    <a:pt x="652" y="51"/>
                  </a:lnTo>
                  <a:lnTo>
                    <a:pt x="652" y="256"/>
                  </a:lnTo>
                  <a:lnTo>
                    <a:pt x="652" y="256"/>
                  </a:lnTo>
                  <a:lnTo>
                    <a:pt x="646" y="273"/>
                  </a:lnTo>
                  <a:lnTo>
                    <a:pt x="646" y="278"/>
                  </a:lnTo>
                  <a:lnTo>
                    <a:pt x="635" y="295"/>
                  </a:lnTo>
                  <a:lnTo>
                    <a:pt x="635" y="295"/>
                  </a:lnTo>
                  <a:lnTo>
                    <a:pt x="618" y="307"/>
                  </a:lnTo>
                  <a:lnTo>
                    <a:pt x="612" y="307"/>
                  </a:lnTo>
                  <a:lnTo>
                    <a:pt x="595" y="312"/>
                  </a:lnTo>
                  <a:lnTo>
                    <a:pt x="595" y="312"/>
                  </a:lnTo>
                  <a:lnTo>
                    <a:pt x="51" y="312"/>
                  </a:lnTo>
                  <a:lnTo>
                    <a:pt x="51" y="312"/>
                  </a:lnTo>
                  <a:lnTo>
                    <a:pt x="34" y="307"/>
                  </a:lnTo>
                  <a:lnTo>
                    <a:pt x="28" y="307"/>
                  </a:lnTo>
                  <a:lnTo>
                    <a:pt x="17" y="295"/>
                  </a:lnTo>
                  <a:lnTo>
                    <a:pt x="11" y="295"/>
                  </a:lnTo>
                  <a:lnTo>
                    <a:pt x="0" y="278"/>
                  </a:lnTo>
                  <a:lnTo>
                    <a:pt x="0" y="273"/>
                  </a:lnTo>
                  <a:lnTo>
                    <a:pt x="0" y="256"/>
                  </a:lnTo>
                  <a:lnTo>
                    <a:pt x="0" y="256"/>
                  </a:lnTo>
                  <a:lnTo>
                    <a:pt x="0" y="51"/>
                  </a:lnTo>
                  <a:close/>
                  <a:moveTo>
                    <a:pt x="11" y="256"/>
                  </a:moveTo>
                  <a:lnTo>
                    <a:pt x="11" y="256"/>
                  </a:lnTo>
                  <a:lnTo>
                    <a:pt x="11" y="273"/>
                  </a:lnTo>
                  <a:lnTo>
                    <a:pt x="11" y="273"/>
                  </a:lnTo>
                  <a:lnTo>
                    <a:pt x="23" y="284"/>
                  </a:lnTo>
                  <a:lnTo>
                    <a:pt x="23" y="284"/>
                  </a:lnTo>
                  <a:lnTo>
                    <a:pt x="40" y="295"/>
                  </a:lnTo>
                  <a:lnTo>
                    <a:pt x="34" y="295"/>
                  </a:lnTo>
                  <a:lnTo>
                    <a:pt x="57" y="301"/>
                  </a:lnTo>
                  <a:lnTo>
                    <a:pt x="51" y="301"/>
                  </a:lnTo>
                  <a:lnTo>
                    <a:pt x="595" y="301"/>
                  </a:lnTo>
                  <a:lnTo>
                    <a:pt x="595" y="301"/>
                  </a:lnTo>
                  <a:lnTo>
                    <a:pt x="612" y="295"/>
                  </a:lnTo>
                  <a:lnTo>
                    <a:pt x="612" y="295"/>
                  </a:lnTo>
                  <a:lnTo>
                    <a:pt x="623" y="284"/>
                  </a:lnTo>
                  <a:lnTo>
                    <a:pt x="623" y="284"/>
                  </a:lnTo>
                  <a:lnTo>
                    <a:pt x="635" y="273"/>
                  </a:lnTo>
                  <a:lnTo>
                    <a:pt x="635" y="273"/>
                  </a:lnTo>
                  <a:lnTo>
                    <a:pt x="640" y="256"/>
                  </a:lnTo>
                  <a:lnTo>
                    <a:pt x="640" y="256"/>
                  </a:lnTo>
                  <a:lnTo>
                    <a:pt x="640" y="51"/>
                  </a:lnTo>
                  <a:lnTo>
                    <a:pt x="640" y="57"/>
                  </a:lnTo>
                  <a:lnTo>
                    <a:pt x="635" y="34"/>
                  </a:lnTo>
                  <a:lnTo>
                    <a:pt x="635" y="40"/>
                  </a:lnTo>
                  <a:lnTo>
                    <a:pt x="623" y="23"/>
                  </a:lnTo>
                  <a:lnTo>
                    <a:pt x="623" y="23"/>
                  </a:lnTo>
                  <a:lnTo>
                    <a:pt x="612" y="12"/>
                  </a:lnTo>
                  <a:lnTo>
                    <a:pt x="612" y="12"/>
                  </a:lnTo>
                  <a:lnTo>
                    <a:pt x="595" y="12"/>
                  </a:lnTo>
                  <a:lnTo>
                    <a:pt x="595" y="12"/>
                  </a:lnTo>
                  <a:lnTo>
                    <a:pt x="51" y="12"/>
                  </a:lnTo>
                  <a:lnTo>
                    <a:pt x="57" y="12"/>
                  </a:lnTo>
                  <a:lnTo>
                    <a:pt x="34" y="12"/>
                  </a:lnTo>
                  <a:lnTo>
                    <a:pt x="40" y="12"/>
                  </a:lnTo>
                  <a:lnTo>
                    <a:pt x="23" y="23"/>
                  </a:lnTo>
                  <a:lnTo>
                    <a:pt x="23" y="23"/>
                  </a:lnTo>
                  <a:lnTo>
                    <a:pt x="11" y="40"/>
                  </a:lnTo>
                  <a:lnTo>
                    <a:pt x="11" y="34"/>
                  </a:lnTo>
                  <a:lnTo>
                    <a:pt x="11" y="57"/>
                  </a:lnTo>
                  <a:lnTo>
                    <a:pt x="11" y="51"/>
                  </a:lnTo>
                  <a:lnTo>
                    <a:pt x="11" y="256"/>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7" name="Rectangle 35"/>
            <p:cNvSpPr>
              <a:spLocks noChangeArrowheads="1"/>
            </p:cNvSpPr>
            <p:nvPr/>
          </p:nvSpPr>
          <p:spPr bwMode="auto">
            <a:xfrm>
              <a:off x="4048" y="1191"/>
              <a:ext cx="340"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自治体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8" name="Freeform 36"/>
            <p:cNvSpPr>
              <a:spLocks/>
            </p:cNvSpPr>
            <p:nvPr/>
          </p:nvSpPr>
          <p:spPr bwMode="auto">
            <a:xfrm>
              <a:off x="3867" y="1559"/>
              <a:ext cx="640" cy="300"/>
            </a:xfrm>
            <a:custGeom>
              <a:avLst/>
              <a:gdLst/>
              <a:ahLst/>
              <a:cxnLst>
                <a:cxn ang="0">
                  <a:pos x="0" y="45"/>
                </a:cxn>
                <a:cxn ang="0">
                  <a:pos x="0" y="28"/>
                </a:cxn>
                <a:cxn ang="0">
                  <a:pos x="11" y="11"/>
                </a:cxn>
                <a:cxn ang="0">
                  <a:pos x="28" y="0"/>
                </a:cxn>
                <a:cxn ang="0">
                  <a:pos x="45" y="0"/>
                </a:cxn>
                <a:cxn ang="0">
                  <a:pos x="45" y="0"/>
                </a:cxn>
                <a:cxn ang="0">
                  <a:pos x="45" y="0"/>
                </a:cxn>
                <a:cxn ang="0">
                  <a:pos x="589" y="0"/>
                </a:cxn>
                <a:cxn ang="0">
                  <a:pos x="589" y="0"/>
                </a:cxn>
                <a:cxn ang="0">
                  <a:pos x="606" y="0"/>
                </a:cxn>
                <a:cxn ang="0">
                  <a:pos x="623" y="11"/>
                </a:cxn>
                <a:cxn ang="0">
                  <a:pos x="634" y="28"/>
                </a:cxn>
                <a:cxn ang="0">
                  <a:pos x="640" y="45"/>
                </a:cxn>
                <a:cxn ang="0">
                  <a:pos x="640" y="45"/>
                </a:cxn>
                <a:cxn ang="0">
                  <a:pos x="640" y="45"/>
                </a:cxn>
                <a:cxn ang="0">
                  <a:pos x="640" y="249"/>
                </a:cxn>
                <a:cxn ang="0">
                  <a:pos x="640" y="249"/>
                </a:cxn>
                <a:cxn ang="0">
                  <a:pos x="634" y="266"/>
                </a:cxn>
                <a:cxn ang="0">
                  <a:pos x="623" y="283"/>
                </a:cxn>
                <a:cxn ang="0">
                  <a:pos x="606" y="294"/>
                </a:cxn>
                <a:cxn ang="0">
                  <a:pos x="589" y="300"/>
                </a:cxn>
                <a:cxn ang="0">
                  <a:pos x="589" y="300"/>
                </a:cxn>
                <a:cxn ang="0">
                  <a:pos x="589" y="300"/>
                </a:cxn>
                <a:cxn ang="0">
                  <a:pos x="45" y="300"/>
                </a:cxn>
                <a:cxn ang="0">
                  <a:pos x="45" y="300"/>
                </a:cxn>
                <a:cxn ang="0">
                  <a:pos x="28" y="294"/>
                </a:cxn>
                <a:cxn ang="0">
                  <a:pos x="11" y="283"/>
                </a:cxn>
                <a:cxn ang="0">
                  <a:pos x="0" y="266"/>
                </a:cxn>
                <a:cxn ang="0">
                  <a:pos x="0" y="249"/>
                </a:cxn>
                <a:cxn ang="0">
                  <a:pos x="0" y="249"/>
                </a:cxn>
                <a:cxn ang="0">
                  <a:pos x="0" y="45"/>
                </a:cxn>
              </a:cxnLst>
              <a:rect l="0" t="0" r="r" b="b"/>
              <a:pathLst>
                <a:path w="640" h="300">
                  <a:moveTo>
                    <a:pt x="0" y="45"/>
                  </a:moveTo>
                  <a:lnTo>
                    <a:pt x="0" y="28"/>
                  </a:lnTo>
                  <a:lnTo>
                    <a:pt x="11" y="11"/>
                  </a:lnTo>
                  <a:lnTo>
                    <a:pt x="28" y="0"/>
                  </a:lnTo>
                  <a:lnTo>
                    <a:pt x="45" y="0"/>
                  </a:lnTo>
                  <a:lnTo>
                    <a:pt x="45" y="0"/>
                  </a:lnTo>
                  <a:lnTo>
                    <a:pt x="45" y="0"/>
                  </a:lnTo>
                  <a:lnTo>
                    <a:pt x="589" y="0"/>
                  </a:lnTo>
                  <a:lnTo>
                    <a:pt x="589" y="0"/>
                  </a:lnTo>
                  <a:lnTo>
                    <a:pt x="606" y="0"/>
                  </a:lnTo>
                  <a:lnTo>
                    <a:pt x="623" y="11"/>
                  </a:lnTo>
                  <a:lnTo>
                    <a:pt x="634" y="28"/>
                  </a:lnTo>
                  <a:lnTo>
                    <a:pt x="640" y="45"/>
                  </a:lnTo>
                  <a:lnTo>
                    <a:pt x="640" y="45"/>
                  </a:lnTo>
                  <a:lnTo>
                    <a:pt x="640" y="45"/>
                  </a:lnTo>
                  <a:lnTo>
                    <a:pt x="640" y="249"/>
                  </a:lnTo>
                  <a:lnTo>
                    <a:pt x="640" y="249"/>
                  </a:lnTo>
                  <a:lnTo>
                    <a:pt x="634" y="266"/>
                  </a:lnTo>
                  <a:lnTo>
                    <a:pt x="623" y="283"/>
                  </a:lnTo>
                  <a:lnTo>
                    <a:pt x="606" y="294"/>
                  </a:lnTo>
                  <a:lnTo>
                    <a:pt x="589" y="300"/>
                  </a:lnTo>
                  <a:lnTo>
                    <a:pt x="589" y="300"/>
                  </a:lnTo>
                  <a:lnTo>
                    <a:pt x="589" y="300"/>
                  </a:lnTo>
                  <a:lnTo>
                    <a:pt x="45" y="300"/>
                  </a:lnTo>
                  <a:lnTo>
                    <a:pt x="45" y="300"/>
                  </a:lnTo>
                  <a:lnTo>
                    <a:pt x="28" y="294"/>
                  </a:lnTo>
                  <a:lnTo>
                    <a:pt x="11" y="283"/>
                  </a:lnTo>
                  <a:lnTo>
                    <a:pt x="0" y="266"/>
                  </a:lnTo>
                  <a:lnTo>
                    <a:pt x="0" y="249"/>
                  </a:lnTo>
                  <a:lnTo>
                    <a:pt x="0" y="249"/>
                  </a:lnTo>
                  <a:lnTo>
                    <a:pt x="0" y="45"/>
                  </a:lnTo>
                  <a:close/>
                </a:path>
              </a:pathLst>
            </a:custGeom>
            <a:solidFill>
              <a:srgbClr val="6EA0B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9" name="Freeform 37"/>
            <p:cNvSpPr>
              <a:spLocks noEditPoints="1"/>
            </p:cNvSpPr>
            <p:nvPr/>
          </p:nvSpPr>
          <p:spPr bwMode="auto">
            <a:xfrm>
              <a:off x="3861" y="1553"/>
              <a:ext cx="652" cy="312"/>
            </a:xfrm>
            <a:custGeom>
              <a:avLst/>
              <a:gdLst/>
              <a:ahLst/>
              <a:cxnLst>
                <a:cxn ang="0">
                  <a:pos x="0" y="51"/>
                </a:cxn>
                <a:cxn ang="0">
                  <a:pos x="0" y="28"/>
                </a:cxn>
                <a:cxn ang="0">
                  <a:pos x="17" y="11"/>
                </a:cxn>
                <a:cxn ang="0">
                  <a:pos x="34" y="0"/>
                </a:cxn>
                <a:cxn ang="0">
                  <a:pos x="51" y="0"/>
                </a:cxn>
                <a:cxn ang="0">
                  <a:pos x="595" y="0"/>
                </a:cxn>
                <a:cxn ang="0">
                  <a:pos x="618" y="0"/>
                </a:cxn>
                <a:cxn ang="0">
                  <a:pos x="635" y="17"/>
                </a:cxn>
                <a:cxn ang="0">
                  <a:pos x="646" y="34"/>
                </a:cxn>
                <a:cxn ang="0">
                  <a:pos x="652" y="51"/>
                </a:cxn>
                <a:cxn ang="0">
                  <a:pos x="652" y="255"/>
                </a:cxn>
                <a:cxn ang="0">
                  <a:pos x="646" y="278"/>
                </a:cxn>
                <a:cxn ang="0">
                  <a:pos x="635" y="295"/>
                </a:cxn>
                <a:cxn ang="0">
                  <a:pos x="612" y="306"/>
                </a:cxn>
                <a:cxn ang="0">
                  <a:pos x="595" y="312"/>
                </a:cxn>
                <a:cxn ang="0">
                  <a:pos x="51" y="312"/>
                </a:cxn>
                <a:cxn ang="0">
                  <a:pos x="28" y="306"/>
                </a:cxn>
                <a:cxn ang="0">
                  <a:pos x="11" y="295"/>
                </a:cxn>
                <a:cxn ang="0">
                  <a:pos x="0" y="272"/>
                </a:cxn>
                <a:cxn ang="0">
                  <a:pos x="0" y="255"/>
                </a:cxn>
                <a:cxn ang="0">
                  <a:pos x="11" y="255"/>
                </a:cxn>
                <a:cxn ang="0">
                  <a:pos x="11" y="272"/>
                </a:cxn>
                <a:cxn ang="0">
                  <a:pos x="23" y="283"/>
                </a:cxn>
                <a:cxn ang="0">
                  <a:pos x="40" y="295"/>
                </a:cxn>
                <a:cxn ang="0">
                  <a:pos x="57" y="300"/>
                </a:cxn>
                <a:cxn ang="0">
                  <a:pos x="595" y="300"/>
                </a:cxn>
                <a:cxn ang="0">
                  <a:pos x="612" y="295"/>
                </a:cxn>
                <a:cxn ang="0">
                  <a:pos x="623" y="283"/>
                </a:cxn>
                <a:cxn ang="0">
                  <a:pos x="635" y="272"/>
                </a:cxn>
                <a:cxn ang="0">
                  <a:pos x="640" y="255"/>
                </a:cxn>
                <a:cxn ang="0">
                  <a:pos x="640" y="51"/>
                </a:cxn>
                <a:cxn ang="0">
                  <a:pos x="635" y="34"/>
                </a:cxn>
                <a:cxn ang="0">
                  <a:pos x="623" y="23"/>
                </a:cxn>
                <a:cxn ang="0">
                  <a:pos x="612" y="11"/>
                </a:cxn>
                <a:cxn ang="0">
                  <a:pos x="595" y="11"/>
                </a:cxn>
                <a:cxn ang="0">
                  <a:pos x="51" y="11"/>
                </a:cxn>
                <a:cxn ang="0">
                  <a:pos x="34" y="11"/>
                </a:cxn>
                <a:cxn ang="0">
                  <a:pos x="23" y="23"/>
                </a:cxn>
                <a:cxn ang="0">
                  <a:pos x="11" y="40"/>
                </a:cxn>
                <a:cxn ang="0">
                  <a:pos x="11" y="57"/>
                </a:cxn>
                <a:cxn ang="0">
                  <a:pos x="11" y="255"/>
                </a:cxn>
              </a:cxnLst>
              <a:rect l="0" t="0" r="r" b="b"/>
              <a:pathLst>
                <a:path w="652" h="312">
                  <a:moveTo>
                    <a:pt x="0" y="51"/>
                  </a:moveTo>
                  <a:lnTo>
                    <a:pt x="0" y="51"/>
                  </a:lnTo>
                  <a:lnTo>
                    <a:pt x="0" y="34"/>
                  </a:lnTo>
                  <a:lnTo>
                    <a:pt x="0" y="28"/>
                  </a:lnTo>
                  <a:lnTo>
                    <a:pt x="11" y="17"/>
                  </a:lnTo>
                  <a:lnTo>
                    <a:pt x="17" y="11"/>
                  </a:lnTo>
                  <a:lnTo>
                    <a:pt x="28" y="0"/>
                  </a:lnTo>
                  <a:lnTo>
                    <a:pt x="34" y="0"/>
                  </a:lnTo>
                  <a:lnTo>
                    <a:pt x="51" y="0"/>
                  </a:lnTo>
                  <a:lnTo>
                    <a:pt x="51" y="0"/>
                  </a:lnTo>
                  <a:lnTo>
                    <a:pt x="595" y="0"/>
                  </a:lnTo>
                  <a:lnTo>
                    <a:pt x="595" y="0"/>
                  </a:lnTo>
                  <a:lnTo>
                    <a:pt x="612" y="0"/>
                  </a:lnTo>
                  <a:lnTo>
                    <a:pt x="618" y="0"/>
                  </a:lnTo>
                  <a:lnTo>
                    <a:pt x="635" y="11"/>
                  </a:lnTo>
                  <a:lnTo>
                    <a:pt x="635" y="17"/>
                  </a:lnTo>
                  <a:lnTo>
                    <a:pt x="646" y="28"/>
                  </a:lnTo>
                  <a:lnTo>
                    <a:pt x="646" y="34"/>
                  </a:lnTo>
                  <a:lnTo>
                    <a:pt x="652" y="51"/>
                  </a:lnTo>
                  <a:lnTo>
                    <a:pt x="652" y="51"/>
                  </a:lnTo>
                  <a:lnTo>
                    <a:pt x="652" y="255"/>
                  </a:lnTo>
                  <a:lnTo>
                    <a:pt x="652" y="255"/>
                  </a:lnTo>
                  <a:lnTo>
                    <a:pt x="646" y="272"/>
                  </a:lnTo>
                  <a:lnTo>
                    <a:pt x="646" y="278"/>
                  </a:lnTo>
                  <a:lnTo>
                    <a:pt x="635" y="295"/>
                  </a:lnTo>
                  <a:lnTo>
                    <a:pt x="635" y="295"/>
                  </a:lnTo>
                  <a:lnTo>
                    <a:pt x="618" y="306"/>
                  </a:lnTo>
                  <a:lnTo>
                    <a:pt x="612" y="306"/>
                  </a:lnTo>
                  <a:lnTo>
                    <a:pt x="595" y="312"/>
                  </a:lnTo>
                  <a:lnTo>
                    <a:pt x="595" y="312"/>
                  </a:lnTo>
                  <a:lnTo>
                    <a:pt x="51" y="312"/>
                  </a:lnTo>
                  <a:lnTo>
                    <a:pt x="51" y="312"/>
                  </a:lnTo>
                  <a:lnTo>
                    <a:pt x="34" y="306"/>
                  </a:lnTo>
                  <a:lnTo>
                    <a:pt x="28" y="306"/>
                  </a:lnTo>
                  <a:lnTo>
                    <a:pt x="17" y="295"/>
                  </a:lnTo>
                  <a:lnTo>
                    <a:pt x="11" y="295"/>
                  </a:lnTo>
                  <a:lnTo>
                    <a:pt x="0" y="278"/>
                  </a:lnTo>
                  <a:lnTo>
                    <a:pt x="0" y="272"/>
                  </a:lnTo>
                  <a:lnTo>
                    <a:pt x="0" y="255"/>
                  </a:lnTo>
                  <a:lnTo>
                    <a:pt x="0" y="255"/>
                  </a:lnTo>
                  <a:lnTo>
                    <a:pt x="0" y="51"/>
                  </a:lnTo>
                  <a:close/>
                  <a:moveTo>
                    <a:pt x="11" y="255"/>
                  </a:moveTo>
                  <a:lnTo>
                    <a:pt x="11" y="255"/>
                  </a:lnTo>
                  <a:lnTo>
                    <a:pt x="11" y="272"/>
                  </a:lnTo>
                  <a:lnTo>
                    <a:pt x="11" y="272"/>
                  </a:lnTo>
                  <a:lnTo>
                    <a:pt x="23" y="283"/>
                  </a:lnTo>
                  <a:lnTo>
                    <a:pt x="23" y="283"/>
                  </a:lnTo>
                  <a:lnTo>
                    <a:pt x="40" y="295"/>
                  </a:lnTo>
                  <a:lnTo>
                    <a:pt x="34" y="295"/>
                  </a:lnTo>
                  <a:lnTo>
                    <a:pt x="57" y="300"/>
                  </a:lnTo>
                  <a:lnTo>
                    <a:pt x="51" y="300"/>
                  </a:lnTo>
                  <a:lnTo>
                    <a:pt x="595" y="300"/>
                  </a:lnTo>
                  <a:lnTo>
                    <a:pt x="595" y="300"/>
                  </a:lnTo>
                  <a:lnTo>
                    <a:pt x="612" y="295"/>
                  </a:lnTo>
                  <a:lnTo>
                    <a:pt x="612" y="295"/>
                  </a:lnTo>
                  <a:lnTo>
                    <a:pt x="623" y="283"/>
                  </a:lnTo>
                  <a:lnTo>
                    <a:pt x="623" y="283"/>
                  </a:lnTo>
                  <a:lnTo>
                    <a:pt x="635" y="272"/>
                  </a:lnTo>
                  <a:lnTo>
                    <a:pt x="635" y="272"/>
                  </a:lnTo>
                  <a:lnTo>
                    <a:pt x="640" y="255"/>
                  </a:lnTo>
                  <a:lnTo>
                    <a:pt x="640" y="255"/>
                  </a:lnTo>
                  <a:lnTo>
                    <a:pt x="640" y="51"/>
                  </a:lnTo>
                  <a:lnTo>
                    <a:pt x="640" y="57"/>
                  </a:lnTo>
                  <a:lnTo>
                    <a:pt x="635" y="34"/>
                  </a:lnTo>
                  <a:lnTo>
                    <a:pt x="635" y="40"/>
                  </a:lnTo>
                  <a:lnTo>
                    <a:pt x="623" y="23"/>
                  </a:lnTo>
                  <a:lnTo>
                    <a:pt x="623" y="23"/>
                  </a:lnTo>
                  <a:lnTo>
                    <a:pt x="612" y="11"/>
                  </a:lnTo>
                  <a:lnTo>
                    <a:pt x="612" y="11"/>
                  </a:lnTo>
                  <a:lnTo>
                    <a:pt x="595" y="11"/>
                  </a:lnTo>
                  <a:lnTo>
                    <a:pt x="595" y="11"/>
                  </a:lnTo>
                  <a:lnTo>
                    <a:pt x="51" y="11"/>
                  </a:lnTo>
                  <a:lnTo>
                    <a:pt x="57" y="11"/>
                  </a:lnTo>
                  <a:lnTo>
                    <a:pt x="34" y="11"/>
                  </a:lnTo>
                  <a:lnTo>
                    <a:pt x="40" y="11"/>
                  </a:lnTo>
                  <a:lnTo>
                    <a:pt x="23" y="23"/>
                  </a:lnTo>
                  <a:lnTo>
                    <a:pt x="23" y="23"/>
                  </a:lnTo>
                  <a:lnTo>
                    <a:pt x="11" y="40"/>
                  </a:lnTo>
                  <a:lnTo>
                    <a:pt x="11" y="34"/>
                  </a:lnTo>
                  <a:lnTo>
                    <a:pt x="11" y="57"/>
                  </a:lnTo>
                  <a:lnTo>
                    <a:pt x="11" y="51"/>
                  </a:lnTo>
                  <a:lnTo>
                    <a:pt x="11" y="255"/>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10" name="Rectangle 38"/>
            <p:cNvSpPr>
              <a:spLocks noChangeArrowheads="1"/>
            </p:cNvSpPr>
            <p:nvPr/>
          </p:nvSpPr>
          <p:spPr bwMode="auto">
            <a:xfrm>
              <a:off x="4008" y="1655"/>
              <a:ext cx="227"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FFFFFF"/>
                  </a:solidFill>
                  <a:effectLst/>
                  <a:latin typeface="Tw Cen MT" pitchFamily="34" charset="0"/>
                  <a:ea typeface="ＭＳ Ｐゴシック" pitchFamily="50" charset="-128"/>
                </a:rPr>
                <a:t>NPO</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11" name="Rectangle 39"/>
            <p:cNvSpPr>
              <a:spLocks noChangeArrowheads="1"/>
            </p:cNvSpPr>
            <p:nvPr/>
          </p:nvSpPr>
          <p:spPr bwMode="auto">
            <a:xfrm>
              <a:off x="4184" y="1661"/>
              <a:ext cx="244"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法人</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12" name="Freeform 40"/>
            <p:cNvSpPr>
              <a:spLocks/>
            </p:cNvSpPr>
            <p:nvPr/>
          </p:nvSpPr>
          <p:spPr bwMode="auto">
            <a:xfrm>
              <a:off x="3867" y="2075"/>
              <a:ext cx="640" cy="300"/>
            </a:xfrm>
            <a:custGeom>
              <a:avLst/>
              <a:gdLst/>
              <a:ahLst/>
              <a:cxnLst>
                <a:cxn ang="0">
                  <a:pos x="0" y="45"/>
                </a:cxn>
                <a:cxn ang="0">
                  <a:pos x="0" y="28"/>
                </a:cxn>
                <a:cxn ang="0">
                  <a:pos x="11" y="11"/>
                </a:cxn>
                <a:cxn ang="0">
                  <a:pos x="28" y="0"/>
                </a:cxn>
                <a:cxn ang="0">
                  <a:pos x="45" y="0"/>
                </a:cxn>
                <a:cxn ang="0">
                  <a:pos x="45" y="0"/>
                </a:cxn>
                <a:cxn ang="0">
                  <a:pos x="45" y="0"/>
                </a:cxn>
                <a:cxn ang="0">
                  <a:pos x="589" y="0"/>
                </a:cxn>
                <a:cxn ang="0">
                  <a:pos x="589" y="0"/>
                </a:cxn>
                <a:cxn ang="0">
                  <a:pos x="606" y="0"/>
                </a:cxn>
                <a:cxn ang="0">
                  <a:pos x="623" y="11"/>
                </a:cxn>
                <a:cxn ang="0">
                  <a:pos x="634" y="28"/>
                </a:cxn>
                <a:cxn ang="0">
                  <a:pos x="640" y="45"/>
                </a:cxn>
                <a:cxn ang="0">
                  <a:pos x="640" y="45"/>
                </a:cxn>
                <a:cxn ang="0">
                  <a:pos x="640" y="45"/>
                </a:cxn>
                <a:cxn ang="0">
                  <a:pos x="640" y="249"/>
                </a:cxn>
                <a:cxn ang="0">
                  <a:pos x="640" y="249"/>
                </a:cxn>
                <a:cxn ang="0">
                  <a:pos x="634" y="266"/>
                </a:cxn>
                <a:cxn ang="0">
                  <a:pos x="623" y="283"/>
                </a:cxn>
                <a:cxn ang="0">
                  <a:pos x="606" y="294"/>
                </a:cxn>
                <a:cxn ang="0">
                  <a:pos x="589" y="300"/>
                </a:cxn>
                <a:cxn ang="0">
                  <a:pos x="589" y="300"/>
                </a:cxn>
                <a:cxn ang="0">
                  <a:pos x="589" y="300"/>
                </a:cxn>
                <a:cxn ang="0">
                  <a:pos x="45" y="300"/>
                </a:cxn>
                <a:cxn ang="0">
                  <a:pos x="45" y="300"/>
                </a:cxn>
                <a:cxn ang="0">
                  <a:pos x="28" y="294"/>
                </a:cxn>
                <a:cxn ang="0">
                  <a:pos x="11" y="283"/>
                </a:cxn>
                <a:cxn ang="0">
                  <a:pos x="0" y="266"/>
                </a:cxn>
                <a:cxn ang="0">
                  <a:pos x="0" y="249"/>
                </a:cxn>
                <a:cxn ang="0">
                  <a:pos x="0" y="249"/>
                </a:cxn>
                <a:cxn ang="0">
                  <a:pos x="0" y="45"/>
                </a:cxn>
              </a:cxnLst>
              <a:rect l="0" t="0" r="r" b="b"/>
              <a:pathLst>
                <a:path w="640" h="300">
                  <a:moveTo>
                    <a:pt x="0" y="45"/>
                  </a:moveTo>
                  <a:lnTo>
                    <a:pt x="0" y="28"/>
                  </a:lnTo>
                  <a:lnTo>
                    <a:pt x="11" y="11"/>
                  </a:lnTo>
                  <a:lnTo>
                    <a:pt x="28" y="0"/>
                  </a:lnTo>
                  <a:lnTo>
                    <a:pt x="45" y="0"/>
                  </a:lnTo>
                  <a:lnTo>
                    <a:pt x="45" y="0"/>
                  </a:lnTo>
                  <a:lnTo>
                    <a:pt x="45" y="0"/>
                  </a:lnTo>
                  <a:lnTo>
                    <a:pt x="589" y="0"/>
                  </a:lnTo>
                  <a:lnTo>
                    <a:pt x="589" y="0"/>
                  </a:lnTo>
                  <a:lnTo>
                    <a:pt x="606" y="0"/>
                  </a:lnTo>
                  <a:lnTo>
                    <a:pt x="623" y="11"/>
                  </a:lnTo>
                  <a:lnTo>
                    <a:pt x="634" y="28"/>
                  </a:lnTo>
                  <a:lnTo>
                    <a:pt x="640" y="45"/>
                  </a:lnTo>
                  <a:lnTo>
                    <a:pt x="640" y="45"/>
                  </a:lnTo>
                  <a:lnTo>
                    <a:pt x="640" y="45"/>
                  </a:lnTo>
                  <a:lnTo>
                    <a:pt x="640" y="249"/>
                  </a:lnTo>
                  <a:lnTo>
                    <a:pt x="640" y="249"/>
                  </a:lnTo>
                  <a:lnTo>
                    <a:pt x="634" y="266"/>
                  </a:lnTo>
                  <a:lnTo>
                    <a:pt x="623" y="283"/>
                  </a:lnTo>
                  <a:lnTo>
                    <a:pt x="606" y="294"/>
                  </a:lnTo>
                  <a:lnTo>
                    <a:pt x="589" y="300"/>
                  </a:lnTo>
                  <a:lnTo>
                    <a:pt x="589" y="300"/>
                  </a:lnTo>
                  <a:lnTo>
                    <a:pt x="589" y="300"/>
                  </a:lnTo>
                  <a:lnTo>
                    <a:pt x="45" y="300"/>
                  </a:lnTo>
                  <a:lnTo>
                    <a:pt x="45" y="300"/>
                  </a:lnTo>
                  <a:lnTo>
                    <a:pt x="28" y="294"/>
                  </a:lnTo>
                  <a:lnTo>
                    <a:pt x="11" y="283"/>
                  </a:lnTo>
                  <a:lnTo>
                    <a:pt x="0" y="266"/>
                  </a:lnTo>
                  <a:lnTo>
                    <a:pt x="0" y="249"/>
                  </a:lnTo>
                  <a:lnTo>
                    <a:pt x="0" y="249"/>
                  </a:lnTo>
                  <a:lnTo>
                    <a:pt x="0" y="45"/>
                  </a:lnTo>
                  <a:close/>
                </a:path>
              </a:pathLst>
            </a:custGeom>
            <a:solidFill>
              <a:srgbClr val="6EA0B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13" name="Freeform 41"/>
            <p:cNvSpPr>
              <a:spLocks noEditPoints="1"/>
            </p:cNvSpPr>
            <p:nvPr/>
          </p:nvSpPr>
          <p:spPr bwMode="auto">
            <a:xfrm>
              <a:off x="3861" y="2069"/>
              <a:ext cx="652" cy="312"/>
            </a:xfrm>
            <a:custGeom>
              <a:avLst/>
              <a:gdLst/>
              <a:ahLst/>
              <a:cxnLst>
                <a:cxn ang="0">
                  <a:pos x="0" y="51"/>
                </a:cxn>
                <a:cxn ang="0">
                  <a:pos x="0" y="28"/>
                </a:cxn>
                <a:cxn ang="0">
                  <a:pos x="17" y="11"/>
                </a:cxn>
                <a:cxn ang="0">
                  <a:pos x="34" y="0"/>
                </a:cxn>
                <a:cxn ang="0">
                  <a:pos x="51" y="0"/>
                </a:cxn>
                <a:cxn ang="0">
                  <a:pos x="595" y="0"/>
                </a:cxn>
                <a:cxn ang="0">
                  <a:pos x="618" y="0"/>
                </a:cxn>
                <a:cxn ang="0">
                  <a:pos x="635" y="17"/>
                </a:cxn>
                <a:cxn ang="0">
                  <a:pos x="646" y="34"/>
                </a:cxn>
                <a:cxn ang="0">
                  <a:pos x="652" y="51"/>
                </a:cxn>
                <a:cxn ang="0">
                  <a:pos x="652" y="255"/>
                </a:cxn>
                <a:cxn ang="0">
                  <a:pos x="646" y="278"/>
                </a:cxn>
                <a:cxn ang="0">
                  <a:pos x="635" y="295"/>
                </a:cxn>
                <a:cxn ang="0">
                  <a:pos x="612" y="306"/>
                </a:cxn>
                <a:cxn ang="0">
                  <a:pos x="595" y="312"/>
                </a:cxn>
                <a:cxn ang="0">
                  <a:pos x="51" y="312"/>
                </a:cxn>
                <a:cxn ang="0">
                  <a:pos x="28" y="306"/>
                </a:cxn>
                <a:cxn ang="0">
                  <a:pos x="11" y="295"/>
                </a:cxn>
                <a:cxn ang="0">
                  <a:pos x="0" y="272"/>
                </a:cxn>
                <a:cxn ang="0">
                  <a:pos x="0" y="255"/>
                </a:cxn>
                <a:cxn ang="0">
                  <a:pos x="11" y="255"/>
                </a:cxn>
                <a:cxn ang="0">
                  <a:pos x="11" y="272"/>
                </a:cxn>
                <a:cxn ang="0">
                  <a:pos x="23" y="283"/>
                </a:cxn>
                <a:cxn ang="0">
                  <a:pos x="40" y="295"/>
                </a:cxn>
                <a:cxn ang="0">
                  <a:pos x="57" y="300"/>
                </a:cxn>
                <a:cxn ang="0">
                  <a:pos x="595" y="300"/>
                </a:cxn>
                <a:cxn ang="0">
                  <a:pos x="612" y="295"/>
                </a:cxn>
                <a:cxn ang="0">
                  <a:pos x="623" y="283"/>
                </a:cxn>
                <a:cxn ang="0">
                  <a:pos x="635" y="272"/>
                </a:cxn>
                <a:cxn ang="0">
                  <a:pos x="640" y="255"/>
                </a:cxn>
                <a:cxn ang="0">
                  <a:pos x="640" y="51"/>
                </a:cxn>
                <a:cxn ang="0">
                  <a:pos x="635" y="34"/>
                </a:cxn>
                <a:cxn ang="0">
                  <a:pos x="623" y="23"/>
                </a:cxn>
                <a:cxn ang="0">
                  <a:pos x="612" y="11"/>
                </a:cxn>
                <a:cxn ang="0">
                  <a:pos x="595" y="11"/>
                </a:cxn>
                <a:cxn ang="0">
                  <a:pos x="51" y="11"/>
                </a:cxn>
                <a:cxn ang="0">
                  <a:pos x="34" y="11"/>
                </a:cxn>
                <a:cxn ang="0">
                  <a:pos x="23" y="23"/>
                </a:cxn>
                <a:cxn ang="0">
                  <a:pos x="11" y="40"/>
                </a:cxn>
                <a:cxn ang="0">
                  <a:pos x="11" y="57"/>
                </a:cxn>
                <a:cxn ang="0">
                  <a:pos x="11" y="255"/>
                </a:cxn>
              </a:cxnLst>
              <a:rect l="0" t="0" r="r" b="b"/>
              <a:pathLst>
                <a:path w="652" h="312">
                  <a:moveTo>
                    <a:pt x="0" y="51"/>
                  </a:moveTo>
                  <a:lnTo>
                    <a:pt x="0" y="51"/>
                  </a:lnTo>
                  <a:lnTo>
                    <a:pt x="0" y="34"/>
                  </a:lnTo>
                  <a:lnTo>
                    <a:pt x="0" y="28"/>
                  </a:lnTo>
                  <a:lnTo>
                    <a:pt x="11" y="17"/>
                  </a:lnTo>
                  <a:lnTo>
                    <a:pt x="17" y="11"/>
                  </a:lnTo>
                  <a:lnTo>
                    <a:pt x="28" y="0"/>
                  </a:lnTo>
                  <a:lnTo>
                    <a:pt x="34" y="0"/>
                  </a:lnTo>
                  <a:lnTo>
                    <a:pt x="51" y="0"/>
                  </a:lnTo>
                  <a:lnTo>
                    <a:pt x="51" y="0"/>
                  </a:lnTo>
                  <a:lnTo>
                    <a:pt x="595" y="0"/>
                  </a:lnTo>
                  <a:lnTo>
                    <a:pt x="595" y="0"/>
                  </a:lnTo>
                  <a:lnTo>
                    <a:pt x="612" y="0"/>
                  </a:lnTo>
                  <a:lnTo>
                    <a:pt x="618" y="0"/>
                  </a:lnTo>
                  <a:lnTo>
                    <a:pt x="635" y="11"/>
                  </a:lnTo>
                  <a:lnTo>
                    <a:pt x="635" y="17"/>
                  </a:lnTo>
                  <a:lnTo>
                    <a:pt x="646" y="28"/>
                  </a:lnTo>
                  <a:lnTo>
                    <a:pt x="646" y="34"/>
                  </a:lnTo>
                  <a:lnTo>
                    <a:pt x="652" y="51"/>
                  </a:lnTo>
                  <a:lnTo>
                    <a:pt x="652" y="51"/>
                  </a:lnTo>
                  <a:lnTo>
                    <a:pt x="652" y="255"/>
                  </a:lnTo>
                  <a:lnTo>
                    <a:pt x="652" y="255"/>
                  </a:lnTo>
                  <a:lnTo>
                    <a:pt x="646" y="272"/>
                  </a:lnTo>
                  <a:lnTo>
                    <a:pt x="646" y="278"/>
                  </a:lnTo>
                  <a:lnTo>
                    <a:pt x="635" y="295"/>
                  </a:lnTo>
                  <a:lnTo>
                    <a:pt x="635" y="295"/>
                  </a:lnTo>
                  <a:lnTo>
                    <a:pt x="618" y="306"/>
                  </a:lnTo>
                  <a:lnTo>
                    <a:pt x="612" y="306"/>
                  </a:lnTo>
                  <a:lnTo>
                    <a:pt x="595" y="312"/>
                  </a:lnTo>
                  <a:lnTo>
                    <a:pt x="595" y="312"/>
                  </a:lnTo>
                  <a:lnTo>
                    <a:pt x="51" y="312"/>
                  </a:lnTo>
                  <a:lnTo>
                    <a:pt x="51" y="312"/>
                  </a:lnTo>
                  <a:lnTo>
                    <a:pt x="34" y="306"/>
                  </a:lnTo>
                  <a:lnTo>
                    <a:pt x="28" y="306"/>
                  </a:lnTo>
                  <a:lnTo>
                    <a:pt x="17" y="295"/>
                  </a:lnTo>
                  <a:lnTo>
                    <a:pt x="11" y="295"/>
                  </a:lnTo>
                  <a:lnTo>
                    <a:pt x="0" y="278"/>
                  </a:lnTo>
                  <a:lnTo>
                    <a:pt x="0" y="272"/>
                  </a:lnTo>
                  <a:lnTo>
                    <a:pt x="0" y="255"/>
                  </a:lnTo>
                  <a:lnTo>
                    <a:pt x="0" y="255"/>
                  </a:lnTo>
                  <a:lnTo>
                    <a:pt x="0" y="51"/>
                  </a:lnTo>
                  <a:close/>
                  <a:moveTo>
                    <a:pt x="11" y="255"/>
                  </a:moveTo>
                  <a:lnTo>
                    <a:pt x="11" y="255"/>
                  </a:lnTo>
                  <a:lnTo>
                    <a:pt x="11" y="272"/>
                  </a:lnTo>
                  <a:lnTo>
                    <a:pt x="11" y="272"/>
                  </a:lnTo>
                  <a:lnTo>
                    <a:pt x="23" y="283"/>
                  </a:lnTo>
                  <a:lnTo>
                    <a:pt x="23" y="283"/>
                  </a:lnTo>
                  <a:lnTo>
                    <a:pt x="40" y="295"/>
                  </a:lnTo>
                  <a:lnTo>
                    <a:pt x="34" y="295"/>
                  </a:lnTo>
                  <a:lnTo>
                    <a:pt x="57" y="300"/>
                  </a:lnTo>
                  <a:lnTo>
                    <a:pt x="51" y="300"/>
                  </a:lnTo>
                  <a:lnTo>
                    <a:pt x="595" y="300"/>
                  </a:lnTo>
                  <a:lnTo>
                    <a:pt x="595" y="300"/>
                  </a:lnTo>
                  <a:lnTo>
                    <a:pt x="612" y="295"/>
                  </a:lnTo>
                  <a:lnTo>
                    <a:pt x="612" y="295"/>
                  </a:lnTo>
                  <a:lnTo>
                    <a:pt x="623" y="283"/>
                  </a:lnTo>
                  <a:lnTo>
                    <a:pt x="623" y="283"/>
                  </a:lnTo>
                  <a:lnTo>
                    <a:pt x="635" y="272"/>
                  </a:lnTo>
                  <a:lnTo>
                    <a:pt x="635" y="272"/>
                  </a:lnTo>
                  <a:lnTo>
                    <a:pt x="640" y="255"/>
                  </a:lnTo>
                  <a:lnTo>
                    <a:pt x="640" y="255"/>
                  </a:lnTo>
                  <a:lnTo>
                    <a:pt x="640" y="51"/>
                  </a:lnTo>
                  <a:lnTo>
                    <a:pt x="640" y="57"/>
                  </a:lnTo>
                  <a:lnTo>
                    <a:pt x="635" y="34"/>
                  </a:lnTo>
                  <a:lnTo>
                    <a:pt x="635" y="40"/>
                  </a:lnTo>
                  <a:lnTo>
                    <a:pt x="623" y="23"/>
                  </a:lnTo>
                  <a:lnTo>
                    <a:pt x="623" y="23"/>
                  </a:lnTo>
                  <a:lnTo>
                    <a:pt x="612" y="11"/>
                  </a:lnTo>
                  <a:lnTo>
                    <a:pt x="612" y="11"/>
                  </a:lnTo>
                  <a:lnTo>
                    <a:pt x="595" y="11"/>
                  </a:lnTo>
                  <a:lnTo>
                    <a:pt x="595" y="11"/>
                  </a:lnTo>
                  <a:lnTo>
                    <a:pt x="51" y="11"/>
                  </a:lnTo>
                  <a:lnTo>
                    <a:pt x="57" y="11"/>
                  </a:lnTo>
                  <a:lnTo>
                    <a:pt x="34" y="11"/>
                  </a:lnTo>
                  <a:lnTo>
                    <a:pt x="40" y="11"/>
                  </a:lnTo>
                  <a:lnTo>
                    <a:pt x="23" y="23"/>
                  </a:lnTo>
                  <a:lnTo>
                    <a:pt x="23" y="23"/>
                  </a:lnTo>
                  <a:lnTo>
                    <a:pt x="11" y="40"/>
                  </a:lnTo>
                  <a:lnTo>
                    <a:pt x="11" y="34"/>
                  </a:lnTo>
                  <a:lnTo>
                    <a:pt x="11" y="57"/>
                  </a:lnTo>
                  <a:lnTo>
                    <a:pt x="11" y="51"/>
                  </a:lnTo>
                  <a:lnTo>
                    <a:pt x="11" y="255"/>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14" name="Rectangle 42"/>
            <p:cNvSpPr>
              <a:spLocks noChangeArrowheads="1"/>
            </p:cNvSpPr>
            <p:nvPr/>
          </p:nvSpPr>
          <p:spPr bwMode="auto">
            <a:xfrm>
              <a:off x="4031" y="2177"/>
              <a:ext cx="374"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マスコミ</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15" name="Freeform 43"/>
            <p:cNvSpPr>
              <a:spLocks noEditPoints="1"/>
            </p:cNvSpPr>
            <p:nvPr/>
          </p:nvSpPr>
          <p:spPr bwMode="auto">
            <a:xfrm>
              <a:off x="3821" y="1984"/>
              <a:ext cx="1627" cy="6"/>
            </a:xfrm>
            <a:custGeom>
              <a:avLst/>
              <a:gdLst/>
              <a:ahLst/>
              <a:cxnLst>
                <a:cxn ang="0">
                  <a:pos x="23" y="0"/>
                </a:cxn>
                <a:cxn ang="0">
                  <a:pos x="63" y="0"/>
                </a:cxn>
                <a:cxn ang="0">
                  <a:pos x="85" y="6"/>
                </a:cxn>
                <a:cxn ang="0">
                  <a:pos x="91" y="6"/>
                </a:cxn>
                <a:cxn ang="0">
                  <a:pos x="114" y="0"/>
                </a:cxn>
                <a:cxn ang="0">
                  <a:pos x="159" y="0"/>
                </a:cxn>
                <a:cxn ang="0">
                  <a:pos x="199" y="0"/>
                </a:cxn>
                <a:cxn ang="0">
                  <a:pos x="221" y="6"/>
                </a:cxn>
                <a:cxn ang="0">
                  <a:pos x="227" y="6"/>
                </a:cxn>
                <a:cxn ang="0">
                  <a:pos x="250" y="0"/>
                </a:cxn>
                <a:cxn ang="0">
                  <a:pos x="295" y="0"/>
                </a:cxn>
                <a:cxn ang="0">
                  <a:pos x="335" y="0"/>
                </a:cxn>
                <a:cxn ang="0">
                  <a:pos x="357" y="6"/>
                </a:cxn>
                <a:cxn ang="0">
                  <a:pos x="363" y="6"/>
                </a:cxn>
                <a:cxn ang="0">
                  <a:pos x="386" y="0"/>
                </a:cxn>
                <a:cxn ang="0">
                  <a:pos x="431" y="0"/>
                </a:cxn>
                <a:cxn ang="0">
                  <a:pos x="471" y="0"/>
                </a:cxn>
                <a:cxn ang="0">
                  <a:pos x="493" y="6"/>
                </a:cxn>
                <a:cxn ang="0">
                  <a:pos x="499" y="6"/>
                </a:cxn>
                <a:cxn ang="0">
                  <a:pos x="522" y="0"/>
                </a:cxn>
                <a:cxn ang="0">
                  <a:pos x="567" y="0"/>
                </a:cxn>
                <a:cxn ang="0">
                  <a:pos x="607" y="0"/>
                </a:cxn>
                <a:cxn ang="0">
                  <a:pos x="629" y="6"/>
                </a:cxn>
                <a:cxn ang="0">
                  <a:pos x="635" y="6"/>
                </a:cxn>
                <a:cxn ang="0">
                  <a:pos x="658" y="0"/>
                </a:cxn>
                <a:cxn ang="0">
                  <a:pos x="703" y="0"/>
                </a:cxn>
                <a:cxn ang="0">
                  <a:pos x="743" y="0"/>
                </a:cxn>
                <a:cxn ang="0">
                  <a:pos x="766" y="6"/>
                </a:cxn>
                <a:cxn ang="0">
                  <a:pos x="771" y="6"/>
                </a:cxn>
                <a:cxn ang="0">
                  <a:pos x="794" y="0"/>
                </a:cxn>
                <a:cxn ang="0">
                  <a:pos x="839" y="0"/>
                </a:cxn>
                <a:cxn ang="0">
                  <a:pos x="879" y="0"/>
                </a:cxn>
                <a:cxn ang="0">
                  <a:pos x="902" y="6"/>
                </a:cxn>
                <a:cxn ang="0">
                  <a:pos x="907" y="6"/>
                </a:cxn>
                <a:cxn ang="0">
                  <a:pos x="930" y="0"/>
                </a:cxn>
                <a:cxn ang="0">
                  <a:pos x="975" y="0"/>
                </a:cxn>
                <a:cxn ang="0">
                  <a:pos x="1015" y="0"/>
                </a:cxn>
                <a:cxn ang="0">
                  <a:pos x="1038" y="6"/>
                </a:cxn>
                <a:cxn ang="0">
                  <a:pos x="1043" y="6"/>
                </a:cxn>
                <a:cxn ang="0">
                  <a:pos x="1066" y="0"/>
                </a:cxn>
                <a:cxn ang="0">
                  <a:pos x="1111" y="0"/>
                </a:cxn>
                <a:cxn ang="0">
                  <a:pos x="1151" y="0"/>
                </a:cxn>
                <a:cxn ang="0">
                  <a:pos x="1174" y="6"/>
                </a:cxn>
                <a:cxn ang="0">
                  <a:pos x="1179" y="6"/>
                </a:cxn>
                <a:cxn ang="0">
                  <a:pos x="1202" y="0"/>
                </a:cxn>
                <a:cxn ang="0">
                  <a:pos x="1247" y="0"/>
                </a:cxn>
                <a:cxn ang="0">
                  <a:pos x="1287" y="0"/>
                </a:cxn>
                <a:cxn ang="0">
                  <a:pos x="1310" y="6"/>
                </a:cxn>
                <a:cxn ang="0">
                  <a:pos x="1315" y="6"/>
                </a:cxn>
                <a:cxn ang="0">
                  <a:pos x="1338" y="0"/>
                </a:cxn>
                <a:cxn ang="0">
                  <a:pos x="1384" y="0"/>
                </a:cxn>
                <a:cxn ang="0">
                  <a:pos x="1423" y="0"/>
                </a:cxn>
                <a:cxn ang="0">
                  <a:pos x="1446" y="6"/>
                </a:cxn>
                <a:cxn ang="0">
                  <a:pos x="1452" y="6"/>
                </a:cxn>
                <a:cxn ang="0">
                  <a:pos x="1474" y="0"/>
                </a:cxn>
                <a:cxn ang="0">
                  <a:pos x="1520" y="0"/>
                </a:cxn>
                <a:cxn ang="0">
                  <a:pos x="1559" y="0"/>
                </a:cxn>
                <a:cxn ang="0">
                  <a:pos x="1582" y="6"/>
                </a:cxn>
                <a:cxn ang="0">
                  <a:pos x="1588" y="6"/>
                </a:cxn>
                <a:cxn ang="0">
                  <a:pos x="1610" y="0"/>
                </a:cxn>
              </a:cxnLst>
              <a:rect l="0" t="0" r="r" b="b"/>
              <a:pathLst>
                <a:path w="1627" h="6">
                  <a:moveTo>
                    <a:pt x="0" y="0"/>
                  </a:moveTo>
                  <a:lnTo>
                    <a:pt x="17" y="0"/>
                  </a:lnTo>
                  <a:lnTo>
                    <a:pt x="17" y="6"/>
                  </a:lnTo>
                  <a:lnTo>
                    <a:pt x="0" y="6"/>
                  </a:lnTo>
                  <a:lnTo>
                    <a:pt x="0" y="0"/>
                  </a:lnTo>
                  <a:close/>
                  <a:moveTo>
                    <a:pt x="23" y="0"/>
                  </a:moveTo>
                  <a:lnTo>
                    <a:pt x="40" y="0"/>
                  </a:lnTo>
                  <a:lnTo>
                    <a:pt x="40" y="6"/>
                  </a:lnTo>
                  <a:lnTo>
                    <a:pt x="23" y="6"/>
                  </a:lnTo>
                  <a:lnTo>
                    <a:pt x="23" y="0"/>
                  </a:lnTo>
                  <a:close/>
                  <a:moveTo>
                    <a:pt x="46" y="0"/>
                  </a:moveTo>
                  <a:lnTo>
                    <a:pt x="63" y="0"/>
                  </a:lnTo>
                  <a:lnTo>
                    <a:pt x="63" y="6"/>
                  </a:lnTo>
                  <a:lnTo>
                    <a:pt x="46" y="6"/>
                  </a:lnTo>
                  <a:lnTo>
                    <a:pt x="46" y="0"/>
                  </a:lnTo>
                  <a:close/>
                  <a:moveTo>
                    <a:pt x="68" y="0"/>
                  </a:moveTo>
                  <a:lnTo>
                    <a:pt x="85" y="0"/>
                  </a:lnTo>
                  <a:lnTo>
                    <a:pt x="85" y="6"/>
                  </a:lnTo>
                  <a:lnTo>
                    <a:pt x="68" y="6"/>
                  </a:lnTo>
                  <a:lnTo>
                    <a:pt x="68" y="0"/>
                  </a:lnTo>
                  <a:close/>
                  <a:moveTo>
                    <a:pt x="91" y="0"/>
                  </a:moveTo>
                  <a:lnTo>
                    <a:pt x="108" y="0"/>
                  </a:lnTo>
                  <a:lnTo>
                    <a:pt x="108" y="6"/>
                  </a:lnTo>
                  <a:lnTo>
                    <a:pt x="91" y="6"/>
                  </a:lnTo>
                  <a:lnTo>
                    <a:pt x="91" y="0"/>
                  </a:lnTo>
                  <a:close/>
                  <a:moveTo>
                    <a:pt x="114" y="0"/>
                  </a:moveTo>
                  <a:lnTo>
                    <a:pt x="131" y="0"/>
                  </a:lnTo>
                  <a:lnTo>
                    <a:pt x="131" y="6"/>
                  </a:lnTo>
                  <a:lnTo>
                    <a:pt x="114" y="6"/>
                  </a:lnTo>
                  <a:lnTo>
                    <a:pt x="114" y="0"/>
                  </a:lnTo>
                  <a:close/>
                  <a:moveTo>
                    <a:pt x="136" y="0"/>
                  </a:moveTo>
                  <a:lnTo>
                    <a:pt x="153" y="0"/>
                  </a:lnTo>
                  <a:lnTo>
                    <a:pt x="153" y="6"/>
                  </a:lnTo>
                  <a:lnTo>
                    <a:pt x="136" y="6"/>
                  </a:lnTo>
                  <a:lnTo>
                    <a:pt x="136" y="0"/>
                  </a:lnTo>
                  <a:close/>
                  <a:moveTo>
                    <a:pt x="159" y="0"/>
                  </a:moveTo>
                  <a:lnTo>
                    <a:pt x="176" y="0"/>
                  </a:lnTo>
                  <a:lnTo>
                    <a:pt x="176" y="6"/>
                  </a:lnTo>
                  <a:lnTo>
                    <a:pt x="159" y="6"/>
                  </a:lnTo>
                  <a:lnTo>
                    <a:pt x="159" y="0"/>
                  </a:lnTo>
                  <a:close/>
                  <a:moveTo>
                    <a:pt x="182" y="0"/>
                  </a:moveTo>
                  <a:lnTo>
                    <a:pt x="199" y="0"/>
                  </a:lnTo>
                  <a:lnTo>
                    <a:pt x="199" y="6"/>
                  </a:lnTo>
                  <a:lnTo>
                    <a:pt x="182" y="6"/>
                  </a:lnTo>
                  <a:lnTo>
                    <a:pt x="182" y="0"/>
                  </a:lnTo>
                  <a:close/>
                  <a:moveTo>
                    <a:pt x="204" y="0"/>
                  </a:moveTo>
                  <a:lnTo>
                    <a:pt x="221" y="0"/>
                  </a:lnTo>
                  <a:lnTo>
                    <a:pt x="221" y="6"/>
                  </a:lnTo>
                  <a:lnTo>
                    <a:pt x="204" y="6"/>
                  </a:lnTo>
                  <a:lnTo>
                    <a:pt x="204" y="0"/>
                  </a:lnTo>
                  <a:close/>
                  <a:moveTo>
                    <a:pt x="227" y="0"/>
                  </a:moveTo>
                  <a:lnTo>
                    <a:pt x="244" y="0"/>
                  </a:lnTo>
                  <a:lnTo>
                    <a:pt x="244" y="6"/>
                  </a:lnTo>
                  <a:lnTo>
                    <a:pt x="227" y="6"/>
                  </a:lnTo>
                  <a:lnTo>
                    <a:pt x="227" y="0"/>
                  </a:lnTo>
                  <a:close/>
                  <a:moveTo>
                    <a:pt x="250" y="0"/>
                  </a:moveTo>
                  <a:lnTo>
                    <a:pt x="267" y="0"/>
                  </a:lnTo>
                  <a:lnTo>
                    <a:pt x="267" y="6"/>
                  </a:lnTo>
                  <a:lnTo>
                    <a:pt x="250" y="6"/>
                  </a:lnTo>
                  <a:lnTo>
                    <a:pt x="250" y="0"/>
                  </a:lnTo>
                  <a:close/>
                  <a:moveTo>
                    <a:pt x="272" y="0"/>
                  </a:moveTo>
                  <a:lnTo>
                    <a:pt x="289" y="0"/>
                  </a:lnTo>
                  <a:lnTo>
                    <a:pt x="289" y="6"/>
                  </a:lnTo>
                  <a:lnTo>
                    <a:pt x="272" y="6"/>
                  </a:lnTo>
                  <a:lnTo>
                    <a:pt x="272" y="0"/>
                  </a:lnTo>
                  <a:close/>
                  <a:moveTo>
                    <a:pt x="295" y="0"/>
                  </a:moveTo>
                  <a:lnTo>
                    <a:pt x="312" y="0"/>
                  </a:lnTo>
                  <a:lnTo>
                    <a:pt x="312" y="6"/>
                  </a:lnTo>
                  <a:lnTo>
                    <a:pt x="295" y="6"/>
                  </a:lnTo>
                  <a:lnTo>
                    <a:pt x="295" y="0"/>
                  </a:lnTo>
                  <a:close/>
                  <a:moveTo>
                    <a:pt x="318" y="0"/>
                  </a:moveTo>
                  <a:lnTo>
                    <a:pt x="335" y="0"/>
                  </a:lnTo>
                  <a:lnTo>
                    <a:pt x="335" y="6"/>
                  </a:lnTo>
                  <a:lnTo>
                    <a:pt x="318" y="6"/>
                  </a:lnTo>
                  <a:lnTo>
                    <a:pt x="318" y="0"/>
                  </a:lnTo>
                  <a:close/>
                  <a:moveTo>
                    <a:pt x="340" y="0"/>
                  </a:moveTo>
                  <a:lnTo>
                    <a:pt x="357" y="0"/>
                  </a:lnTo>
                  <a:lnTo>
                    <a:pt x="357" y="6"/>
                  </a:lnTo>
                  <a:lnTo>
                    <a:pt x="340" y="6"/>
                  </a:lnTo>
                  <a:lnTo>
                    <a:pt x="340" y="0"/>
                  </a:lnTo>
                  <a:close/>
                  <a:moveTo>
                    <a:pt x="363" y="0"/>
                  </a:moveTo>
                  <a:lnTo>
                    <a:pt x="380" y="0"/>
                  </a:lnTo>
                  <a:lnTo>
                    <a:pt x="380" y="6"/>
                  </a:lnTo>
                  <a:lnTo>
                    <a:pt x="363" y="6"/>
                  </a:lnTo>
                  <a:lnTo>
                    <a:pt x="363" y="0"/>
                  </a:lnTo>
                  <a:close/>
                  <a:moveTo>
                    <a:pt x="386" y="0"/>
                  </a:moveTo>
                  <a:lnTo>
                    <a:pt x="403" y="0"/>
                  </a:lnTo>
                  <a:lnTo>
                    <a:pt x="403" y="6"/>
                  </a:lnTo>
                  <a:lnTo>
                    <a:pt x="386" y="6"/>
                  </a:lnTo>
                  <a:lnTo>
                    <a:pt x="386" y="0"/>
                  </a:lnTo>
                  <a:close/>
                  <a:moveTo>
                    <a:pt x="408" y="0"/>
                  </a:moveTo>
                  <a:lnTo>
                    <a:pt x="425" y="0"/>
                  </a:lnTo>
                  <a:lnTo>
                    <a:pt x="425" y="6"/>
                  </a:lnTo>
                  <a:lnTo>
                    <a:pt x="408" y="6"/>
                  </a:lnTo>
                  <a:lnTo>
                    <a:pt x="408" y="0"/>
                  </a:lnTo>
                  <a:close/>
                  <a:moveTo>
                    <a:pt x="431" y="0"/>
                  </a:moveTo>
                  <a:lnTo>
                    <a:pt x="448" y="0"/>
                  </a:lnTo>
                  <a:lnTo>
                    <a:pt x="448" y="6"/>
                  </a:lnTo>
                  <a:lnTo>
                    <a:pt x="431" y="6"/>
                  </a:lnTo>
                  <a:lnTo>
                    <a:pt x="431" y="0"/>
                  </a:lnTo>
                  <a:close/>
                  <a:moveTo>
                    <a:pt x="454" y="0"/>
                  </a:moveTo>
                  <a:lnTo>
                    <a:pt x="471" y="0"/>
                  </a:lnTo>
                  <a:lnTo>
                    <a:pt x="471" y="6"/>
                  </a:lnTo>
                  <a:lnTo>
                    <a:pt x="454" y="6"/>
                  </a:lnTo>
                  <a:lnTo>
                    <a:pt x="454" y="0"/>
                  </a:lnTo>
                  <a:close/>
                  <a:moveTo>
                    <a:pt x="476" y="0"/>
                  </a:moveTo>
                  <a:lnTo>
                    <a:pt x="493" y="0"/>
                  </a:lnTo>
                  <a:lnTo>
                    <a:pt x="493" y="6"/>
                  </a:lnTo>
                  <a:lnTo>
                    <a:pt x="476" y="6"/>
                  </a:lnTo>
                  <a:lnTo>
                    <a:pt x="476" y="0"/>
                  </a:lnTo>
                  <a:close/>
                  <a:moveTo>
                    <a:pt x="499" y="0"/>
                  </a:moveTo>
                  <a:lnTo>
                    <a:pt x="516" y="0"/>
                  </a:lnTo>
                  <a:lnTo>
                    <a:pt x="516" y="6"/>
                  </a:lnTo>
                  <a:lnTo>
                    <a:pt x="499" y="6"/>
                  </a:lnTo>
                  <a:lnTo>
                    <a:pt x="499" y="0"/>
                  </a:lnTo>
                  <a:close/>
                  <a:moveTo>
                    <a:pt x="522" y="0"/>
                  </a:moveTo>
                  <a:lnTo>
                    <a:pt x="539" y="0"/>
                  </a:lnTo>
                  <a:lnTo>
                    <a:pt x="539" y="6"/>
                  </a:lnTo>
                  <a:lnTo>
                    <a:pt x="522" y="6"/>
                  </a:lnTo>
                  <a:lnTo>
                    <a:pt x="522" y="0"/>
                  </a:lnTo>
                  <a:close/>
                  <a:moveTo>
                    <a:pt x="544" y="0"/>
                  </a:moveTo>
                  <a:lnTo>
                    <a:pt x="561" y="0"/>
                  </a:lnTo>
                  <a:lnTo>
                    <a:pt x="561" y="6"/>
                  </a:lnTo>
                  <a:lnTo>
                    <a:pt x="544" y="6"/>
                  </a:lnTo>
                  <a:lnTo>
                    <a:pt x="544" y="0"/>
                  </a:lnTo>
                  <a:close/>
                  <a:moveTo>
                    <a:pt x="567" y="0"/>
                  </a:moveTo>
                  <a:lnTo>
                    <a:pt x="584" y="0"/>
                  </a:lnTo>
                  <a:lnTo>
                    <a:pt x="584" y="6"/>
                  </a:lnTo>
                  <a:lnTo>
                    <a:pt x="567" y="6"/>
                  </a:lnTo>
                  <a:lnTo>
                    <a:pt x="567" y="0"/>
                  </a:lnTo>
                  <a:close/>
                  <a:moveTo>
                    <a:pt x="590" y="0"/>
                  </a:moveTo>
                  <a:lnTo>
                    <a:pt x="607" y="0"/>
                  </a:lnTo>
                  <a:lnTo>
                    <a:pt x="607" y="6"/>
                  </a:lnTo>
                  <a:lnTo>
                    <a:pt x="590" y="6"/>
                  </a:lnTo>
                  <a:lnTo>
                    <a:pt x="590" y="0"/>
                  </a:lnTo>
                  <a:close/>
                  <a:moveTo>
                    <a:pt x="612" y="0"/>
                  </a:moveTo>
                  <a:lnTo>
                    <a:pt x="629" y="0"/>
                  </a:lnTo>
                  <a:lnTo>
                    <a:pt x="629" y="6"/>
                  </a:lnTo>
                  <a:lnTo>
                    <a:pt x="612" y="6"/>
                  </a:lnTo>
                  <a:lnTo>
                    <a:pt x="612" y="0"/>
                  </a:lnTo>
                  <a:close/>
                  <a:moveTo>
                    <a:pt x="635" y="0"/>
                  </a:moveTo>
                  <a:lnTo>
                    <a:pt x="652" y="0"/>
                  </a:lnTo>
                  <a:lnTo>
                    <a:pt x="652" y="6"/>
                  </a:lnTo>
                  <a:lnTo>
                    <a:pt x="635" y="6"/>
                  </a:lnTo>
                  <a:lnTo>
                    <a:pt x="635" y="0"/>
                  </a:lnTo>
                  <a:close/>
                  <a:moveTo>
                    <a:pt x="658" y="0"/>
                  </a:moveTo>
                  <a:lnTo>
                    <a:pt x="675" y="0"/>
                  </a:lnTo>
                  <a:lnTo>
                    <a:pt x="675" y="6"/>
                  </a:lnTo>
                  <a:lnTo>
                    <a:pt x="658" y="6"/>
                  </a:lnTo>
                  <a:lnTo>
                    <a:pt x="658" y="0"/>
                  </a:lnTo>
                  <a:close/>
                  <a:moveTo>
                    <a:pt x="680" y="0"/>
                  </a:moveTo>
                  <a:lnTo>
                    <a:pt x="697" y="0"/>
                  </a:lnTo>
                  <a:lnTo>
                    <a:pt x="697" y="6"/>
                  </a:lnTo>
                  <a:lnTo>
                    <a:pt x="680" y="6"/>
                  </a:lnTo>
                  <a:lnTo>
                    <a:pt x="680" y="0"/>
                  </a:lnTo>
                  <a:close/>
                  <a:moveTo>
                    <a:pt x="703" y="0"/>
                  </a:moveTo>
                  <a:lnTo>
                    <a:pt x="720" y="0"/>
                  </a:lnTo>
                  <a:lnTo>
                    <a:pt x="720" y="6"/>
                  </a:lnTo>
                  <a:lnTo>
                    <a:pt x="703" y="6"/>
                  </a:lnTo>
                  <a:lnTo>
                    <a:pt x="703" y="0"/>
                  </a:lnTo>
                  <a:close/>
                  <a:moveTo>
                    <a:pt x="726" y="0"/>
                  </a:moveTo>
                  <a:lnTo>
                    <a:pt x="743" y="0"/>
                  </a:lnTo>
                  <a:lnTo>
                    <a:pt x="743" y="6"/>
                  </a:lnTo>
                  <a:lnTo>
                    <a:pt x="726" y="6"/>
                  </a:lnTo>
                  <a:lnTo>
                    <a:pt x="726" y="0"/>
                  </a:lnTo>
                  <a:close/>
                  <a:moveTo>
                    <a:pt x="749" y="0"/>
                  </a:moveTo>
                  <a:lnTo>
                    <a:pt x="766" y="0"/>
                  </a:lnTo>
                  <a:lnTo>
                    <a:pt x="766" y="6"/>
                  </a:lnTo>
                  <a:lnTo>
                    <a:pt x="749" y="6"/>
                  </a:lnTo>
                  <a:lnTo>
                    <a:pt x="749" y="0"/>
                  </a:lnTo>
                  <a:close/>
                  <a:moveTo>
                    <a:pt x="771" y="0"/>
                  </a:moveTo>
                  <a:lnTo>
                    <a:pt x="788" y="0"/>
                  </a:lnTo>
                  <a:lnTo>
                    <a:pt x="788" y="6"/>
                  </a:lnTo>
                  <a:lnTo>
                    <a:pt x="771" y="6"/>
                  </a:lnTo>
                  <a:lnTo>
                    <a:pt x="771" y="0"/>
                  </a:lnTo>
                  <a:close/>
                  <a:moveTo>
                    <a:pt x="794" y="0"/>
                  </a:moveTo>
                  <a:lnTo>
                    <a:pt x="811" y="0"/>
                  </a:lnTo>
                  <a:lnTo>
                    <a:pt x="811" y="6"/>
                  </a:lnTo>
                  <a:lnTo>
                    <a:pt x="794" y="6"/>
                  </a:lnTo>
                  <a:lnTo>
                    <a:pt x="794" y="0"/>
                  </a:lnTo>
                  <a:close/>
                  <a:moveTo>
                    <a:pt x="817" y="0"/>
                  </a:moveTo>
                  <a:lnTo>
                    <a:pt x="834" y="0"/>
                  </a:lnTo>
                  <a:lnTo>
                    <a:pt x="834" y="6"/>
                  </a:lnTo>
                  <a:lnTo>
                    <a:pt x="817" y="6"/>
                  </a:lnTo>
                  <a:lnTo>
                    <a:pt x="817" y="0"/>
                  </a:lnTo>
                  <a:close/>
                  <a:moveTo>
                    <a:pt x="839" y="0"/>
                  </a:moveTo>
                  <a:lnTo>
                    <a:pt x="856" y="0"/>
                  </a:lnTo>
                  <a:lnTo>
                    <a:pt x="856" y="6"/>
                  </a:lnTo>
                  <a:lnTo>
                    <a:pt x="839" y="6"/>
                  </a:lnTo>
                  <a:lnTo>
                    <a:pt x="839" y="0"/>
                  </a:lnTo>
                  <a:close/>
                  <a:moveTo>
                    <a:pt x="862" y="0"/>
                  </a:moveTo>
                  <a:lnTo>
                    <a:pt x="879" y="0"/>
                  </a:lnTo>
                  <a:lnTo>
                    <a:pt x="879" y="6"/>
                  </a:lnTo>
                  <a:lnTo>
                    <a:pt x="862" y="6"/>
                  </a:lnTo>
                  <a:lnTo>
                    <a:pt x="862" y="0"/>
                  </a:lnTo>
                  <a:close/>
                  <a:moveTo>
                    <a:pt x="885" y="0"/>
                  </a:moveTo>
                  <a:lnTo>
                    <a:pt x="902" y="0"/>
                  </a:lnTo>
                  <a:lnTo>
                    <a:pt x="902" y="6"/>
                  </a:lnTo>
                  <a:lnTo>
                    <a:pt x="885" y="6"/>
                  </a:lnTo>
                  <a:lnTo>
                    <a:pt x="885" y="0"/>
                  </a:lnTo>
                  <a:close/>
                  <a:moveTo>
                    <a:pt x="907" y="0"/>
                  </a:moveTo>
                  <a:lnTo>
                    <a:pt x="924" y="0"/>
                  </a:lnTo>
                  <a:lnTo>
                    <a:pt x="924" y="6"/>
                  </a:lnTo>
                  <a:lnTo>
                    <a:pt x="907" y="6"/>
                  </a:lnTo>
                  <a:lnTo>
                    <a:pt x="907" y="0"/>
                  </a:lnTo>
                  <a:close/>
                  <a:moveTo>
                    <a:pt x="930" y="0"/>
                  </a:moveTo>
                  <a:lnTo>
                    <a:pt x="947" y="0"/>
                  </a:lnTo>
                  <a:lnTo>
                    <a:pt x="947" y="6"/>
                  </a:lnTo>
                  <a:lnTo>
                    <a:pt x="930" y="6"/>
                  </a:lnTo>
                  <a:lnTo>
                    <a:pt x="930" y="0"/>
                  </a:lnTo>
                  <a:close/>
                  <a:moveTo>
                    <a:pt x="953" y="0"/>
                  </a:moveTo>
                  <a:lnTo>
                    <a:pt x="970" y="0"/>
                  </a:lnTo>
                  <a:lnTo>
                    <a:pt x="970" y="6"/>
                  </a:lnTo>
                  <a:lnTo>
                    <a:pt x="953" y="6"/>
                  </a:lnTo>
                  <a:lnTo>
                    <a:pt x="953" y="0"/>
                  </a:lnTo>
                  <a:close/>
                  <a:moveTo>
                    <a:pt x="975" y="0"/>
                  </a:moveTo>
                  <a:lnTo>
                    <a:pt x="992" y="0"/>
                  </a:lnTo>
                  <a:lnTo>
                    <a:pt x="992" y="6"/>
                  </a:lnTo>
                  <a:lnTo>
                    <a:pt x="975" y="6"/>
                  </a:lnTo>
                  <a:lnTo>
                    <a:pt x="975" y="0"/>
                  </a:lnTo>
                  <a:close/>
                  <a:moveTo>
                    <a:pt x="998" y="0"/>
                  </a:moveTo>
                  <a:lnTo>
                    <a:pt x="1015" y="0"/>
                  </a:lnTo>
                  <a:lnTo>
                    <a:pt x="1015" y="6"/>
                  </a:lnTo>
                  <a:lnTo>
                    <a:pt x="998" y="6"/>
                  </a:lnTo>
                  <a:lnTo>
                    <a:pt x="998" y="0"/>
                  </a:lnTo>
                  <a:close/>
                  <a:moveTo>
                    <a:pt x="1021" y="0"/>
                  </a:moveTo>
                  <a:lnTo>
                    <a:pt x="1038" y="0"/>
                  </a:lnTo>
                  <a:lnTo>
                    <a:pt x="1038" y="6"/>
                  </a:lnTo>
                  <a:lnTo>
                    <a:pt x="1021" y="6"/>
                  </a:lnTo>
                  <a:lnTo>
                    <a:pt x="1021" y="0"/>
                  </a:lnTo>
                  <a:close/>
                  <a:moveTo>
                    <a:pt x="1043" y="0"/>
                  </a:moveTo>
                  <a:lnTo>
                    <a:pt x="1060" y="0"/>
                  </a:lnTo>
                  <a:lnTo>
                    <a:pt x="1060" y="6"/>
                  </a:lnTo>
                  <a:lnTo>
                    <a:pt x="1043" y="6"/>
                  </a:lnTo>
                  <a:lnTo>
                    <a:pt x="1043" y="0"/>
                  </a:lnTo>
                  <a:close/>
                  <a:moveTo>
                    <a:pt x="1066" y="0"/>
                  </a:moveTo>
                  <a:lnTo>
                    <a:pt x="1083" y="0"/>
                  </a:lnTo>
                  <a:lnTo>
                    <a:pt x="1083" y="6"/>
                  </a:lnTo>
                  <a:lnTo>
                    <a:pt x="1066" y="6"/>
                  </a:lnTo>
                  <a:lnTo>
                    <a:pt x="1066" y="0"/>
                  </a:lnTo>
                  <a:close/>
                  <a:moveTo>
                    <a:pt x="1089" y="0"/>
                  </a:moveTo>
                  <a:lnTo>
                    <a:pt x="1106" y="0"/>
                  </a:lnTo>
                  <a:lnTo>
                    <a:pt x="1106" y="6"/>
                  </a:lnTo>
                  <a:lnTo>
                    <a:pt x="1089" y="6"/>
                  </a:lnTo>
                  <a:lnTo>
                    <a:pt x="1089" y="0"/>
                  </a:lnTo>
                  <a:close/>
                  <a:moveTo>
                    <a:pt x="1111" y="0"/>
                  </a:moveTo>
                  <a:lnTo>
                    <a:pt x="1128" y="0"/>
                  </a:lnTo>
                  <a:lnTo>
                    <a:pt x="1128" y="6"/>
                  </a:lnTo>
                  <a:lnTo>
                    <a:pt x="1111" y="6"/>
                  </a:lnTo>
                  <a:lnTo>
                    <a:pt x="1111" y="0"/>
                  </a:lnTo>
                  <a:close/>
                  <a:moveTo>
                    <a:pt x="1134" y="0"/>
                  </a:moveTo>
                  <a:lnTo>
                    <a:pt x="1151" y="0"/>
                  </a:lnTo>
                  <a:lnTo>
                    <a:pt x="1151" y="6"/>
                  </a:lnTo>
                  <a:lnTo>
                    <a:pt x="1134" y="6"/>
                  </a:lnTo>
                  <a:lnTo>
                    <a:pt x="1134" y="0"/>
                  </a:lnTo>
                  <a:close/>
                  <a:moveTo>
                    <a:pt x="1157" y="0"/>
                  </a:moveTo>
                  <a:lnTo>
                    <a:pt x="1174" y="0"/>
                  </a:lnTo>
                  <a:lnTo>
                    <a:pt x="1174" y="6"/>
                  </a:lnTo>
                  <a:lnTo>
                    <a:pt x="1157" y="6"/>
                  </a:lnTo>
                  <a:lnTo>
                    <a:pt x="1157" y="0"/>
                  </a:lnTo>
                  <a:close/>
                  <a:moveTo>
                    <a:pt x="1179" y="0"/>
                  </a:moveTo>
                  <a:lnTo>
                    <a:pt x="1196" y="0"/>
                  </a:lnTo>
                  <a:lnTo>
                    <a:pt x="1196" y="6"/>
                  </a:lnTo>
                  <a:lnTo>
                    <a:pt x="1179" y="6"/>
                  </a:lnTo>
                  <a:lnTo>
                    <a:pt x="1179" y="0"/>
                  </a:lnTo>
                  <a:close/>
                  <a:moveTo>
                    <a:pt x="1202" y="0"/>
                  </a:moveTo>
                  <a:lnTo>
                    <a:pt x="1219" y="0"/>
                  </a:lnTo>
                  <a:lnTo>
                    <a:pt x="1219" y="6"/>
                  </a:lnTo>
                  <a:lnTo>
                    <a:pt x="1202" y="6"/>
                  </a:lnTo>
                  <a:lnTo>
                    <a:pt x="1202" y="0"/>
                  </a:lnTo>
                  <a:close/>
                  <a:moveTo>
                    <a:pt x="1225" y="0"/>
                  </a:moveTo>
                  <a:lnTo>
                    <a:pt x="1242" y="0"/>
                  </a:lnTo>
                  <a:lnTo>
                    <a:pt x="1242" y="6"/>
                  </a:lnTo>
                  <a:lnTo>
                    <a:pt x="1225" y="6"/>
                  </a:lnTo>
                  <a:lnTo>
                    <a:pt x="1225" y="0"/>
                  </a:lnTo>
                  <a:close/>
                  <a:moveTo>
                    <a:pt x="1247" y="0"/>
                  </a:moveTo>
                  <a:lnTo>
                    <a:pt x="1264" y="0"/>
                  </a:lnTo>
                  <a:lnTo>
                    <a:pt x="1264" y="6"/>
                  </a:lnTo>
                  <a:lnTo>
                    <a:pt x="1247" y="6"/>
                  </a:lnTo>
                  <a:lnTo>
                    <a:pt x="1247" y="0"/>
                  </a:lnTo>
                  <a:close/>
                  <a:moveTo>
                    <a:pt x="1270" y="0"/>
                  </a:moveTo>
                  <a:lnTo>
                    <a:pt x="1287" y="0"/>
                  </a:lnTo>
                  <a:lnTo>
                    <a:pt x="1287" y="6"/>
                  </a:lnTo>
                  <a:lnTo>
                    <a:pt x="1270" y="6"/>
                  </a:lnTo>
                  <a:lnTo>
                    <a:pt x="1270" y="0"/>
                  </a:lnTo>
                  <a:close/>
                  <a:moveTo>
                    <a:pt x="1293" y="0"/>
                  </a:moveTo>
                  <a:lnTo>
                    <a:pt x="1310" y="0"/>
                  </a:lnTo>
                  <a:lnTo>
                    <a:pt x="1310" y="6"/>
                  </a:lnTo>
                  <a:lnTo>
                    <a:pt x="1293" y="6"/>
                  </a:lnTo>
                  <a:lnTo>
                    <a:pt x="1293" y="0"/>
                  </a:lnTo>
                  <a:close/>
                  <a:moveTo>
                    <a:pt x="1315" y="0"/>
                  </a:moveTo>
                  <a:lnTo>
                    <a:pt x="1332" y="0"/>
                  </a:lnTo>
                  <a:lnTo>
                    <a:pt x="1332" y="6"/>
                  </a:lnTo>
                  <a:lnTo>
                    <a:pt x="1315" y="6"/>
                  </a:lnTo>
                  <a:lnTo>
                    <a:pt x="1315" y="0"/>
                  </a:lnTo>
                  <a:close/>
                  <a:moveTo>
                    <a:pt x="1338" y="0"/>
                  </a:moveTo>
                  <a:lnTo>
                    <a:pt x="1355" y="0"/>
                  </a:lnTo>
                  <a:lnTo>
                    <a:pt x="1355" y="6"/>
                  </a:lnTo>
                  <a:lnTo>
                    <a:pt x="1338" y="6"/>
                  </a:lnTo>
                  <a:lnTo>
                    <a:pt x="1338" y="0"/>
                  </a:lnTo>
                  <a:close/>
                  <a:moveTo>
                    <a:pt x="1361" y="0"/>
                  </a:moveTo>
                  <a:lnTo>
                    <a:pt x="1378" y="0"/>
                  </a:lnTo>
                  <a:lnTo>
                    <a:pt x="1378" y="6"/>
                  </a:lnTo>
                  <a:lnTo>
                    <a:pt x="1361" y="6"/>
                  </a:lnTo>
                  <a:lnTo>
                    <a:pt x="1361" y="0"/>
                  </a:lnTo>
                  <a:close/>
                  <a:moveTo>
                    <a:pt x="1384" y="0"/>
                  </a:moveTo>
                  <a:lnTo>
                    <a:pt x="1401" y="0"/>
                  </a:lnTo>
                  <a:lnTo>
                    <a:pt x="1401" y="6"/>
                  </a:lnTo>
                  <a:lnTo>
                    <a:pt x="1384" y="6"/>
                  </a:lnTo>
                  <a:lnTo>
                    <a:pt x="1384" y="0"/>
                  </a:lnTo>
                  <a:close/>
                  <a:moveTo>
                    <a:pt x="1406" y="0"/>
                  </a:moveTo>
                  <a:lnTo>
                    <a:pt x="1423" y="0"/>
                  </a:lnTo>
                  <a:lnTo>
                    <a:pt x="1423" y="6"/>
                  </a:lnTo>
                  <a:lnTo>
                    <a:pt x="1406" y="6"/>
                  </a:lnTo>
                  <a:lnTo>
                    <a:pt x="1406" y="0"/>
                  </a:lnTo>
                  <a:close/>
                  <a:moveTo>
                    <a:pt x="1429" y="0"/>
                  </a:moveTo>
                  <a:lnTo>
                    <a:pt x="1446" y="0"/>
                  </a:lnTo>
                  <a:lnTo>
                    <a:pt x="1446" y="6"/>
                  </a:lnTo>
                  <a:lnTo>
                    <a:pt x="1429" y="6"/>
                  </a:lnTo>
                  <a:lnTo>
                    <a:pt x="1429" y="0"/>
                  </a:lnTo>
                  <a:close/>
                  <a:moveTo>
                    <a:pt x="1452" y="0"/>
                  </a:moveTo>
                  <a:lnTo>
                    <a:pt x="1469" y="0"/>
                  </a:lnTo>
                  <a:lnTo>
                    <a:pt x="1469" y="6"/>
                  </a:lnTo>
                  <a:lnTo>
                    <a:pt x="1452" y="6"/>
                  </a:lnTo>
                  <a:lnTo>
                    <a:pt x="1452" y="0"/>
                  </a:lnTo>
                  <a:close/>
                  <a:moveTo>
                    <a:pt x="1474" y="0"/>
                  </a:moveTo>
                  <a:lnTo>
                    <a:pt x="1491" y="0"/>
                  </a:lnTo>
                  <a:lnTo>
                    <a:pt x="1491" y="6"/>
                  </a:lnTo>
                  <a:lnTo>
                    <a:pt x="1474" y="6"/>
                  </a:lnTo>
                  <a:lnTo>
                    <a:pt x="1474" y="0"/>
                  </a:lnTo>
                  <a:close/>
                  <a:moveTo>
                    <a:pt x="1497" y="0"/>
                  </a:moveTo>
                  <a:lnTo>
                    <a:pt x="1514" y="0"/>
                  </a:lnTo>
                  <a:lnTo>
                    <a:pt x="1514" y="6"/>
                  </a:lnTo>
                  <a:lnTo>
                    <a:pt x="1497" y="6"/>
                  </a:lnTo>
                  <a:lnTo>
                    <a:pt x="1497" y="0"/>
                  </a:lnTo>
                  <a:close/>
                  <a:moveTo>
                    <a:pt x="1520" y="0"/>
                  </a:moveTo>
                  <a:lnTo>
                    <a:pt x="1537" y="0"/>
                  </a:lnTo>
                  <a:lnTo>
                    <a:pt x="1537" y="6"/>
                  </a:lnTo>
                  <a:lnTo>
                    <a:pt x="1520" y="6"/>
                  </a:lnTo>
                  <a:lnTo>
                    <a:pt x="1520" y="0"/>
                  </a:lnTo>
                  <a:close/>
                  <a:moveTo>
                    <a:pt x="1542" y="0"/>
                  </a:moveTo>
                  <a:lnTo>
                    <a:pt x="1559" y="0"/>
                  </a:lnTo>
                  <a:lnTo>
                    <a:pt x="1559" y="6"/>
                  </a:lnTo>
                  <a:lnTo>
                    <a:pt x="1542" y="6"/>
                  </a:lnTo>
                  <a:lnTo>
                    <a:pt x="1542" y="0"/>
                  </a:lnTo>
                  <a:close/>
                  <a:moveTo>
                    <a:pt x="1565" y="0"/>
                  </a:moveTo>
                  <a:lnTo>
                    <a:pt x="1582" y="0"/>
                  </a:lnTo>
                  <a:lnTo>
                    <a:pt x="1582" y="6"/>
                  </a:lnTo>
                  <a:lnTo>
                    <a:pt x="1565" y="6"/>
                  </a:lnTo>
                  <a:lnTo>
                    <a:pt x="1565" y="0"/>
                  </a:lnTo>
                  <a:close/>
                  <a:moveTo>
                    <a:pt x="1588" y="0"/>
                  </a:moveTo>
                  <a:lnTo>
                    <a:pt x="1605" y="0"/>
                  </a:lnTo>
                  <a:lnTo>
                    <a:pt x="1605" y="6"/>
                  </a:lnTo>
                  <a:lnTo>
                    <a:pt x="1588" y="6"/>
                  </a:lnTo>
                  <a:lnTo>
                    <a:pt x="1588" y="0"/>
                  </a:lnTo>
                  <a:close/>
                  <a:moveTo>
                    <a:pt x="1610" y="0"/>
                  </a:moveTo>
                  <a:lnTo>
                    <a:pt x="1627" y="0"/>
                  </a:lnTo>
                  <a:lnTo>
                    <a:pt x="1627" y="6"/>
                  </a:lnTo>
                  <a:lnTo>
                    <a:pt x="1610" y="6"/>
                  </a:lnTo>
                  <a:lnTo>
                    <a:pt x="1610" y="0"/>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16" name="Rectangle 44"/>
            <p:cNvSpPr>
              <a:spLocks noChangeArrowheads="1"/>
            </p:cNvSpPr>
            <p:nvPr/>
          </p:nvSpPr>
          <p:spPr bwMode="auto">
            <a:xfrm>
              <a:off x="4564" y="2030"/>
              <a:ext cx="913"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福島第一原子力発電所事</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17" name="Rectangle 45"/>
            <p:cNvSpPr>
              <a:spLocks noChangeArrowheads="1"/>
            </p:cNvSpPr>
            <p:nvPr/>
          </p:nvSpPr>
          <p:spPr bwMode="auto">
            <a:xfrm>
              <a:off x="4564" y="2120"/>
              <a:ext cx="95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故の特集番組に、事故の報</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18" name="Rectangle 46"/>
            <p:cNvSpPr>
              <a:spLocks noChangeArrowheads="1"/>
            </p:cNvSpPr>
            <p:nvPr/>
          </p:nvSpPr>
          <p:spPr bwMode="auto">
            <a:xfrm>
              <a:off x="4564" y="2211"/>
              <a:ext cx="95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告書、過去の原発行政に関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19" name="Rectangle 47"/>
            <p:cNvSpPr>
              <a:spLocks noChangeArrowheads="1"/>
            </p:cNvSpPr>
            <p:nvPr/>
          </p:nvSpPr>
          <p:spPr bwMode="auto">
            <a:xfrm>
              <a:off x="4564" y="2296"/>
              <a:ext cx="573"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する資料を使用</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20" name="Freeform 48"/>
            <p:cNvSpPr>
              <a:spLocks/>
            </p:cNvSpPr>
            <p:nvPr/>
          </p:nvSpPr>
          <p:spPr bwMode="auto">
            <a:xfrm>
              <a:off x="3867" y="2585"/>
              <a:ext cx="640" cy="300"/>
            </a:xfrm>
            <a:custGeom>
              <a:avLst/>
              <a:gdLst/>
              <a:ahLst/>
              <a:cxnLst>
                <a:cxn ang="0">
                  <a:pos x="0" y="45"/>
                </a:cxn>
                <a:cxn ang="0">
                  <a:pos x="0" y="28"/>
                </a:cxn>
                <a:cxn ang="0">
                  <a:pos x="11" y="11"/>
                </a:cxn>
                <a:cxn ang="0">
                  <a:pos x="28" y="0"/>
                </a:cxn>
                <a:cxn ang="0">
                  <a:pos x="45" y="0"/>
                </a:cxn>
                <a:cxn ang="0">
                  <a:pos x="45" y="0"/>
                </a:cxn>
                <a:cxn ang="0">
                  <a:pos x="45" y="0"/>
                </a:cxn>
                <a:cxn ang="0">
                  <a:pos x="589" y="0"/>
                </a:cxn>
                <a:cxn ang="0">
                  <a:pos x="589" y="0"/>
                </a:cxn>
                <a:cxn ang="0">
                  <a:pos x="606" y="0"/>
                </a:cxn>
                <a:cxn ang="0">
                  <a:pos x="623" y="11"/>
                </a:cxn>
                <a:cxn ang="0">
                  <a:pos x="634" y="28"/>
                </a:cxn>
                <a:cxn ang="0">
                  <a:pos x="640" y="45"/>
                </a:cxn>
                <a:cxn ang="0">
                  <a:pos x="640" y="45"/>
                </a:cxn>
                <a:cxn ang="0">
                  <a:pos x="640" y="45"/>
                </a:cxn>
                <a:cxn ang="0">
                  <a:pos x="640" y="249"/>
                </a:cxn>
                <a:cxn ang="0">
                  <a:pos x="640" y="249"/>
                </a:cxn>
                <a:cxn ang="0">
                  <a:pos x="634" y="266"/>
                </a:cxn>
                <a:cxn ang="0">
                  <a:pos x="623" y="283"/>
                </a:cxn>
                <a:cxn ang="0">
                  <a:pos x="606" y="295"/>
                </a:cxn>
                <a:cxn ang="0">
                  <a:pos x="589" y="300"/>
                </a:cxn>
                <a:cxn ang="0">
                  <a:pos x="589" y="300"/>
                </a:cxn>
                <a:cxn ang="0">
                  <a:pos x="589" y="300"/>
                </a:cxn>
                <a:cxn ang="0">
                  <a:pos x="45" y="300"/>
                </a:cxn>
                <a:cxn ang="0">
                  <a:pos x="45" y="300"/>
                </a:cxn>
                <a:cxn ang="0">
                  <a:pos x="28" y="295"/>
                </a:cxn>
                <a:cxn ang="0">
                  <a:pos x="11" y="283"/>
                </a:cxn>
                <a:cxn ang="0">
                  <a:pos x="0" y="266"/>
                </a:cxn>
                <a:cxn ang="0">
                  <a:pos x="0" y="249"/>
                </a:cxn>
                <a:cxn ang="0">
                  <a:pos x="0" y="249"/>
                </a:cxn>
                <a:cxn ang="0">
                  <a:pos x="0" y="45"/>
                </a:cxn>
              </a:cxnLst>
              <a:rect l="0" t="0" r="r" b="b"/>
              <a:pathLst>
                <a:path w="640" h="300">
                  <a:moveTo>
                    <a:pt x="0" y="45"/>
                  </a:moveTo>
                  <a:lnTo>
                    <a:pt x="0" y="28"/>
                  </a:lnTo>
                  <a:lnTo>
                    <a:pt x="11" y="11"/>
                  </a:lnTo>
                  <a:lnTo>
                    <a:pt x="28" y="0"/>
                  </a:lnTo>
                  <a:lnTo>
                    <a:pt x="45" y="0"/>
                  </a:lnTo>
                  <a:lnTo>
                    <a:pt x="45" y="0"/>
                  </a:lnTo>
                  <a:lnTo>
                    <a:pt x="45" y="0"/>
                  </a:lnTo>
                  <a:lnTo>
                    <a:pt x="589" y="0"/>
                  </a:lnTo>
                  <a:lnTo>
                    <a:pt x="589" y="0"/>
                  </a:lnTo>
                  <a:lnTo>
                    <a:pt x="606" y="0"/>
                  </a:lnTo>
                  <a:lnTo>
                    <a:pt x="623" y="11"/>
                  </a:lnTo>
                  <a:lnTo>
                    <a:pt x="634" y="28"/>
                  </a:lnTo>
                  <a:lnTo>
                    <a:pt x="640" y="45"/>
                  </a:lnTo>
                  <a:lnTo>
                    <a:pt x="640" y="45"/>
                  </a:lnTo>
                  <a:lnTo>
                    <a:pt x="640" y="45"/>
                  </a:lnTo>
                  <a:lnTo>
                    <a:pt x="640" y="249"/>
                  </a:lnTo>
                  <a:lnTo>
                    <a:pt x="640" y="249"/>
                  </a:lnTo>
                  <a:lnTo>
                    <a:pt x="634" y="266"/>
                  </a:lnTo>
                  <a:lnTo>
                    <a:pt x="623" y="283"/>
                  </a:lnTo>
                  <a:lnTo>
                    <a:pt x="606" y="295"/>
                  </a:lnTo>
                  <a:lnTo>
                    <a:pt x="589" y="300"/>
                  </a:lnTo>
                  <a:lnTo>
                    <a:pt x="589" y="300"/>
                  </a:lnTo>
                  <a:lnTo>
                    <a:pt x="589" y="300"/>
                  </a:lnTo>
                  <a:lnTo>
                    <a:pt x="45" y="300"/>
                  </a:lnTo>
                  <a:lnTo>
                    <a:pt x="45" y="300"/>
                  </a:lnTo>
                  <a:lnTo>
                    <a:pt x="28" y="295"/>
                  </a:lnTo>
                  <a:lnTo>
                    <a:pt x="11" y="283"/>
                  </a:lnTo>
                  <a:lnTo>
                    <a:pt x="0" y="266"/>
                  </a:lnTo>
                  <a:lnTo>
                    <a:pt x="0" y="249"/>
                  </a:lnTo>
                  <a:lnTo>
                    <a:pt x="0" y="249"/>
                  </a:lnTo>
                  <a:lnTo>
                    <a:pt x="0" y="45"/>
                  </a:lnTo>
                  <a:close/>
                </a:path>
              </a:pathLst>
            </a:custGeom>
            <a:solidFill>
              <a:srgbClr val="6EA0B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21" name="Freeform 49"/>
            <p:cNvSpPr>
              <a:spLocks noEditPoints="1"/>
            </p:cNvSpPr>
            <p:nvPr/>
          </p:nvSpPr>
          <p:spPr bwMode="auto">
            <a:xfrm>
              <a:off x="3861" y="2579"/>
              <a:ext cx="652" cy="312"/>
            </a:xfrm>
            <a:custGeom>
              <a:avLst/>
              <a:gdLst/>
              <a:ahLst/>
              <a:cxnLst>
                <a:cxn ang="0">
                  <a:pos x="0" y="51"/>
                </a:cxn>
                <a:cxn ang="0">
                  <a:pos x="0" y="28"/>
                </a:cxn>
                <a:cxn ang="0">
                  <a:pos x="17" y="11"/>
                </a:cxn>
                <a:cxn ang="0">
                  <a:pos x="34" y="0"/>
                </a:cxn>
                <a:cxn ang="0">
                  <a:pos x="51" y="0"/>
                </a:cxn>
                <a:cxn ang="0">
                  <a:pos x="595" y="0"/>
                </a:cxn>
                <a:cxn ang="0">
                  <a:pos x="618" y="0"/>
                </a:cxn>
                <a:cxn ang="0">
                  <a:pos x="635" y="17"/>
                </a:cxn>
                <a:cxn ang="0">
                  <a:pos x="646" y="34"/>
                </a:cxn>
                <a:cxn ang="0">
                  <a:pos x="652" y="51"/>
                </a:cxn>
                <a:cxn ang="0">
                  <a:pos x="652" y="255"/>
                </a:cxn>
                <a:cxn ang="0">
                  <a:pos x="646" y="278"/>
                </a:cxn>
                <a:cxn ang="0">
                  <a:pos x="635" y="295"/>
                </a:cxn>
                <a:cxn ang="0">
                  <a:pos x="612" y="306"/>
                </a:cxn>
                <a:cxn ang="0">
                  <a:pos x="595" y="312"/>
                </a:cxn>
                <a:cxn ang="0">
                  <a:pos x="51" y="312"/>
                </a:cxn>
                <a:cxn ang="0">
                  <a:pos x="28" y="306"/>
                </a:cxn>
                <a:cxn ang="0">
                  <a:pos x="11" y="295"/>
                </a:cxn>
                <a:cxn ang="0">
                  <a:pos x="0" y="272"/>
                </a:cxn>
                <a:cxn ang="0">
                  <a:pos x="0" y="255"/>
                </a:cxn>
                <a:cxn ang="0">
                  <a:pos x="11" y="255"/>
                </a:cxn>
                <a:cxn ang="0">
                  <a:pos x="11" y="272"/>
                </a:cxn>
                <a:cxn ang="0">
                  <a:pos x="23" y="284"/>
                </a:cxn>
                <a:cxn ang="0">
                  <a:pos x="40" y="295"/>
                </a:cxn>
                <a:cxn ang="0">
                  <a:pos x="57" y="301"/>
                </a:cxn>
                <a:cxn ang="0">
                  <a:pos x="595" y="301"/>
                </a:cxn>
                <a:cxn ang="0">
                  <a:pos x="612" y="295"/>
                </a:cxn>
                <a:cxn ang="0">
                  <a:pos x="623" y="284"/>
                </a:cxn>
                <a:cxn ang="0">
                  <a:pos x="635" y="272"/>
                </a:cxn>
                <a:cxn ang="0">
                  <a:pos x="640" y="255"/>
                </a:cxn>
                <a:cxn ang="0">
                  <a:pos x="640" y="51"/>
                </a:cxn>
                <a:cxn ang="0">
                  <a:pos x="635" y="34"/>
                </a:cxn>
                <a:cxn ang="0">
                  <a:pos x="623" y="23"/>
                </a:cxn>
                <a:cxn ang="0">
                  <a:pos x="612" y="11"/>
                </a:cxn>
                <a:cxn ang="0">
                  <a:pos x="595" y="11"/>
                </a:cxn>
                <a:cxn ang="0">
                  <a:pos x="51" y="11"/>
                </a:cxn>
                <a:cxn ang="0">
                  <a:pos x="34" y="11"/>
                </a:cxn>
                <a:cxn ang="0">
                  <a:pos x="23" y="23"/>
                </a:cxn>
                <a:cxn ang="0">
                  <a:pos x="11" y="40"/>
                </a:cxn>
                <a:cxn ang="0">
                  <a:pos x="11" y="57"/>
                </a:cxn>
                <a:cxn ang="0">
                  <a:pos x="11" y="255"/>
                </a:cxn>
              </a:cxnLst>
              <a:rect l="0" t="0" r="r" b="b"/>
              <a:pathLst>
                <a:path w="652" h="312">
                  <a:moveTo>
                    <a:pt x="0" y="51"/>
                  </a:moveTo>
                  <a:lnTo>
                    <a:pt x="0" y="51"/>
                  </a:lnTo>
                  <a:lnTo>
                    <a:pt x="0" y="34"/>
                  </a:lnTo>
                  <a:lnTo>
                    <a:pt x="0" y="28"/>
                  </a:lnTo>
                  <a:lnTo>
                    <a:pt x="11" y="17"/>
                  </a:lnTo>
                  <a:lnTo>
                    <a:pt x="17" y="11"/>
                  </a:lnTo>
                  <a:lnTo>
                    <a:pt x="28" y="0"/>
                  </a:lnTo>
                  <a:lnTo>
                    <a:pt x="34" y="0"/>
                  </a:lnTo>
                  <a:lnTo>
                    <a:pt x="51" y="0"/>
                  </a:lnTo>
                  <a:lnTo>
                    <a:pt x="51" y="0"/>
                  </a:lnTo>
                  <a:lnTo>
                    <a:pt x="595" y="0"/>
                  </a:lnTo>
                  <a:lnTo>
                    <a:pt x="595" y="0"/>
                  </a:lnTo>
                  <a:lnTo>
                    <a:pt x="612" y="0"/>
                  </a:lnTo>
                  <a:lnTo>
                    <a:pt x="618" y="0"/>
                  </a:lnTo>
                  <a:lnTo>
                    <a:pt x="635" y="11"/>
                  </a:lnTo>
                  <a:lnTo>
                    <a:pt x="635" y="17"/>
                  </a:lnTo>
                  <a:lnTo>
                    <a:pt x="646" y="28"/>
                  </a:lnTo>
                  <a:lnTo>
                    <a:pt x="646" y="34"/>
                  </a:lnTo>
                  <a:lnTo>
                    <a:pt x="652" y="51"/>
                  </a:lnTo>
                  <a:lnTo>
                    <a:pt x="652" y="51"/>
                  </a:lnTo>
                  <a:lnTo>
                    <a:pt x="652" y="255"/>
                  </a:lnTo>
                  <a:lnTo>
                    <a:pt x="652" y="255"/>
                  </a:lnTo>
                  <a:lnTo>
                    <a:pt x="646" y="272"/>
                  </a:lnTo>
                  <a:lnTo>
                    <a:pt x="646" y="278"/>
                  </a:lnTo>
                  <a:lnTo>
                    <a:pt x="635" y="295"/>
                  </a:lnTo>
                  <a:lnTo>
                    <a:pt x="635" y="295"/>
                  </a:lnTo>
                  <a:lnTo>
                    <a:pt x="618" y="306"/>
                  </a:lnTo>
                  <a:lnTo>
                    <a:pt x="612" y="306"/>
                  </a:lnTo>
                  <a:lnTo>
                    <a:pt x="595" y="312"/>
                  </a:lnTo>
                  <a:lnTo>
                    <a:pt x="595" y="312"/>
                  </a:lnTo>
                  <a:lnTo>
                    <a:pt x="51" y="312"/>
                  </a:lnTo>
                  <a:lnTo>
                    <a:pt x="51" y="312"/>
                  </a:lnTo>
                  <a:lnTo>
                    <a:pt x="34" y="306"/>
                  </a:lnTo>
                  <a:lnTo>
                    <a:pt x="28" y="306"/>
                  </a:lnTo>
                  <a:lnTo>
                    <a:pt x="17" y="295"/>
                  </a:lnTo>
                  <a:lnTo>
                    <a:pt x="11" y="295"/>
                  </a:lnTo>
                  <a:lnTo>
                    <a:pt x="0" y="278"/>
                  </a:lnTo>
                  <a:lnTo>
                    <a:pt x="0" y="272"/>
                  </a:lnTo>
                  <a:lnTo>
                    <a:pt x="0" y="255"/>
                  </a:lnTo>
                  <a:lnTo>
                    <a:pt x="0" y="255"/>
                  </a:lnTo>
                  <a:lnTo>
                    <a:pt x="0" y="51"/>
                  </a:lnTo>
                  <a:close/>
                  <a:moveTo>
                    <a:pt x="11" y="255"/>
                  </a:moveTo>
                  <a:lnTo>
                    <a:pt x="11" y="255"/>
                  </a:lnTo>
                  <a:lnTo>
                    <a:pt x="11" y="272"/>
                  </a:lnTo>
                  <a:lnTo>
                    <a:pt x="11" y="272"/>
                  </a:lnTo>
                  <a:lnTo>
                    <a:pt x="23" y="284"/>
                  </a:lnTo>
                  <a:lnTo>
                    <a:pt x="23" y="284"/>
                  </a:lnTo>
                  <a:lnTo>
                    <a:pt x="40" y="295"/>
                  </a:lnTo>
                  <a:lnTo>
                    <a:pt x="34" y="295"/>
                  </a:lnTo>
                  <a:lnTo>
                    <a:pt x="57" y="301"/>
                  </a:lnTo>
                  <a:lnTo>
                    <a:pt x="51" y="301"/>
                  </a:lnTo>
                  <a:lnTo>
                    <a:pt x="595" y="301"/>
                  </a:lnTo>
                  <a:lnTo>
                    <a:pt x="595" y="301"/>
                  </a:lnTo>
                  <a:lnTo>
                    <a:pt x="612" y="295"/>
                  </a:lnTo>
                  <a:lnTo>
                    <a:pt x="612" y="295"/>
                  </a:lnTo>
                  <a:lnTo>
                    <a:pt x="623" y="284"/>
                  </a:lnTo>
                  <a:lnTo>
                    <a:pt x="623" y="284"/>
                  </a:lnTo>
                  <a:lnTo>
                    <a:pt x="635" y="272"/>
                  </a:lnTo>
                  <a:lnTo>
                    <a:pt x="635" y="272"/>
                  </a:lnTo>
                  <a:lnTo>
                    <a:pt x="640" y="255"/>
                  </a:lnTo>
                  <a:lnTo>
                    <a:pt x="640" y="255"/>
                  </a:lnTo>
                  <a:lnTo>
                    <a:pt x="640" y="51"/>
                  </a:lnTo>
                  <a:lnTo>
                    <a:pt x="640" y="57"/>
                  </a:lnTo>
                  <a:lnTo>
                    <a:pt x="635" y="34"/>
                  </a:lnTo>
                  <a:lnTo>
                    <a:pt x="635" y="40"/>
                  </a:lnTo>
                  <a:lnTo>
                    <a:pt x="623" y="23"/>
                  </a:lnTo>
                  <a:lnTo>
                    <a:pt x="623" y="23"/>
                  </a:lnTo>
                  <a:lnTo>
                    <a:pt x="612" y="11"/>
                  </a:lnTo>
                  <a:lnTo>
                    <a:pt x="612" y="11"/>
                  </a:lnTo>
                  <a:lnTo>
                    <a:pt x="595" y="11"/>
                  </a:lnTo>
                  <a:lnTo>
                    <a:pt x="595" y="11"/>
                  </a:lnTo>
                  <a:lnTo>
                    <a:pt x="51" y="11"/>
                  </a:lnTo>
                  <a:lnTo>
                    <a:pt x="57" y="11"/>
                  </a:lnTo>
                  <a:lnTo>
                    <a:pt x="34" y="11"/>
                  </a:lnTo>
                  <a:lnTo>
                    <a:pt x="40" y="11"/>
                  </a:lnTo>
                  <a:lnTo>
                    <a:pt x="23" y="23"/>
                  </a:lnTo>
                  <a:lnTo>
                    <a:pt x="23" y="23"/>
                  </a:lnTo>
                  <a:lnTo>
                    <a:pt x="11" y="40"/>
                  </a:lnTo>
                  <a:lnTo>
                    <a:pt x="11" y="34"/>
                  </a:lnTo>
                  <a:lnTo>
                    <a:pt x="11" y="57"/>
                  </a:lnTo>
                  <a:lnTo>
                    <a:pt x="11" y="51"/>
                  </a:lnTo>
                  <a:lnTo>
                    <a:pt x="11" y="255"/>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22" name="Rectangle 50"/>
            <p:cNvSpPr>
              <a:spLocks noChangeArrowheads="1"/>
            </p:cNvSpPr>
            <p:nvPr/>
          </p:nvSpPr>
          <p:spPr bwMode="auto">
            <a:xfrm>
              <a:off x="4020" y="2681"/>
              <a:ext cx="102"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FFFFFF"/>
                  </a:solidFill>
                  <a:effectLst/>
                  <a:latin typeface="Tw Cen MT" pitchFamily="34" charset="0"/>
                  <a:ea typeface="ＭＳ Ｐゴシック" pitchFamily="50" charset="-128"/>
                </a:rPr>
                <a:t>IT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23" name="Rectangle 51"/>
            <p:cNvSpPr>
              <a:spLocks noChangeArrowheads="1"/>
            </p:cNvSpPr>
            <p:nvPr/>
          </p:nvSpPr>
          <p:spPr bwMode="auto">
            <a:xfrm>
              <a:off x="4082" y="2687"/>
              <a:ext cx="340"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技術者</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24" name="Freeform 52"/>
            <p:cNvSpPr>
              <a:spLocks noEditPoints="1"/>
            </p:cNvSpPr>
            <p:nvPr/>
          </p:nvSpPr>
          <p:spPr bwMode="auto">
            <a:xfrm>
              <a:off x="3821" y="2500"/>
              <a:ext cx="1627" cy="5"/>
            </a:xfrm>
            <a:custGeom>
              <a:avLst/>
              <a:gdLst/>
              <a:ahLst/>
              <a:cxnLst>
                <a:cxn ang="0">
                  <a:pos x="23" y="0"/>
                </a:cxn>
                <a:cxn ang="0">
                  <a:pos x="63" y="0"/>
                </a:cxn>
                <a:cxn ang="0">
                  <a:pos x="85" y="5"/>
                </a:cxn>
                <a:cxn ang="0">
                  <a:pos x="91" y="5"/>
                </a:cxn>
                <a:cxn ang="0">
                  <a:pos x="114" y="0"/>
                </a:cxn>
                <a:cxn ang="0">
                  <a:pos x="159" y="0"/>
                </a:cxn>
                <a:cxn ang="0">
                  <a:pos x="199" y="0"/>
                </a:cxn>
                <a:cxn ang="0">
                  <a:pos x="221" y="5"/>
                </a:cxn>
                <a:cxn ang="0">
                  <a:pos x="227" y="5"/>
                </a:cxn>
                <a:cxn ang="0">
                  <a:pos x="250" y="0"/>
                </a:cxn>
                <a:cxn ang="0">
                  <a:pos x="295" y="0"/>
                </a:cxn>
                <a:cxn ang="0">
                  <a:pos x="335" y="0"/>
                </a:cxn>
                <a:cxn ang="0">
                  <a:pos x="357" y="5"/>
                </a:cxn>
                <a:cxn ang="0">
                  <a:pos x="363" y="5"/>
                </a:cxn>
                <a:cxn ang="0">
                  <a:pos x="386" y="0"/>
                </a:cxn>
                <a:cxn ang="0">
                  <a:pos x="431" y="0"/>
                </a:cxn>
                <a:cxn ang="0">
                  <a:pos x="471" y="0"/>
                </a:cxn>
                <a:cxn ang="0">
                  <a:pos x="493" y="5"/>
                </a:cxn>
                <a:cxn ang="0">
                  <a:pos x="499" y="5"/>
                </a:cxn>
                <a:cxn ang="0">
                  <a:pos x="522" y="0"/>
                </a:cxn>
                <a:cxn ang="0">
                  <a:pos x="567" y="0"/>
                </a:cxn>
                <a:cxn ang="0">
                  <a:pos x="607" y="0"/>
                </a:cxn>
                <a:cxn ang="0">
                  <a:pos x="629" y="5"/>
                </a:cxn>
                <a:cxn ang="0">
                  <a:pos x="635" y="5"/>
                </a:cxn>
                <a:cxn ang="0">
                  <a:pos x="658" y="0"/>
                </a:cxn>
                <a:cxn ang="0">
                  <a:pos x="703" y="0"/>
                </a:cxn>
                <a:cxn ang="0">
                  <a:pos x="743" y="0"/>
                </a:cxn>
                <a:cxn ang="0">
                  <a:pos x="766" y="5"/>
                </a:cxn>
                <a:cxn ang="0">
                  <a:pos x="771" y="5"/>
                </a:cxn>
                <a:cxn ang="0">
                  <a:pos x="794" y="0"/>
                </a:cxn>
                <a:cxn ang="0">
                  <a:pos x="839" y="0"/>
                </a:cxn>
                <a:cxn ang="0">
                  <a:pos x="879" y="0"/>
                </a:cxn>
                <a:cxn ang="0">
                  <a:pos x="902" y="5"/>
                </a:cxn>
                <a:cxn ang="0">
                  <a:pos x="907" y="5"/>
                </a:cxn>
                <a:cxn ang="0">
                  <a:pos x="930" y="0"/>
                </a:cxn>
                <a:cxn ang="0">
                  <a:pos x="975" y="0"/>
                </a:cxn>
                <a:cxn ang="0">
                  <a:pos x="1015" y="0"/>
                </a:cxn>
                <a:cxn ang="0">
                  <a:pos x="1038" y="5"/>
                </a:cxn>
                <a:cxn ang="0">
                  <a:pos x="1043" y="5"/>
                </a:cxn>
                <a:cxn ang="0">
                  <a:pos x="1066" y="0"/>
                </a:cxn>
                <a:cxn ang="0">
                  <a:pos x="1111" y="0"/>
                </a:cxn>
                <a:cxn ang="0">
                  <a:pos x="1151" y="0"/>
                </a:cxn>
                <a:cxn ang="0">
                  <a:pos x="1174" y="5"/>
                </a:cxn>
                <a:cxn ang="0">
                  <a:pos x="1179" y="5"/>
                </a:cxn>
                <a:cxn ang="0">
                  <a:pos x="1202" y="0"/>
                </a:cxn>
                <a:cxn ang="0">
                  <a:pos x="1247" y="0"/>
                </a:cxn>
                <a:cxn ang="0">
                  <a:pos x="1287" y="0"/>
                </a:cxn>
                <a:cxn ang="0">
                  <a:pos x="1310" y="5"/>
                </a:cxn>
                <a:cxn ang="0">
                  <a:pos x="1315" y="5"/>
                </a:cxn>
                <a:cxn ang="0">
                  <a:pos x="1338" y="0"/>
                </a:cxn>
                <a:cxn ang="0">
                  <a:pos x="1384" y="0"/>
                </a:cxn>
                <a:cxn ang="0">
                  <a:pos x="1423" y="0"/>
                </a:cxn>
                <a:cxn ang="0">
                  <a:pos x="1446" y="5"/>
                </a:cxn>
                <a:cxn ang="0">
                  <a:pos x="1452" y="5"/>
                </a:cxn>
                <a:cxn ang="0">
                  <a:pos x="1474" y="0"/>
                </a:cxn>
                <a:cxn ang="0">
                  <a:pos x="1520" y="0"/>
                </a:cxn>
                <a:cxn ang="0">
                  <a:pos x="1559" y="0"/>
                </a:cxn>
                <a:cxn ang="0">
                  <a:pos x="1582" y="5"/>
                </a:cxn>
                <a:cxn ang="0">
                  <a:pos x="1588" y="5"/>
                </a:cxn>
                <a:cxn ang="0">
                  <a:pos x="1610" y="0"/>
                </a:cxn>
              </a:cxnLst>
              <a:rect l="0" t="0" r="r" b="b"/>
              <a:pathLst>
                <a:path w="1627" h="5">
                  <a:moveTo>
                    <a:pt x="0" y="0"/>
                  </a:moveTo>
                  <a:lnTo>
                    <a:pt x="17" y="0"/>
                  </a:lnTo>
                  <a:lnTo>
                    <a:pt x="17" y="5"/>
                  </a:lnTo>
                  <a:lnTo>
                    <a:pt x="0" y="5"/>
                  </a:lnTo>
                  <a:lnTo>
                    <a:pt x="0" y="0"/>
                  </a:lnTo>
                  <a:close/>
                  <a:moveTo>
                    <a:pt x="23" y="0"/>
                  </a:moveTo>
                  <a:lnTo>
                    <a:pt x="40" y="0"/>
                  </a:lnTo>
                  <a:lnTo>
                    <a:pt x="40" y="5"/>
                  </a:lnTo>
                  <a:lnTo>
                    <a:pt x="23" y="5"/>
                  </a:lnTo>
                  <a:lnTo>
                    <a:pt x="23" y="0"/>
                  </a:lnTo>
                  <a:close/>
                  <a:moveTo>
                    <a:pt x="46" y="0"/>
                  </a:moveTo>
                  <a:lnTo>
                    <a:pt x="63" y="0"/>
                  </a:lnTo>
                  <a:lnTo>
                    <a:pt x="63" y="5"/>
                  </a:lnTo>
                  <a:lnTo>
                    <a:pt x="46" y="5"/>
                  </a:lnTo>
                  <a:lnTo>
                    <a:pt x="46" y="0"/>
                  </a:lnTo>
                  <a:close/>
                  <a:moveTo>
                    <a:pt x="68" y="0"/>
                  </a:moveTo>
                  <a:lnTo>
                    <a:pt x="85" y="0"/>
                  </a:lnTo>
                  <a:lnTo>
                    <a:pt x="85" y="5"/>
                  </a:lnTo>
                  <a:lnTo>
                    <a:pt x="68" y="5"/>
                  </a:lnTo>
                  <a:lnTo>
                    <a:pt x="68" y="0"/>
                  </a:lnTo>
                  <a:close/>
                  <a:moveTo>
                    <a:pt x="91" y="0"/>
                  </a:moveTo>
                  <a:lnTo>
                    <a:pt x="108" y="0"/>
                  </a:lnTo>
                  <a:lnTo>
                    <a:pt x="108" y="5"/>
                  </a:lnTo>
                  <a:lnTo>
                    <a:pt x="91" y="5"/>
                  </a:lnTo>
                  <a:lnTo>
                    <a:pt x="91" y="0"/>
                  </a:lnTo>
                  <a:close/>
                  <a:moveTo>
                    <a:pt x="114" y="0"/>
                  </a:moveTo>
                  <a:lnTo>
                    <a:pt x="131" y="0"/>
                  </a:lnTo>
                  <a:lnTo>
                    <a:pt x="131" y="5"/>
                  </a:lnTo>
                  <a:lnTo>
                    <a:pt x="114" y="5"/>
                  </a:lnTo>
                  <a:lnTo>
                    <a:pt x="114" y="0"/>
                  </a:lnTo>
                  <a:close/>
                  <a:moveTo>
                    <a:pt x="136" y="0"/>
                  </a:moveTo>
                  <a:lnTo>
                    <a:pt x="153" y="0"/>
                  </a:lnTo>
                  <a:lnTo>
                    <a:pt x="153" y="5"/>
                  </a:lnTo>
                  <a:lnTo>
                    <a:pt x="136" y="5"/>
                  </a:lnTo>
                  <a:lnTo>
                    <a:pt x="136" y="0"/>
                  </a:lnTo>
                  <a:close/>
                  <a:moveTo>
                    <a:pt x="159" y="0"/>
                  </a:moveTo>
                  <a:lnTo>
                    <a:pt x="176" y="0"/>
                  </a:lnTo>
                  <a:lnTo>
                    <a:pt x="176" y="5"/>
                  </a:lnTo>
                  <a:lnTo>
                    <a:pt x="159" y="5"/>
                  </a:lnTo>
                  <a:lnTo>
                    <a:pt x="159" y="0"/>
                  </a:lnTo>
                  <a:close/>
                  <a:moveTo>
                    <a:pt x="182" y="0"/>
                  </a:moveTo>
                  <a:lnTo>
                    <a:pt x="199" y="0"/>
                  </a:lnTo>
                  <a:lnTo>
                    <a:pt x="199" y="5"/>
                  </a:lnTo>
                  <a:lnTo>
                    <a:pt x="182" y="5"/>
                  </a:lnTo>
                  <a:lnTo>
                    <a:pt x="182" y="0"/>
                  </a:lnTo>
                  <a:close/>
                  <a:moveTo>
                    <a:pt x="204" y="0"/>
                  </a:moveTo>
                  <a:lnTo>
                    <a:pt x="221" y="0"/>
                  </a:lnTo>
                  <a:lnTo>
                    <a:pt x="221" y="5"/>
                  </a:lnTo>
                  <a:lnTo>
                    <a:pt x="204" y="5"/>
                  </a:lnTo>
                  <a:lnTo>
                    <a:pt x="204" y="0"/>
                  </a:lnTo>
                  <a:close/>
                  <a:moveTo>
                    <a:pt x="227" y="0"/>
                  </a:moveTo>
                  <a:lnTo>
                    <a:pt x="244" y="0"/>
                  </a:lnTo>
                  <a:lnTo>
                    <a:pt x="244" y="5"/>
                  </a:lnTo>
                  <a:lnTo>
                    <a:pt x="227" y="5"/>
                  </a:lnTo>
                  <a:lnTo>
                    <a:pt x="227" y="0"/>
                  </a:lnTo>
                  <a:close/>
                  <a:moveTo>
                    <a:pt x="250" y="0"/>
                  </a:moveTo>
                  <a:lnTo>
                    <a:pt x="267" y="0"/>
                  </a:lnTo>
                  <a:lnTo>
                    <a:pt x="267" y="5"/>
                  </a:lnTo>
                  <a:lnTo>
                    <a:pt x="250" y="5"/>
                  </a:lnTo>
                  <a:lnTo>
                    <a:pt x="250" y="0"/>
                  </a:lnTo>
                  <a:close/>
                  <a:moveTo>
                    <a:pt x="272" y="0"/>
                  </a:moveTo>
                  <a:lnTo>
                    <a:pt x="289" y="0"/>
                  </a:lnTo>
                  <a:lnTo>
                    <a:pt x="289" y="5"/>
                  </a:lnTo>
                  <a:lnTo>
                    <a:pt x="272" y="5"/>
                  </a:lnTo>
                  <a:lnTo>
                    <a:pt x="272" y="0"/>
                  </a:lnTo>
                  <a:close/>
                  <a:moveTo>
                    <a:pt x="295" y="0"/>
                  </a:moveTo>
                  <a:lnTo>
                    <a:pt x="312" y="0"/>
                  </a:lnTo>
                  <a:lnTo>
                    <a:pt x="312" y="5"/>
                  </a:lnTo>
                  <a:lnTo>
                    <a:pt x="295" y="5"/>
                  </a:lnTo>
                  <a:lnTo>
                    <a:pt x="295" y="0"/>
                  </a:lnTo>
                  <a:close/>
                  <a:moveTo>
                    <a:pt x="318" y="0"/>
                  </a:moveTo>
                  <a:lnTo>
                    <a:pt x="335" y="0"/>
                  </a:lnTo>
                  <a:lnTo>
                    <a:pt x="335" y="5"/>
                  </a:lnTo>
                  <a:lnTo>
                    <a:pt x="318" y="5"/>
                  </a:lnTo>
                  <a:lnTo>
                    <a:pt x="318" y="0"/>
                  </a:lnTo>
                  <a:close/>
                  <a:moveTo>
                    <a:pt x="340" y="0"/>
                  </a:moveTo>
                  <a:lnTo>
                    <a:pt x="357" y="0"/>
                  </a:lnTo>
                  <a:lnTo>
                    <a:pt x="357" y="5"/>
                  </a:lnTo>
                  <a:lnTo>
                    <a:pt x="340" y="5"/>
                  </a:lnTo>
                  <a:lnTo>
                    <a:pt x="340" y="0"/>
                  </a:lnTo>
                  <a:close/>
                  <a:moveTo>
                    <a:pt x="363" y="0"/>
                  </a:moveTo>
                  <a:lnTo>
                    <a:pt x="380" y="0"/>
                  </a:lnTo>
                  <a:lnTo>
                    <a:pt x="380" y="5"/>
                  </a:lnTo>
                  <a:lnTo>
                    <a:pt x="363" y="5"/>
                  </a:lnTo>
                  <a:lnTo>
                    <a:pt x="363" y="0"/>
                  </a:lnTo>
                  <a:close/>
                  <a:moveTo>
                    <a:pt x="386" y="0"/>
                  </a:moveTo>
                  <a:lnTo>
                    <a:pt x="403" y="0"/>
                  </a:lnTo>
                  <a:lnTo>
                    <a:pt x="403" y="5"/>
                  </a:lnTo>
                  <a:lnTo>
                    <a:pt x="386" y="5"/>
                  </a:lnTo>
                  <a:lnTo>
                    <a:pt x="386" y="0"/>
                  </a:lnTo>
                  <a:close/>
                  <a:moveTo>
                    <a:pt x="408" y="0"/>
                  </a:moveTo>
                  <a:lnTo>
                    <a:pt x="425" y="0"/>
                  </a:lnTo>
                  <a:lnTo>
                    <a:pt x="425" y="5"/>
                  </a:lnTo>
                  <a:lnTo>
                    <a:pt x="408" y="5"/>
                  </a:lnTo>
                  <a:lnTo>
                    <a:pt x="408" y="0"/>
                  </a:lnTo>
                  <a:close/>
                  <a:moveTo>
                    <a:pt x="431" y="0"/>
                  </a:moveTo>
                  <a:lnTo>
                    <a:pt x="448" y="0"/>
                  </a:lnTo>
                  <a:lnTo>
                    <a:pt x="448" y="5"/>
                  </a:lnTo>
                  <a:lnTo>
                    <a:pt x="431" y="5"/>
                  </a:lnTo>
                  <a:lnTo>
                    <a:pt x="431" y="0"/>
                  </a:lnTo>
                  <a:close/>
                  <a:moveTo>
                    <a:pt x="454" y="0"/>
                  </a:moveTo>
                  <a:lnTo>
                    <a:pt x="471" y="0"/>
                  </a:lnTo>
                  <a:lnTo>
                    <a:pt x="471" y="5"/>
                  </a:lnTo>
                  <a:lnTo>
                    <a:pt x="454" y="5"/>
                  </a:lnTo>
                  <a:lnTo>
                    <a:pt x="454" y="0"/>
                  </a:lnTo>
                  <a:close/>
                  <a:moveTo>
                    <a:pt x="476" y="0"/>
                  </a:moveTo>
                  <a:lnTo>
                    <a:pt x="493" y="0"/>
                  </a:lnTo>
                  <a:lnTo>
                    <a:pt x="493" y="5"/>
                  </a:lnTo>
                  <a:lnTo>
                    <a:pt x="476" y="5"/>
                  </a:lnTo>
                  <a:lnTo>
                    <a:pt x="476" y="0"/>
                  </a:lnTo>
                  <a:close/>
                  <a:moveTo>
                    <a:pt x="499" y="0"/>
                  </a:moveTo>
                  <a:lnTo>
                    <a:pt x="516" y="0"/>
                  </a:lnTo>
                  <a:lnTo>
                    <a:pt x="516" y="5"/>
                  </a:lnTo>
                  <a:lnTo>
                    <a:pt x="499" y="5"/>
                  </a:lnTo>
                  <a:lnTo>
                    <a:pt x="499" y="0"/>
                  </a:lnTo>
                  <a:close/>
                  <a:moveTo>
                    <a:pt x="522" y="0"/>
                  </a:moveTo>
                  <a:lnTo>
                    <a:pt x="539" y="0"/>
                  </a:lnTo>
                  <a:lnTo>
                    <a:pt x="539" y="5"/>
                  </a:lnTo>
                  <a:lnTo>
                    <a:pt x="522" y="5"/>
                  </a:lnTo>
                  <a:lnTo>
                    <a:pt x="522" y="0"/>
                  </a:lnTo>
                  <a:close/>
                  <a:moveTo>
                    <a:pt x="544" y="0"/>
                  </a:moveTo>
                  <a:lnTo>
                    <a:pt x="561" y="0"/>
                  </a:lnTo>
                  <a:lnTo>
                    <a:pt x="561" y="5"/>
                  </a:lnTo>
                  <a:lnTo>
                    <a:pt x="544" y="5"/>
                  </a:lnTo>
                  <a:lnTo>
                    <a:pt x="544" y="0"/>
                  </a:lnTo>
                  <a:close/>
                  <a:moveTo>
                    <a:pt x="567" y="0"/>
                  </a:moveTo>
                  <a:lnTo>
                    <a:pt x="584" y="0"/>
                  </a:lnTo>
                  <a:lnTo>
                    <a:pt x="584" y="5"/>
                  </a:lnTo>
                  <a:lnTo>
                    <a:pt x="567" y="5"/>
                  </a:lnTo>
                  <a:lnTo>
                    <a:pt x="567" y="0"/>
                  </a:lnTo>
                  <a:close/>
                  <a:moveTo>
                    <a:pt x="590" y="0"/>
                  </a:moveTo>
                  <a:lnTo>
                    <a:pt x="607" y="0"/>
                  </a:lnTo>
                  <a:lnTo>
                    <a:pt x="607" y="5"/>
                  </a:lnTo>
                  <a:lnTo>
                    <a:pt x="590" y="5"/>
                  </a:lnTo>
                  <a:lnTo>
                    <a:pt x="590" y="0"/>
                  </a:lnTo>
                  <a:close/>
                  <a:moveTo>
                    <a:pt x="612" y="0"/>
                  </a:moveTo>
                  <a:lnTo>
                    <a:pt x="629" y="0"/>
                  </a:lnTo>
                  <a:lnTo>
                    <a:pt x="629" y="5"/>
                  </a:lnTo>
                  <a:lnTo>
                    <a:pt x="612" y="5"/>
                  </a:lnTo>
                  <a:lnTo>
                    <a:pt x="612" y="0"/>
                  </a:lnTo>
                  <a:close/>
                  <a:moveTo>
                    <a:pt x="635" y="0"/>
                  </a:moveTo>
                  <a:lnTo>
                    <a:pt x="652" y="0"/>
                  </a:lnTo>
                  <a:lnTo>
                    <a:pt x="652" y="5"/>
                  </a:lnTo>
                  <a:lnTo>
                    <a:pt x="635" y="5"/>
                  </a:lnTo>
                  <a:lnTo>
                    <a:pt x="635" y="0"/>
                  </a:lnTo>
                  <a:close/>
                  <a:moveTo>
                    <a:pt x="658" y="0"/>
                  </a:moveTo>
                  <a:lnTo>
                    <a:pt x="675" y="0"/>
                  </a:lnTo>
                  <a:lnTo>
                    <a:pt x="675" y="5"/>
                  </a:lnTo>
                  <a:lnTo>
                    <a:pt x="658" y="5"/>
                  </a:lnTo>
                  <a:lnTo>
                    <a:pt x="658" y="0"/>
                  </a:lnTo>
                  <a:close/>
                  <a:moveTo>
                    <a:pt x="680" y="0"/>
                  </a:moveTo>
                  <a:lnTo>
                    <a:pt x="697" y="0"/>
                  </a:lnTo>
                  <a:lnTo>
                    <a:pt x="697" y="5"/>
                  </a:lnTo>
                  <a:lnTo>
                    <a:pt x="680" y="5"/>
                  </a:lnTo>
                  <a:lnTo>
                    <a:pt x="680" y="0"/>
                  </a:lnTo>
                  <a:close/>
                  <a:moveTo>
                    <a:pt x="703" y="0"/>
                  </a:moveTo>
                  <a:lnTo>
                    <a:pt x="720" y="0"/>
                  </a:lnTo>
                  <a:lnTo>
                    <a:pt x="720" y="5"/>
                  </a:lnTo>
                  <a:lnTo>
                    <a:pt x="703" y="5"/>
                  </a:lnTo>
                  <a:lnTo>
                    <a:pt x="703" y="0"/>
                  </a:lnTo>
                  <a:close/>
                  <a:moveTo>
                    <a:pt x="726" y="0"/>
                  </a:moveTo>
                  <a:lnTo>
                    <a:pt x="743" y="0"/>
                  </a:lnTo>
                  <a:lnTo>
                    <a:pt x="743" y="5"/>
                  </a:lnTo>
                  <a:lnTo>
                    <a:pt x="726" y="5"/>
                  </a:lnTo>
                  <a:lnTo>
                    <a:pt x="726" y="0"/>
                  </a:lnTo>
                  <a:close/>
                  <a:moveTo>
                    <a:pt x="749" y="0"/>
                  </a:moveTo>
                  <a:lnTo>
                    <a:pt x="766" y="0"/>
                  </a:lnTo>
                  <a:lnTo>
                    <a:pt x="766" y="5"/>
                  </a:lnTo>
                  <a:lnTo>
                    <a:pt x="749" y="5"/>
                  </a:lnTo>
                  <a:lnTo>
                    <a:pt x="749" y="0"/>
                  </a:lnTo>
                  <a:close/>
                  <a:moveTo>
                    <a:pt x="771" y="0"/>
                  </a:moveTo>
                  <a:lnTo>
                    <a:pt x="788" y="0"/>
                  </a:lnTo>
                  <a:lnTo>
                    <a:pt x="788" y="5"/>
                  </a:lnTo>
                  <a:lnTo>
                    <a:pt x="771" y="5"/>
                  </a:lnTo>
                  <a:lnTo>
                    <a:pt x="771" y="0"/>
                  </a:lnTo>
                  <a:close/>
                  <a:moveTo>
                    <a:pt x="794" y="0"/>
                  </a:moveTo>
                  <a:lnTo>
                    <a:pt x="811" y="0"/>
                  </a:lnTo>
                  <a:lnTo>
                    <a:pt x="811" y="5"/>
                  </a:lnTo>
                  <a:lnTo>
                    <a:pt x="794" y="5"/>
                  </a:lnTo>
                  <a:lnTo>
                    <a:pt x="794" y="0"/>
                  </a:lnTo>
                  <a:close/>
                  <a:moveTo>
                    <a:pt x="817" y="0"/>
                  </a:moveTo>
                  <a:lnTo>
                    <a:pt x="834" y="0"/>
                  </a:lnTo>
                  <a:lnTo>
                    <a:pt x="834" y="5"/>
                  </a:lnTo>
                  <a:lnTo>
                    <a:pt x="817" y="5"/>
                  </a:lnTo>
                  <a:lnTo>
                    <a:pt x="817" y="0"/>
                  </a:lnTo>
                  <a:close/>
                  <a:moveTo>
                    <a:pt x="839" y="0"/>
                  </a:moveTo>
                  <a:lnTo>
                    <a:pt x="856" y="0"/>
                  </a:lnTo>
                  <a:lnTo>
                    <a:pt x="856" y="5"/>
                  </a:lnTo>
                  <a:lnTo>
                    <a:pt x="839" y="5"/>
                  </a:lnTo>
                  <a:lnTo>
                    <a:pt x="839" y="0"/>
                  </a:lnTo>
                  <a:close/>
                  <a:moveTo>
                    <a:pt x="862" y="0"/>
                  </a:moveTo>
                  <a:lnTo>
                    <a:pt x="879" y="0"/>
                  </a:lnTo>
                  <a:lnTo>
                    <a:pt x="879" y="5"/>
                  </a:lnTo>
                  <a:lnTo>
                    <a:pt x="862" y="5"/>
                  </a:lnTo>
                  <a:lnTo>
                    <a:pt x="862" y="0"/>
                  </a:lnTo>
                  <a:close/>
                  <a:moveTo>
                    <a:pt x="885" y="0"/>
                  </a:moveTo>
                  <a:lnTo>
                    <a:pt x="902" y="0"/>
                  </a:lnTo>
                  <a:lnTo>
                    <a:pt x="902" y="5"/>
                  </a:lnTo>
                  <a:lnTo>
                    <a:pt x="885" y="5"/>
                  </a:lnTo>
                  <a:lnTo>
                    <a:pt x="885" y="0"/>
                  </a:lnTo>
                  <a:close/>
                  <a:moveTo>
                    <a:pt x="907" y="0"/>
                  </a:moveTo>
                  <a:lnTo>
                    <a:pt x="924" y="0"/>
                  </a:lnTo>
                  <a:lnTo>
                    <a:pt x="924" y="5"/>
                  </a:lnTo>
                  <a:lnTo>
                    <a:pt x="907" y="5"/>
                  </a:lnTo>
                  <a:lnTo>
                    <a:pt x="907" y="0"/>
                  </a:lnTo>
                  <a:close/>
                  <a:moveTo>
                    <a:pt x="930" y="0"/>
                  </a:moveTo>
                  <a:lnTo>
                    <a:pt x="947" y="0"/>
                  </a:lnTo>
                  <a:lnTo>
                    <a:pt x="947" y="5"/>
                  </a:lnTo>
                  <a:lnTo>
                    <a:pt x="930" y="5"/>
                  </a:lnTo>
                  <a:lnTo>
                    <a:pt x="930" y="0"/>
                  </a:lnTo>
                  <a:close/>
                  <a:moveTo>
                    <a:pt x="953" y="0"/>
                  </a:moveTo>
                  <a:lnTo>
                    <a:pt x="970" y="0"/>
                  </a:lnTo>
                  <a:lnTo>
                    <a:pt x="970" y="5"/>
                  </a:lnTo>
                  <a:lnTo>
                    <a:pt x="953" y="5"/>
                  </a:lnTo>
                  <a:lnTo>
                    <a:pt x="953" y="0"/>
                  </a:lnTo>
                  <a:close/>
                  <a:moveTo>
                    <a:pt x="975" y="0"/>
                  </a:moveTo>
                  <a:lnTo>
                    <a:pt x="992" y="0"/>
                  </a:lnTo>
                  <a:lnTo>
                    <a:pt x="992" y="5"/>
                  </a:lnTo>
                  <a:lnTo>
                    <a:pt x="975" y="5"/>
                  </a:lnTo>
                  <a:lnTo>
                    <a:pt x="975" y="0"/>
                  </a:lnTo>
                  <a:close/>
                  <a:moveTo>
                    <a:pt x="998" y="0"/>
                  </a:moveTo>
                  <a:lnTo>
                    <a:pt x="1015" y="0"/>
                  </a:lnTo>
                  <a:lnTo>
                    <a:pt x="1015" y="5"/>
                  </a:lnTo>
                  <a:lnTo>
                    <a:pt x="998" y="5"/>
                  </a:lnTo>
                  <a:lnTo>
                    <a:pt x="998" y="0"/>
                  </a:lnTo>
                  <a:close/>
                  <a:moveTo>
                    <a:pt x="1021" y="0"/>
                  </a:moveTo>
                  <a:lnTo>
                    <a:pt x="1038" y="0"/>
                  </a:lnTo>
                  <a:lnTo>
                    <a:pt x="1038" y="5"/>
                  </a:lnTo>
                  <a:lnTo>
                    <a:pt x="1021" y="5"/>
                  </a:lnTo>
                  <a:lnTo>
                    <a:pt x="1021" y="0"/>
                  </a:lnTo>
                  <a:close/>
                  <a:moveTo>
                    <a:pt x="1043" y="0"/>
                  </a:moveTo>
                  <a:lnTo>
                    <a:pt x="1060" y="0"/>
                  </a:lnTo>
                  <a:lnTo>
                    <a:pt x="1060" y="5"/>
                  </a:lnTo>
                  <a:lnTo>
                    <a:pt x="1043" y="5"/>
                  </a:lnTo>
                  <a:lnTo>
                    <a:pt x="1043" y="0"/>
                  </a:lnTo>
                  <a:close/>
                  <a:moveTo>
                    <a:pt x="1066" y="0"/>
                  </a:moveTo>
                  <a:lnTo>
                    <a:pt x="1083" y="0"/>
                  </a:lnTo>
                  <a:lnTo>
                    <a:pt x="1083" y="5"/>
                  </a:lnTo>
                  <a:lnTo>
                    <a:pt x="1066" y="5"/>
                  </a:lnTo>
                  <a:lnTo>
                    <a:pt x="1066" y="0"/>
                  </a:lnTo>
                  <a:close/>
                  <a:moveTo>
                    <a:pt x="1089" y="0"/>
                  </a:moveTo>
                  <a:lnTo>
                    <a:pt x="1106" y="0"/>
                  </a:lnTo>
                  <a:lnTo>
                    <a:pt x="1106" y="5"/>
                  </a:lnTo>
                  <a:lnTo>
                    <a:pt x="1089" y="5"/>
                  </a:lnTo>
                  <a:lnTo>
                    <a:pt x="1089" y="0"/>
                  </a:lnTo>
                  <a:close/>
                  <a:moveTo>
                    <a:pt x="1111" y="0"/>
                  </a:moveTo>
                  <a:lnTo>
                    <a:pt x="1128" y="0"/>
                  </a:lnTo>
                  <a:lnTo>
                    <a:pt x="1128" y="5"/>
                  </a:lnTo>
                  <a:lnTo>
                    <a:pt x="1111" y="5"/>
                  </a:lnTo>
                  <a:lnTo>
                    <a:pt x="1111" y="0"/>
                  </a:lnTo>
                  <a:close/>
                  <a:moveTo>
                    <a:pt x="1134" y="0"/>
                  </a:moveTo>
                  <a:lnTo>
                    <a:pt x="1151" y="0"/>
                  </a:lnTo>
                  <a:lnTo>
                    <a:pt x="1151" y="5"/>
                  </a:lnTo>
                  <a:lnTo>
                    <a:pt x="1134" y="5"/>
                  </a:lnTo>
                  <a:lnTo>
                    <a:pt x="1134" y="0"/>
                  </a:lnTo>
                  <a:close/>
                  <a:moveTo>
                    <a:pt x="1157" y="0"/>
                  </a:moveTo>
                  <a:lnTo>
                    <a:pt x="1174" y="0"/>
                  </a:lnTo>
                  <a:lnTo>
                    <a:pt x="1174" y="5"/>
                  </a:lnTo>
                  <a:lnTo>
                    <a:pt x="1157" y="5"/>
                  </a:lnTo>
                  <a:lnTo>
                    <a:pt x="1157" y="0"/>
                  </a:lnTo>
                  <a:close/>
                  <a:moveTo>
                    <a:pt x="1179" y="0"/>
                  </a:moveTo>
                  <a:lnTo>
                    <a:pt x="1196" y="0"/>
                  </a:lnTo>
                  <a:lnTo>
                    <a:pt x="1196" y="5"/>
                  </a:lnTo>
                  <a:lnTo>
                    <a:pt x="1179" y="5"/>
                  </a:lnTo>
                  <a:lnTo>
                    <a:pt x="1179" y="0"/>
                  </a:lnTo>
                  <a:close/>
                  <a:moveTo>
                    <a:pt x="1202" y="0"/>
                  </a:moveTo>
                  <a:lnTo>
                    <a:pt x="1219" y="0"/>
                  </a:lnTo>
                  <a:lnTo>
                    <a:pt x="1219" y="5"/>
                  </a:lnTo>
                  <a:lnTo>
                    <a:pt x="1202" y="5"/>
                  </a:lnTo>
                  <a:lnTo>
                    <a:pt x="1202" y="0"/>
                  </a:lnTo>
                  <a:close/>
                  <a:moveTo>
                    <a:pt x="1225" y="0"/>
                  </a:moveTo>
                  <a:lnTo>
                    <a:pt x="1242" y="0"/>
                  </a:lnTo>
                  <a:lnTo>
                    <a:pt x="1242" y="5"/>
                  </a:lnTo>
                  <a:lnTo>
                    <a:pt x="1225" y="5"/>
                  </a:lnTo>
                  <a:lnTo>
                    <a:pt x="1225" y="0"/>
                  </a:lnTo>
                  <a:close/>
                  <a:moveTo>
                    <a:pt x="1247" y="0"/>
                  </a:moveTo>
                  <a:lnTo>
                    <a:pt x="1264" y="0"/>
                  </a:lnTo>
                  <a:lnTo>
                    <a:pt x="1264" y="5"/>
                  </a:lnTo>
                  <a:lnTo>
                    <a:pt x="1247" y="5"/>
                  </a:lnTo>
                  <a:lnTo>
                    <a:pt x="1247" y="0"/>
                  </a:lnTo>
                  <a:close/>
                  <a:moveTo>
                    <a:pt x="1270" y="0"/>
                  </a:moveTo>
                  <a:lnTo>
                    <a:pt x="1287" y="0"/>
                  </a:lnTo>
                  <a:lnTo>
                    <a:pt x="1287" y="5"/>
                  </a:lnTo>
                  <a:lnTo>
                    <a:pt x="1270" y="5"/>
                  </a:lnTo>
                  <a:lnTo>
                    <a:pt x="1270" y="0"/>
                  </a:lnTo>
                  <a:close/>
                  <a:moveTo>
                    <a:pt x="1293" y="0"/>
                  </a:moveTo>
                  <a:lnTo>
                    <a:pt x="1310" y="0"/>
                  </a:lnTo>
                  <a:lnTo>
                    <a:pt x="1310" y="5"/>
                  </a:lnTo>
                  <a:lnTo>
                    <a:pt x="1293" y="5"/>
                  </a:lnTo>
                  <a:lnTo>
                    <a:pt x="1293" y="0"/>
                  </a:lnTo>
                  <a:close/>
                  <a:moveTo>
                    <a:pt x="1315" y="0"/>
                  </a:moveTo>
                  <a:lnTo>
                    <a:pt x="1332" y="0"/>
                  </a:lnTo>
                  <a:lnTo>
                    <a:pt x="1332" y="5"/>
                  </a:lnTo>
                  <a:lnTo>
                    <a:pt x="1315" y="5"/>
                  </a:lnTo>
                  <a:lnTo>
                    <a:pt x="1315" y="0"/>
                  </a:lnTo>
                  <a:close/>
                  <a:moveTo>
                    <a:pt x="1338" y="0"/>
                  </a:moveTo>
                  <a:lnTo>
                    <a:pt x="1355" y="0"/>
                  </a:lnTo>
                  <a:lnTo>
                    <a:pt x="1355" y="5"/>
                  </a:lnTo>
                  <a:lnTo>
                    <a:pt x="1338" y="5"/>
                  </a:lnTo>
                  <a:lnTo>
                    <a:pt x="1338" y="0"/>
                  </a:lnTo>
                  <a:close/>
                  <a:moveTo>
                    <a:pt x="1361" y="0"/>
                  </a:moveTo>
                  <a:lnTo>
                    <a:pt x="1378" y="0"/>
                  </a:lnTo>
                  <a:lnTo>
                    <a:pt x="1378" y="5"/>
                  </a:lnTo>
                  <a:lnTo>
                    <a:pt x="1361" y="5"/>
                  </a:lnTo>
                  <a:lnTo>
                    <a:pt x="1361" y="0"/>
                  </a:lnTo>
                  <a:close/>
                  <a:moveTo>
                    <a:pt x="1384" y="0"/>
                  </a:moveTo>
                  <a:lnTo>
                    <a:pt x="1401" y="0"/>
                  </a:lnTo>
                  <a:lnTo>
                    <a:pt x="1401" y="5"/>
                  </a:lnTo>
                  <a:lnTo>
                    <a:pt x="1384" y="5"/>
                  </a:lnTo>
                  <a:lnTo>
                    <a:pt x="1384" y="0"/>
                  </a:lnTo>
                  <a:close/>
                  <a:moveTo>
                    <a:pt x="1406" y="0"/>
                  </a:moveTo>
                  <a:lnTo>
                    <a:pt x="1423" y="0"/>
                  </a:lnTo>
                  <a:lnTo>
                    <a:pt x="1423" y="5"/>
                  </a:lnTo>
                  <a:lnTo>
                    <a:pt x="1406" y="5"/>
                  </a:lnTo>
                  <a:lnTo>
                    <a:pt x="1406" y="0"/>
                  </a:lnTo>
                  <a:close/>
                  <a:moveTo>
                    <a:pt x="1429" y="0"/>
                  </a:moveTo>
                  <a:lnTo>
                    <a:pt x="1446" y="0"/>
                  </a:lnTo>
                  <a:lnTo>
                    <a:pt x="1446" y="5"/>
                  </a:lnTo>
                  <a:lnTo>
                    <a:pt x="1429" y="5"/>
                  </a:lnTo>
                  <a:lnTo>
                    <a:pt x="1429" y="0"/>
                  </a:lnTo>
                  <a:close/>
                  <a:moveTo>
                    <a:pt x="1452" y="0"/>
                  </a:moveTo>
                  <a:lnTo>
                    <a:pt x="1469" y="0"/>
                  </a:lnTo>
                  <a:lnTo>
                    <a:pt x="1469" y="5"/>
                  </a:lnTo>
                  <a:lnTo>
                    <a:pt x="1452" y="5"/>
                  </a:lnTo>
                  <a:lnTo>
                    <a:pt x="1452" y="0"/>
                  </a:lnTo>
                  <a:close/>
                  <a:moveTo>
                    <a:pt x="1474" y="0"/>
                  </a:moveTo>
                  <a:lnTo>
                    <a:pt x="1491" y="0"/>
                  </a:lnTo>
                  <a:lnTo>
                    <a:pt x="1491" y="5"/>
                  </a:lnTo>
                  <a:lnTo>
                    <a:pt x="1474" y="5"/>
                  </a:lnTo>
                  <a:lnTo>
                    <a:pt x="1474" y="0"/>
                  </a:lnTo>
                  <a:close/>
                  <a:moveTo>
                    <a:pt x="1497" y="0"/>
                  </a:moveTo>
                  <a:lnTo>
                    <a:pt x="1514" y="0"/>
                  </a:lnTo>
                  <a:lnTo>
                    <a:pt x="1514" y="5"/>
                  </a:lnTo>
                  <a:lnTo>
                    <a:pt x="1497" y="5"/>
                  </a:lnTo>
                  <a:lnTo>
                    <a:pt x="1497" y="0"/>
                  </a:lnTo>
                  <a:close/>
                  <a:moveTo>
                    <a:pt x="1520" y="0"/>
                  </a:moveTo>
                  <a:lnTo>
                    <a:pt x="1537" y="0"/>
                  </a:lnTo>
                  <a:lnTo>
                    <a:pt x="1537" y="5"/>
                  </a:lnTo>
                  <a:lnTo>
                    <a:pt x="1520" y="5"/>
                  </a:lnTo>
                  <a:lnTo>
                    <a:pt x="1520" y="0"/>
                  </a:lnTo>
                  <a:close/>
                  <a:moveTo>
                    <a:pt x="1542" y="0"/>
                  </a:moveTo>
                  <a:lnTo>
                    <a:pt x="1559" y="0"/>
                  </a:lnTo>
                  <a:lnTo>
                    <a:pt x="1559" y="5"/>
                  </a:lnTo>
                  <a:lnTo>
                    <a:pt x="1542" y="5"/>
                  </a:lnTo>
                  <a:lnTo>
                    <a:pt x="1542" y="0"/>
                  </a:lnTo>
                  <a:close/>
                  <a:moveTo>
                    <a:pt x="1565" y="0"/>
                  </a:moveTo>
                  <a:lnTo>
                    <a:pt x="1582" y="0"/>
                  </a:lnTo>
                  <a:lnTo>
                    <a:pt x="1582" y="5"/>
                  </a:lnTo>
                  <a:lnTo>
                    <a:pt x="1565" y="5"/>
                  </a:lnTo>
                  <a:lnTo>
                    <a:pt x="1565" y="0"/>
                  </a:lnTo>
                  <a:close/>
                  <a:moveTo>
                    <a:pt x="1588" y="0"/>
                  </a:moveTo>
                  <a:lnTo>
                    <a:pt x="1605" y="0"/>
                  </a:lnTo>
                  <a:lnTo>
                    <a:pt x="1605" y="5"/>
                  </a:lnTo>
                  <a:lnTo>
                    <a:pt x="1588" y="5"/>
                  </a:lnTo>
                  <a:lnTo>
                    <a:pt x="1588" y="0"/>
                  </a:lnTo>
                  <a:close/>
                  <a:moveTo>
                    <a:pt x="1610" y="0"/>
                  </a:moveTo>
                  <a:lnTo>
                    <a:pt x="1627" y="0"/>
                  </a:lnTo>
                  <a:lnTo>
                    <a:pt x="1627" y="5"/>
                  </a:lnTo>
                  <a:lnTo>
                    <a:pt x="1610" y="5"/>
                  </a:lnTo>
                  <a:lnTo>
                    <a:pt x="1610" y="0"/>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25" name="Freeform 53"/>
            <p:cNvSpPr>
              <a:spLocks/>
            </p:cNvSpPr>
            <p:nvPr/>
          </p:nvSpPr>
          <p:spPr bwMode="auto">
            <a:xfrm>
              <a:off x="3867" y="3486"/>
              <a:ext cx="640" cy="301"/>
            </a:xfrm>
            <a:custGeom>
              <a:avLst/>
              <a:gdLst/>
              <a:ahLst/>
              <a:cxnLst>
                <a:cxn ang="0">
                  <a:pos x="0" y="46"/>
                </a:cxn>
                <a:cxn ang="0">
                  <a:pos x="0" y="29"/>
                </a:cxn>
                <a:cxn ang="0">
                  <a:pos x="11" y="12"/>
                </a:cxn>
                <a:cxn ang="0">
                  <a:pos x="28" y="0"/>
                </a:cxn>
                <a:cxn ang="0">
                  <a:pos x="45" y="0"/>
                </a:cxn>
                <a:cxn ang="0">
                  <a:pos x="45" y="0"/>
                </a:cxn>
                <a:cxn ang="0">
                  <a:pos x="45" y="0"/>
                </a:cxn>
                <a:cxn ang="0">
                  <a:pos x="589" y="0"/>
                </a:cxn>
                <a:cxn ang="0">
                  <a:pos x="589" y="0"/>
                </a:cxn>
                <a:cxn ang="0">
                  <a:pos x="606" y="0"/>
                </a:cxn>
                <a:cxn ang="0">
                  <a:pos x="623" y="12"/>
                </a:cxn>
                <a:cxn ang="0">
                  <a:pos x="634" y="29"/>
                </a:cxn>
                <a:cxn ang="0">
                  <a:pos x="640" y="46"/>
                </a:cxn>
                <a:cxn ang="0">
                  <a:pos x="640" y="46"/>
                </a:cxn>
                <a:cxn ang="0">
                  <a:pos x="640" y="46"/>
                </a:cxn>
                <a:cxn ang="0">
                  <a:pos x="640" y="250"/>
                </a:cxn>
                <a:cxn ang="0">
                  <a:pos x="640" y="250"/>
                </a:cxn>
                <a:cxn ang="0">
                  <a:pos x="634" y="267"/>
                </a:cxn>
                <a:cxn ang="0">
                  <a:pos x="623" y="284"/>
                </a:cxn>
                <a:cxn ang="0">
                  <a:pos x="606" y="295"/>
                </a:cxn>
                <a:cxn ang="0">
                  <a:pos x="589" y="301"/>
                </a:cxn>
                <a:cxn ang="0">
                  <a:pos x="589" y="301"/>
                </a:cxn>
                <a:cxn ang="0">
                  <a:pos x="589" y="301"/>
                </a:cxn>
                <a:cxn ang="0">
                  <a:pos x="45" y="301"/>
                </a:cxn>
                <a:cxn ang="0">
                  <a:pos x="45" y="301"/>
                </a:cxn>
                <a:cxn ang="0">
                  <a:pos x="28" y="295"/>
                </a:cxn>
                <a:cxn ang="0">
                  <a:pos x="11" y="284"/>
                </a:cxn>
                <a:cxn ang="0">
                  <a:pos x="0" y="267"/>
                </a:cxn>
                <a:cxn ang="0">
                  <a:pos x="0" y="250"/>
                </a:cxn>
                <a:cxn ang="0">
                  <a:pos x="0" y="250"/>
                </a:cxn>
                <a:cxn ang="0">
                  <a:pos x="0" y="46"/>
                </a:cxn>
              </a:cxnLst>
              <a:rect l="0" t="0" r="r" b="b"/>
              <a:pathLst>
                <a:path w="640" h="301">
                  <a:moveTo>
                    <a:pt x="0" y="46"/>
                  </a:moveTo>
                  <a:lnTo>
                    <a:pt x="0" y="29"/>
                  </a:lnTo>
                  <a:lnTo>
                    <a:pt x="11" y="12"/>
                  </a:lnTo>
                  <a:lnTo>
                    <a:pt x="28" y="0"/>
                  </a:lnTo>
                  <a:lnTo>
                    <a:pt x="45" y="0"/>
                  </a:lnTo>
                  <a:lnTo>
                    <a:pt x="45" y="0"/>
                  </a:lnTo>
                  <a:lnTo>
                    <a:pt x="45" y="0"/>
                  </a:lnTo>
                  <a:lnTo>
                    <a:pt x="589" y="0"/>
                  </a:lnTo>
                  <a:lnTo>
                    <a:pt x="589" y="0"/>
                  </a:lnTo>
                  <a:lnTo>
                    <a:pt x="606" y="0"/>
                  </a:lnTo>
                  <a:lnTo>
                    <a:pt x="623" y="12"/>
                  </a:lnTo>
                  <a:lnTo>
                    <a:pt x="634" y="29"/>
                  </a:lnTo>
                  <a:lnTo>
                    <a:pt x="640" y="46"/>
                  </a:lnTo>
                  <a:lnTo>
                    <a:pt x="640" y="46"/>
                  </a:lnTo>
                  <a:lnTo>
                    <a:pt x="640" y="46"/>
                  </a:lnTo>
                  <a:lnTo>
                    <a:pt x="640" y="250"/>
                  </a:lnTo>
                  <a:lnTo>
                    <a:pt x="640" y="250"/>
                  </a:lnTo>
                  <a:lnTo>
                    <a:pt x="634" y="267"/>
                  </a:lnTo>
                  <a:lnTo>
                    <a:pt x="623" y="284"/>
                  </a:lnTo>
                  <a:lnTo>
                    <a:pt x="606" y="295"/>
                  </a:lnTo>
                  <a:lnTo>
                    <a:pt x="589" y="301"/>
                  </a:lnTo>
                  <a:lnTo>
                    <a:pt x="589" y="301"/>
                  </a:lnTo>
                  <a:lnTo>
                    <a:pt x="589" y="301"/>
                  </a:lnTo>
                  <a:lnTo>
                    <a:pt x="45" y="301"/>
                  </a:lnTo>
                  <a:lnTo>
                    <a:pt x="45" y="301"/>
                  </a:lnTo>
                  <a:lnTo>
                    <a:pt x="28" y="295"/>
                  </a:lnTo>
                  <a:lnTo>
                    <a:pt x="11" y="284"/>
                  </a:lnTo>
                  <a:lnTo>
                    <a:pt x="0" y="267"/>
                  </a:lnTo>
                  <a:lnTo>
                    <a:pt x="0" y="250"/>
                  </a:lnTo>
                  <a:lnTo>
                    <a:pt x="0" y="250"/>
                  </a:lnTo>
                  <a:lnTo>
                    <a:pt x="0" y="46"/>
                  </a:lnTo>
                  <a:close/>
                </a:path>
              </a:pathLst>
            </a:custGeom>
            <a:solidFill>
              <a:srgbClr val="6EA0B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26" name="Freeform 54"/>
            <p:cNvSpPr>
              <a:spLocks noEditPoints="1"/>
            </p:cNvSpPr>
            <p:nvPr/>
          </p:nvSpPr>
          <p:spPr bwMode="auto">
            <a:xfrm>
              <a:off x="3861" y="3480"/>
              <a:ext cx="652" cy="312"/>
            </a:xfrm>
            <a:custGeom>
              <a:avLst/>
              <a:gdLst/>
              <a:ahLst/>
              <a:cxnLst>
                <a:cxn ang="0">
                  <a:pos x="0" y="52"/>
                </a:cxn>
                <a:cxn ang="0">
                  <a:pos x="0" y="29"/>
                </a:cxn>
                <a:cxn ang="0">
                  <a:pos x="17" y="12"/>
                </a:cxn>
                <a:cxn ang="0">
                  <a:pos x="34" y="0"/>
                </a:cxn>
                <a:cxn ang="0">
                  <a:pos x="51" y="0"/>
                </a:cxn>
                <a:cxn ang="0">
                  <a:pos x="595" y="0"/>
                </a:cxn>
                <a:cxn ang="0">
                  <a:pos x="618" y="0"/>
                </a:cxn>
                <a:cxn ang="0">
                  <a:pos x="635" y="18"/>
                </a:cxn>
                <a:cxn ang="0">
                  <a:pos x="646" y="35"/>
                </a:cxn>
                <a:cxn ang="0">
                  <a:pos x="652" y="52"/>
                </a:cxn>
                <a:cxn ang="0">
                  <a:pos x="652" y="256"/>
                </a:cxn>
                <a:cxn ang="0">
                  <a:pos x="646" y="278"/>
                </a:cxn>
                <a:cxn ang="0">
                  <a:pos x="635" y="295"/>
                </a:cxn>
                <a:cxn ang="0">
                  <a:pos x="612" y="307"/>
                </a:cxn>
                <a:cxn ang="0">
                  <a:pos x="595" y="312"/>
                </a:cxn>
                <a:cxn ang="0">
                  <a:pos x="51" y="312"/>
                </a:cxn>
                <a:cxn ang="0">
                  <a:pos x="28" y="307"/>
                </a:cxn>
                <a:cxn ang="0">
                  <a:pos x="11" y="295"/>
                </a:cxn>
                <a:cxn ang="0">
                  <a:pos x="0" y="273"/>
                </a:cxn>
                <a:cxn ang="0">
                  <a:pos x="0" y="256"/>
                </a:cxn>
                <a:cxn ang="0">
                  <a:pos x="11" y="256"/>
                </a:cxn>
                <a:cxn ang="0">
                  <a:pos x="11" y="273"/>
                </a:cxn>
                <a:cxn ang="0">
                  <a:pos x="23" y="284"/>
                </a:cxn>
                <a:cxn ang="0">
                  <a:pos x="40" y="295"/>
                </a:cxn>
                <a:cxn ang="0">
                  <a:pos x="57" y="301"/>
                </a:cxn>
                <a:cxn ang="0">
                  <a:pos x="595" y="301"/>
                </a:cxn>
                <a:cxn ang="0">
                  <a:pos x="612" y="295"/>
                </a:cxn>
                <a:cxn ang="0">
                  <a:pos x="623" y="284"/>
                </a:cxn>
                <a:cxn ang="0">
                  <a:pos x="635" y="273"/>
                </a:cxn>
                <a:cxn ang="0">
                  <a:pos x="640" y="256"/>
                </a:cxn>
                <a:cxn ang="0">
                  <a:pos x="640" y="52"/>
                </a:cxn>
                <a:cxn ang="0">
                  <a:pos x="635" y="35"/>
                </a:cxn>
                <a:cxn ang="0">
                  <a:pos x="623" y="23"/>
                </a:cxn>
                <a:cxn ang="0">
                  <a:pos x="612" y="12"/>
                </a:cxn>
                <a:cxn ang="0">
                  <a:pos x="595" y="12"/>
                </a:cxn>
                <a:cxn ang="0">
                  <a:pos x="51" y="12"/>
                </a:cxn>
                <a:cxn ang="0">
                  <a:pos x="34" y="12"/>
                </a:cxn>
                <a:cxn ang="0">
                  <a:pos x="23" y="23"/>
                </a:cxn>
                <a:cxn ang="0">
                  <a:pos x="11" y="40"/>
                </a:cxn>
                <a:cxn ang="0">
                  <a:pos x="11" y="57"/>
                </a:cxn>
                <a:cxn ang="0">
                  <a:pos x="11" y="256"/>
                </a:cxn>
              </a:cxnLst>
              <a:rect l="0" t="0" r="r" b="b"/>
              <a:pathLst>
                <a:path w="652" h="312">
                  <a:moveTo>
                    <a:pt x="0" y="52"/>
                  </a:moveTo>
                  <a:lnTo>
                    <a:pt x="0" y="52"/>
                  </a:lnTo>
                  <a:lnTo>
                    <a:pt x="0" y="35"/>
                  </a:lnTo>
                  <a:lnTo>
                    <a:pt x="0" y="29"/>
                  </a:lnTo>
                  <a:lnTo>
                    <a:pt x="11" y="18"/>
                  </a:lnTo>
                  <a:lnTo>
                    <a:pt x="17" y="12"/>
                  </a:lnTo>
                  <a:lnTo>
                    <a:pt x="28" y="0"/>
                  </a:lnTo>
                  <a:lnTo>
                    <a:pt x="34" y="0"/>
                  </a:lnTo>
                  <a:lnTo>
                    <a:pt x="51" y="0"/>
                  </a:lnTo>
                  <a:lnTo>
                    <a:pt x="51" y="0"/>
                  </a:lnTo>
                  <a:lnTo>
                    <a:pt x="595" y="0"/>
                  </a:lnTo>
                  <a:lnTo>
                    <a:pt x="595" y="0"/>
                  </a:lnTo>
                  <a:lnTo>
                    <a:pt x="612" y="0"/>
                  </a:lnTo>
                  <a:lnTo>
                    <a:pt x="618" y="0"/>
                  </a:lnTo>
                  <a:lnTo>
                    <a:pt x="635" y="12"/>
                  </a:lnTo>
                  <a:lnTo>
                    <a:pt x="635" y="18"/>
                  </a:lnTo>
                  <a:lnTo>
                    <a:pt x="646" y="29"/>
                  </a:lnTo>
                  <a:lnTo>
                    <a:pt x="646" y="35"/>
                  </a:lnTo>
                  <a:lnTo>
                    <a:pt x="652" y="52"/>
                  </a:lnTo>
                  <a:lnTo>
                    <a:pt x="652" y="52"/>
                  </a:lnTo>
                  <a:lnTo>
                    <a:pt x="652" y="256"/>
                  </a:lnTo>
                  <a:lnTo>
                    <a:pt x="652" y="256"/>
                  </a:lnTo>
                  <a:lnTo>
                    <a:pt x="646" y="273"/>
                  </a:lnTo>
                  <a:lnTo>
                    <a:pt x="646" y="278"/>
                  </a:lnTo>
                  <a:lnTo>
                    <a:pt x="635" y="295"/>
                  </a:lnTo>
                  <a:lnTo>
                    <a:pt x="635" y="295"/>
                  </a:lnTo>
                  <a:lnTo>
                    <a:pt x="618" y="307"/>
                  </a:lnTo>
                  <a:lnTo>
                    <a:pt x="612" y="307"/>
                  </a:lnTo>
                  <a:lnTo>
                    <a:pt x="595" y="312"/>
                  </a:lnTo>
                  <a:lnTo>
                    <a:pt x="595" y="312"/>
                  </a:lnTo>
                  <a:lnTo>
                    <a:pt x="51" y="312"/>
                  </a:lnTo>
                  <a:lnTo>
                    <a:pt x="51" y="312"/>
                  </a:lnTo>
                  <a:lnTo>
                    <a:pt x="34" y="307"/>
                  </a:lnTo>
                  <a:lnTo>
                    <a:pt x="28" y="307"/>
                  </a:lnTo>
                  <a:lnTo>
                    <a:pt x="17" y="295"/>
                  </a:lnTo>
                  <a:lnTo>
                    <a:pt x="11" y="295"/>
                  </a:lnTo>
                  <a:lnTo>
                    <a:pt x="0" y="278"/>
                  </a:lnTo>
                  <a:lnTo>
                    <a:pt x="0" y="273"/>
                  </a:lnTo>
                  <a:lnTo>
                    <a:pt x="0" y="256"/>
                  </a:lnTo>
                  <a:lnTo>
                    <a:pt x="0" y="256"/>
                  </a:lnTo>
                  <a:lnTo>
                    <a:pt x="0" y="52"/>
                  </a:lnTo>
                  <a:close/>
                  <a:moveTo>
                    <a:pt x="11" y="256"/>
                  </a:moveTo>
                  <a:lnTo>
                    <a:pt x="11" y="256"/>
                  </a:lnTo>
                  <a:lnTo>
                    <a:pt x="11" y="273"/>
                  </a:lnTo>
                  <a:lnTo>
                    <a:pt x="11" y="273"/>
                  </a:lnTo>
                  <a:lnTo>
                    <a:pt x="23" y="284"/>
                  </a:lnTo>
                  <a:lnTo>
                    <a:pt x="23" y="284"/>
                  </a:lnTo>
                  <a:lnTo>
                    <a:pt x="40" y="295"/>
                  </a:lnTo>
                  <a:lnTo>
                    <a:pt x="34" y="295"/>
                  </a:lnTo>
                  <a:lnTo>
                    <a:pt x="57" y="301"/>
                  </a:lnTo>
                  <a:lnTo>
                    <a:pt x="51" y="301"/>
                  </a:lnTo>
                  <a:lnTo>
                    <a:pt x="595" y="301"/>
                  </a:lnTo>
                  <a:lnTo>
                    <a:pt x="595" y="301"/>
                  </a:lnTo>
                  <a:lnTo>
                    <a:pt x="612" y="295"/>
                  </a:lnTo>
                  <a:lnTo>
                    <a:pt x="612" y="295"/>
                  </a:lnTo>
                  <a:lnTo>
                    <a:pt x="623" y="284"/>
                  </a:lnTo>
                  <a:lnTo>
                    <a:pt x="623" y="284"/>
                  </a:lnTo>
                  <a:lnTo>
                    <a:pt x="635" y="273"/>
                  </a:lnTo>
                  <a:lnTo>
                    <a:pt x="635" y="273"/>
                  </a:lnTo>
                  <a:lnTo>
                    <a:pt x="640" y="256"/>
                  </a:lnTo>
                  <a:lnTo>
                    <a:pt x="640" y="256"/>
                  </a:lnTo>
                  <a:lnTo>
                    <a:pt x="640" y="52"/>
                  </a:lnTo>
                  <a:lnTo>
                    <a:pt x="640" y="57"/>
                  </a:lnTo>
                  <a:lnTo>
                    <a:pt x="635" y="35"/>
                  </a:lnTo>
                  <a:lnTo>
                    <a:pt x="635" y="40"/>
                  </a:lnTo>
                  <a:lnTo>
                    <a:pt x="623" y="23"/>
                  </a:lnTo>
                  <a:lnTo>
                    <a:pt x="623" y="23"/>
                  </a:lnTo>
                  <a:lnTo>
                    <a:pt x="612" y="12"/>
                  </a:lnTo>
                  <a:lnTo>
                    <a:pt x="612" y="12"/>
                  </a:lnTo>
                  <a:lnTo>
                    <a:pt x="595" y="12"/>
                  </a:lnTo>
                  <a:lnTo>
                    <a:pt x="595" y="12"/>
                  </a:lnTo>
                  <a:lnTo>
                    <a:pt x="51" y="12"/>
                  </a:lnTo>
                  <a:lnTo>
                    <a:pt x="57" y="12"/>
                  </a:lnTo>
                  <a:lnTo>
                    <a:pt x="34" y="12"/>
                  </a:lnTo>
                  <a:lnTo>
                    <a:pt x="40" y="12"/>
                  </a:lnTo>
                  <a:lnTo>
                    <a:pt x="23" y="23"/>
                  </a:lnTo>
                  <a:lnTo>
                    <a:pt x="23" y="23"/>
                  </a:lnTo>
                  <a:lnTo>
                    <a:pt x="11" y="40"/>
                  </a:lnTo>
                  <a:lnTo>
                    <a:pt x="11" y="35"/>
                  </a:lnTo>
                  <a:lnTo>
                    <a:pt x="11" y="57"/>
                  </a:lnTo>
                  <a:lnTo>
                    <a:pt x="11" y="52"/>
                  </a:lnTo>
                  <a:lnTo>
                    <a:pt x="11" y="256"/>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27" name="Rectangle 55"/>
            <p:cNvSpPr>
              <a:spLocks noChangeArrowheads="1"/>
            </p:cNvSpPr>
            <p:nvPr/>
          </p:nvSpPr>
          <p:spPr bwMode="auto">
            <a:xfrm>
              <a:off x="3935" y="3543"/>
              <a:ext cx="584"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地震学・防災</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28" name="Rectangle 56"/>
            <p:cNvSpPr>
              <a:spLocks noChangeArrowheads="1"/>
            </p:cNvSpPr>
            <p:nvPr/>
          </p:nvSpPr>
          <p:spPr bwMode="auto">
            <a:xfrm>
              <a:off x="3957" y="3645"/>
              <a:ext cx="533"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科学研究者</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29" name="Freeform 57"/>
            <p:cNvSpPr>
              <a:spLocks/>
            </p:cNvSpPr>
            <p:nvPr/>
          </p:nvSpPr>
          <p:spPr bwMode="auto">
            <a:xfrm>
              <a:off x="3867" y="3061"/>
              <a:ext cx="640" cy="300"/>
            </a:xfrm>
            <a:custGeom>
              <a:avLst/>
              <a:gdLst/>
              <a:ahLst/>
              <a:cxnLst>
                <a:cxn ang="0">
                  <a:pos x="0" y="45"/>
                </a:cxn>
                <a:cxn ang="0">
                  <a:pos x="0" y="28"/>
                </a:cxn>
                <a:cxn ang="0">
                  <a:pos x="11" y="11"/>
                </a:cxn>
                <a:cxn ang="0">
                  <a:pos x="28" y="0"/>
                </a:cxn>
                <a:cxn ang="0">
                  <a:pos x="45" y="0"/>
                </a:cxn>
                <a:cxn ang="0">
                  <a:pos x="45" y="0"/>
                </a:cxn>
                <a:cxn ang="0">
                  <a:pos x="45" y="0"/>
                </a:cxn>
                <a:cxn ang="0">
                  <a:pos x="589" y="0"/>
                </a:cxn>
                <a:cxn ang="0">
                  <a:pos x="589" y="0"/>
                </a:cxn>
                <a:cxn ang="0">
                  <a:pos x="606" y="0"/>
                </a:cxn>
                <a:cxn ang="0">
                  <a:pos x="623" y="11"/>
                </a:cxn>
                <a:cxn ang="0">
                  <a:pos x="634" y="28"/>
                </a:cxn>
                <a:cxn ang="0">
                  <a:pos x="640" y="45"/>
                </a:cxn>
                <a:cxn ang="0">
                  <a:pos x="640" y="45"/>
                </a:cxn>
                <a:cxn ang="0">
                  <a:pos x="640" y="45"/>
                </a:cxn>
                <a:cxn ang="0">
                  <a:pos x="640" y="249"/>
                </a:cxn>
                <a:cxn ang="0">
                  <a:pos x="640" y="249"/>
                </a:cxn>
                <a:cxn ang="0">
                  <a:pos x="634" y="266"/>
                </a:cxn>
                <a:cxn ang="0">
                  <a:pos x="623" y="283"/>
                </a:cxn>
                <a:cxn ang="0">
                  <a:pos x="606" y="295"/>
                </a:cxn>
                <a:cxn ang="0">
                  <a:pos x="589" y="300"/>
                </a:cxn>
                <a:cxn ang="0">
                  <a:pos x="589" y="300"/>
                </a:cxn>
                <a:cxn ang="0">
                  <a:pos x="589" y="300"/>
                </a:cxn>
                <a:cxn ang="0">
                  <a:pos x="45" y="300"/>
                </a:cxn>
                <a:cxn ang="0">
                  <a:pos x="45" y="300"/>
                </a:cxn>
                <a:cxn ang="0">
                  <a:pos x="28" y="295"/>
                </a:cxn>
                <a:cxn ang="0">
                  <a:pos x="11" y="283"/>
                </a:cxn>
                <a:cxn ang="0">
                  <a:pos x="0" y="266"/>
                </a:cxn>
                <a:cxn ang="0">
                  <a:pos x="0" y="249"/>
                </a:cxn>
                <a:cxn ang="0">
                  <a:pos x="0" y="249"/>
                </a:cxn>
                <a:cxn ang="0">
                  <a:pos x="0" y="45"/>
                </a:cxn>
              </a:cxnLst>
              <a:rect l="0" t="0" r="r" b="b"/>
              <a:pathLst>
                <a:path w="640" h="300">
                  <a:moveTo>
                    <a:pt x="0" y="45"/>
                  </a:moveTo>
                  <a:lnTo>
                    <a:pt x="0" y="28"/>
                  </a:lnTo>
                  <a:lnTo>
                    <a:pt x="11" y="11"/>
                  </a:lnTo>
                  <a:lnTo>
                    <a:pt x="28" y="0"/>
                  </a:lnTo>
                  <a:lnTo>
                    <a:pt x="45" y="0"/>
                  </a:lnTo>
                  <a:lnTo>
                    <a:pt x="45" y="0"/>
                  </a:lnTo>
                  <a:lnTo>
                    <a:pt x="45" y="0"/>
                  </a:lnTo>
                  <a:lnTo>
                    <a:pt x="589" y="0"/>
                  </a:lnTo>
                  <a:lnTo>
                    <a:pt x="589" y="0"/>
                  </a:lnTo>
                  <a:lnTo>
                    <a:pt x="606" y="0"/>
                  </a:lnTo>
                  <a:lnTo>
                    <a:pt x="623" y="11"/>
                  </a:lnTo>
                  <a:lnTo>
                    <a:pt x="634" y="28"/>
                  </a:lnTo>
                  <a:lnTo>
                    <a:pt x="640" y="45"/>
                  </a:lnTo>
                  <a:lnTo>
                    <a:pt x="640" y="45"/>
                  </a:lnTo>
                  <a:lnTo>
                    <a:pt x="640" y="45"/>
                  </a:lnTo>
                  <a:lnTo>
                    <a:pt x="640" y="249"/>
                  </a:lnTo>
                  <a:lnTo>
                    <a:pt x="640" y="249"/>
                  </a:lnTo>
                  <a:lnTo>
                    <a:pt x="634" y="266"/>
                  </a:lnTo>
                  <a:lnTo>
                    <a:pt x="623" y="283"/>
                  </a:lnTo>
                  <a:lnTo>
                    <a:pt x="606" y="295"/>
                  </a:lnTo>
                  <a:lnTo>
                    <a:pt x="589" y="300"/>
                  </a:lnTo>
                  <a:lnTo>
                    <a:pt x="589" y="300"/>
                  </a:lnTo>
                  <a:lnTo>
                    <a:pt x="589" y="300"/>
                  </a:lnTo>
                  <a:lnTo>
                    <a:pt x="45" y="300"/>
                  </a:lnTo>
                  <a:lnTo>
                    <a:pt x="45" y="300"/>
                  </a:lnTo>
                  <a:lnTo>
                    <a:pt x="28" y="295"/>
                  </a:lnTo>
                  <a:lnTo>
                    <a:pt x="11" y="283"/>
                  </a:lnTo>
                  <a:lnTo>
                    <a:pt x="0" y="266"/>
                  </a:lnTo>
                  <a:lnTo>
                    <a:pt x="0" y="249"/>
                  </a:lnTo>
                  <a:lnTo>
                    <a:pt x="0" y="249"/>
                  </a:lnTo>
                  <a:lnTo>
                    <a:pt x="0" y="45"/>
                  </a:lnTo>
                  <a:close/>
                </a:path>
              </a:pathLst>
            </a:custGeom>
            <a:solidFill>
              <a:srgbClr val="6EA0B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30" name="Freeform 58"/>
            <p:cNvSpPr>
              <a:spLocks noEditPoints="1"/>
            </p:cNvSpPr>
            <p:nvPr/>
          </p:nvSpPr>
          <p:spPr bwMode="auto">
            <a:xfrm>
              <a:off x="3861" y="3055"/>
              <a:ext cx="652" cy="312"/>
            </a:xfrm>
            <a:custGeom>
              <a:avLst/>
              <a:gdLst/>
              <a:ahLst/>
              <a:cxnLst>
                <a:cxn ang="0">
                  <a:pos x="0" y="51"/>
                </a:cxn>
                <a:cxn ang="0">
                  <a:pos x="0" y="29"/>
                </a:cxn>
                <a:cxn ang="0">
                  <a:pos x="17" y="12"/>
                </a:cxn>
                <a:cxn ang="0">
                  <a:pos x="34" y="0"/>
                </a:cxn>
                <a:cxn ang="0">
                  <a:pos x="51" y="0"/>
                </a:cxn>
                <a:cxn ang="0">
                  <a:pos x="595" y="0"/>
                </a:cxn>
                <a:cxn ang="0">
                  <a:pos x="618" y="0"/>
                </a:cxn>
                <a:cxn ang="0">
                  <a:pos x="635" y="17"/>
                </a:cxn>
                <a:cxn ang="0">
                  <a:pos x="646" y="34"/>
                </a:cxn>
                <a:cxn ang="0">
                  <a:pos x="652" y="51"/>
                </a:cxn>
                <a:cxn ang="0">
                  <a:pos x="652" y="255"/>
                </a:cxn>
                <a:cxn ang="0">
                  <a:pos x="646" y="278"/>
                </a:cxn>
                <a:cxn ang="0">
                  <a:pos x="635" y="295"/>
                </a:cxn>
                <a:cxn ang="0">
                  <a:pos x="612" y="306"/>
                </a:cxn>
                <a:cxn ang="0">
                  <a:pos x="595" y="312"/>
                </a:cxn>
                <a:cxn ang="0">
                  <a:pos x="51" y="312"/>
                </a:cxn>
                <a:cxn ang="0">
                  <a:pos x="28" y="306"/>
                </a:cxn>
                <a:cxn ang="0">
                  <a:pos x="11" y="295"/>
                </a:cxn>
                <a:cxn ang="0">
                  <a:pos x="0" y="272"/>
                </a:cxn>
                <a:cxn ang="0">
                  <a:pos x="0" y="255"/>
                </a:cxn>
                <a:cxn ang="0">
                  <a:pos x="11" y="255"/>
                </a:cxn>
                <a:cxn ang="0">
                  <a:pos x="11" y="272"/>
                </a:cxn>
                <a:cxn ang="0">
                  <a:pos x="23" y="284"/>
                </a:cxn>
                <a:cxn ang="0">
                  <a:pos x="40" y="295"/>
                </a:cxn>
                <a:cxn ang="0">
                  <a:pos x="57" y="301"/>
                </a:cxn>
                <a:cxn ang="0">
                  <a:pos x="595" y="301"/>
                </a:cxn>
                <a:cxn ang="0">
                  <a:pos x="612" y="295"/>
                </a:cxn>
                <a:cxn ang="0">
                  <a:pos x="623" y="284"/>
                </a:cxn>
                <a:cxn ang="0">
                  <a:pos x="635" y="272"/>
                </a:cxn>
                <a:cxn ang="0">
                  <a:pos x="640" y="255"/>
                </a:cxn>
                <a:cxn ang="0">
                  <a:pos x="640" y="51"/>
                </a:cxn>
                <a:cxn ang="0">
                  <a:pos x="635" y="34"/>
                </a:cxn>
                <a:cxn ang="0">
                  <a:pos x="623" y="23"/>
                </a:cxn>
                <a:cxn ang="0">
                  <a:pos x="612" y="12"/>
                </a:cxn>
                <a:cxn ang="0">
                  <a:pos x="595" y="12"/>
                </a:cxn>
                <a:cxn ang="0">
                  <a:pos x="51" y="12"/>
                </a:cxn>
                <a:cxn ang="0">
                  <a:pos x="34" y="12"/>
                </a:cxn>
                <a:cxn ang="0">
                  <a:pos x="23" y="23"/>
                </a:cxn>
                <a:cxn ang="0">
                  <a:pos x="11" y="40"/>
                </a:cxn>
                <a:cxn ang="0">
                  <a:pos x="11" y="57"/>
                </a:cxn>
                <a:cxn ang="0">
                  <a:pos x="11" y="255"/>
                </a:cxn>
              </a:cxnLst>
              <a:rect l="0" t="0" r="r" b="b"/>
              <a:pathLst>
                <a:path w="652" h="312">
                  <a:moveTo>
                    <a:pt x="0" y="51"/>
                  </a:moveTo>
                  <a:lnTo>
                    <a:pt x="0" y="51"/>
                  </a:lnTo>
                  <a:lnTo>
                    <a:pt x="0" y="34"/>
                  </a:lnTo>
                  <a:lnTo>
                    <a:pt x="0" y="29"/>
                  </a:lnTo>
                  <a:lnTo>
                    <a:pt x="11" y="17"/>
                  </a:lnTo>
                  <a:lnTo>
                    <a:pt x="17" y="12"/>
                  </a:lnTo>
                  <a:lnTo>
                    <a:pt x="28" y="0"/>
                  </a:lnTo>
                  <a:lnTo>
                    <a:pt x="34" y="0"/>
                  </a:lnTo>
                  <a:lnTo>
                    <a:pt x="51" y="0"/>
                  </a:lnTo>
                  <a:lnTo>
                    <a:pt x="51" y="0"/>
                  </a:lnTo>
                  <a:lnTo>
                    <a:pt x="595" y="0"/>
                  </a:lnTo>
                  <a:lnTo>
                    <a:pt x="595" y="0"/>
                  </a:lnTo>
                  <a:lnTo>
                    <a:pt x="612" y="0"/>
                  </a:lnTo>
                  <a:lnTo>
                    <a:pt x="618" y="0"/>
                  </a:lnTo>
                  <a:lnTo>
                    <a:pt x="635" y="12"/>
                  </a:lnTo>
                  <a:lnTo>
                    <a:pt x="635" y="17"/>
                  </a:lnTo>
                  <a:lnTo>
                    <a:pt x="646" y="29"/>
                  </a:lnTo>
                  <a:lnTo>
                    <a:pt x="646" y="34"/>
                  </a:lnTo>
                  <a:lnTo>
                    <a:pt x="652" y="51"/>
                  </a:lnTo>
                  <a:lnTo>
                    <a:pt x="652" y="51"/>
                  </a:lnTo>
                  <a:lnTo>
                    <a:pt x="652" y="255"/>
                  </a:lnTo>
                  <a:lnTo>
                    <a:pt x="652" y="255"/>
                  </a:lnTo>
                  <a:lnTo>
                    <a:pt x="646" y="272"/>
                  </a:lnTo>
                  <a:lnTo>
                    <a:pt x="646" y="278"/>
                  </a:lnTo>
                  <a:lnTo>
                    <a:pt x="635" y="295"/>
                  </a:lnTo>
                  <a:lnTo>
                    <a:pt x="635" y="295"/>
                  </a:lnTo>
                  <a:lnTo>
                    <a:pt x="618" y="306"/>
                  </a:lnTo>
                  <a:lnTo>
                    <a:pt x="612" y="306"/>
                  </a:lnTo>
                  <a:lnTo>
                    <a:pt x="595" y="312"/>
                  </a:lnTo>
                  <a:lnTo>
                    <a:pt x="595" y="312"/>
                  </a:lnTo>
                  <a:lnTo>
                    <a:pt x="51" y="312"/>
                  </a:lnTo>
                  <a:lnTo>
                    <a:pt x="51" y="312"/>
                  </a:lnTo>
                  <a:lnTo>
                    <a:pt x="34" y="306"/>
                  </a:lnTo>
                  <a:lnTo>
                    <a:pt x="28" y="306"/>
                  </a:lnTo>
                  <a:lnTo>
                    <a:pt x="17" y="295"/>
                  </a:lnTo>
                  <a:lnTo>
                    <a:pt x="11" y="295"/>
                  </a:lnTo>
                  <a:lnTo>
                    <a:pt x="0" y="278"/>
                  </a:lnTo>
                  <a:lnTo>
                    <a:pt x="0" y="272"/>
                  </a:lnTo>
                  <a:lnTo>
                    <a:pt x="0" y="255"/>
                  </a:lnTo>
                  <a:lnTo>
                    <a:pt x="0" y="255"/>
                  </a:lnTo>
                  <a:lnTo>
                    <a:pt x="0" y="51"/>
                  </a:lnTo>
                  <a:close/>
                  <a:moveTo>
                    <a:pt x="11" y="255"/>
                  </a:moveTo>
                  <a:lnTo>
                    <a:pt x="11" y="255"/>
                  </a:lnTo>
                  <a:lnTo>
                    <a:pt x="11" y="272"/>
                  </a:lnTo>
                  <a:lnTo>
                    <a:pt x="11" y="272"/>
                  </a:lnTo>
                  <a:lnTo>
                    <a:pt x="23" y="284"/>
                  </a:lnTo>
                  <a:lnTo>
                    <a:pt x="23" y="284"/>
                  </a:lnTo>
                  <a:lnTo>
                    <a:pt x="40" y="295"/>
                  </a:lnTo>
                  <a:lnTo>
                    <a:pt x="34" y="295"/>
                  </a:lnTo>
                  <a:lnTo>
                    <a:pt x="57" y="301"/>
                  </a:lnTo>
                  <a:lnTo>
                    <a:pt x="51" y="301"/>
                  </a:lnTo>
                  <a:lnTo>
                    <a:pt x="595" y="301"/>
                  </a:lnTo>
                  <a:lnTo>
                    <a:pt x="595" y="301"/>
                  </a:lnTo>
                  <a:lnTo>
                    <a:pt x="612" y="295"/>
                  </a:lnTo>
                  <a:lnTo>
                    <a:pt x="612" y="295"/>
                  </a:lnTo>
                  <a:lnTo>
                    <a:pt x="623" y="284"/>
                  </a:lnTo>
                  <a:lnTo>
                    <a:pt x="623" y="284"/>
                  </a:lnTo>
                  <a:lnTo>
                    <a:pt x="635" y="272"/>
                  </a:lnTo>
                  <a:lnTo>
                    <a:pt x="635" y="272"/>
                  </a:lnTo>
                  <a:lnTo>
                    <a:pt x="640" y="255"/>
                  </a:lnTo>
                  <a:lnTo>
                    <a:pt x="640" y="255"/>
                  </a:lnTo>
                  <a:lnTo>
                    <a:pt x="640" y="51"/>
                  </a:lnTo>
                  <a:lnTo>
                    <a:pt x="640" y="57"/>
                  </a:lnTo>
                  <a:lnTo>
                    <a:pt x="635" y="34"/>
                  </a:lnTo>
                  <a:lnTo>
                    <a:pt x="635" y="40"/>
                  </a:lnTo>
                  <a:lnTo>
                    <a:pt x="623" y="23"/>
                  </a:lnTo>
                  <a:lnTo>
                    <a:pt x="623" y="23"/>
                  </a:lnTo>
                  <a:lnTo>
                    <a:pt x="612" y="12"/>
                  </a:lnTo>
                  <a:lnTo>
                    <a:pt x="612" y="12"/>
                  </a:lnTo>
                  <a:lnTo>
                    <a:pt x="595" y="12"/>
                  </a:lnTo>
                  <a:lnTo>
                    <a:pt x="595" y="12"/>
                  </a:lnTo>
                  <a:lnTo>
                    <a:pt x="51" y="12"/>
                  </a:lnTo>
                  <a:lnTo>
                    <a:pt x="57" y="12"/>
                  </a:lnTo>
                  <a:lnTo>
                    <a:pt x="34" y="12"/>
                  </a:lnTo>
                  <a:lnTo>
                    <a:pt x="40" y="12"/>
                  </a:lnTo>
                  <a:lnTo>
                    <a:pt x="23" y="23"/>
                  </a:lnTo>
                  <a:lnTo>
                    <a:pt x="23" y="23"/>
                  </a:lnTo>
                  <a:lnTo>
                    <a:pt x="11" y="40"/>
                  </a:lnTo>
                  <a:lnTo>
                    <a:pt x="11" y="34"/>
                  </a:lnTo>
                  <a:lnTo>
                    <a:pt x="11" y="57"/>
                  </a:lnTo>
                  <a:lnTo>
                    <a:pt x="11" y="51"/>
                  </a:lnTo>
                  <a:lnTo>
                    <a:pt x="11" y="255"/>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31" name="Rectangle 59"/>
            <p:cNvSpPr>
              <a:spLocks noChangeArrowheads="1"/>
            </p:cNvSpPr>
            <p:nvPr/>
          </p:nvSpPr>
          <p:spPr bwMode="auto">
            <a:xfrm>
              <a:off x="4003" y="3158"/>
              <a:ext cx="437"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FFFFFF"/>
                  </a:solidFill>
                  <a:effectLst/>
                  <a:latin typeface="HGPｺﾞｼｯｸE" pitchFamily="50" charset="-128"/>
                  <a:ea typeface="HGPｺﾞｼｯｸE" pitchFamily="50" charset="-128"/>
                </a:rPr>
                <a:t>教育機関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2" name="Rectangle 60"/>
            <p:cNvSpPr>
              <a:spLocks noChangeArrowheads="1"/>
            </p:cNvSpPr>
            <p:nvPr/>
          </p:nvSpPr>
          <p:spPr bwMode="auto">
            <a:xfrm>
              <a:off x="4564" y="2625"/>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他の</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3" name="Rectangle 61"/>
            <p:cNvSpPr>
              <a:spLocks noChangeArrowheads="1"/>
            </p:cNvSpPr>
            <p:nvPr/>
          </p:nvSpPr>
          <p:spPr bwMode="auto">
            <a:xfrm>
              <a:off x="4711" y="2619"/>
              <a:ext cx="136"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4D4D4D"/>
                  </a:solidFill>
                  <a:effectLst/>
                  <a:latin typeface="Tw Cen MT" pitchFamily="34" charset="0"/>
                  <a:ea typeface="ＭＳ Ｐゴシック" pitchFamily="50" charset="-128"/>
                </a:rPr>
                <a:t>API</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4" name="Rectangle 62"/>
            <p:cNvSpPr>
              <a:spLocks noChangeArrowheads="1"/>
            </p:cNvSpPr>
            <p:nvPr/>
          </p:nvSpPr>
          <p:spPr bwMode="auto">
            <a:xfrm>
              <a:off x="4813" y="2625"/>
              <a:ext cx="64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とマッシュアップし</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5" name="Rectangle 63"/>
            <p:cNvSpPr>
              <a:spLocks noChangeArrowheads="1"/>
            </p:cNvSpPr>
            <p:nvPr/>
          </p:nvSpPr>
          <p:spPr bwMode="auto">
            <a:xfrm>
              <a:off x="5375" y="2625"/>
              <a:ext cx="91"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6" name="Rectangle 64"/>
            <p:cNvSpPr>
              <a:spLocks noChangeArrowheads="1"/>
            </p:cNvSpPr>
            <p:nvPr/>
          </p:nvSpPr>
          <p:spPr bwMode="auto">
            <a:xfrm>
              <a:off x="4564" y="2716"/>
              <a:ext cx="50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防災に役立つ</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7" name="Rectangle 65"/>
            <p:cNvSpPr>
              <a:spLocks noChangeArrowheads="1"/>
            </p:cNvSpPr>
            <p:nvPr/>
          </p:nvSpPr>
          <p:spPr bwMode="auto">
            <a:xfrm>
              <a:off x="4995" y="2710"/>
              <a:ext cx="198"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4D4D4D"/>
                  </a:solidFill>
                  <a:effectLst/>
                  <a:latin typeface="Tw Cen MT" pitchFamily="34" charset="0"/>
                  <a:ea typeface="ＭＳ Ｐゴシック" pitchFamily="50" charset="-128"/>
                </a:rPr>
                <a:t>Web</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8" name="Rectangle 66"/>
            <p:cNvSpPr>
              <a:spLocks noChangeArrowheads="1"/>
            </p:cNvSpPr>
            <p:nvPr/>
          </p:nvSpPr>
          <p:spPr bwMode="auto">
            <a:xfrm>
              <a:off x="5148" y="2716"/>
              <a:ext cx="261"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サービ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39" name="Rectangle 67"/>
            <p:cNvSpPr>
              <a:spLocks noChangeArrowheads="1"/>
            </p:cNvSpPr>
            <p:nvPr/>
          </p:nvSpPr>
          <p:spPr bwMode="auto">
            <a:xfrm>
              <a:off x="4564" y="2806"/>
              <a:ext cx="833"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スやアプリの開発・提供</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40" name="Freeform 68"/>
            <p:cNvSpPr>
              <a:spLocks noEditPoints="1"/>
            </p:cNvSpPr>
            <p:nvPr/>
          </p:nvSpPr>
          <p:spPr bwMode="auto">
            <a:xfrm>
              <a:off x="3821" y="3016"/>
              <a:ext cx="1627" cy="5"/>
            </a:xfrm>
            <a:custGeom>
              <a:avLst/>
              <a:gdLst/>
              <a:ahLst/>
              <a:cxnLst>
                <a:cxn ang="0">
                  <a:pos x="23" y="0"/>
                </a:cxn>
                <a:cxn ang="0">
                  <a:pos x="63" y="0"/>
                </a:cxn>
                <a:cxn ang="0">
                  <a:pos x="85" y="5"/>
                </a:cxn>
                <a:cxn ang="0">
                  <a:pos x="91" y="5"/>
                </a:cxn>
                <a:cxn ang="0">
                  <a:pos x="114" y="0"/>
                </a:cxn>
                <a:cxn ang="0">
                  <a:pos x="159" y="0"/>
                </a:cxn>
                <a:cxn ang="0">
                  <a:pos x="199" y="0"/>
                </a:cxn>
                <a:cxn ang="0">
                  <a:pos x="221" y="5"/>
                </a:cxn>
                <a:cxn ang="0">
                  <a:pos x="227" y="5"/>
                </a:cxn>
                <a:cxn ang="0">
                  <a:pos x="250" y="0"/>
                </a:cxn>
                <a:cxn ang="0">
                  <a:pos x="295" y="0"/>
                </a:cxn>
                <a:cxn ang="0">
                  <a:pos x="335" y="0"/>
                </a:cxn>
                <a:cxn ang="0">
                  <a:pos x="357" y="5"/>
                </a:cxn>
                <a:cxn ang="0">
                  <a:pos x="363" y="5"/>
                </a:cxn>
                <a:cxn ang="0">
                  <a:pos x="386" y="0"/>
                </a:cxn>
                <a:cxn ang="0">
                  <a:pos x="431" y="0"/>
                </a:cxn>
                <a:cxn ang="0">
                  <a:pos x="471" y="0"/>
                </a:cxn>
                <a:cxn ang="0">
                  <a:pos x="493" y="5"/>
                </a:cxn>
                <a:cxn ang="0">
                  <a:pos x="499" y="5"/>
                </a:cxn>
                <a:cxn ang="0">
                  <a:pos x="522" y="0"/>
                </a:cxn>
                <a:cxn ang="0">
                  <a:pos x="567" y="0"/>
                </a:cxn>
                <a:cxn ang="0">
                  <a:pos x="607" y="0"/>
                </a:cxn>
                <a:cxn ang="0">
                  <a:pos x="629" y="5"/>
                </a:cxn>
                <a:cxn ang="0">
                  <a:pos x="635" y="5"/>
                </a:cxn>
                <a:cxn ang="0">
                  <a:pos x="658" y="0"/>
                </a:cxn>
                <a:cxn ang="0">
                  <a:pos x="703" y="0"/>
                </a:cxn>
                <a:cxn ang="0">
                  <a:pos x="743" y="0"/>
                </a:cxn>
                <a:cxn ang="0">
                  <a:pos x="766" y="5"/>
                </a:cxn>
                <a:cxn ang="0">
                  <a:pos x="771" y="5"/>
                </a:cxn>
                <a:cxn ang="0">
                  <a:pos x="794" y="0"/>
                </a:cxn>
                <a:cxn ang="0">
                  <a:pos x="839" y="0"/>
                </a:cxn>
                <a:cxn ang="0">
                  <a:pos x="879" y="0"/>
                </a:cxn>
                <a:cxn ang="0">
                  <a:pos x="902" y="5"/>
                </a:cxn>
                <a:cxn ang="0">
                  <a:pos x="907" y="5"/>
                </a:cxn>
                <a:cxn ang="0">
                  <a:pos x="930" y="0"/>
                </a:cxn>
                <a:cxn ang="0">
                  <a:pos x="975" y="0"/>
                </a:cxn>
                <a:cxn ang="0">
                  <a:pos x="1015" y="0"/>
                </a:cxn>
                <a:cxn ang="0">
                  <a:pos x="1038" y="5"/>
                </a:cxn>
                <a:cxn ang="0">
                  <a:pos x="1043" y="5"/>
                </a:cxn>
                <a:cxn ang="0">
                  <a:pos x="1066" y="0"/>
                </a:cxn>
                <a:cxn ang="0">
                  <a:pos x="1111" y="0"/>
                </a:cxn>
                <a:cxn ang="0">
                  <a:pos x="1151" y="0"/>
                </a:cxn>
                <a:cxn ang="0">
                  <a:pos x="1174" y="5"/>
                </a:cxn>
                <a:cxn ang="0">
                  <a:pos x="1179" y="5"/>
                </a:cxn>
                <a:cxn ang="0">
                  <a:pos x="1202" y="0"/>
                </a:cxn>
                <a:cxn ang="0">
                  <a:pos x="1247" y="0"/>
                </a:cxn>
                <a:cxn ang="0">
                  <a:pos x="1287" y="0"/>
                </a:cxn>
                <a:cxn ang="0">
                  <a:pos x="1310" y="5"/>
                </a:cxn>
                <a:cxn ang="0">
                  <a:pos x="1315" y="5"/>
                </a:cxn>
                <a:cxn ang="0">
                  <a:pos x="1338" y="0"/>
                </a:cxn>
                <a:cxn ang="0">
                  <a:pos x="1384" y="0"/>
                </a:cxn>
                <a:cxn ang="0">
                  <a:pos x="1423" y="0"/>
                </a:cxn>
                <a:cxn ang="0">
                  <a:pos x="1446" y="5"/>
                </a:cxn>
                <a:cxn ang="0">
                  <a:pos x="1452" y="5"/>
                </a:cxn>
                <a:cxn ang="0">
                  <a:pos x="1474" y="0"/>
                </a:cxn>
                <a:cxn ang="0">
                  <a:pos x="1520" y="0"/>
                </a:cxn>
                <a:cxn ang="0">
                  <a:pos x="1559" y="0"/>
                </a:cxn>
                <a:cxn ang="0">
                  <a:pos x="1582" y="5"/>
                </a:cxn>
                <a:cxn ang="0">
                  <a:pos x="1588" y="5"/>
                </a:cxn>
                <a:cxn ang="0">
                  <a:pos x="1610" y="0"/>
                </a:cxn>
              </a:cxnLst>
              <a:rect l="0" t="0" r="r" b="b"/>
              <a:pathLst>
                <a:path w="1627" h="5">
                  <a:moveTo>
                    <a:pt x="0" y="0"/>
                  </a:moveTo>
                  <a:lnTo>
                    <a:pt x="17" y="0"/>
                  </a:lnTo>
                  <a:lnTo>
                    <a:pt x="17" y="5"/>
                  </a:lnTo>
                  <a:lnTo>
                    <a:pt x="0" y="5"/>
                  </a:lnTo>
                  <a:lnTo>
                    <a:pt x="0" y="0"/>
                  </a:lnTo>
                  <a:close/>
                  <a:moveTo>
                    <a:pt x="23" y="0"/>
                  </a:moveTo>
                  <a:lnTo>
                    <a:pt x="40" y="0"/>
                  </a:lnTo>
                  <a:lnTo>
                    <a:pt x="40" y="5"/>
                  </a:lnTo>
                  <a:lnTo>
                    <a:pt x="23" y="5"/>
                  </a:lnTo>
                  <a:lnTo>
                    <a:pt x="23" y="0"/>
                  </a:lnTo>
                  <a:close/>
                  <a:moveTo>
                    <a:pt x="46" y="0"/>
                  </a:moveTo>
                  <a:lnTo>
                    <a:pt x="63" y="0"/>
                  </a:lnTo>
                  <a:lnTo>
                    <a:pt x="63" y="5"/>
                  </a:lnTo>
                  <a:lnTo>
                    <a:pt x="46" y="5"/>
                  </a:lnTo>
                  <a:lnTo>
                    <a:pt x="46" y="0"/>
                  </a:lnTo>
                  <a:close/>
                  <a:moveTo>
                    <a:pt x="68" y="0"/>
                  </a:moveTo>
                  <a:lnTo>
                    <a:pt x="85" y="0"/>
                  </a:lnTo>
                  <a:lnTo>
                    <a:pt x="85" y="5"/>
                  </a:lnTo>
                  <a:lnTo>
                    <a:pt x="68" y="5"/>
                  </a:lnTo>
                  <a:lnTo>
                    <a:pt x="68" y="0"/>
                  </a:lnTo>
                  <a:close/>
                  <a:moveTo>
                    <a:pt x="91" y="0"/>
                  </a:moveTo>
                  <a:lnTo>
                    <a:pt x="108" y="0"/>
                  </a:lnTo>
                  <a:lnTo>
                    <a:pt x="108" y="5"/>
                  </a:lnTo>
                  <a:lnTo>
                    <a:pt x="91" y="5"/>
                  </a:lnTo>
                  <a:lnTo>
                    <a:pt x="91" y="0"/>
                  </a:lnTo>
                  <a:close/>
                  <a:moveTo>
                    <a:pt x="114" y="0"/>
                  </a:moveTo>
                  <a:lnTo>
                    <a:pt x="131" y="0"/>
                  </a:lnTo>
                  <a:lnTo>
                    <a:pt x="131" y="5"/>
                  </a:lnTo>
                  <a:lnTo>
                    <a:pt x="114" y="5"/>
                  </a:lnTo>
                  <a:lnTo>
                    <a:pt x="114" y="0"/>
                  </a:lnTo>
                  <a:close/>
                  <a:moveTo>
                    <a:pt x="136" y="0"/>
                  </a:moveTo>
                  <a:lnTo>
                    <a:pt x="153" y="0"/>
                  </a:lnTo>
                  <a:lnTo>
                    <a:pt x="153" y="5"/>
                  </a:lnTo>
                  <a:lnTo>
                    <a:pt x="136" y="5"/>
                  </a:lnTo>
                  <a:lnTo>
                    <a:pt x="136" y="0"/>
                  </a:lnTo>
                  <a:close/>
                  <a:moveTo>
                    <a:pt x="159" y="0"/>
                  </a:moveTo>
                  <a:lnTo>
                    <a:pt x="176" y="0"/>
                  </a:lnTo>
                  <a:lnTo>
                    <a:pt x="176" y="5"/>
                  </a:lnTo>
                  <a:lnTo>
                    <a:pt x="159" y="5"/>
                  </a:lnTo>
                  <a:lnTo>
                    <a:pt x="159" y="0"/>
                  </a:lnTo>
                  <a:close/>
                  <a:moveTo>
                    <a:pt x="182" y="0"/>
                  </a:moveTo>
                  <a:lnTo>
                    <a:pt x="199" y="0"/>
                  </a:lnTo>
                  <a:lnTo>
                    <a:pt x="199" y="5"/>
                  </a:lnTo>
                  <a:lnTo>
                    <a:pt x="182" y="5"/>
                  </a:lnTo>
                  <a:lnTo>
                    <a:pt x="182" y="0"/>
                  </a:lnTo>
                  <a:close/>
                  <a:moveTo>
                    <a:pt x="204" y="0"/>
                  </a:moveTo>
                  <a:lnTo>
                    <a:pt x="221" y="0"/>
                  </a:lnTo>
                  <a:lnTo>
                    <a:pt x="221" y="5"/>
                  </a:lnTo>
                  <a:lnTo>
                    <a:pt x="204" y="5"/>
                  </a:lnTo>
                  <a:lnTo>
                    <a:pt x="204" y="0"/>
                  </a:lnTo>
                  <a:close/>
                  <a:moveTo>
                    <a:pt x="227" y="0"/>
                  </a:moveTo>
                  <a:lnTo>
                    <a:pt x="244" y="0"/>
                  </a:lnTo>
                  <a:lnTo>
                    <a:pt x="244" y="5"/>
                  </a:lnTo>
                  <a:lnTo>
                    <a:pt x="227" y="5"/>
                  </a:lnTo>
                  <a:lnTo>
                    <a:pt x="227" y="0"/>
                  </a:lnTo>
                  <a:close/>
                  <a:moveTo>
                    <a:pt x="250" y="0"/>
                  </a:moveTo>
                  <a:lnTo>
                    <a:pt x="267" y="0"/>
                  </a:lnTo>
                  <a:lnTo>
                    <a:pt x="267" y="5"/>
                  </a:lnTo>
                  <a:lnTo>
                    <a:pt x="250" y="5"/>
                  </a:lnTo>
                  <a:lnTo>
                    <a:pt x="250" y="0"/>
                  </a:lnTo>
                  <a:close/>
                  <a:moveTo>
                    <a:pt x="272" y="0"/>
                  </a:moveTo>
                  <a:lnTo>
                    <a:pt x="289" y="0"/>
                  </a:lnTo>
                  <a:lnTo>
                    <a:pt x="289" y="5"/>
                  </a:lnTo>
                  <a:lnTo>
                    <a:pt x="272" y="5"/>
                  </a:lnTo>
                  <a:lnTo>
                    <a:pt x="272" y="0"/>
                  </a:lnTo>
                  <a:close/>
                  <a:moveTo>
                    <a:pt x="295" y="0"/>
                  </a:moveTo>
                  <a:lnTo>
                    <a:pt x="312" y="0"/>
                  </a:lnTo>
                  <a:lnTo>
                    <a:pt x="312" y="5"/>
                  </a:lnTo>
                  <a:lnTo>
                    <a:pt x="295" y="5"/>
                  </a:lnTo>
                  <a:lnTo>
                    <a:pt x="295" y="0"/>
                  </a:lnTo>
                  <a:close/>
                  <a:moveTo>
                    <a:pt x="318" y="0"/>
                  </a:moveTo>
                  <a:lnTo>
                    <a:pt x="335" y="0"/>
                  </a:lnTo>
                  <a:lnTo>
                    <a:pt x="335" y="5"/>
                  </a:lnTo>
                  <a:lnTo>
                    <a:pt x="318" y="5"/>
                  </a:lnTo>
                  <a:lnTo>
                    <a:pt x="318" y="0"/>
                  </a:lnTo>
                  <a:close/>
                  <a:moveTo>
                    <a:pt x="340" y="0"/>
                  </a:moveTo>
                  <a:lnTo>
                    <a:pt x="357" y="0"/>
                  </a:lnTo>
                  <a:lnTo>
                    <a:pt x="357" y="5"/>
                  </a:lnTo>
                  <a:lnTo>
                    <a:pt x="340" y="5"/>
                  </a:lnTo>
                  <a:lnTo>
                    <a:pt x="340" y="0"/>
                  </a:lnTo>
                  <a:close/>
                  <a:moveTo>
                    <a:pt x="363" y="0"/>
                  </a:moveTo>
                  <a:lnTo>
                    <a:pt x="380" y="0"/>
                  </a:lnTo>
                  <a:lnTo>
                    <a:pt x="380" y="5"/>
                  </a:lnTo>
                  <a:lnTo>
                    <a:pt x="363" y="5"/>
                  </a:lnTo>
                  <a:lnTo>
                    <a:pt x="363" y="0"/>
                  </a:lnTo>
                  <a:close/>
                  <a:moveTo>
                    <a:pt x="386" y="0"/>
                  </a:moveTo>
                  <a:lnTo>
                    <a:pt x="403" y="0"/>
                  </a:lnTo>
                  <a:lnTo>
                    <a:pt x="403" y="5"/>
                  </a:lnTo>
                  <a:lnTo>
                    <a:pt x="386" y="5"/>
                  </a:lnTo>
                  <a:lnTo>
                    <a:pt x="386" y="0"/>
                  </a:lnTo>
                  <a:close/>
                  <a:moveTo>
                    <a:pt x="408" y="0"/>
                  </a:moveTo>
                  <a:lnTo>
                    <a:pt x="425" y="0"/>
                  </a:lnTo>
                  <a:lnTo>
                    <a:pt x="425" y="5"/>
                  </a:lnTo>
                  <a:lnTo>
                    <a:pt x="408" y="5"/>
                  </a:lnTo>
                  <a:lnTo>
                    <a:pt x="408" y="0"/>
                  </a:lnTo>
                  <a:close/>
                  <a:moveTo>
                    <a:pt x="431" y="0"/>
                  </a:moveTo>
                  <a:lnTo>
                    <a:pt x="448" y="0"/>
                  </a:lnTo>
                  <a:lnTo>
                    <a:pt x="448" y="5"/>
                  </a:lnTo>
                  <a:lnTo>
                    <a:pt x="431" y="5"/>
                  </a:lnTo>
                  <a:lnTo>
                    <a:pt x="431" y="0"/>
                  </a:lnTo>
                  <a:close/>
                  <a:moveTo>
                    <a:pt x="454" y="0"/>
                  </a:moveTo>
                  <a:lnTo>
                    <a:pt x="471" y="0"/>
                  </a:lnTo>
                  <a:lnTo>
                    <a:pt x="471" y="5"/>
                  </a:lnTo>
                  <a:lnTo>
                    <a:pt x="454" y="5"/>
                  </a:lnTo>
                  <a:lnTo>
                    <a:pt x="454" y="0"/>
                  </a:lnTo>
                  <a:close/>
                  <a:moveTo>
                    <a:pt x="476" y="0"/>
                  </a:moveTo>
                  <a:lnTo>
                    <a:pt x="493" y="0"/>
                  </a:lnTo>
                  <a:lnTo>
                    <a:pt x="493" y="5"/>
                  </a:lnTo>
                  <a:lnTo>
                    <a:pt x="476" y="5"/>
                  </a:lnTo>
                  <a:lnTo>
                    <a:pt x="476" y="0"/>
                  </a:lnTo>
                  <a:close/>
                  <a:moveTo>
                    <a:pt x="499" y="0"/>
                  </a:moveTo>
                  <a:lnTo>
                    <a:pt x="516" y="0"/>
                  </a:lnTo>
                  <a:lnTo>
                    <a:pt x="516" y="5"/>
                  </a:lnTo>
                  <a:lnTo>
                    <a:pt x="499" y="5"/>
                  </a:lnTo>
                  <a:lnTo>
                    <a:pt x="499" y="0"/>
                  </a:lnTo>
                  <a:close/>
                  <a:moveTo>
                    <a:pt x="522" y="0"/>
                  </a:moveTo>
                  <a:lnTo>
                    <a:pt x="539" y="0"/>
                  </a:lnTo>
                  <a:lnTo>
                    <a:pt x="539" y="5"/>
                  </a:lnTo>
                  <a:lnTo>
                    <a:pt x="522" y="5"/>
                  </a:lnTo>
                  <a:lnTo>
                    <a:pt x="522" y="0"/>
                  </a:lnTo>
                  <a:close/>
                  <a:moveTo>
                    <a:pt x="544" y="0"/>
                  </a:moveTo>
                  <a:lnTo>
                    <a:pt x="561" y="0"/>
                  </a:lnTo>
                  <a:lnTo>
                    <a:pt x="561" y="5"/>
                  </a:lnTo>
                  <a:lnTo>
                    <a:pt x="544" y="5"/>
                  </a:lnTo>
                  <a:lnTo>
                    <a:pt x="544" y="0"/>
                  </a:lnTo>
                  <a:close/>
                  <a:moveTo>
                    <a:pt x="567" y="0"/>
                  </a:moveTo>
                  <a:lnTo>
                    <a:pt x="584" y="0"/>
                  </a:lnTo>
                  <a:lnTo>
                    <a:pt x="584" y="5"/>
                  </a:lnTo>
                  <a:lnTo>
                    <a:pt x="567" y="5"/>
                  </a:lnTo>
                  <a:lnTo>
                    <a:pt x="567" y="0"/>
                  </a:lnTo>
                  <a:close/>
                  <a:moveTo>
                    <a:pt x="590" y="0"/>
                  </a:moveTo>
                  <a:lnTo>
                    <a:pt x="607" y="0"/>
                  </a:lnTo>
                  <a:lnTo>
                    <a:pt x="607" y="5"/>
                  </a:lnTo>
                  <a:lnTo>
                    <a:pt x="590" y="5"/>
                  </a:lnTo>
                  <a:lnTo>
                    <a:pt x="590" y="0"/>
                  </a:lnTo>
                  <a:close/>
                  <a:moveTo>
                    <a:pt x="612" y="0"/>
                  </a:moveTo>
                  <a:lnTo>
                    <a:pt x="629" y="0"/>
                  </a:lnTo>
                  <a:lnTo>
                    <a:pt x="629" y="5"/>
                  </a:lnTo>
                  <a:lnTo>
                    <a:pt x="612" y="5"/>
                  </a:lnTo>
                  <a:lnTo>
                    <a:pt x="612" y="0"/>
                  </a:lnTo>
                  <a:close/>
                  <a:moveTo>
                    <a:pt x="635" y="0"/>
                  </a:moveTo>
                  <a:lnTo>
                    <a:pt x="652" y="0"/>
                  </a:lnTo>
                  <a:lnTo>
                    <a:pt x="652" y="5"/>
                  </a:lnTo>
                  <a:lnTo>
                    <a:pt x="635" y="5"/>
                  </a:lnTo>
                  <a:lnTo>
                    <a:pt x="635" y="0"/>
                  </a:lnTo>
                  <a:close/>
                  <a:moveTo>
                    <a:pt x="658" y="0"/>
                  </a:moveTo>
                  <a:lnTo>
                    <a:pt x="675" y="0"/>
                  </a:lnTo>
                  <a:lnTo>
                    <a:pt x="675" y="5"/>
                  </a:lnTo>
                  <a:lnTo>
                    <a:pt x="658" y="5"/>
                  </a:lnTo>
                  <a:lnTo>
                    <a:pt x="658" y="0"/>
                  </a:lnTo>
                  <a:close/>
                  <a:moveTo>
                    <a:pt x="680" y="0"/>
                  </a:moveTo>
                  <a:lnTo>
                    <a:pt x="697" y="0"/>
                  </a:lnTo>
                  <a:lnTo>
                    <a:pt x="697" y="5"/>
                  </a:lnTo>
                  <a:lnTo>
                    <a:pt x="680" y="5"/>
                  </a:lnTo>
                  <a:lnTo>
                    <a:pt x="680" y="0"/>
                  </a:lnTo>
                  <a:close/>
                  <a:moveTo>
                    <a:pt x="703" y="0"/>
                  </a:moveTo>
                  <a:lnTo>
                    <a:pt x="720" y="0"/>
                  </a:lnTo>
                  <a:lnTo>
                    <a:pt x="720" y="5"/>
                  </a:lnTo>
                  <a:lnTo>
                    <a:pt x="703" y="5"/>
                  </a:lnTo>
                  <a:lnTo>
                    <a:pt x="703" y="0"/>
                  </a:lnTo>
                  <a:close/>
                  <a:moveTo>
                    <a:pt x="726" y="0"/>
                  </a:moveTo>
                  <a:lnTo>
                    <a:pt x="743" y="0"/>
                  </a:lnTo>
                  <a:lnTo>
                    <a:pt x="743" y="5"/>
                  </a:lnTo>
                  <a:lnTo>
                    <a:pt x="726" y="5"/>
                  </a:lnTo>
                  <a:lnTo>
                    <a:pt x="726" y="0"/>
                  </a:lnTo>
                  <a:close/>
                  <a:moveTo>
                    <a:pt x="749" y="0"/>
                  </a:moveTo>
                  <a:lnTo>
                    <a:pt x="766" y="0"/>
                  </a:lnTo>
                  <a:lnTo>
                    <a:pt x="766" y="5"/>
                  </a:lnTo>
                  <a:lnTo>
                    <a:pt x="749" y="5"/>
                  </a:lnTo>
                  <a:lnTo>
                    <a:pt x="749" y="0"/>
                  </a:lnTo>
                  <a:close/>
                  <a:moveTo>
                    <a:pt x="771" y="0"/>
                  </a:moveTo>
                  <a:lnTo>
                    <a:pt x="788" y="0"/>
                  </a:lnTo>
                  <a:lnTo>
                    <a:pt x="788" y="5"/>
                  </a:lnTo>
                  <a:lnTo>
                    <a:pt x="771" y="5"/>
                  </a:lnTo>
                  <a:lnTo>
                    <a:pt x="771" y="0"/>
                  </a:lnTo>
                  <a:close/>
                  <a:moveTo>
                    <a:pt x="794" y="0"/>
                  </a:moveTo>
                  <a:lnTo>
                    <a:pt x="811" y="0"/>
                  </a:lnTo>
                  <a:lnTo>
                    <a:pt x="811" y="5"/>
                  </a:lnTo>
                  <a:lnTo>
                    <a:pt x="794" y="5"/>
                  </a:lnTo>
                  <a:lnTo>
                    <a:pt x="794" y="0"/>
                  </a:lnTo>
                  <a:close/>
                  <a:moveTo>
                    <a:pt x="817" y="0"/>
                  </a:moveTo>
                  <a:lnTo>
                    <a:pt x="834" y="0"/>
                  </a:lnTo>
                  <a:lnTo>
                    <a:pt x="834" y="5"/>
                  </a:lnTo>
                  <a:lnTo>
                    <a:pt x="817" y="5"/>
                  </a:lnTo>
                  <a:lnTo>
                    <a:pt x="817" y="0"/>
                  </a:lnTo>
                  <a:close/>
                  <a:moveTo>
                    <a:pt x="839" y="0"/>
                  </a:moveTo>
                  <a:lnTo>
                    <a:pt x="856" y="0"/>
                  </a:lnTo>
                  <a:lnTo>
                    <a:pt x="856" y="5"/>
                  </a:lnTo>
                  <a:lnTo>
                    <a:pt x="839" y="5"/>
                  </a:lnTo>
                  <a:lnTo>
                    <a:pt x="839" y="0"/>
                  </a:lnTo>
                  <a:close/>
                  <a:moveTo>
                    <a:pt x="862" y="0"/>
                  </a:moveTo>
                  <a:lnTo>
                    <a:pt x="879" y="0"/>
                  </a:lnTo>
                  <a:lnTo>
                    <a:pt x="879" y="5"/>
                  </a:lnTo>
                  <a:lnTo>
                    <a:pt x="862" y="5"/>
                  </a:lnTo>
                  <a:lnTo>
                    <a:pt x="862" y="0"/>
                  </a:lnTo>
                  <a:close/>
                  <a:moveTo>
                    <a:pt x="885" y="0"/>
                  </a:moveTo>
                  <a:lnTo>
                    <a:pt x="902" y="0"/>
                  </a:lnTo>
                  <a:lnTo>
                    <a:pt x="902" y="5"/>
                  </a:lnTo>
                  <a:lnTo>
                    <a:pt x="885" y="5"/>
                  </a:lnTo>
                  <a:lnTo>
                    <a:pt x="885" y="0"/>
                  </a:lnTo>
                  <a:close/>
                  <a:moveTo>
                    <a:pt x="907" y="0"/>
                  </a:moveTo>
                  <a:lnTo>
                    <a:pt x="924" y="0"/>
                  </a:lnTo>
                  <a:lnTo>
                    <a:pt x="924" y="5"/>
                  </a:lnTo>
                  <a:lnTo>
                    <a:pt x="907" y="5"/>
                  </a:lnTo>
                  <a:lnTo>
                    <a:pt x="907" y="0"/>
                  </a:lnTo>
                  <a:close/>
                  <a:moveTo>
                    <a:pt x="930" y="0"/>
                  </a:moveTo>
                  <a:lnTo>
                    <a:pt x="947" y="0"/>
                  </a:lnTo>
                  <a:lnTo>
                    <a:pt x="947" y="5"/>
                  </a:lnTo>
                  <a:lnTo>
                    <a:pt x="930" y="5"/>
                  </a:lnTo>
                  <a:lnTo>
                    <a:pt x="930" y="0"/>
                  </a:lnTo>
                  <a:close/>
                  <a:moveTo>
                    <a:pt x="953" y="0"/>
                  </a:moveTo>
                  <a:lnTo>
                    <a:pt x="970" y="0"/>
                  </a:lnTo>
                  <a:lnTo>
                    <a:pt x="970" y="5"/>
                  </a:lnTo>
                  <a:lnTo>
                    <a:pt x="953" y="5"/>
                  </a:lnTo>
                  <a:lnTo>
                    <a:pt x="953" y="0"/>
                  </a:lnTo>
                  <a:close/>
                  <a:moveTo>
                    <a:pt x="975" y="0"/>
                  </a:moveTo>
                  <a:lnTo>
                    <a:pt x="992" y="0"/>
                  </a:lnTo>
                  <a:lnTo>
                    <a:pt x="992" y="5"/>
                  </a:lnTo>
                  <a:lnTo>
                    <a:pt x="975" y="5"/>
                  </a:lnTo>
                  <a:lnTo>
                    <a:pt x="975" y="0"/>
                  </a:lnTo>
                  <a:close/>
                  <a:moveTo>
                    <a:pt x="998" y="0"/>
                  </a:moveTo>
                  <a:lnTo>
                    <a:pt x="1015" y="0"/>
                  </a:lnTo>
                  <a:lnTo>
                    <a:pt x="1015" y="5"/>
                  </a:lnTo>
                  <a:lnTo>
                    <a:pt x="998" y="5"/>
                  </a:lnTo>
                  <a:lnTo>
                    <a:pt x="998" y="0"/>
                  </a:lnTo>
                  <a:close/>
                  <a:moveTo>
                    <a:pt x="1021" y="0"/>
                  </a:moveTo>
                  <a:lnTo>
                    <a:pt x="1038" y="0"/>
                  </a:lnTo>
                  <a:lnTo>
                    <a:pt x="1038" y="5"/>
                  </a:lnTo>
                  <a:lnTo>
                    <a:pt x="1021" y="5"/>
                  </a:lnTo>
                  <a:lnTo>
                    <a:pt x="1021" y="0"/>
                  </a:lnTo>
                  <a:close/>
                  <a:moveTo>
                    <a:pt x="1043" y="0"/>
                  </a:moveTo>
                  <a:lnTo>
                    <a:pt x="1060" y="0"/>
                  </a:lnTo>
                  <a:lnTo>
                    <a:pt x="1060" y="5"/>
                  </a:lnTo>
                  <a:lnTo>
                    <a:pt x="1043" y="5"/>
                  </a:lnTo>
                  <a:lnTo>
                    <a:pt x="1043" y="0"/>
                  </a:lnTo>
                  <a:close/>
                  <a:moveTo>
                    <a:pt x="1066" y="0"/>
                  </a:moveTo>
                  <a:lnTo>
                    <a:pt x="1083" y="0"/>
                  </a:lnTo>
                  <a:lnTo>
                    <a:pt x="1083" y="5"/>
                  </a:lnTo>
                  <a:lnTo>
                    <a:pt x="1066" y="5"/>
                  </a:lnTo>
                  <a:lnTo>
                    <a:pt x="1066" y="0"/>
                  </a:lnTo>
                  <a:close/>
                  <a:moveTo>
                    <a:pt x="1089" y="0"/>
                  </a:moveTo>
                  <a:lnTo>
                    <a:pt x="1106" y="0"/>
                  </a:lnTo>
                  <a:lnTo>
                    <a:pt x="1106" y="5"/>
                  </a:lnTo>
                  <a:lnTo>
                    <a:pt x="1089" y="5"/>
                  </a:lnTo>
                  <a:lnTo>
                    <a:pt x="1089" y="0"/>
                  </a:lnTo>
                  <a:close/>
                  <a:moveTo>
                    <a:pt x="1111" y="0"/>
                  </a:moveTo>
                  <a:lnTo>
                    <a:pt x="1128" y="0"/>
                  </a:lnTo>
                  <a:lnTo>
                    <a:pt x="1128" y="5"/>
                  </a:lnTo>
                  <a:lnTo>
                    <a:pt x="1111" y="5"/>
                  </a:lnTo>
                  <a:lnTo>
                    <a:pt x="1111" y="0"/>
                  </a:lnTo>
                  <a:close/>
                  <a:moveTo>
                    <a:pt x="1134" y="0"/>
                  </a:moveTo>
                  <a:lnTo>
                    <a:pt x="1151" y="0"/>
                  </a:lnTo>
                  <a:lnTo>
                    <a:pt x="1151" y="5"/>
                  </a:lnTo>
                  <a:lnTo>
                    <a:pt x="1134" y="5"/>
                  </a:lnTo>
                  <a:lnTo>
                    <a:pt x="1134" y="0"/>
                  </a:lnTo>
                  <a:close/>
                  <a:moveTo>
                    <a:pt x="1157" y="0"/>
                  </a:moveTo>
                  <a:lnTo>
                    <a:pt x="1174" y="0"/>
                  </a:lnTo>
                  <a:lnTo>
                    <a:pt x="1174" y="5"/>
                  </a:lnTo>
                  <a:lnTo>
                    <a:pt x="1157" y="5"/>
                  </a:lnTo>
                  <a:lnTo>
                    <a:pt x="1157" y="0"/>
                  </a:lnTo>
                  <a:close/>
                  <a:moveTo>
                    <a:pt x="1179" y="0"/>
                  </a:moveTo>
                  <a:lnTo>
                    <a:pt x="1196" y="0"/>
                  </a:lnTo>
                  <a:lnTo>
                    <a:pt x="1196" y="5"/>
                  </a:lnTo>
                  <a:lnTo>
                    <a:pt x="1179" y="5"/>
                  </a:lnTo>
                  <a:lnTo>
                    <a:pt x="1179" y="0"/>
                  </a:lnTo>
                  <a:close/>
                  <a:moveTo>
                    <a:pt x="1202" y="0"/>
                  </a:moveTo>
                  <a:lnTo>
                    <a:pt x="1219" y="0"/>
                  </a:lnTo>
                  <a:lnTo>
                    <a:pt x="1219" y="5"/>
                  </a:lnTo>
                  <a:lnTo>
                    <a:pt x="1202" y="5"/>
                  </a:lnTo>
                  <a:lnTo>
                    <a:pt x="1202" y="0"/>
                  </a:lnTo>
                  <a:close/>
                  <a:moveTo>
                    <a:pt x="1225" y="0"/>
                  </a:moveTo>
                  <a:lnTo>
                    <a:pt x="1242" y="0"/>
                  </a:lnTo>
                  <a:lnTo>
                    <a:pt x="1242" y="5"/>
                  </a:lnTo>
                  <a:lnTo>
                    <a:pt x="1225" y="5"/>
                  </a:lnTo>
                  <a:lnTo>
                    <a:pt x="1225" y="0"/>
                  </a:lnTo>
                  <a:close/>
                  <a:moveTo>
                    <a:pt x="1247" y="0"/>
                  </a:moveTo>
                  <a:lnTo>
                    <a:pt x="1264" y="0"/>
                  </a:lnTo>
                  <a:lnTo>
                    <a:pt x="1264" y="5"/>
                  </a:lnTo>
                  <a:lnTo>
                    <a:pt x="1247" y="5"/>
                  </a:lnTo>
                  <a:lnTo>
                    <a:pt x="1247" y="0"/>
                  </a:lnTo>
                  <a:close/>
                  <a:moveTo>
                    <a:pt x="1270" y="0"/>
                  </a:moveTo>
                  <a:lnTo>
                    <a:pt x="1287" y="0"/>
                  </a:lnTo>
                  <a:lnTo>
                    <a:pt x="1287" y="5"/>
                  </a:lnTo>
                  <a:lnTo>
                    <a:pt x="1270" y="5"/>
                  </a:lnTo>
                  <a:lnTo>
                    <a:pt x="1270" y="0"/>
                  </a:lnTo>
                  <a:close/>
                  <a:moveTo>
                    <a:pt x="1293" y="0"/>
                  </a:moveTo>
                  <a:lnTo>
                    <a:pt x="1310" y="0"/>
                  </a:lnTo>
                  <a:lnTo>
                    <a:pt x="1310" y="5"/>
                  </a:lnTo>
                  <a:lnTo>
                    <a:pt x="1293" y="5"/>
                  </a:lnTo>
                  <a:lnTo>
                    <a:pt x="1293" y="0"/>
                  </a:lnTo>
                  <a:close/>
                  <a:moveTo>
                    <a:pt x="1315" y="0"/>
                  </a:moveTo>
                  <a:lnTo>
                    <a:pt x="1332" y="0"/>
                  </a:lnTo>
                  <a:lnTo>
                    <a:pt x="1332" y="5"/>
                  </a:lnTo>
                  <a:lnTo>
                    <a:pt x="1315" y="5"/>
                  </a:lnTo>
                  <a:lnTo>
                    <a:pt x="1315" y="0"/>
                  </a:lnTo>
                  <a:close/>
                  <a:moveTo>
                    <a:pt x="1338" y="0"/>
                  </a:moveTo>
                  <a:lnTo>
                    <a:pt x="1355" y="0"/>
                  </a:lnTo>
                  <a:lnTo>
                    <a:pt x="1355" y="5"/>
                  </a:lnTo>
                  <a:lnTo>
                    <a:pt x="1338" y="5"/>
                  </a:lnTo>
                  <a:lnTo>
                    <a:pt x="1338" y="0"/>
                  </a:lnTo>
                  <a:close/>
                  <a:moveTo>
                    <a:pt x="1361" y="0"/>
                  </a:moveTo>
                  <a:lnTo>
                    <a:pt x="1378" y="0"/>
                  </a:lnTo>
                  <a:lnTo>
                    <a:pt x="1378" y="5"/>
                  </a:lnTo>
                  <a:lnTo>
                    <a:pt x="1361" y="5"/>
                  </a:lnTo>
                  <a:lnTo>
                    <a:pt x="1361" y="0"/>
                  </a:lnTo>
                  <a:close/>
                  <a:moveTo>
                    <a:pt x="1384" y="0"/>
                  </a:moveTo>
                  <a:lnTo>
                    <a:pt x="1401" y="0"/>
                  </a:lnTo>
                  <a:lnTo>
                    <a:pt x="1401" y="5"/>
                  </a:lnTo>
                  <a:lnTo>
                    <a:pt x="1384" y="5"/>
                  </a:lnTo>
                  <a:lnTo>
                    <a:pt x="1384" y="0"/>
                  </a:lnTo>
                  <a:close/>
                  <a:moveTo>
                    <a:pt x="1406" y="0"/>
                  </a:moveTo>
                  <a:lnTo>
                    <a:pt x="1423" y="0"/>
                  </a:lnTo>
                  <a:lnTo>
                    <a:pt x="1423" y="5"/>
                  </a:lnTo>
                  <a:lnTo>
                    <a:pt x="1406" y="5"/>
                  </a:lnTo>
                  <a:lnTo>
                    <a:pt x="1406" y="0"/>
                  </a:lnTo>
                  <a:close/>
                  <a:moveTo>
                    <a:pt x="1429" y="0"/>
                  </a:moveTo>
                  <a:lnTo>
                    <a:pt x="1446" y="0"/>
                  </a:lnTo>
                  <a:lnTo>
                    <a:pt x="1446" y="5"/>
                  </a:lnTo>
                  <a:lnTo>
                    <a:pt x="1429" y="5"/>
                  </a:lnTo>
                  <a:lnTo>
                    <a:pt x="1429" y="0"/>
                  </a:lnTo>
                  <a:close/>
                  <a:moveTo>
                    <a:pt x="1452" y="0"/>
                  </a:moveTo>
                  <a:lnTo>
                    <a:pt x="1469" y="0"/>
                  </a:lnTo>
                  <a:lnTo>
                    <a:pt x="1469" y="5"/>
                  </a:lnTo>
                  <a:lnTo>
                    <a:pt x="1452" y="5"/>
                  </a:lnTo>
                  <a:lnTo>
                    <a:pt x="1452" y="0"/>
                  </a:lnTo>
                  <a:close/>
                  <a:moveTo>
                    <a:pt x="1474" y="0"/>
                  </a:moveTo>
                  <a:lnTo>
                    <a:pt x="1491" y="0"/>
                  </a:lnTo>
                  <a:lnTo>
                    <a:pt x="1491" y="5"/>
                  </a:lnTo>
                  <a:lnTo>
                    <a:pt x="1474" y="5"/>
                  </a:lnTo>
                  <a:lnTo>
                    <a:pt x="1474" y="0"/>
                  </a:lnTo>
                  <a:close/>
                  <a:moveTo>
                    <a:pt x="1497" y="0"/>
                  </a:moveTo>
                  <a:lnTo>
                    <a:pt x="1514" y="0"/>
                  </a:lnTo>
                  <a:lnTo>
                    <a:pt x="1514" y="5"/>
                  </a:lnTo>
                  <a:lnTo>
                    <a:pt x="1497" y="5"/>
                  </a:lnTo>
                  <a:lnTo>
                    <a:pt x="1497" y="0"/>
                  </a:lnTo>
                  <a:close/>
                  <a:moveTo>
                    <a:pt x="1520" y="0"/>
                  </a:moveTo>
                  <a:lnTo>
                    <a:pt x="1537" y="0"/>
                  </a:lnTo>
                  <a:lnTo>
                    <a:pt x="1537" y="5"/>
                  </a:lnTo>
                  <a:lnTo>
                    <a:pt x="1520" y="5"/>
                  </a:lnTo>
                  <a:lnTo>
                    <a:pt x="1520" y="0"/>
                  </a:lnTo>
                  <a:close/>
                  <a:moveTo>
                    <a:pt x="1542" y="0"/>
                  </a:moveTo>
                  <a:lnTo>
                    <a:pt x="1559" y="0"/>
                  </a:lnTo>
                  <a:lnTo>
                    <a:pt x="1559" y="5"/>
                  </a:lnTo>
                  <a:lnTo>
                    <a:pt x="1542" y="5"/>
                  </a:lnTo>
                  <a:lnTo>
                    <a:pt x="1542" y="0"/>
                  </a:lnTo>
                  <a:close/>
                  <a:moveTo>
                    <a:pt x="1565" y="0"/>
                  </a:moveTo>
                  <a:lnTo>
                    <a:pt x="1582" y="0"/>
                  </a:lnTo>
                  <a:lnTo>
                    <a:pt x="1582" y="5"/>
                  </a:lnTo>
                  <a:lnTo>
                    <a:pt x="1565" y="5"/>
                  </a:lnTo>
                  <a:lnTo>
                    <a:pt x="1565" y="0"/>
                  </a:lnTo>
                  <a:close/>
                  <a:moveTo>
                    <a:pt x="1588" y="0"/>
                  </a:moveTo>
                  <a:lnTo>
                    <a:pt x="1605" y="0"/>
                  </a:lnTo>
                  <a:lnTo>
                    <a:pt x="1605" y="5"/>
                  </a:lnTo>
                  <a:lnTo>
                    <a:pt x="1588" y="5"/>
                  </a:lnTo>
                  <a:lnTo>
                    <a:pt x="1588" y="0"/>
                  </a:lnTo>
                  <a:close/>
                  <a:moveTo>
                    <a:pt x="1610" y="0"/>
                  </a:moveTo>
                  <a:lnTo>
                    <a:pt x="1627" y="0"/>
                  </a:lnTo>
                  <a:lnTo>
                    <a:pt x="1627" y="5"/>
                  </a:lnTo>
                  <a:lnTo>
                    <a:pt x="1610" y="5"/>
                  </a:lnTo>
                  <a:lnTo>
                    <a:pt x="1610" y="0"/>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41" name="Freeform 69"/>
            <p:cNvSpPr>
              <a:spLocks noEditPoints="1"/>
            </p:cNvSpPr>
            <p:nvPr/>
          </p:nvSpPr>
          <p:spPr bwMode="auto">
            <a:xfrm>
              <a:off x="3821" y="3446"/>
              <a:ext cx="1627" cy="6"/>
            </a:xfrm>
            <a:custGeom>
              <a:avLst/>
              <a:gdLst/>
              <a:ahLst/>
              <a:cxnLst>
                <a:cxn ang="0">
                  <a:pos x="23" y="0"/>
                </a:cxn>
                <a:cxn ang="0">
                  <a:pos x="63" y="0"/>
                </a:cxn>
                <a:cxn ang="0">
                  <a:pos x="85" y="6"/>
                </a:cxn>
                <a:cxn ang="0">
                  <a:pos x="91" y="6"/>
                </a:cxn>
                <a:cxn ang="0">
                  <a:pos x="114" y="0"/>
                </a:cxn>
                <a:cxn ang="0">
                  <a:pos x="159" y="0"/>
                </a:cxn>
                <a:cxn ang="0">
                  <a:pos x="199" y="0"/>
                </a:cxn>
                <a:cxn ang="0">
                  <a:pos x="221" y="6"/>
                </a:cxn>
                <a:cxn ang="0">
                  <a:pos x="227" y="6"/>
                </a:cxn>
                <a:cxn ang="0">
                  <a:pos x="250" y="0"/>
                </a:cxn>
                <a:cxn ang="0">
                  <a:pos x="295" y="0"/>
                </a:cxn>
                <a:cxn ang="0">
                  <a:pos x="335" y="0"/>
                </a:cxn>
                <a:cxn ang="0">
                  <a:pos x="357" y="6"/>
                </a:cxn>
                <a:cxn ang="0">
                  <a:pos x="363" y="6"/>
                </a:cxn>
                <a:cxn ang="0">
                  <a:pos x="386" y="0"/>
                </a:cxn>
                <a:cxn ang="0">
                  <a:pos x="431" y="0"/>
                </a:cxn>
                <a:cxn ang="0">
                  <a:pos x="471" y="0"/>
                </a:cxn>
                <a:cxn ang="0">
                  <a:pos x="493" y="6"/>
                </a:cxn>
                <a:cxn ang="0">
                  <a:pos x="499" y="6"/>
                </a:cxn>
                <a:cxn ang="0">
                  <a:pos x="522" y="0"/>
                </a:cxn>
                <a:cxn ang="0">
                  <a:pos x="567" y="0"/>
                </a:cxn>
                <a:cxn ang="0">
                  <a:pos x="607" y="0"/>
                </a:cxn>
                <a:cxn ang="0">
                  <a:pos x="629" y="6"/>
                </a:cxn>
                <a:cxn ang="0">
                  <a:pos x="635" y="6"/>
                </a:cxn>
                <a:cxn ang="0">
                  <a:pos x="658" y="0"/>
                </a:cxn>
                <a:cxn ang="0">
                  <a:pos x="703" y="0"/>
                </a:cxn>
                <a:cxn ang="0">
                  <a:pos x="743" y="0"/>
                </a:cxn>
                <a:cxn ang="0">
                  <a:pos x="766" y="6"/>
                </a:cxn>
                <a:cxn ang="0">
                  <a:pos x="771" y="6"/>
                </a:cxn>
                <a:cxn ang="0">
                  <a:pos x="794" y="0"/>
                </a:cxn>
                <a:cxn ang="0">
                  <a:pos x="839" y="0"/>
                </a:cxn>
                <a:cxn ang="0">
                  <a:pos x="879" y="0"/>
                </a:cxn>
                <a:cxn ang="0">
                  <a:pos x="902" y="6"/>
                </a:cxn>
                <a:cxn ang="0">
                  <a:pos x="907" y="6"/>
                </a:cxn>
                <a:cxn ang="0">
                  <a:pos x="930" y="0"/>
                </a:cxn>
                <a:cxn ang="0">
                  <a:pos x="975" y="0"/>
                </a:cxn>
                <a:cxn ang="0">
                  <a:pos x="1015" y="0"/>
                </a:cxn>
                <a:cxn ang="0">
                  <a:pos x="1038" y="6"/>
                </a:cxn>
                <a:cxn ang="0">
                  <a:pos x="1043" y="6"/>
                </a:cxn>
                <a:cxn ang="0">
                  <a:pos x="1066" y="0"/>
                </a:cxn>
                <a:cxn ang="0">
                  <a:pos x="1111" y="0"/>
                </a:cxn>
                <a:cxn ang="0">
                  <a:pos x="1151" y="0"/>
                </a:cxn>
                <a:cxn ang="0">
                  <a:pos x="1174" y="6"/>
                </a:cxn>
                <a:cxn ang="0">
                  <a:pos x="1179" y="6"/>
                </a:cxn>
                <a:cxn ang="0">
                  <a:pos x="1202" y="0"/>
                </a:cxn>
                <a:cxn ang="0">
                  <a:pos x="1247" y="0"/>
                </a:cxn>
                <a:cxn ang="0">
                  <a:pos x="1287" y="0"/>
                </a:cxn>
                <a:cxn ang="0">
                  <a:pos x="1310" y="6"/>
                </a:cxn>
                <a:cxn ang="0">
                  <a:pos x="1315" y="6"/>
                </a:cxn>
                <a:cxn ang="0">
                  <a:pos x="1338" y="0"/>
                </a:cxn>
                <a:cxn ang="0">
                  <a:pos x="1384" y="0"/>
                </a:cxn>
                <a:cxn ang="0">
                  <a:pos x="1423" y="0"/>
                </a:cxn>
                <a:cxn ang="0">
                  <a:pos x="1446" y="6"/>
                </a:cxn>
                <a:cxn ang="0">
                  <a:pos x="1452" y="6"/>
                </a:cxn>
                <a:cxn ang="0">
                  <a:pos x="1474" y="0"/>
                </a:cxn>
                <a:cxn ang="0">
                  <a:pos x="1520" y="0"/>
                </a:cxn>
                <a:cxn ang="0">
                  <a:pos x="1559" y="0"/>
                </a:cxn>
                <a:cxn ang="0">
                  <a:pos x="1582" y="6"/>
                </a:cxn>
                <a:cxn ang="0">
                  <a:pos x="1588" y="6"/>
                </a:cxn>
                <a:cxn ang="0">
                  <a:pos x="1610" y="0"/>
                </a:cxn>
              </a:cxnLst>
              <a:rect l="0" t="0" r="r" b="b"/>
              <a:pathLst>
                <a:path w="1627" h="6">
                  <a:moveTo>
                    <a:pt x="0" y="0"/>
                  </a:moveTo>
                  <a:lnTo>
                    <a:pt x="17" y="0"/>
                  </a:lnTo>
                  <a:lnTo>
                    <a:pt x="17" y="6"/>
                  </a:lnTo>
                  <a:lnTo>
                    <a:pt x="0" y="6"/>
                  </a:lnTo>
                  <a:lnTo>
                    <a:pt x="0" y="0"/>
                  </a:lnTo>
                  <a:close/>
                  <a:moveTo>
                    <a:pt x="23" y="0"/>
                  </a:moveTo>
                  <a:lnTo>
                    <a:pt x="40" y="0"/>
                  </a:lnTo>
                  <a:lnTo>
                    <a:pt x="40" y="6"/>
                  </a:lnTo>
                  <a:lnTo>
                    <a:pt x="23" y="6"/>
                  </a:lnTo>
                  <a:lnTo>
                    <a:pt x="23" y="0"/>
                  </a:lnTo>
                  <a:close/>
                  <a:moveTo>
                    <a:pt x="46" y="0"/>
                  </a:moveTo>
                  <a:lnTo>
                    <a:pt x="63" y="0"/>
                  </a:lnTo>
                  <a:lnTo>
                    <a:pt x="63" y="6"/>
                  </a:lnTo>
                  <a:lnTo>
                    <a:pt x="46" y="6"/>
                  </a:lnTo>
                  <a:lnTo>
                    <a:pt x="46" y="0"/>
                  </a:lnTo>
                  <a:close/>
                  <a:moveTo>
                    <a:pt x="68" y="0"/>
                  </a:moveTo>
                  <a:lnTo>
                    <a:pt x="85" y="0"/>
                  </a:lnTo>
                  <a:lnTo>
                    <a:pt x="85" y="6"/>
                  </a:lnTo>
                  <a:lnTo>
                    <a:pt x="68" y="6"/>
                  </a:lnTo>
                  <a:lnTo>
                    <a:pt x="68" y="0"/>
                  </a:lnTo>
                  <a:close/>
                  <a:moveTo>
                    <a:pt x="91" y="0"/>
                  </a:moveTo>
                  <a:lnTo>
                    <a:pt x="108" y="0"/>
                  </a:lnTo>
                  <a:lnTo>
                    <a:pt x="108" y="6"/>
                  </a:lnTo>
                  <a:lnTo>
                    <a:pt x="91" y="6"/>
                  </a:lnTo>
                  <a:lnTo>
                    <a:pt x="91" y="0"/>
                  </a:lnTo>
                  <a:close/>
                  <a:moveTo>
                    <a:pt x="114" y="0"/>
                  </a:moveTo>
                  <a:lnTo>
                    <a:pt x="131" y="0"/>
                  </a:lnTo>
                  <a:lnTo>
                    <a:pt x="131" y="6"/>
                  </a:lnTo>
                  <a:lnTo>
                    <a:pt x="114" y="6"/>
                  </a:lnTo>
                  <a:lnTo>
                    <a:pt x="114" y="0"/>
                  </a:lnTo>
                  <a:close/>
                  <a:moveTo>
                    <a:pt x="136" y="0"/>
                  </a:moveTo>
                  <a:lnTo>
                    <a:pt x="153" y="0"/>
                  </a:lnTo>
                  <a:lnTo>
                    <a:pt x="153" y="6"/>
                  </a:lnTo>
                  <a:lnTo>
                    <a:pt x="136" y="6"/>
                  </a:lnTo>
                  <a:lnTo>
                    <a:pt x="136" y="0"/>
                  </a:lnTo>
                  <a:close/>
                  <a:moveTo>
                    <a:pt x="159" y="0"/>
                  </a:moveTo>
                  <a:lnTo>
                    <a:pt x="176" y="0"/>
                  </a:lnTo>
                  <a:lnTo>
                    <a:pt x="176" y="6"/>
                  </a:lnTo>
                  <a:lnTo>
                    <a:pt x="159" y="6"/>
                  </a:lnTo>
                  <a:lnTo>
                    <a:pt x="159" y="0"/>
                  </a:lnTo>
                  <a:close/>
                  <a:moveTo>
                    <a:pt x="182" y="0"/>
                  </a:moveTo>
                  <a:lnTo>
                    <a:pt x="199" y="0"/>
                  </a:lnTo>
                  <a:lnTo>
                    <a:pt x="199" y="6"/>
                  </a:lnTo>
                  <a:lnTo>
                    <a:pt x="182" y="6"/>
                  </a:lnTo>
                  <a:lnTo>
                    <a:pt x="182" y="0"/>
                  </a:lnTo>
                  <a:close/>
                  <a:moveTo>
                    <a:pt x="204" y="0"/>
                  </a:moveTo>
                  <a:lnTo>
                    <a:pt x="221" y="0"/>
                  </a:lnTo>
                  <a:lnTo>
                    <a:pt x="221" y="6"/>
                  </a:lnTo>
                  <a:lnTo>
                    <a:pt x="204" y="6"/>
                  </a:lnTo>
                  <a:lnTo>
                    <a:pt x="204" y="0"/>
                  </a:lnTo>
                  <a:close/>
                  <a:moveTo>
                    <a:pt x="227" y="0"/>
                  </a:moveTo>
                  <a:lnTo>
                    <a:pt x="244" y="0"/>
                  </a:lnTo>
                  <a:lnTo>
                    <a:pt x="244" y="6"/>
                  </a:lnTo>
                  <a:lnTo>
                    <a:pt x="227" y="6"/>
                  </a:lnTo>
                  <a:lnTo>
                    <a:pt x="227" y="0"/>
                  </a:lnTo>
                  <a:close/>
                  <a:moveTo>
                    <a:pt x="250" y="0"/>
                  </a:moveTo>
                  <a:lnTo>
                    <a:pt x="267" y="0"/>
                  </a:lnTo>
                  <a:lnTo>
                    <a:pt x="267" y="6"/>
                  </a:lnTo>
                  <a:lnTo>
                    <a:pt x="250" y="6"/>
                  </a:lnTo>
                  <a:lnTo>
                    <a:pt x="250" y="0"/>
                  </a:lnTo>
                  <a:close/>
                  <a:moveTo>
                    <a:pt x="272" y="0"/>
                  </a:moveTo>
                  <a:lnTo>
                    <a:pt x="289" y="0"/>
                  </a:lnTo>
                  <a:lnTo>
                    <a:pt x="289" y="6"/>
                  </a:lnTo>
                  <a:lnTo>
                    <a:pt x="272" y="6"/>
                  </a:lnTo>
                  <a:lnTo>
                    <a:pt x="272" y="0"/>
                  </a:lnTo>
                  <a:close/>
                  <a:moveTo>
                    <a:pt x="295" y="0"/>
                  </a:moveTo>
                  <a:lnTo>
                    <a:pt x="312" y="0"/>
                  </a:lnTo>
                  <a:lnTo>
                    <a:pt x="312" y="6"/>
                  </a:lnTo>
                  <a:lnTo>
                    <a:pt x="295" y="6"/>
                  </a:lnTo>
                  <a:lnTo>
                    <a:pt x="295" y="0"/>
                  </a:lnTo>
                  <a:close/>
                  <a:moveTo>
                    <a:pt x="318" y="0"/>
                  </a:moveTo>
                  <a:lnTo>
                    <a:pt x="335" y="0"/>
                  </a:lnTo>
                  <a:lnTo>
                    <a:pt x="335" y="6"/>
                  </a:lnTo>
                  <a:lnTo>
                    <a:pt x="318" y="6"/>
                  </a:lnTo>
                  <a:lnTo>
                    <a:pt x="318" y="0"/>
                  </a:lnTo>
                  <a:close/>
                  <a:moveTo>
                    <a:pt x="340" y="0"/>
                  </a:moveTo>
                  <a:lnTo>
                    <a:pt x="357" y="0"/>
                  </a:lnTo>
                  <a:lnTo>
                    <a:pt x="357" y="6"/>
                  </a:lnTo>
                  <a:lnTo>
                    <a:pt x="340" y="6"/>
                  </a:lnTo>
                  <a:lnTo>
                    <a:pt x="340" y="0"/>
                  </a:lnTo>
                  <a:close/>
                  <a:moveTo>
                    <a:pt x="363" y="0"/>
                  </a:moveTo>
                  <a:lnTo>
                    <a:pt x="380" y="0"/>
                  </a:lnTo>
                  <a:lnTo>
                    <a:pt x="380" y="6"/>
                  </a:lnTo>
                  <a:lnTo>
                    <a:pt x="363" y="6"/>
                  </a:lnTo>
                  <a:lnTo>
                    <a:pt x="363" y="0"/>
                  </a:lnTo>
                  <a:close/>
                  <a:moveTo>
                    <a:pt x="386" y="0"/>
                  </a:moveTo>
                  <a:lnTo>
                    <a:pt x="403" y="0"/>
                  </a:lnTo>
                  <a:lnTo>
                    <a:pt x="403" y="6"/>
                  </a:lnTo>
                  <a:lnTo>
                    <a:pt x="386" y="6"/>
                  </a:lnTo>
                  <a:lnTo>
                    <a:pt x="386" y="0"/>
                  </a:lnTo>
                  <a:close/>
                  <a:moveTo>
                    <a:pt x="408" y="0"/>
                  </a:moveTo>
                  <a:lnTo>
                    <a:pt x="425" y="0"/>
                  </a:lnTo>
                  <a:lnTo>
                    <a:pt x="425" y="6"/>
                  </a:lnTo>
                  <a:lnTo>
                    <a:pt x="408" y="6"/>
                  </a:lnTo>
                  <a:lnTo>
                    <a:pt x="408" y="0"/>
                  </a:lnTo>
                  <a:close/>
                  <a:moveTo>
                    <a:pt x="431" y="0"/>
                  </a:moveTo>
                  <a:lnTo>
                    <a:pt x="448" y="0"/>
                  </a:lnTo>
                  <a:lnTo>
                    <a:pt x="448" y="6"/>
                  </a:lnTo>
                  <a:lnTo>
                    <a:pt x="431" y="6"/>
                  </a:lnTo>
                  <a:lnTo>
                    <a:pt x="431" y="0"/>
                  </a:lnTo>
                  <a:close/>
                  <a:moveTo>
                    <a:pt x="454" y="0"/>
                  </a:moveTo>
                  <a:lnTo>
                    <a:pt x="471" y="0"/>
                  </a:lnTo>
                  <a:lnTo>
                    <a:pt x="471" y="6"/>
                  </a:lnTo>
                  <a:lnTo>
                    <a:pt x="454" y="6"/>
                  </a:lnTo>
                  <a:lnTo>
                    <a:pt x="454" y="0"/>
                  </a:lnTo>
                  <a:close/>
                  <a:moveTo>
                    <a:pt x="476" y="0"/>
                  </a:moveTo>
                  <a:lnTo>
                    <a:pt x="493" y="0"/>
                  </a:lnTo>
                  <a:lnTo>
                    <a:pt x="493" y="6"/>
                  </a:lnTo>
                  <a:lnTo>
                    <a:pt x="476" y="6"/>
                  </a:lnTo>
                  <a:lnTo>
                    <a:pt x="476" y="0"/>
                  </a:lnTo>
                  <a:close/>
                  <a:moveTo>
                    <a:pt x="499" y="0"/>
                  </a:moveTo>
                  <a:lnTo>
                    <a:pt x="516" y="0"/>
                  </a:lnTo>
                  <a:lnTo>
                    <a:pt x="516" y="6"/>
                  </a:lnTo>
                  <a:lnTo>
                    <a:pt x="499" y="6"/>
                  </a:lnTo>
                  <a:lnTo>
                    <a:pt x="499" y="0"/>
                  </a:lnTo>
                  <a:close/>
                  <a:moveTo>
                    <a:pt x="522" y="0"/>
                  </a:moveTo>
                  <a:lnTo>
                    <a:pt x="539" y="0"/>
                  </a:lnTo>
                  <a:lnTo>
                    <a:pt x="539" y="6"/>
                  </a:lnTo>
                  <a:lnTo>
                    <a:pt x="522" y="6"/>
                  </a:lnTo>
                  <a:lnTo>
                    <a:pt x="522" y="0"/>
                  </a:lnTo>
                  <a:close/>
                  <a:moveTo>
                    <a:pt x="544" y="0"/>
                  </a:moveTo>
                  <a:lnTo>
                    <a:pt x="561" y="0"/>
                  </a:lnTo>
                  <a:lnTo>
                    <a:pt x="561" y="6"/>
                  </a:lnTo>
                  <a:lnTo>
                    <a:pt x="544" y="6"/>
                  </a:lnTo>
                  <a:lnTo>
                    <a:pt x="544" y="0"/>
                  </a:lnTo>
                  <a:close/>
                  <a:moveTo>
                    <a:pt x="567" y="0"/>
                  </a:moveTo>
                  <a:lnTo>
                    <a:pt x="584" y="0"/>
                  </a:lnTo>
                  <a:lnTo>
                    <a:pt x="584" y="6"/>
                  </a:lnTo>
                  <a:lnTo>
                    <a:pt x="567" y="6"/>
                  </a:lnTo>
                  <a:lnTo>
                    <a:pt x="567" y="0"/>
                  </a:lnTo>
                  <a:close/>
                  <a:moveTo>
                    <a:pt x="590" y="0"/>
                  </a:moveTo>
                  <a:lnTo>
                    <a:pt x="607" y="0"/>
                  </a:lnTo>
                  <a:lnTo>
                    <a:pt x="607" y="6"/>
                  </a:lnTo>
                  <a:lnTo>
                    <a:pt x="590" y="6"/>
                  </a:lnTo>
                  <a:lnTo>
                    <a:pt x="590" y="0"/>
                  </a:lnTo>
                  <a:close/>
                  <a:moveTo>
                    <a:pt x="612" y="0"/>
                  </a:moveTo>
                  <a:lnTo>
                    <a:pt x="629" y="0"/>
                  </a:lnTo>
                  <a:lnTo>
                    <a:pt x="629" y="6"/>
                  </a:lnTo>
                  <a:lnTo>
                    <a:pt x="612" y="6"/>
                  </a:lnTo>
                  <a:lnTo>
                    <a:pt x="612" y="0"/>
                  </a:lnTo>
                  <a:close/>
                  <a:moveTo>
                    <a:pt x="635" y="0"/>
                  </a:moveTo>
                  <a:lnTo>
                    <a:pt x="652" y="0"/>
                  </a:lnTo>
                  <a:lnTo>
                    <a:pt x="652" y="6"/>
                  </a:lnTo>
                  <a:lnTo>
                    <a:pt x="635" y="6"/>
                  </a:lnTo>
                  <a:lnTo>
                    <a:pt x="635" y="0"/>
                  </a:lnTo>
                  <a:close/>
                  <a:moveTo>
                    <a:pt x="658" y="0"/>
                  </a:moveTo>
                  <a:lnTo>
                    <a:pt x="675" y="0"/>
                  </a:lnTo>
                  <a:lnTo>
                    <a:pt x="675" y="6"/>
                  </a:lnTo>
                  <a:lnTo>
                    <a:pt x="658" y="6"/>
                  </a:lnTo>
                  <a:lnTo>
                    <a:pt x="658" y="0"/>
                  </a:lnTo>
                  <a:close/>
                  <a:moveTo>
                    <a:pt x="680" y="0"/>
                  </a:moveTo>
                  <a:lnTo>
                    <a:pt x="697" y="0"/>
                  </a:lnTo>
                  <a:lnTo>
                    <a:pt x="697" y="6"/>
                  </a:lnTo>
                  <a:lnTo>
                    <a:pt x="680" y="6"/>
                  </a:lnTo>
                  <a:lnTo>
                    <a:pt x="680" y="0"/>
                  </a:lnTo>
                  <a:close/>
                  <a:moveTo>
                    <a:pt x="703" y="0"/>
                  </a:moveTo>
                  <a:lnTo>
                    <a:pt x="720" y="0"/>
                  </a:lnTo>
                  <a:lnTo>
                    <a:pt x="720" y="6"/>
                  </a:lnTo>
                  <a:lnTo>
                    <a:pt x="703" y="6"/>
                  </a:lnTo>
                  <a:lnTo>
                    <a:pt x="703" y="0"/>
                  </a:lnTo>
                  <a:close/>
                  <a:moveTo>
                    <a:pt x="726" y="0"/>
                  </a:moveTo>
                  <a:lnTo>
                    <a:pt x="743" y="0"/>
                  </a:lnTo>
                  <a:lnTo>
                    <a:pt x="743" y="6"/>
                  </a:lnTo>
                  <a:lnTo>
                    <a:pt x="726" y="6"/>
                  </a:lnTo>
                  <a:lnTo>
                    <a:pt x="726" y="0"/>
                  </a:lnTo>
                  <a:close/>
                  <a:moveTo>
                    <a:pt x="749" y="0"/>
                  </a:moveTo>
                  <a:lnTo>
                    <a:pt x="766" y="0"/>
                  </a:lnTo>
                  <a:lnTo>
                    <a:pt x="766" y="6"/>
                  </a:lnTo>
                  <a:lnTo>
                    <a:pt x="749" y="6"/>
                  </a:lnTo>
                  <a:lnTo>
                    <a:pt x="749" y="0"/>
                  </a:lnTo>
                  <a:close/>
                  <a:moveTo>
                    <a:pt x="771" y="0"/>
                  </a:moveTo>
                  <a:lnTo>
                    <a:pt x="788" y="0"/>
                  </a:lnTo>
                  <a:lnTo>
                    <a:pt x="788" y="6"/>
                  </a:lnTo>
                  <a:lnTo>
                    <a:pt x="771" y="6"/>
                  </a:lnTo>
                  <a:lnTo>
                    <a:pt x="771" y="0"/>
                  </a:lnTo>
                  <a:close/>
                  <a:moveTo>
                    <a:pt x="794" y="0"/>
                  </a:moveTo>
                  <a:lnTo>
                    <a:pt x="811" y="0"/>
                  </a:lnTo>
                  <a:lnTo>
                    <a:pt x="811" y="6"/>
                  </a:lnTo>
                  <a:lnTo>
                    <a:pt x="794" y="6"/>
                  </a:lnTo>
                  <a:lnTo>
                    <a:pt x="794" y="0"/>
                  </a:lnTo>
                  <a:close/>
                  <a:moveTo>
                    <a:pt x="817" y="0"/>
                  </a:moveTo>
                  <a:lnTo>
                    <a:pt x="834" y="0"/>
                  </a:lnTo>
                  <a:lnTo>
                    <a:pt x="834" y="6"/>
                  </a:lnTo>
                  <a:lnTo>
                    <a:pt x="817" y="6"/>
                  </a:lnTo>
                  <a:lnTo>
                    <a:pt x="817" y="0"/>
                  </a:lnTo>
                  <a:close/>
                  <a:moveTo>
                    <a:pt x="839" y="0"/>
                  </a:moveTo>
                  <a:lnTo>
                    <a:pt x="856" y="0"/>
                  </a:lnTo>
                  <a:lnTo>
                    <a:pt x="856" y="6"/>
                  </a:lnTo>
                  <a:lnTo>
                    <a:pt x="839" y="6"/>
                  </a:lnTo>
                  <a:lnTo>
                    <a:pt x="839" y="0"/>
                  </a:lnTo>
                  <a:close/>
                  <a:moveTo>
                    <a:pt x="862" y="0"/>
                  </a:moveTo>
                  <a:lnTo>
                    <a:pt x="879" y="0"/>
                  </a:lnTo>
                  <a:lnTo>
                    <a:pt x="879" y="6"/>
                  </a:lnTo>
                  <a:lnTo>
                    <a:pt x="862" y="6"/>
                  </a:lnTo>
                  <a:lnTo>
                    <a:pt x="862" y="0"/>
                  </a:lnTo>
                  <a:close/>
                  <a:moveTo>
                    <a:pt x="885" y="0"/>
                  </a:moveTo>
                  <a:lnTo>
                    <a:pt x="902" y="0"/>
                  </a:lnTo>
                  <a:lnTo>
                    <a:pt x="902" y="6"/>
                  </a:lnTo>
                  <a:lnTo>
                    <a:pt x="885" y="6"/>
                  </a:lnTo>
                  <a:lnTo>
                    <a:pt x="885" y="0"/>
                  </a:lnTo>
                  <a:close/>
                  <a:moveTo>
                    <a:pt x="907" y="0"/>
                  </a:moveTo>
                  <a:lnTo>
                    <a:pt x="924" y="0"/>
                  </a:lnTo>
                  <a:lnTo>
                    <a:pt x="924" y="6"/>
                  </a:lnTo>
                  <a:lnTo>
                    <a:pt x="907" y="6"/>
                  </a:lnTo>
                  <a:lnTo>
                    <a:pt x="907" y="0"/>
                  </a:lnTo>
                  <a:close/>
                  <a:moveTo>
                    <a:pt x="930" y="0"/>
                  </a:moveTo>
                  <a:lnTo>
                    <a:pt x="947" y="0"/>
                  </a:lnTo>
                  <a:lnTo>
                    <a:pt x="947" y="6"/>
                  </a:lnTo>
                  <a:lnTo>
                    <a:pt x="930" y="6"/>
                  </a:lnTo>
                  <a:lnTo>
                    <a:pt x="930" y="0"/>
                  </a:lnTo>
                  <a:close/>
                  <a:moveTo>
                    <a:pt x="953" y="0"/>
                  </a:moveTo>
                  <a:lnTo>
                    <a:pt x="970" y="0"/>
                  </a:lnTo>
                  <a:lnTo>
                    <a:pt x="970" y="6"/>
                  </a:lnTo>
                  <a:lnTo>
                    <a:pt x="953" y="6"/>
                  </a:lnTo>
                  <a:lnTo>
                    <a:pt x="953" y="0"/>
                  </a:lnTo>
                  <a:close/>
                  <a:moveTo>
                    <a:pt x="975" y="0"/>
                  </a:moveTo>
                  <a:lnTo>
                    <a:pt x="992" y="0"/>
                  </a:lnTo>
                  <a:lnTo>
                    <a:pt x="992" y="6"/>
                  </a:lnTo>
                  <a:lnTo>
                    <a:pt x="975" y="6"/>
                  </a:lnTo>
                  <a:lnTo>
                    <a:pt x="975" y="0"/>
                  </a:lnTo>
                  <a:close/>
                  <a:moveTo>
                    <a:pt x="998" y="0"/>
                  </a:moveTo>
                  <a:lnTo>
                    <a:pt x="1015" y="0"/>
                  </a:lnTo>
                  <a:lnTo>
                    <a:pt x="1015" y="6"/>
                  </a:lnTo>
                  <a:lnTo>
                    <a:pt x="998" y="6"/>
                  </a:lnTo>
                  <a:lnTo>
                    <a:pt x="998" y="0"/>
                  </a:lnTo>
                  <a:close/>
                  <a:moveTo>
                    <a:pt x="1021" y="0"/>
                  </a:moveTo>
                  <a:lnTo>
                    <a:pt x="1038" y="0"/>
                  </a:lnTo>
                  <a:lnTo>
                    <a:pt x="1038" y="6"/>
                  </a:lnTo>
                  <a:lnTo>
                    <a:pt x="1021" y="6"/>
                  </a:lnTo>
                  <a:lnTo>
                    <a:pt x="1021" y="0"/>
                  </a:lnTo>
                  <a:close/>
                  <a:moveTo>
                    <a:pt x="1043" y="0"/>
                  </a:moveTo>
                  <a:lnTo>
                    <a:pt x="1060" y="0"/>
                  </a:lnTo>
                  <a:lnTo>
                    <a:pt x="1060" y="6"/>
                  </a:lnTo>
                  <a:lnTo>
                    <a:pt x="1043" y="6"/>
                  </a:lnTo>
                  <a:lnTo>
                    <a:pt x="1043" y="0"/>
                  </a:lnTo>
                  <a:close/>
                  <a:moveTo>
                    <a:pt x="1066" y="0"/>
                  </a:moveTo>
                  <a:lnTo>
                    <a:pt x="1083" y="0"/>
                  </a:lnTo>
                  <a:lnTo>
                    <a:pt x="1083" y="6"/>
                  </a:lnTo>
                  <a:lnTo>
                    <a:pt x="1066" y="6"/>
                  </a:lnTo>
                  <a:lnTo>
                    <a:pt x="1066" y="0"/>
                  </a:lnTo>
                  <a:close/>
                  <a:moveTo>
                    <a:pt x="1089" y="0"/>
                  </a:moveTo>
                  <a:lnTo>
                    <a:pt x="1106" y="0"/>
                  </a:lnTo>
                  <a:lnTo>
                    <a:pt x="1106" y="6"/>
                  </a:lnTo>
                  <a:lnTo>
                    <a:pt x="1089" y="6"/>
                  </a:lnTo>
                  <a:lnTo>
                    <a:pt x="1089" y="0"/>
                  </a:lnTo>
                  <a:close/>
                  <a:moveTo>
                    <a:pt x="1111" y="0"/>
                  </a:moveTo>
                  <a:lnTo>
                    <a:pt x="1128" y="0"/>
                  </a:lnTo>
                  <a:lnTo>
                    <a:pt x="1128" y="6"/>
                  </a:lnTo>
                  <a:lnTo>
                    <a:pt x="1111" y="6"/>
                  </a:lnTo>
                  <a:lnTo>
                    <a:pt x="1111" y="0"/>
                  </a:lnTo>
                  <a:close/>
                  <a:moveTo>
                    <a:pt x="1134" y="0"/>
                  </a:moveTo>
                  <a:lnTo>
                    <a:pt x="1151" y="0"/>
                  </a:lnTo>
                  <a:lnTo>
                    <a:pt x="1151" y="6"/>
                  </a:lnTo>
                  <a:lnTo>
                    <a:pt x="1134" y="6"/>
                  </a:lnTo>
                  <a:lnTo>
                    <a:pt x="1134" y="0"/>
                  </a:lnTo>
                  <a:close/>
                  <a:moveTo>
                    <a:pt x="1157" y="0"/>
                  </a:moveTo>
                  <a:lnTo>
                    <a:pt x="1174" y="0"/>
                  </a:lnTo>
                  <a:lnTo>
                    <a:pt x="1174" y="6"/>
                  </a:lnTo>
                  <a:lnTo>
                    <a:pt x="1157" y="6"/>
                  </a:lnTo>
                  <a:lnTo>
                    <a:pt x="1157" y="0"/>
                  </a:lnTo>
                  <a:close/>
                  <a:moveTo>
                    <a:pt x="1179" y="0"/>
                  </a:moveTo>
                  <a:lnTo>
                    <a:pt x="1196" y="0"/>
                  </a:lnTo>
                  <a:lnTo>
                    <a:pt x="1196" y="6"/>
                  </a:lnTo>
                  <a:lnTo>
                    <a:pt x="1179" y="6"/>
                  </a:lnTo>
                  <a:lnTo>
                    <a:pt x="1179" y="0"/>
                  </a:lnTo>
                  <a:close/>
                  <a:moveTo>
                    <a:pt x="1202" y="0"/>
                  </a:moveTo>
                  <a:lnTo>
                    <a:pt x="1219" y="0"/>
                  </a:lnTo>
                  <a:lnTo>
                    <a:pt x="1219" y="6"/>
                  </a:lnTo>
                  <a:lnTo>
                    <a:pt x="1202" y="6"/>
                  </a:lnTo>
                  <a:lnTo>
                    <a:pt x="1202" y="0"/>
                  </a:lnTo>
                  <a:close/>
                  <a:moveTo>
                    <a:pt x="1225" y="0"/>
                  </a:moveTo>
                  <a:lnTo>
                    <a:pt x="1242" y="0"/>
                  </a:lnTo>
                  <a:lnTo>
                    <a:pt x="1242" y="6"/>
                  </a:lnTo>
                  <a:lnTo>
                    <a:pt x="1225" y="6"/>
                  </a:lnTo>
                  <a:lnTo>
                    <a:pt x="1225" y="0"/>
                  </a:lnTo>
                  <a:close/>
                  <a:moveTo>
                    <a:pt x="1247" y="0"/>
                  </a:moveTo>
                  <a:lnTo>
                    <a:pt x="1264" y="0"/>
                  </a:lnTo>
                  <a:lnTo>
                    <a:pt x="1264" y="6"/>
                  </a:lnTo>
                  <a:lnTo>
                    <a:pt x="1247" y="6"/>
                  </a:lnTo>
                  <a:lnTo>
                    <a:pt x="1247" y="0"/>
                  </a:lnTo>
                  <a:close/>
                  <a:moveTo>
                    <a:pt x="1270" y="0"/>
                  </a:moveTo>
                  <a:lnTo>
                    <a:pt x="1287" y="0"/>
                  </a:lnTo>
                  <a:lnTo>
                    <a:pt x="1287" y="6"/>
                  </a:lnTo>
                  <a:lnTo>
                    <a:pt x="1270" y="6"/>
                  </a:lnTo>
                  <a:lnTo>
                    <a:pt x="1270" y="0"/>
                  </a:lnTo>
                  <a:close/>
                  <a:moveTo>
                    <a:pt x="1293" y="0"/>
                  </a:moveTo>
                  <a:lnTo>
                    <a:pt x="1310" y="0"/>
                  </a:lnTo>
                  <a:lnTo>
                    <a:pt x="1310" y="6"/>
                  </a:lnTo>
                  <a:lnTo>
                    <a:pt x="1293" y="6"/>
                  </a:lnTo>
                  <a:lnTo>
                    <a:pt x="1293" y="0"/>
                  </a:lnTo>
                  <a:close/>
                  <a:moveTo>
                    <a:pt x="1315" y="0"/>
                  </a:moveTo>
                  <a:lnTo>
                    <a:pt x="1332" y="0"/>
                  </a:lnTo>
                  <a:lnTo>
                    <a:pt x="1332" y="6"/>
                  </a:lnTo>
                  <a:lnTo>
                    <a:pt x="1315" y="6"/>
                  </a:lnTo>
                  <a:lnTo>
                    <a:pt x="1315" y="0"/>
                  </a:lnTo>
                  <a:close/>
                  <a:moveTo>
                    <a:pt x="1338" y="0"/>
                  </a:moveTo>
                  <a:lnTo>
                    <a:pt x="1355" y="0"/>
                  </a:lnTo>
                  <a:lnTo>
                    <a:pt x="1355" y="6"/>
                  </a:lnTo>
                  <a:lnTo>
                    <a:pt x="1338" y="6"/>
                  </a:lnTo>
                  <a:lnTo>
                    <a:pt x="1338" y="0"/>
                  </a:lnTo>
                  <a:close/>
                  <a:moveTo>
                    <a:pt x="1361" y="0"/>
                  </a:moveTo>
                  <a:lnTo>
                    <a:pt x="1378" y="0"/>
                  </a:lnTo>
                  <a:lnTo>
                    <a:pt x="1378" y="6"/>
                  </a:lnTo>
                  <a:lnTo>
                    <a:pt x="1361" y="6"/>
                  </a:lnTo>
                  <a:lnTo>
                    <a:pt x="1361" y="0"/>
                  </a:lnTo>
                  <a:close/>
                  <a:moveTo>
                    <a:pt x="1384" y="0"/>
                  </a:moveTo>
                  <a:lnTo>
                    <a:pt x="1401" y="0"/>
                  </a:lnTo>
                  <a:lnTo>
                    <a:pt x="1401" y="6"/>
                  </a:lnTo>
                  <a:lnTo>
                    <a:pt x="1384" y="6"/>
                  </a:lnTo>
                  <a:lnTo>
                    <a:pt x="1384" y="0"/>
                  </a:lnTo>
                  <a:close/>
                  <a:moveTo>
                    <a:pt x="1406" y="0"/>
                  </a:moveTo>
                  <a:lnTo>
                    <a:pt x="1423" y="0"/>
                  </a:lnTo>
                  <a:lnTo>
                    <a:pt x="1423" y="6"/>
                  </a:lnTo>
                  <a:lnTo>
                    <a:pt x="1406" y="6"/>
                  </a:lnTo>
                  <a:lnTo>
                    <a:pt x="1406" y="0"/>
                  </a:lnTo>
                  <a:close/>
                  <a:moveTo>
                    <a:pt x="1429" y="0"/>
                  </a:moveTo>
                  <a:lnTo>
                    <a:pt x="1446" y="0"/>
                  </a:lnTo>
                  <a:lnTo>
                    <a:pt x="1446" y="6"/>
                  </a:lnTo>
                  <a:lnTo>
                    <a:pt x="1429" y="6"/>
                  </a:lnTo>
                  <a:lnTo>
                    <a:pt x="1429" y="0"/>
                  </a:lnTo>
                  <a:close/>
                  <a:moveTo>
                    <a:pt x="1452" y="0"/>
                  </a:moveTo>
                  <a:lnTo>
                    <a:pt x="1469" y="0"/>
                  </a:lnTo>
                  <a:lnTo>
                    <a:pt x="1469" y="6"/>
                  </a:lnTo>
                  <a:lnTo>
                    <a:pt x="1452" y="6"/>
                  </a:lnTo>
                  <a:lnTo>
                    <a:pt x="1452" y="0"/>
                  </a:lnTo>
                  <a:close/>
                  <a:moveTo>
                    <a:pt x="1474" y="0"/>
                  </a:moveTo>
                  <a:lnTo>
                    <a:pt x="1491" y="0"/>
                  </a:lnTo>
                  <a:lnTo>
                    <a:pt x="1491" y="6"/>
                  </a:lnTo>
                  <a:lnTo>
                    <a:pt x="1474" y="6"/>
                  </a:lnTo>
                  <a:lnTo>
                    <a:pt x="1474" y="0"/>
                  </a:lnTo>
                  <a:close/>
                  <a:moveTo>
                    <a:pt x="1497" y="0"/>
                  </a:moveTo>
                  <a:lnTo>
                    <a:pt x="1514" y="0"/>
                  </a:lnTo>
                  <a:lnTo>
                    <a:pt x="1514" y="6"/>
                  </a:lnTo>
                  <a:lnTo>
                    <a:pt x="1497" y="6"/>
                  </a:lnTo>
                  <a:lnTo>
                    <a:pt x="1497" y="0"/>
                  </a:lnTo>
                  <a:close/>
                  <a:moveTo>
                    <a:pt x="1520" y="0"/>
                  </a:moveTo>
                  <a:lnTo>
                    <a:pt x="1537" y="0"/>
                  </a:lnTo>
                  <a:lnTo>
                    <a:pt x="1537" y="6"/>
                  </a:lnTo>
                  <a:lnTo>
                    <a:pt x="1520" y="6"/>
                  </a:lnTo>
                  <a:lnTo>
                    <a:pt x="1520" y="0"/>
                  </a:lnTo>
                  <a:close/>
                  <a:moveTo>
                    <a:pt x="1542" y="0"/>
                  </a:moveTo>
                  <a:lnTo>
                    <a:pt x="1559" y="0"/>
                  </a:lnTo>
                  <a:lnTo>
                    <a:pt x="1559" y="6"/>
                  </a:lnTo>
                  <a:lnTo>
                    <a:pt x="1542" y="6"/>
                  </a:lnTo>
                  <a:lnTo>
                    <a:pt x="1542" y="0"/>
                  </a:lnTo>
                  <a:close/>
                  <a:moveTo>
                    <a:pt x="1565" y="0"/>
                  </a:moveTo>
                  <a:lnTo>
                    <a:pt x="1582" y="0"/>
                  </a:lnTo>
                  <a:lnTo>
                    <a:pt x="1582" y="6"/>
                  </a:lnTo>
                  <a:lnTo>
                    <a:pt x="1565" y="6"/>
                  </a:lnTo>
                  <a:lnTo>
                    <a:pt x="1565" y="0"/>
                  </a:lnTo>
                  <a:close/>
                  <a:moveTo>
                    <a:pt x="1588" y="0"/>
                  </a:moveTo>
                  <a:lnTo>
                    <a:pt x="1605" y="0"/>
                  </a:lnTo>
                  <a:lnTo>
                    <a:pt x="1605" y="6"/>
                  </a:lnTo>
                  <a:lnTo>
                    <a:pt x="1588" y="6"/>
                  </a:lnTo>
                  <a:lnTo>
                    <a:pt x="1588" y="0"/>
                  </a:lnTo>
                  <a:close/>
                  <a:moveTo>
                    <a:pt x="1610" y="0"/>
                  </a:moveTo>
                  <a:lnTo>
                    <a:pt x="1627" y="0"/>
                  </a:lnTo>
                  <a:lnTo>
                    <a:pt x="1627" y="6"/>
                  </a:lnTo>
                  <a:lnTo>
                    <a:pt x="1610" y="6"/>
                  </a:lnTo>
                  <a:lnTo>
                    <a:pt x="1610" y="0"/>
                  </a:lnTo>
                  <a:close/>
                </a:path>
              </a:pathLst>
            </a:custGeom>
            <a:solidFill>
              <a:srgbClr val="7F7F7F"/>
            </a:solidFill>
            <a:ln w="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42" name="Rectangle 70"/>
            <p:cNvSpPr>
              <a:spLocks noChangeArrowheads="1"/>
            </p:cNvSpPr>
            <p:nvPr/>
          </p:nvSpPr>
          <p:spPr bwMode="auto">
            <a:xfrm>
              <a:off x="4564" y="3061"/>
              <a:ext cx="91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震災アーカイブポータルで</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43" name="Rectangle 71"/>
            <p:cNvSpPr>
              <a:spLocks noChangeArrowheads="1"/>
            </p:cNvSpPr>
            <p:nvPr/>
          </p:nvSpPr>
          <p:spPr bwMode="auto">
            <a:xfrm>
              <a:off x="4564" y="3152"/>
              <a:ext cx="9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検索できる写真、報告書等</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44" name="Rectangle 72"/>
            <p:cNvSpPr>
              <a:spLocks noChangeArrowheads="1"/>
            </p:cNvSpPr>
            <p:nvPr/>
          </p:nvSpPr>
          <p:spPr bwMode="auto">
            <a:xfrm>
              <a:off x="4564" y="3243"/>
              <a:ext cx="9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を用いて、防災教育教材を</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45" name="Rectangle 73"/>
            <p:cNvSpPr>
              <a:spLocks noChangeArrowheads="1"/>
            </p:cNvSpPr>
            <p:nvPr/>
          </p:nvSpPr>
          <p:spPr bwMode="auto">
            <a:xfrm>
              <a:off x="4564" y="3328"/>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作成</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46" name="Freeform 74"/>
            <p:cNvSpPr>
              <a:spLocks/>
            </p:cNvSpPr>
            <p:nvPr/>
          </p:nvSpPr>
          <p:spPr bwMode="auto">
            <a:xfrm>
              <a:off x="266" y="1814"/>
              <a:ext cx="1588" cy="986"/>
            </a:xfrm>
            <a:custGeom>
              <a:avLst/>
              <a:gdLst/>
              <a:ahLst/>
              <a:cxnLst>
                <a:cxn ang="0">
                  <a:pos x="0" y="164"/>
                </a:cxn>
                <a:cxn ang="0">
                  <a:pos x="6" y="130"/>
                </a:cxn>
                <a:cxn ang="0">
                  <a:pos x="12" y="102"/>
                </a:cxn>
                <a:cxn ang="0">
                  <a:pos x="51" y="51"/>
                </a:cxn>
                <a:cxn ang="0">
                  <a:pos x="102" y="11"/>
                </a:cxn>
                <a:cxn ang="0">
                  <a:pos x="131" y="5"/>
                </a:cxn>
                <a:cxn ang="0">
                  <a:pos x="165" y="0"/>
                </a:cxn>
                <a:cxn ang="0">
                  <a:pos x="165" y="0"/>
                </a:cxn>
                <a:cxn ang="0">
                  <a:pos x="165" y="0"/>
                </a:cxn>
                <a:cxn ang="0">
                  <a:pos x="1423" y="0"/>
                </a:cxn>
                <a:cxn ang="0">
                  <a:pos x="1423" y="0"/>
                </a:cxn>
                <a:cxn ang="0">
                  <a:pos x="1457" y="5"/>
                </a:cxn>
                <a:cxn ang="0">
                  <a:pos x="1486" y="11"/>
                </a:cxn>
                <a:cxn ang="0">
                  <a:pos x="1542" y="51"/>
                </a:cxn>
                <a:cxn ang="0">
                  <a:pos x="1576" y="102"/>
                </a:cxn>
                <a:cxn ang="0">
                  <a:pos x="1582" y="130"/>
                </a:cxn>
                <a:cxn ang="0">
                  <a:pos x="1588" y="164"/>
                </a:cxn>
                <a:cxn ang="0">
                  <a:pos x="1588" y="164"/>
                </a:cxn>
                <a:cxn ang="0">
                  <a:pos x="1588" y="164"/>
                </a:cxn>
                <a:cxn ang="0">
                  <a:pos x="1588" y="822"/>
                </a:cxn>
                <a:cxn ang="0">
                  <a:pos x="1588" y="822"/>
                </a:cxn>
                <a:cxn ang="0">
                  <a:pos x="1582" y="856"/>
                </a:cxn>
                <a:cxn ang="0">
                  <a:pos x="1576" y="884"/>
                </a:cxn>
                <a:cxn ang="0">
                  <a:pos x="1542" y="941"/>
                </a:cxn>
                <a:cxn ang="0">
                  <a:pos x="1486" y="975"/>
                </a:cxn>
                <a:cxn ang="0">
                  <a:pos x="1457" y="981"/>
                </a:cxn>
                <a:cxn ang="0">
                  <a:pos x="1423" y="986"/>
                </a:cxn>
                <a:cxn ang="0">
                  <a:pos x="1423" y="986"/>
                </a:cxn>
                <a:cxn ang="0">
                  <a:pos x="1423" y="986"/>
                </a:cxn>
                <a:cxn ang="0">
                  <a:pos x="165" y="986"/>
                </a:cxn>
                <a:cxn ang="0">
                  <a:pos x="165" y="986"/>
                </a:cxn>
                <a:cxn ang="0">
                  <a:pos x="131" y="981"/>
                </a:cxn>
                <a:cxn ang="0">
                  <a:pos x="102" y="975"/>
                </a:cxn>
                <a:cxn ang="0">
                  <a:pos x="51" y="941"/>
                </a:cxn>
                <a:cxn ang="0">
                  <a:pos x="12" y="884"/>
                </a:cxn>
                <a:cxn ang="0">
                  <a:pos x="6" y="856"/>
                </a:cxn>
                <a:cxn ang="0">
                  <a:pos x="0" y="822"/>
                </a:cxn>
                <a:cxn ang="0">
                  <a:pos x="0" y="822"/>
                </a:cxn>
                <a:cxn ang="0">
                  <a:pos x="0" y="164"/>
                </a:cxn>
              </a:cxnLst>
              <a:rect l="0" t="0" r="r" b="b"/>
              <a:pathLst>
                <a:path w="1588" h="986">
                  <a:moveTo>
                    <a:pt x="0" y="164"/>
                  </a:moveTo>
                  <a:lnTo>
                    <a:pt x="6" y="130"/>
                  </a:lnTo>
                  <a:lnTo>
                    <a:pt x="12" y="102"/>
                  </a:lnTo>
                  <a:lnTo>
                    <a:pt x="51" y="51"/>
                  </a:lnTo>
                  <a:lnTo>
                    <a:pt x="102" y="11"/>
                  </a:lnTo>
                  <a:lnTo>
                    <a:pt x="131" y="5"/>
                  </a:lnTo>
                  <a:lnTo>
                    <a:pt x="165" y="0"/>
                  </a:lnTo>
                  <a:lnTo>
                    <a:pt x="165" y="0"/>
                  </a:lnTo>
                  <a:lnTo>
                    <a:pt x="165" y="0"/>
                  </a:lnTo>
                  <a:lnTo>
                    <a:pt x="1423" y="0"/>
                  </a:lnTo>
                  <a:lnTo>
                    <a:pt x="1423" y="0"/>
                  </a:lnTo>
                  <a:lnTo>
                    <a:pt x="1457" y="5"/>
                  </a:lnTo>
                  <a:lnTo>
                    <a:pt x="1486" y="11"/>
                  </a:lnTo>
                  <a:lnTo>
                    <a:pt x="1542" y="51"/>
                  </a:lnTo>
                  <a:lnTo>
                    <a:pt x="1576" y="102"/>
                  </a:lnTo>
                  <a:lnTo>
                    <a:pt x="1582" y="130"/>
                  </a:lnTo>
                  <a:lnTo>
                    <a:pt x="1588" y="164"/>
                  </a:lnTo>
                  <a:lnTo>
                    <a:pt x="1588" y="164"/>
                  </a:lnTo>
                  <a:lnTo>
                    <a:pt x="1588" y="164"/>
                  </a:lnTo>
                  <a:lnTo>
                    <a:pt x="1588" y="822"/>
                  </a:lnTo>
                  <a:lnTo>
                    <a:pt x="1588" y="822"/>
                  </a:lnTo>
                  <a:lnTo>
                    <a:pt x="1582" y="856"/>
                  </a:lnTo>
                  <a:lnTo>
                    <a:pt x="1576" y="884"/>
                  </a:lnTo>
                  <a:lnTo>
                    <a:pt x="1542" y="941"/>
                  </a:lnTo>
                  <a:lnTo>
                    <a:pt x="1486" y="975"/>
                  </a:lnTo>
                  <a:lnTo>
                    <a:pt x="1457" y="981"/>
                  </a:lnTo>
                  <a:lnTo>
                    <a:pt x="1423" y="986"/>
                  </a:lnTo>
                  <a:lnTo>
                    <a:pt x="1423" y="986"/>
                  </a:lnTo>
                  <a:lnTo>
                    <a:pt x="1423" y="986"/>
                  </a:lnTo>
                  <a:lnTo>
                    <a:pt x="165" y="986"/>
                  </a:lnTo>
                  <a:lnTo>
                    <a:pt x="165" y="986"/>
                  </a:lnTo>
                  <a:lnTo>
                    <a:pt x="131" y="981"/>
                  </a:lnTo>
                  <a:lnTo>
                    <a:pt x="102" y="975"/>
                  </a:lnTo>
                  <a:lnTo>
                    <a:pt x="51" y="941"/>
                  </a:lnTo>
                  <a:lnTo>
                    <a:pt x="12" y="884"/>
                  </a:lnTo>
                  <a:lnTo>
                    <a:pt x="6" y="856"/>
                  </a:lnTo>
                  <a:lnTo>
                    <a:pt x="0" y="822"/>
                  </a:lnTo>
                  <a:lnTo>
                    <a:pt x="0" y="822"/>
                  </a:lnTo>
                  <a:lnTo>
                    <a:pt x="0" y="16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47" name="Freeform 75"/>
            <p:cNvSpPr>
              <a:spLocks noEditPoints="1"/>
            </p:cNvSpPr>
            <p:nvPr/>
          </p:nvSpPr>
          <p:spPr bwMode="auto">
            <a:xfrm>
              <a:off x="261" y="1808"/>
              <a:ext cx="1604" cy="1004"/>
            </a:xfrm>
            <a:custGeom>
              <a:avLst/>
              <a:gdLst/>
              <a:ahLst/>
              <a:cxnLst>
                <a:cxn ang="0">
                  <a:pos x="0" y="136"/>
                </a:cxn>
                <a:cxn ang="0">
                  <a:pos x="28" y="74"/>
                </a:cxn>
                <a:cxn ang="0">
                  <a:pos x="51" y="45"/>
                </a:cxn>
                <a:cxn ang="0">
                  <a:pos x="102" y="11"/>
                </a:cxn>
                <a:cxn ang="0">
                  <a:pos x="136" y="0"/>
                </a:cxn>
                <a:cxn ang="0">
                  <a:pos x="1462" y="0"/>
                </a:cxn>
                <a:cxn ang="0">
                  <a:pos x="1496" y="11"/>
                </a:cxn>
                <a:cxn ang="0">
                  <a:pos x="1553" y="45"/>
                </a:cxn>
                <a:cxn ang="0">
                  <a:pos x="1570" y="74"/>
                </a:cxn>
                <a:cxn ang="0">
                  <a:pos x="1598" y="136"/>
                </a:cxn>
                <a:cxn ang="0">
                  <a:pos x="1604" y="828"/>
                </a:cxn>
                <a:cxn ang="0">
                  <a:pos x="1587" y="896"/>
                </a:cxn>
                <a:cxn ang="0">
                  <a:pos x="1570" y="924"/>
                </a:cxn>
                <a:cxn ang="0">
                  <a:pos x="1525" y="970"/>
                </a:cxn>
                <a:cxn ang="0">
                  <a:pos x="1496" y="987"/>
                </a:cxn>
                <a:cxn ang="0">
                  <a:pos x="1428" y="1004"/>
                </a:cxn>
                <a:cxn ang="0">
                  <a:pos x="136" y="998"/>
                </a:cxn>
                <a:cxn ang="0">
                  <a:pos x="73" y="970"/>
                </a:cxn>
                <a:cxn ang="0">
                  <a:pos x="45" y="953"/>
                </a:cxn>
                <a:cxn ang="0">
                  <a:pos x="11" y="896"/>
                </a:cxn>
                <a:cxn ang="0">
                  <a:pos x="0" y="862"/>
                </a:cxn>
                <a:cxn ang="0">
                  <a:pos x="17" y="828"/>
                </a:cxn>
                <a:cxn ang="0">
                  <a:pos x="28" y="890"/>
                </a:cxn>
                <a:cxn ang="0">
                  <a:pos x="39" y="913"/>
                </a:cxn>
                <a:cxn ang="0">
                  <a:pos x="85" y="958"/>
                </a:cxn>
                <a:cxn ang="0">
                  <a:pos x="107" y="970"/>
                </a:cxn>
                <a:cxn ang="0">
                  <a:pos x="170" y="987"/>
                </a:cxn>
                <a:cxn ang="0">
                  <a:pos x="1457" y="981"/>
                </a:cxn>
                <a:cxn ang="0">
                  <a:pos x="1519" y="958"/>
                </a:cxn>
                <a:cxn ang="0">
                  <a:pos x="1536" y="941"/>
                </a:cxn>
                <a:cxn ang="0">
                  <a:pos x="1570" y="890"/>
                </a:cxn>
                <a:cxn ang="0">
                  <a:pos x="1581" y="862"/>
                </a:cxn>
                <a:cxn ang="0">
                  <a:pos x="1581" y="136"/>
                </a:cxn>
                <a:cxn ang="0">
                  <a:pos x="1570" y="113"/>
                </a:cxn>
                <a:cxn ang="0">
                  <a:pos x="1536" y="62"/>
                </a:cxn>
                <a:cxn ang="0">
                  <a:pos x="1519" y="40"/>
                </a:cxn>
                <a:cxn ang="0">
                  <a:pos x="1457" y="17"/>
                </a:cxn>
                <a:cxn ang="0">
                  <a:pos x="170" y="17"/>
                </a:cxn>
                <a:cxn ang="0">
                  <a:pos x="107" y="28"/>
                </a:cxn>
                <a:cxn ang="0">
                  <a:pos x="85" y="40"/>
                </a:cxn>
                <a:cxn ang="0">
                  <a:pos x="39" y="85"/>
                </a:cxn>
                <a:cxn ang="0">
                  <a:pos x="28" y="108"/>
                </a:cxn>
                <a:cxn ang="0">
                  <a:pos x="17" y="170"/>
                </a:cxn>
              </a:cxnLst>
              <a:rect l="0" t="0" r="r" b="b"/>
              <a:pathLst>
                <a:path w="1604" h="1004">
                  <a:moveTo>
                    <a:pt x="0" y="170"/>
                  </a:moveTo>
                  <a:lnTo>
                    <a:pt x="0" y="136"/>
                  </a:lnTo>
                  <a:lnTo>
                    <a:pt x="0" y="136"/>
                  </a:lnTo>
                  <a:lnTo>
                    <a:pt x="11" y="102"/>
                  </a:lnTo>
                  <a:lnTo>
                    <a:pt x="11" y="102"/>
                  </a:lnTo>
                  <a:lnTo>
                    <a:pt x="28" y="74"/>
                  </a:lnTo>
                  <a:lnTo>
                    <a:pt x="28" y="74"/>
                  </a:lnTo>
                  <a:lnTo>
                    <a:pt x="45" y="51"/>
                  </a:lnTo>
                  <a:lnTo>
                    <a:pt x="51" y="45"/>
                  </a:lnTo>
                  <a:lnTo>
                    <a:pt x="73" y="28"/>
                  </a:lnTo>
                  <a:lnTo>
                    <a:pt x="73" y="28"/>
                  </a:lnTo>
                  <a:lnTo>
                    <a:pt x="102" y="11"/>
                  </a:lnTo>
                  <a:lnTo>
                    <a:pt x="102" y="11"/>
                  </a:lnTo>
                  <a:lnTo>
                    <a:pt x="136" y="0"/>
                  </a:lnTo>
                  <a:lnTo>
                    <a:pt x="136" y="0"/>
                  </a:lnTo>
                  <a:lnTo>
                    <a:pt x="170" y="0"/>
                  </a:lnTo>
                  <a:lnTo>
                    <a:pt x="1428" y="0"/>
                  </a:lnTo>
                  <a:lnTo>
                    <a:pt x="1462" y="0"/>
                  </a:lnTo>
                  <a:lnTo>
                    <a:pt x="1462" y="0"/>
                  </a:lnTo>
                  <a:lnTo>
                    <a:pt x="1496" y="11"/>
                  </a:lnTo>
                  <a:lnTo>
                    <a:pt x="1496" y="11"/>
                  </a:lnTo>
                  <a:lnTo>
                    <a:pt x="1525" y="28"/>
                  </a:lnTo>
                  <a:lnTo>
                    <a:pt x="1525" y="28"/>
                  </a:lnTo>
                  <a:lnTo>
                    <a:pt x="1553" y="45"/>
                  </a:lnTo>
                  <a:lnTo>
                    <a:pt x="1553" y="51"/>
                  </a:lnTo>
                  <a:lnTo>
                    <a:pt x="1570" y="74"/>
                  </a:lnTo>
                  <a:lnTo>
                    <a:pt x="1570" y="74"/>
                  </a:lnTo>
                  <a:lnTo>
                    <a:pt x="1587" y="102"/>
                  </a:lnTo>
                  <a:lnTo>
                    <a:pt x="1587" y="102"/>
                  </a:lnTo>
                  <a:lnTo>
                    <a:pt x="1598" y="136"/>
                  </a:lnTo>
                  <a:lnTo>
                    <a:pt x="1598" y="136"/>
                  </a:lnTo>
                  <a:lnTo>
                    <a:pt x="1604" y="170"/>
                  </a:lnTo>
                  <a:lnTo>
                    <a:pt x="1604" y="828"/>
                  </a:lnTo>
                  <a:lnTo>
                    <a:pt x="1598" y="862"/>
                  </a:lnTo>
                  <a:lnTo>
                    <a:pt x="1598" y="862"/>
                  </a:lnTo>
                  <a:lnTo>
                    <a:pt x="1587" y="896"/>
                  </a:lnTo>
                  <a:lnTo>
                    <a:pt x="1587" y="896"/>
                  </a:lnTo>
                  <a:lnTo>
                    <a:pt x="1570" y="924"/>
                  </a:lnTo>
                  <a:lnTo>
                    <a:pt x="1570" y="924"/>
                  </a:lnTo>
                  <a:lnTo>
                    <a:pt x="1553" y="953"/>
                  </a:lnTo>
                  <a:lnTo>
                    <a:pt x="1553" y="953"/>
                  </a:lnTo>
                  <a:lnTo>
                    <a:pt x="1525" y="970"/>
                  </a:lnTo>
                  <a:lnTo>
                    <a:pt x="1525" y="970"/>
                  </a:lnTo>
                  <a:lnTo>
                    <a:pt x="1496" y="987"/>
                  </a:lnTo>
                  <a:lnTo>
                    <a:pt x="1496" y="987"/>
                  </a:lnTo>
                  <a:lnTo>
                    <a:pt x="1462" y="998"/>
                  </a:lnTo>
                  <a:lnTo>
                    <a:pt x="1462" y="998"/>
                  </a:lnTo>
                  <a:lnTo>
                    <a:pt x="1428" y="1004"/>
                  </a:lnTo>
                  <a:lnTo>
                    <a:pt x="170" y="1004"/>
                  </a:lnTo>
                  <a:lnTo>
                    <a:pt x="136" y="998"/>
                  </a:lnTo>
                  <a:lnTo>
                    <a:pt x="136" y="998"/>
                  </a:lnTo>
                  <a:lnTo>
                    <a:pt x="102" y="987"/>
                  </a:lnTo>
                  <a:lnTo>
                    <a:pt x="102" y="987"/>
                  </a:lnTo>
                  <a:lnTo>
                    <a:pt x="73" y="970"/>
                  </a:lnTo>
                  <a:lnTo>
                    <a:pt x="73" y="970"/>
                  </a:lnTo>
                  <a:lnTo>
                    <a:pt x="51" y="953"/>
                  </a:lnTo>
                  <a:lnTo>
                    <a:pt x="45" y="953"/>
                  </a:lnTo>
                  <a:lnTo>
                    <a:pt x="28" y="924"/>
                  </a:lnTo>
                  <a:lnTo>
                    <a:pt x="28" y="924"/>
                  </a:lnTo>
                  <a:lnTo>
                    <a:pt x="11" y="896"/>
                  </a:lnTo>
                  <a:lnTo>
                    <a:pt x="11" y="896"/>
                  </a:lnTo>
                  <a:lnTo>
                    <a:pt x="0" y="862"/>
                  </a:lnTo>
                  <a:lnTo>
                    <a:pt x="0" y="862"/>
                  </a:lnTo>
                  <a:lnTo>
                    <a:pt x="0" y="828"/>
                  </a:lnTo>
                  <a:lnTo>
                    <a:pt x="0" y="170"/>
                  </a:lnTo>
                  <a:close/>
                  <a:moveTo>
                    <a:pt x="17" y="828"/>
                  </a:moveTo>
                  <a:lnTo>
                    <a:pt x="17" y="862"/>
                  </a:lnTo>
                  <a:lnTo>
                    <a:pt x="17" y="856"/>
                  </a:lnTo>
                  <a:lnTo>
                    <a:pt x="28" y="890"/>
                  </a:lnTo>
                  <a:lnTo>
                    <a:pt x="28" y="890"/>
                  </a:lnTo>
                  <a:lnTo>
                    <a:pt x="39" y="919"/>
                  </a:lnTo>
                  <a:lnTo>
                    <a:pt x="39" y="913"/>
                  </a:lnTo>
                  <a:lnTo>
                    <a:pt x="62" y="941"/>
                  </a:lnTo>
                  <a:lnTo>
                    <a:pt x="62" y="936"/>
                  </a:lnTo>
                  <a:lnTo>
                    <a:pt x="85" y="958"/>
                  </a:lnTo>
                  <a:lnTo>
                    <a:pt x="85" y="958"/>
                  </a:lnTo>
                  <a:lnTo>
                    <a:pt x="113" y="970"/>
                  </a:lnTo>
                  <a:lnTo>
                    <a:pt x="107" y="970"/>
                  </a:lnTo>
                  <a:lnTo>
                    <a:pt x="141" y="981"/>
                  </a:lnTo>
                  <a:lnTo>
                    <a:pt x="136" y="981"/>
                  </a:lnTo>
                  <a:lnTo>
                    <a:pt x="170" y="987"/>
                  </a:lnTo>
                  <a:lnTo>
                    <a:pt x="1428" y="987"/>
                  </a:lnTo>
                  <a:lnTo>
                    <a:pt x="1462" y="981"/>
                  </a:lnTo>
                  <a:lnTo>
                    <a:pt x="1457" y="981"/>
                  </a:lnTo>
                  <a:lnTo>
                    <a:pt x="1491" y="970"/>
                  </a:lnTo>
                  <a:lnTo>
                    <a:pt x="1491" y="970"/>
                  </a:lnTo>
                  <a:lnTo>
                    <a:pt x="1519" y="958"/>
                  </a:lnTo>
                  <a:lnTo>
                    <a:pt x="1513" y="958"/>
                  </a:lnTo>
                  <a:lnTo>
                    <a:pt x="1542" y="936"/>
                  </a:lnTo>
                  <a:lnTo>
                    <a:pt x="1536" y="941"/>
                  </a:lnTo>
                  <a:lnTo>
                    <a:pt x="1559" y="913"/>
                  </a:lnTo>
                  <a:lnTo>
                    <a:pt x="1559" y="919"/>
                  </a:lnTo>
                  <a:lnTo>
                    <a:pt x="1570" y="890"/>
                  </a:lnTo>
                  <a:lnTo>
                    <a:pt x="1570" y="890"/>
                  </a:lnTo>
                  <a:lnTo>
                    <a:pt x="1581" y="856"/>
                  </a:lnTo>
                  <a:lnTo>
                    <a:pt x="1581" y="862"/>
                  </a:lnTo>
                  <a:lnTo>
                    <a:pt x="1587" y="828"/>
                  </a:lnTo>
                  <a:lnTo>
                    <a:pt x="1587" y="170"/>
                  </a:lnTo>
                  <a:lnTo>
                    <a:pt x="1581" y="136"/>
                  </a:lnTo>
                  <a:lnTo>
                    <a:pt x="1581" y="142"/>
                  </a:lnTo>
                  <a:lnTo>
                    <a:pt x="1570" y="108"/>
                  </a:lnTo>
                  <a:lnTo>
                    <a:pt x="1570" y="113"/>
                  </a:lnTo>
                  <a:lnTo>
                    <a:pt x="1559" y="85"/>
                  </a:lnTo>
                  <a:lnTo>
                    <a:pt x="1559" y="85"/>
                  </a:lnTo>
                  <a:lnTo>
                    <a:pt x="1536" y="62"/>
                  </a:lnTo>
                  <a:lnTo>
                    <a:pt x="1542" y="62"/>
                  </a:lnTo>
                  <a:lnTo>
                    <a:pt x="1513" y="40"/>
                  </a:lnTo>
                  <a:lnTo>
                    <a:pt x="1519" y="40"/>
                  </a:lnTo>
                  <a:lnTo>
                    <a:pt x="1491" y="28"/>
                  </a:lnTo>
                  <a:lnTo>
                    <a:pt x="1491" y="28"/>
                  </a:lnTo>
                  <a:lnTo>
                    <a:pt x="1457" y="17"/>
                  </a:lnTo>
                  <a:lnTo>
                    <a:pt x="1462" y="17"/>
                  </a:lnTo>
                  <a:lnTo>
                    <a:pt x="1428" y="17"/>
                  </a:lnTo>
                  <a:lnTo>
                    <a:pt x="170" y="17"/>
                  </a:lnTo>
                  <a:lnTo>
                    <a:pt x="136" y="17"/>
                  </a:lnTo>
                  <a:lnTo>
                    <a:pt x="141" y="17"/>
                  </a:lnTo>
                  <a:lnTo>
                    <a:pt x="107" y="28"/>
                  </a:lnTo>
                  <a:lnTo>
                    <a:pt x="113" y="28"/>
                  </a:lnTo>
                  <a:lnTo>
                    <a:pt x="85" y="40"/>
                  </a:lnTo>
                  <a:lnTo>
                    <a:pt x="85" y="40"/>
                  </a:lnTo>
                  <a:lnTo>
                    <a:pt x="62" y="62"/>
                  </a:lnTo>
                  <a:lnTo>
                    <a:pt x="62" y="62"/>
                  </a:lnTo>
                  <a:lnTo>
                    <a:pt x="39" y="85"/>
                  </a:lnTo>
                  <a:lnTo>
                    <a:pt x="39" y="85"/>
                  </a:lnTo>
                  <a:lnTo>
                    <a:pt x="28" y="113"/>
                  </a:lnTo>
                  <a:lnTo>
                    <a:pt x="28" y="108"/>
                  </a:lnTo>
                  <a:lnTo>
                    <a:pt x="17" y="142"/>
                  </a:lnTo>
                  <a:lnTo>
                    <a:pt x="17" y="136"/>
                  </a:lnTo>
                  <a:lnTo>
                    <a:pt x="17" y="170"/>
                  </a:lnTo>
                  <a:lnTo>
                    <a:pt x="17" y="828"/>
                  </a:lnTo>
                  <a:close/>
                </a:path>
              </a:pathLst>
            </a:custGeom>
            <a:solidFill>
              <a:srgbClr val="4F7480"/>
            </a:solidFill>
            <a:ln w="0">
              <a:solidFill>
                <a:srgbClr val="4F748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48" name="Freeform 76"/>
            <p:cNvSpPr>
              <a:spLocks/>
            </p:cNvSpPr>
            <p:nvPr/>
          </p:nvSpPr>
          <p:spPr bwMode="auto">
            <a:xfrm>
              <a:off x="266" y="2846"/>
              <a:ext cx="1588" cy="1026"/>
            </a:xfrm>
            <a:custGeom>
              <a:avLst/>
              <a:gdLst/>
              <a:ahLst/>
              <a:cxnLst>
                <a:cxn ang="0">
                  <a:pos x="0" y="170"/>
                </a:cxn>
                <a:cxn ang="0">
                  <a:pos x="6" y="136"/>
                </a:cxn>
                <a:cxn ang="0">
                  <a:pos x="12" y="102"/>
                </a:cxn>
                <a:cxn ang="0">
                  <a:pos x="29" y="73"/>
                </a:cxn>
                <a:cxn ang="0">
                  <a:pos x="51" y="51"/>
                </a:cxn>
                <a:cxn ang="0">
                  <a:pos x="74" y="28"/>
                </a:cxn>
                <a:cxn ang="0">
                  <a:pos x="102" y="11"/>
                </a:cxn>
                <a:cxn ang="0">
                  <a:pos x="136" y="5"/>
                </a:cxn>
                <a:cxn ang="0">
                  <a:pos x="170" y="0"/>
                </a:cxn>
                <a:cxn ang="0">
                  <a:pos x="170" y="0"/>
                </a:cxn>
                <a:cxn ang="0">
                  <a:pos x="170" y="0"/>
                </a:cxn>
                <a:cxn ang="0">
                  <a:pos x="1418" y="0"/>
                </a:cxn>
                <a:cxn ang="0">
                  <a:pos x="1418" y="0"/>
                </a:cxn>
                <a:cxn ang="0">
                  <a:pos x="1452" y="5"/>
                </a:cxn>
                <a:cxn ang="0">
                  <a:pos x="1486" y="11"/>
                </a:cxn>
                <a:cxn ang="0">
                  <a:pos x="1514" y="28"/>
                </a:cxn>
                <a:cxn ang="0">
                  <a:pos x="1537" y="51"/>
                </a:cxn>
                <a:cxn ang="0">
                  <a:pos x="1559" y="73"/>
                </a:cxn>
                <a:cxn ang="0">
                  <a:pos x="1576" y="102"/>
                </a:cxn>
                <a:cxn ang="0">
                  <a:pos x="1582" y="136"/>
                </a:cxn>
                <a:cxn ang="0">
                  <a:pos x="1588" y="170"/>
                </a:cxn>
                <a:cxn ang="0">
                  <a:pos x="1588" y="170"/>
                </a:cxn>
                <a:cxn ang="0">
                  <a:pos x="1588" y="170"/>
                </a:cxn>
                <a:cxn ang="0">
                  <a:pos x="1588" y="856"/>
                </a:cxn>
                <a:cxn ang="0">
                  <a:pos x="1588" y="856"/>
                </a:cxn>
                <a:cxn ang="0">
                  <a:pos x="1582" y="890"/>
                </a:cxn>
                <a:cxn ang="0">
                  <a:pos x="1576" y="924"/>
                </a:cxn>
                <a:cxn ang="0">
                  <a:pos x="1559" y="952"/>
                </a:cxn>
                <a:cxn ang="0">
                  <a:pos x="1537" y="975"/>
                </a:cxn>
                <a:cxn ang="0">
                  <a:pos x="1514" y="997"/>
                </a:cxn>
                <a:cxn ang="0">
                  <a:pos x="1486" y="1014"/>
                </a:cxn>
                <a:cxn ang="0">
                  <a:pos x="1452" y="1020"/>
                </a:cxn>
                <a:cxn ang="0">
                  <a:pos x="1418" y="1026"/>
                </a:cxn>
                <a:cxn ang="0">
                  <a:pos x="1418" y="1026"/>
                </a:cxn>
                <a:cxn ang="0">
                  <a:pos x="1418" y="1026"/>
                </a:cxn>
                <a:cxn ang="0">
                  <a:pos x="170" y="1026"/>
                </a:cxn>
                <a:cxn ang="0">
                  <a:pos x="170" y="1026"/>
                </a:cxn>
                <a:cxn ang="0">
                  <a:pos x="136" y="1020"/>
                </a:cxn>
                <a:cxn ang="0">
                  <a:pos x="102" y="1014"/>
                </a:cxn>
                <a:cxn ang="0">
                  <a:pos x="74" y="997"/>
                </a:cxn>
                <a:cxn ang="0">
                  <a:pos x="51" y="975"/>
                </a:cxn>
                <a:cxn ang="0">
                  <a:pos x="29" y="952"/>
                </a:cxn>
                <a:cxn ang="0">
                  <a:pos x="12" y="924"/>
                </a:cxn>
                <a:cxn ang="0">
                  <a:pos x="6" y="890"/>
                </a:cxn>
                <a:cxn ang="0">
                  <a:pos x="0" y="856"/>
                </a:cxn>
                <a:cxn ang="0">
                  <a:pos x="0" y="856"/>
                </a:cxn>
                <a:cxn ang="0">
                  <a:pos x="0" y="170"/>
                </a:cxn>
              </a:cxnLst>
              <a:rect l="0" t="0" r="r" b="b"/>
              <a:pathLst>
                <a:path w="1588" h="1026">
                  <a:moveTo>
                    <a:pt x="0" y="170"/>
                  </a:moveTo>
                  <a:lnTo>
                    <a:pt x="6" y="136"/>
                  </a:lnTo>
                  <a:lnTo>
                    <a:pt x="12" y="102"/>
                  </a:lnTo>
                  <a:lnTo>
                    <a:pt x="29" y="73"/>
                  </a:lnTo>
                  <a:lnTo>
                    <a:pt x="51" y="51"/>
                  </a:lnTo>
                  <a:lnTo>
                    <a:pt x="74" y="28"/>
                  </a:lnTo>
                  <a:lnTo>
                    <a:pt x="102" y="11"/>
                  </a:lnTo>
                  <a:lnTo>
                    <a:pt x="136" y="5"/>
                  </a:lnTo>
                  <a:lnTo>
                    <a:pt x="170" y="0"/>
                  </a:lnTo>
                  <a:lnTo>
                    <a:pt x="170" y="0"/>
                  </a:lnTo>
                  <a:lnTo>
                    <a:pt x="170" y="0"/>
                  </a:lnTo>
                  <a:lnTo>
                    <a:pt x="1418" y="0"/>
                  </a:lnTo>
                  <a:lnTo>
                    <a:pt x="1418" y="0"/>
                  </a:lnTo>
                  <a:lnTo>
                    <a:pt x="1452" y="5"/>
                  </a:lnTo>
                  <a:lnTo>
                    <a:pt x="1486" y="11"/>
                  </a:lnTo>
                  <a:lnTo>
                    <a:pt x="1514" y="28"/>
                  </a:lnTo>
                  <a:lnTo>
                    <a:pt x="1537" y="51"/>
                  </a:lnTo>
                  <a:lnTo>
                    <a:pt x="1559" y="73"/>
                  </a:lnTo>
                  <a:lnTo>
                    <a:pt x="1576" y="102"/>
                  </a:lnTo>
                  <a:lnTo>
                    <a:pt x="1582" y="136"/>
                  </a:lnTo>
                  <a:lnTo>
                    <a:pt x="1588" y="170"/>
                  </a:lnTo>
                  <a:lnTo>
                    <a:pt x="1588" y="170"/>
                  </a:lnTo>
                  <a:lnTo>
                    <a:pt x="1588" y="170"/>
                  </a:lnTo>
                  <a:lnTo>
                    <a:pt x="1588" y="856"/>
                  </a:lnTo>
                  <a:lnTo>
                    <a:pt x="1588" y="856"/>
                  </a:lnTo>
                  <a:lnTo>
                    <a:pt x="1582" y="890"/>
                  </a:lnTo>
                  <a:lnTo>
                    <a:pt x="1576" y="924"/>
                  </a:lnTo>
                  <a:lnTo>
                    <a:pt x="1559" y="952"/>
                  </a:lnTo>
                  <a:lnTo>
                    <a:pt x="1537" y="975"/>
                  </a:lnTo>
                  <a:lnTo>
                    <a:pt x="1514" y="997"/>
                  </a:lnTo>
                  <a:lnTo>
                    <a:pt x="1486" y="1014"/>
                  </a:lnTo>
                  <a:lnTo>
                    <a:pt x="1452" y="1020"/>
                  </a:lnTo>
                  <a:lnTo>
                    <a:pt x="1418" y="1026"/>
                  </a:lnTo>
                  <a:lnTo>
                    <a:pt x="1418" y="1026"/>
                  </a:lnTo>
                  <a:lnTo>
                    <a:pt x="1418" y="1026"/>
                  </a:lnTo>
                  <a:lnTo>
                    <a:pt x="170" y="1026"/>
                  </a:lnTo>
                  <a:lnTo>
                    <a:pt x="170" y="1026"/>
                  </a:lnTo>
                  <a:lnTo>
                    <a:pt x="136" y="1020"/>
                  </a:lnTo>
                  <a:lnTo>
                    <a:pt x="102" y="1014"/>
                  </a:lnTo>
                  <a:lnTo>
                    <a:pt x="74" y="997"/>
                  </a:lnTo>
                  <a:lnTo>
                    <a:pt x="51" y="975"/>
                  </a:lnTo>
                  <a:lnTo>
                    <a:pt x="29" y="952"/>
                  </a:lnTo>
                  <a:lnTo>
                    <a:pt x="12" y="924"/>
                  </a:lnTo>
                  <a:lnTo>
                    <a:pt x="6" y="890"/>
                  </a:lnTo>
                  <a:lnTo>
                    <a:pt x="0" y="856"/>
                  </a:lnTo>
                  <a:lnTo>
                    <a:pt x="0" y="856"/>
                  </a:lnTo>
                  <a:lnTo>
                    <a:pt x="0" y="1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49" name="Freeform 77"/>
            <p:cNvSpPr>
              <a:spLocks noEditPoints="1"/>
            </p:cNvSpPr>
            <p:nvPr/>
          </p:nvSpPr>
          <p:spPr bwMode="auto">
            <a:xfrm>
              <a:off x="261" y="2840"/>
              <a:ext cx="1604" cy="1043"/>
            </a:xfrm>
            <a:custGeom>
              <a:avLst/>
              <a:gdLst/>
              <a:ahLst/>
              <a:cxnLst>
                <a:cxn ang="0">
                  <a:pos x="0" y="142"/>
                </a:cxn>
                <a:cxn ang="0">
                  <a:pos x="28" y="79"/>
                </a:cxn>
                <a:cxn ang="0">
                  <a:pos x="51" y="51"/>
                </a:cxn>
                <a:cxn ang="0">
                  <a:pos x="107" y="11"/>
                </a:cxn>
                <a:cxn ang="0">
                  <a:pos x="141" y="0"/>
                </a:cxn>
                <a:cxn ang="0">
                  <a:pos x="1457" y="0"/>
                </a:cxn>
                <a:cxn ang="0">
                  <a:pos x="1491" y="11"/>
                </a:cxn>
                <a:cxn ang="0">
                  <a:pos x="1547" y="51"/>
                </a:cxn>
                <a:cxn ang="0">
                  <a:pos x="1570" y="79"/>
                </a:cxn>
                <a:cxn ang="0">
                  <a:pos x="1598" y="142"/>
                </a:cxn>
                <a:cxn ang="0">
                  <a:pos x="1604" y="862"/>
                </a:cxn>
                <a:cxn ang="0">
                  <a:pos x="1587" y="930"/>
                </a:cxn>
                <a:cxn ang="0">
                  <a:pos x="1570" y="964"/>
                </a:cxn>
                <a:cxn ang="0">
                  <a:pos x="1525" y="1009"/>
                </a:cxn>
                <a:cxn ang="0">
                  <a:pos x="1491" y="1026"/>
                </a:cxn>
                <a:cxn ang="0">
                  <a:pos x="1423" y="1043"/>
                </a:cxn>
                <a:cxn ang="0">
                  <a:pos x="141" y="1037"/>
                </a:cxn>
                <a:cxn ang="0">
                  <a:pos x="79" y="1009"/>
                </a:cxn>
                <a:cxn ang="0">
                  <a:pos x="51" y="986"/>
                </a:cxn>
                <a:cxn ang="0">
                  <a:pos x="11" y="930"/>
                </a:cxn>
                <a:cxn ang="0">
                  <a:pos x="0" y="896"/>
                </a:cxn>
                <a:cxn ang="0">
                  <a:pos x="17" y="862"/>
                </a:cxn>
                <a:cxn ang="0">
                  <a:pos x="28" y="924"/>
                </a:cxn>
                <a:cxn ang="0">
                  <a:pos x="39" y="952"/>
                </a:cxn>
                <a:cxn ang="0">
                  <a:pos x="85" y="998"/>
                </a:cxn>
                <a:cxn ang="0">
                  <a:pos x="113" y="1009"/>
                </a:cxn>
                <a:cxn ang="0">
                  <a:pos x="175" y="1026"/>
                </a:cxn>
                <a:cxn ang="0">
                  <a:pos x="1457" y="1020"/>
                </a:cxn>
                <a:cxn ang="0">
                  <a:pos x="1513" y="998"/>
                </a:cxn>
                <a:cxn ang="0">
                  <a:pos x="1536" y="975"/>
                </a:cxn>
                <a:cxn ang="0">
                  <a:pos x="1570" y="924"/>
                </a:cxn>
                <a:cxn ang="0">
                  <a:pos x="1581" y="896"/>
                </a:cxn>
                <a:cxn ang="0">
                  <a:pos x="1581" y="142"/>
                </a:cxn>
                <a:cxn ang="0">
                  <a:pos x="1570" y="113"/>
                </a:cxn>
                <a:cxn ang="0">
                  <a:pos x="1536" y="62"/>
                </a:cxn>
                <a:cxn ang="0">
                  <a:pos x="1513" y="45"/>
                </a:cxn>
                <a:cxn ang="0">
                  <a:pos x="1457" y="17"/>
                </a:cxn>
                <a:cxn ang="0">
                  <a:pos x="175" y="17"/>
                </a:cxn>
                <a:cxn ang="0">
                  <a:pos x="113" y="28"/>
                </a:cxn>
                <a:cxn ang="0">
                  <a:pos x="85" y="40"/>
                </a:cxn>
                <a:cxn ang="0">
                  <a:pos x="39" y="85"/>
                </a:cxn>
                <a:cxn ang="0">
                  <a:pos x="28" y="113"/>
                </a:cxn>
                <a:cxn ang="0">
                  <a:pos x="17" y="176"/>
                </a:cxn>
              </a:cxnLst>
              <a:rect l="0" t="0" r="r" b="b"/>
              <a:pathLst>
                <a:path w="1604" h="1043">
                  <a:moveTo>
                    <a:pt x="0" y="176"/>
                  </a:moveTo>
                  <a:lnTo>
                    <a:pt x="0" y="142"/>
                  </a:lnTo>
                  <a:lnTo>
                    <a:pt x="0" y="142"/>
                  </a:lnTo>
                  <a:lnTo>
                    <a:pt x="11" y="108"/>
                  </a:lnTo>
                  <a:lnTo>
                    <a:pt x="11" y="108"/>
                  </a:lnTo>
                  <a:lnTo>
                    <a:pt x="28" y="79"/>
                  </a:lnTo>
                  <a:lnTo>
                    <a:pt x="28" y="74"/>
                  </a:lnTo>
                  <a:lnTo>
                    <a:pt x="51" y="51"/>
                  </a:lnTo>
                  <a:lnTo>
                    <a:pt x="51" y="51"/>
                  </a:lnTo>
                  <a:lnTo>
                    <a:pt x="73" y="28"/>
                  </a:lnTo>
                  <a:lnTo>
                    <a:pt x="79" y="28"/>
                  </a:lnTo>
                  <a:lnTo>
                    <a:pt x="107" y="11"/>
                  </a:lnTo>
                  <a:lnTo>
                    <a:pt x="107" y="11"/>
                  </a:lnTo>
                  <a:lnTo>
                    <a:pt x="141" y="0"/>
                  </a:lnTo>
                  <a:lnTo>
                    <a:pt x="141" y="0"/>
                  </a:lnTo>
                  <a:lnTo>
                    <a:pt x="175" y="0"/>
                  </a:lnTo>
                  <a:lnTo>
                    <a:pt x="1423" y="0"/>
                  </a:lnTo>
                  <a:lnTo>
                    <a:pt x="1457" y="0"/>
                  </a:lnTo>
                  <a:lnTo>
                    <a:pt x="1457" y="0"/>
                  </a:lnTo>
                  <a:lnTo>
                    <a:pt x="1491" y="11"/>
                  </a:lnTo>
                  <a:lnTo>
                    <a:pt x="1491" y="11"/>
                  </a:lnTo>
                  <a:lnTo>
                    <a:pt x="1519" y="28"/>
                  </a:lnTo>
                  <a:lnTo>
                    <a:pt x="1525" y="28"/>
                  </a:lnTo>
                  <a:lnTo>
                    <a:pt x="1547" y="51"/>
                  </a:lnTo>
                  <a:lnTo>
                    <a:pt x="1547" y="51"/>
                  </a:lnTo>
                  <a:lnTo>
                    <a:pt x="1570" y="74"/>
                  </a:lnTo>
                  <a:lnTo>
                    <a:pt x="1570" y="79"/>
                  </a:lnTo>
                  <a:lnTo>
                    <a:pt x="1587" y="108"/>
                  </a:lnTo>
                  <a:lnTo>
                    <a:pt x="1587" y="108"/>
                  </a:lnTo>
                  <a:lnTo>
                    <a:pt x="1598" y="142"/>
                  </a:lnTo>
                  <a:lnTo>
                    <a:pt x="1598" y="142"/>
                  </a:lnTo>
                  <a:lnTo>
                    <a:pt x="1604" y="176"/>
                  </a:lnTo>
                  <a:lnTo>
                    <a:pt x="1604" y="862"/>
                  </a:lnTo>
                  <a:lnTo>
                    <a:pt x="1598" y="896"/>
                  </a:lnTo>
                  <a:lnTo>
                    <a:pt x="1598" y="896"/>
                  </a:lnTo>
                  <a:lnTo>
                    <a:pt x="1587" y="930"/>
                  </a:lnTo>
                  <a:lnTo>
                    <a:pt x="1587" y="930"/>
                  </a:lnTo>
                  <a:lnTo>
                    <a:pt x="1570" y="958"/>
                  </a:lnTo>
                  <a:lnTo>
                    <a:pt x="1570" y="964"/>
                  </a:lnTo>
                  <a:lnTo>
                    <a:pt x="1547" y="986"/>
                  </a:lnTo>
                  <a:lnTo>
                    <a:pt x="1547" y="986"/>
                  </a:lnTo>
                  <a:lnTo>
                    <a:pt x="1525" y="1009"/>
                  </a:lnTo>
                  <a:lnTo>
                    <a:pt x="1519" y="1009"/>
                  </a:lnTo>
                  <a:lnTo>
                    <a:pt x="1491" y="1026"/>
                  </a:lnTo>
                  <a:lnTo>
                    <a:pt x="1491" y="1026"/>
                  </a:lnTo>
                  <a:lnTo>
                    <a:pt x="1457" y="1037"/>
                  </a:lnTo>
                  <a:lnTo>
                    <a:pt x="1457" y="1037"/>
                  </a:lnTo>
                  <a:lnTo>
                    <a:pt x="1423" y="1043"/>
                  </a:lnTo>
                  <a:lnTo>
                    <a:pt x="175" y="1043"/>
                  </a:lnTo>
                  <a:lnTo>
                    <a:pt x="141" y="1037"/>
                  </a:lnTo>
                  <a:lnTo>
                    <a:pt x="141" y="1037"/>
                  </a:lnTo>
                  <a:lnTo>
                    <a:pt x="107" y="1026"/>
                  </a:lnTo>
                  <a:lnTo>
                    <a:pt x="107" y="1026"/>
                  </a:lnTo>
                  <a:lnTo>
                    <a:pt x="79" y="1009"/>
                  </a:lnTo>
                  <a:lnTo>
                    <a:pt x="73" y="1009"/>
                  </a:lnTo>
                  <a:lnTo>
                    <a:pt x="51" y="986"/>
                  </a:lnTo>
                  <a:lnTo>
                    <a:pt x="51" y="986"/>
                  </a:lnTo>
                  <a:lnTo>
                    <a:pt x="28" y="964"/>
                  </a:lnTo>
                  <a:lnTo>
                    <a:pt x="28" y="958"/>
                  </a:lnTo>
                  <a:lnTo>
                    <a:pt x="11" y="930"/>
                  </a:lnTo>
                  <a:lnTo>
                    <a:pt x="11" y="930"/>
                  </a:lnTo>
                  <a:lnTo>
                    <a:pt x="0" y="896"/>
                  </a:lnTo>
                  <a:lnTo>
                    <a:pt x="0" y="896"/>
                  </a:lnTo>
                  <a:lnTo>
                    <a:pt x="0" y="862"/>
                  </a:lnTo>
                  <a:lnTo>
                    <a:pt x="0" y="176"/>
                  </a:lnTo>
                  <a:close/>
                  <a:moveTo>
                    <a:pt x="17" y="862"/>
                  </a:moveTo>
                  <a:lnTo>
                    <a:pt x="17" y="896"/>
                  </a:lnTo>
                  <a:lnTo>
                    <a:pt x="17" y="896"/>
                  </a:lnTo>
                  <a:lnTo>
                    <a:pt x="28" y="924"/>
                  </a:lnTo>
                  <a:lnTo>
                    <a:pt x="28" y="924"/>
                  </a:lnTo>
                  <a:lnTo>
                    <a:pt x="45" y="952"/>
                  </a:lnTo>
                  <a:lnTo>
                    <a:pt x="39" y="952"/>
                  </a:lnTo>
                  <a:lnTo>
                    <a:pt x="62" y="975"/>
                  </a:lnTo>
                  <a:lnTo>
                    <a:pt x="62" y="975"/>
                  </a:lnTo>
                  <a:lnTo>
                    <a:pt x="85" y="998"/>
                  </a:lnTo>
                  <a:lnTo>
                    <a:pt x="85" y="998"/>
                  </a:lnTo>
                  <a:lnTo>
                    <a:pt x="113" y="1009"/>
                  </a:lnTo>
                  <a:lnTo>
                    <a:pt x="113" y="1009"/>
                  </a:lnTo>
                  <a:lnTo>
                    <a:pt x="147" y="1020"/>
                  </a:lnTo>
                  <a:lnTo>
                    <a:pt x="141" y="1020"/>
                  </a:lnTo>
                  <a:lnTo>
                    <a:pt x="175" y="1026"/>
                  </a:lnTo>
                  <a:lnTo>
                    <a:pt x="1423" y="1026"/>
                  </a:lnTo>
                  <a:lnTo>
                    <a:pt x="1457" y="1020"/>
                  </a:lnTo>
                  <a:lnTo>
                    <a:pt x="1457" y="1020"/>
                  </a:lnTo>
                  <a:lnTo>
                    <a:pt x="1485" y="1009"/>
                  </a:lnTo>
                  <a:lnTo>
                    <a:pt x="1485" y="1009"/>
                  </a:lnTo>
                  <a:lnTo>
                    <a:pt x="1513" y="998"/>
                  </a:lnTo>
                  <a:lnTo>
                    <a:pt x="1513" y="998"/>
                  </a:lnTo>
                  <a:lnTo>
                    <a:pt x="1536" y="975"/>
                  </a:lnTo>
                  <a:lnTo>
                    <a:pt x="1536" y="975"/>
                  </a:lnTo>
                  <a:lnTo>
                    <a:pt x="1559" y="952"/>
                  </a:lnTo>
                  <a:lnTo>
                    <a:pt x="1559" y="952"/>
                  </a:lnTo>
                  <a:lnTo>
                    <a:pt x="1570" y="924"/>
                  </a:lnTo>
                  <a:lnTo>
                    <a:pt x="1570" y="924"/>
                  </a:lnTo>
                  <a:lnTo>
                    <a:pt x="1581" y="896"/>
                  </a:lnTo>
                  <a:lnTo>
                    <a:pt x="1581" y="896"/>
                  </a:lnTo>
                  <a:lnTo>
                    <a:pt x="1587" y="862"/>
                  </a:lnTo>
                  <a:lnTo>
                    <a:pt x="1587" y="176"/>
                  </a:lnTo>
                  <a:lnTo>
                    <a:pt x="1581" y="142"/>
                  </a:lnTo>
                  <a:lnTo>
                    <a:pt x="1581" y="147"/>
                  </a:lnTo>
                  <a:lnTo>
                    <a:pt x="1570" y="113"/>
                  </a:lnTo>
                  <a:lnTo>
                    <a:pt x="1570" y="113"/>
                  </a:lnTo>
                  <a:lnTo>
                    <a:pt x="1559" y="85"/>
                  </a:lnTo>
                  <a:lnTo>
                    <a:pt x="1559" y="85"/>
                  </a:lnTo>
                  <a:lnTo>
                    <a:pt x="1536" y="62"/>
                  </a:lnTo>
                  <a:lnTo>
                    <a:pt x="1536" y="62"/>
                  </a:lnTo>
                  <a:lnTo>
                    <a:pt x="1513" y="40"/>
                  </a:lnTo>
                  <a:lnTo>
                    <a:pt x="1513" y="45"/>
                  </a:lnTo>
                  <a:lnTo>
                    <a:pt x="1485" y="28"/>
                  </a:lnTo>
                  <a:lnTo>
                    <a:pt x="1485" y="28"/>
                  </a:lnTo>
                  <a:lnTo>
                    <a:pt x="1457" y="17"/>
                  </a:lnTo>
                  <a:lnTo>
                    <a:pt x="1457" y="17"/>
                  </a:lnTo>
                  <a:lnTo>
                    <a:pt x="1423" y="17"/>
                  </a:lnTo>
                  <a:lnTo>
                    <a:pt x="175" y="17"/>
                  </a:lnTo>
                  <a:lnTo>
                    <a:pt x="141" y="17"/>
                  </a:lnTo>
                  <a:lnTo>
                    <a:pt x="147" y="17"/>
                  </a:lnTo>
                  <a:lnTo>
                    <a:pt x="113" y="28"/>
                  </a:lnTo>
                  <a:lnTo>
                    <a:pt x="113" y="28"/>
                  </a:lnTo>
                  <a:lnTo>
                    <a:pt x="85" y="45"/>
                  </a:lnTo>
                  <a:lnTo>
                    <a:pt x="85" y="40"/>
                  </a:lnTo>
                  <a:lnTo>
                    <a:pt x="62" y="62"/>
                  </a:lnTo>
                  <a:lnTo>
                    <a:pt x="62" y="62"/>
                  </a:lnTo>
                  <a:lnTo>
                    <a:pt x="39" y="85"/>
                  </a:lnTo>
                  <a:lnTo>
                    <a:pt x="45" y="85"/>
                  </a:lnTo>
                  <a:lnTo>
                    <a:pt x="28" y="113"/>
                  </a:lnTo>
                  <a:lnTo>
                    <a:pt x="28" y="113"/>
                  </a:lnTo>
                  <a:lnTo>
                    <a:pt x="17" y="147"/>
                  </a:lnTo>
                  <a:lnTo>
                    <a:pt x="17" y="142"/>
                  </a:lnTo>
                  <a:lnTo>
                    <a:pt x="17" y="176"/>
                  </a:lnTo>
                  <a:lnTo>
                    <a:pt x="17" y="862"/>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50" name="Rectangle 78"/>
            <p:cNvSpPr>
              <a:spLocks noChangeArrowheads="1"/>
            </p:cNvSpPr>
            <p:nvPr/>
          </p:nvSpPr>
          <p:spPr bwMode="auto">
            <a:xfrm>
              <a:off x="612" y="867"/>
              <a:ext cx="941"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400" b="0" i="0" u="none" strike="noStrike" cap="none" normalizeH="0" baseline="0" smtClean="0">
                  <a:ln>
                    <a:noFill/>
                  </a:ln>
                  <a:solidFill>
                    <a:srgbClr val="4D4D4D"/>
                  </a:solidFill>
                  <a:effectLst/>
                  <a:latin typeface="HGPｺﾞｼｯｸE" pitchFamily="50" charset="-128"/>
                  <a:ea typeface="HGPｺﾞｼｯｸE" pitchFamily="50" charset="-128"/>
                </a:rPr>
                <a:t>各府省が保有する</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51" name="Rectangle 79"/>
            <p:cNvSpPr>
              <a:spLocks noChangeArrowheads="1"/>
            </p:cNvSpPr>
            <p:nvPr/>
          </p:nvSpPr>
          <p:spPr bwMode="auto">
            <a:xfrm>
              <a:off x="607" y="969"/>
              <a:ext cx="844" cy="6"/>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52" name="Rectangle 80"/>
            <p:cNvSpPr>
              <a:spLocks noChangeArrowheads="1"/>
            </p:cNvSpPr>
            <p:nvPr/>
          </p:nvSpPr>
          <p:spPr bwMode="auto">
            <a:xfrm>
              <a:off x="799" y="991"/>
              <a:ext cx="556"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400" b="0" i="0" u="none" strike="noStrike" cap="none" normalizeH="0" baseline="0" smtClean="0">
                  <a:ln>
                    <a:noFill/>
                  </a:ln>
                  <a:solidFill>
                    <a:srgbClr val="4D4D4D"/>
                  </a:solidFill>
                  <a:effectLst/>
                  <a:latin typeface="HGPｺﾞｼｯｸE" pitchFamily="50" charset="-128"/>
                  <a:ea typeface="HGPｺﾞｼｯｸE" pitchFamily="50" charset="-128"/>
                </a:rPr>
                <a:t>コンテンツ</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53" name="Rectangle 81"/>
            <p:cNvSpPr>
              <a:spLocks noChangeArrowheads="1"/>
            </p:cNvSpPr>
            <p:nvPr/>
          </p:nvSpPr>
          <p:spPr bwMode="auto">
            <a:xfrm>
              <a:off x="794" y="1094"/>
              <a:ext cx="470" cy="5"/>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54" name="Rectangle 82"/>
            <p:cNvSpPr>
              <a:spLocks noChangeArrowheads="1"/>
            </p:cNvSpPr>
            <p:nvPr/>
          </p:nvSpPr>
          <p:spPr bwMode="auto">
            <a:xfrm>
              <a:off x="624" y="1853"/>
              <a:ext cx="930"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400" b="0" i="0" u="none" strike="noStrike" cap="none" normalizeH="0" baseline="0" smtClean="0">
                  <a:ln>
                    <a:noFill/>
                  </a:ln>
                  <a:solidFill>
                    <a:srgbClr val="4D4D4D"/>
                  </a:solidFill>
                  <a:effectLst/>
                  <a:latin typeface="HGPｺﾞｼｯｸE" pitchFamily="50" charset="-128"/>
                  <a:ea typeface="HGPｺﾞｼｯｸE" pitchFamily="50" charset="-128"/>
                </a:rPr>
                <a:t>各機関が分散して</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55" name="Rectangle 83"/>
            <p:cNvSpPr>
              <a:spLocks noChangeArrowheads="1"/>
            </p:cNvSpPr>
            <p:nvPr/>
          </p:nvSpPr>
          <p:spPr bwMode="auto">
            <a:xfrm>
              <a:off x="618" y="1956"/>
              <a:ext cx="828" cy="5"/>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56" name="Rectangle 84"/>
            <p:cNvSpPr>
              <a:spLocks noChangeArrowheads="1"/>
            </p:cNvSpPr>
            <p:nvPr/>
          </p:nvSpPr>
          <p:spPr bwMode="auto">
            <a:xfrm>
              <a:off x="595" y="1978"/>
              <a:ext cx="987"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400" b="0" i="0" u="none" strike="noStrike" cap="none" normalizeH="0" baseline="0" smtClean="0">
                  <a:ln>
                    <a:noFill/>
                  </a:ln>
                  <a:solidFill>
                    <a:srgbClr val="4D4D4D"/>
                  </a:solidFill>
                  <a:effectLst/>
                  <a:latin typeface="HGPｺﾞｼｯｸE" pitchFamily="50" charset="-128"/>
                  <a:ea typeface="HGPｺﾞｼｯｸE" pitchFamily="50" charset="-128"/>
                </a:rPr>
                <a:t>保有するコンテンツ</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57" name="Rectangle 85"/>
            <p:cNvSpPr>
              <a:spLocks noChangeArrowheads="1"/>
            </p:cNvSpPr>
            <p:nvPr/>
          </p:nvSpPr>
          <p:spPr bwMode="auto">
            <a:xfrm>
              <a:off x="590" y="2080"/>
              <a:ext cx="884" cy="6"/>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58" name="Rectangle 86"/>
            <p:cNvSpPr>
              <a:spLocks noChangeArrowheads="1"/>
            </p:cNvSpPr>
            <p:nvPr/>
          </p:nvSpPr>
          <p:spPr bwMode="auto">
            <a:xfrm>
              <a:off x="590" y="2885"/>
              <a:ext cx="987"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400" b="0" i="0" u="none" strike="noStrike" cap="none" normalizeH="0" baseline="0" smtClean="0">
                  <a:ln>
                    <a:noFill/>
                  </a:ln>
                  <a:solidFill>
                    <a:srgbClr val="4D4D4D"/>
                  </a:solidFill>
                  <a:effectLst/>
                  <a:latin typeface="HGPｺﾞｼｯｸE" pitchFamily="50" charset="-128"/>
                  <a:ea typeface="HGPｺﾞｼｯｸE" pitchFamily="50" charset="-128"/>
                </a:rPr>
                <a:t>その他のコンテンツ</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59" name="Rectangle 87"/>
            <p:cNvSpPr>
              <a:spLocks noChangeArrowheads="1"/>
            </p:cNvSpPr>
            <p:nvPr/>
          </p:nvSpPr>
          <p:spPr bwMode="auto">
            <a:xfrm>
              <a:off x="584" y="2982"/>
              <a:ext cx="890" cy="5"/>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0" name="Freeform 88"/>
            <p:cNvSpPr>
              <a:spLocks noEditPoints="1"/>
            </p:cNvSpPr>
            <p:nvPr/>
          </p:nvSpPr>
          <p:spPr bwMode="auto">
            <a:xfrm>
              <a:off x="1842" y="1298"/>
              <a:ext cx="635" cy="2041"/>
            </a:xfrm>
            <a:custGeom>
              <a:avLst/>
              <a:gdLst/>
              <a:ahLst/>
              <a:cxnLst>
                <a:cxn ang="0">
                  <a:pos x="17" y="0"/>
                </a:cxn>
                <a:cxn ang="0">
                  <a:pos x="613" y="2012"/>
                </a:cxn>
                <a:cxn ang="0">
                  <a:pos x="590" y="2018"/>
                </a:cxn>
                <a:cxn ang="0">
                  <a:pos x="0" y="6"/>
                </a:cxn>
                <a:cxn ang="0">
                  <a:pos x="17" y="0"/>
                </a:cxn>
                <a:cxn ang="0">
                  <a:pos x="635" y="1944"/>
                </a:cxn>
                <a:cxn ang="0">
                  <a:pos x="607" y="2041"/>
                </a:cxn>
                <a:cxn ang="0">
                  <a:pos x="539" y="1973"/>
                </a:cxn>
                <a:cxn ang="0">
                  <a:pos x="533" y="1961"/>
                </a:cxn>
                <a:cxn ang="0">
                  <a:pos x="539" y="1956"/>
                </a:cxn>
                <a:cxn ang="0">
                  <a:pos x="545" y="1950"/>
                </a:cxn>
                <a:cxn ang="0">
                  <a:pos x="556" y="1956"/>
                </a:cxn>
                <a:cxn ang="0">
                  <a:pos x="613" y="2007"/>
                </a:cxn>
                <a:cxn ang="0">
                  <a:pos x="590" y="2012"/>
                </a:cxn>
                <a:cxn ang="0">
                  <a:pos x="613" y="1939"/>
                </a:cxn>
                <a:cxn ang="0">
                  <a:pos x="618" y="1933"/>
                </a:cxn>
                <a:cxn ang="0">
                  <a:pos x="624" y="1927"/>
                </a:cxn>
                <a:cxn ang="0">
                  <a:pos x="630" y="1933"/>
                </a:cxn>
                <a:cxn ang="0">
                  <a:pos x="635" y="1944"/>
                </a:cxn>
                <a:cxn ang="0">
                  <a:pos x="635" y="1944"/>
                </a:cxn>
              </a:cxnLst>
              <a:rect l="0" t="0" r="r" b="b"/>
              <a:pathLst>
                <a:path w="635" h="2041">
                  <a:moveTo>
                    <a:pt x="17" y="0"/>
                  </a:moveTo>
                  <a:lnTo>
                    <a:pt x="613" y="2012"/>
                  </a:lnTo>
                  <a:lnTo>
                    <a:pt x="590" y="2018"/>
                  </a:lnTo>
                  <a:lnTo>
                    <a:pt x="0" y="6"/>
                  </a:lnTo>
                  <a:lnTo>
                    <a:pt x="17" y="0"/>
                  </a:lnTo>
                  <a:close/>
                  <a:moveTo>
                    <a:pt x="635" y="1944"/>
                  </a:moveTo>
                  <a:lnTo>
                    <a:pt x="607" y="2041"/>
                  </a:lnTo>
                  <a:lnTo>
                    <a:pt x="539" y="1973"/>
                  </a:lnTo>
                  <a:lnTo>
                    <a:pt x="533" y="1961"/>
                  </a:lnTo>
                  <a:lnTo>
                    <a:pt x="539" y="1956"/>
                  </a:lnTo>
                  <a:lnTo>
                    <a:pt x="545" y="1950"/>
                  </a:lnTo>
                  <a:lnTo>
                    <a:pt x="556" y="1956"/>
                  </a:lnTo>
                  <a:lnTo>
                    <a:pt x="613" y="2007"/>
                  </a:lnTo>
                  <a:lnTo>
                    <a:pt x="590" y="2012"/>
                  </a:lnTo>
                  <a:lnTo>
                    <a:pt x="613" y="1939"/>
                  </a:lnTo>
                  <a:lnTo>
                    <a:pt x="618" y="1933"/>
                  </a:lnTo>
                  <a:lnTo>
                    <a:pt x="624" y="1927"/>
                  </a:lnTo>
                  <a:lnTo>
                    <a:pt x="630" y="1933"/>
                  </a:lnTo>
                  <a:lnTo>
                    <a:pt x="635" y="1944"/>
                  </a:lnTo>
                  <a:lnTo>
                    <a:pt x="635" y="1944"/>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1" name="Freeform 89"/>
            <p:cNvSpPr>
              <a:spLocks noEditPoints="1"/>
            </p:cNvSpPr>
            <p:nvPr/>
          </p:nvSpPr>
          <p:spPr bwMode="auto">
            <a:xfrm>
              <a:off x="1842" y="2301"/>
              <a:ext cx="607" cy="1032"/>
            </a:xfrm>
            <a:custGeom>
              <a:avLst/>
              <a:gdLst/>
              <a:ahLst/>
              <a:cxnLst>
                <a:cxn ang="0">
                  <a:pos x="17" y="0"/>
                </a:cxn>
                <a:cxn ang="0">
                  <a:pos x="607" y="1009"/>
                </a:cxn>
                <a:cxn ang="0">
                  <a:pos x="590" y="1021"/>
                </a:cxn>
                <a:cxn ang="0">
                  <a:pos x="0" y="12"/>
                </a:cxn>
                <a:cxn ang="0">
                  <a:pos x="17" y="0"/>
                </a:cxn>
                <a:cxn ang="0">
                  <a:pos x="607" y="936"/>
                </a:cxn>
                <a:cxn ang="0">
                  <a:pos x="607" y="1032"/>
                </a:cxn>
                <a:cxn ang="0">
                  <a:pos x="522" y="981"/>
                </a:cxn>
                <a:cxn ang="0">
                  <a:pos x="516" y="975"/>
                </a:cxn>
                <a:cxn ang="0">
                  <a:pos x="522" y="970"/>
                </a:cxn>
                <a:cxn ang="0">
                  <a:pos x="528" y="964"/>
                </a:cxn>
                <a:cxn ang="0">
                  <a:pos x="533" y="964"/>
                </a:cxn>
                <a:cxn ang="0">
                  <a:pos x="601" y="1004"/>
                </a:cxn>
                <a:cxn ang="0">
                  <a:pos x="584" y="1015"/>
                </a:cxn>
                <a:cxn ang="0">
                  <a:pos x="584" y="936"/>
                </a:cxn>
                <a:cxn ang="0">
                  <a:pos x="590" y="924"/>
                </a:cxn>
                <a:cxn ang="0">
                  <a:pos x="596" y="924"/>
                </a:cxn>
                <a:cxn ang="0">
                  <a:pos x="607" y="924"/>
                </a:cxn>
                <a:cxn ang="0">
                  <a:pos x="607" y="936"/>
                </a:cxn>
                <a:cxn ang="0">
                  <a:pos x="607" y="936"/>
                </a:cxn>
              </a:cxnLst>
              <a:rect l="0" t="0" r="r" b="b"/>
              <a:pathLst>
                <a:path w="607" h="1032">
                  <a:moveTo>
                    <a:pt x="17" y="0"/>
                  </a:moveTo>
                  <a:lnTo>
                    <a:pt x="607" y="1009"/>
                  </a:lnTo>
                  <a:lnTo>
                    <a:pt x="590" y="1021"/>
                  </a:lnTo>
                  <a:lnTo>
                    <a:pt x="0" y="12"/>
                  </a:lnTo>
                  <a:lnTo>
                    <a:pt x="17" y="0"/>
                  </a:lnTo>
                  <a:close/>
                  <a:moveTo>
                    <a:pt x="607" y="936"/>
                  </a:moveTo>
                  <a:lnTo>
                    <a:pt x="607" y="1032"/>
                  </a:lnTo>
                  <a:lnTo>
                    <a:pt x="522" y="981"/>
                  </a:lnTo>
                  <a:lnTo>
                    <a:pt x="516" y="975"/>
                  </a:lnTo>
                  <a:lnTo>
                    <a:pt x="522" y="970"/>
                  </a:lnTo>
                  <a:lnTo>
                    <a:pt x="528" y="964"/>
                  </a:lnTo>
                  <a:lnTo>
                    <a:pt x="533" y="964"/>
                  </a:lnTo>
                  <a:lnTo>
                    <a:pt x="601" y="1004"/>
                  </a:lnTo>
                  <a:lnTo>
                    <a:pt x="584" y="1015"/>
                  </a:lnTo>
                  <a:lnTo>
                    <a:pt x="584" y="936"/>
                  </a:lnTo>
                  <a:lnTo>
                    <a:pt x="590" y="924"/>
                  </a:lnTo>
                  <a:lnTo>
                    <a:pt x="596" y="924"/>
                  </a:lnTo>
                  <a:lnTo>
                    <a:pt x="607" y="924"/>
                  </a:lnTo>
                  <a:lnTo>
                    <a:pt x="607" y="936"/>
                  </a:lnTo>
                  <a:lnTo>
                    <a:pt x="607" y="936"/>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2" name="Freeform 90"/>
            <p:cNvSpPr>
              <a:spLocks noEditPoints="1"/>
            </p:cNvSpPr>
            <p:nvPr/>
          </p:nvSpPr>
          <p:spPr bwMode="auto">
            <a:xfrm>
              <a:off x="1848" y="3288"/>
              <a:ext cx="601" cy="102"/>
            </a:xfrm>
            <a:custGeom>
              <a:avLst/>
              <a:gdLst/>
              <a:ahLst/>
              <a:cxnLst>
                <a:cxn ang="0">
                  <a:pos x="0" y="56"/>
                </a:cxn>
                <a:cxn ang="0">
                  <a:pos x="578" y="39"/>
                </a:cxn>
                <a:cxn ang="0">
                  <a:pos x="584" y="62"/>
                </a:cxn>
                <a:cxn ang="0">
                  <a:pos x="6" y="79"/>
                </a:cxn>
                <a:cxn ang="0">
                  <a:pos x="0" y="56"/>
                </a:cxn>
                <a:cxn ang="0">
                  <a:pos x="516" y="0"/>
                </a:cxn>
                <a:cxn ang="0">
                  <a:pos x="601" y="51"/>
                </a:cxn>
                <a:cxn ang="0">
                  <a:pos x="522" y="102"/>
                </a:cxn>
                <a:cxn ang="0">
                  <a:pos x="510" y="102"/>
                </a:cxn>
                <a:cxn ang="0">
                  <a:pos x="505" y="96"/>
                </a:cxn>
                <a:cxn ang="0">
                  <a:pos x="505" y="90"/>
                </a:cxn>
                <a:cxn ang="0">
                  <a:pos x="510" y="79"/>
                </a:cxn>
                <a:cxn ang="0">
                  <a:pos x="573" y="39"/>
                </a:cxn>
                <a:cxn ang="0">
                  <a:pos x="578" y="56"/>
                </a:cxn>
                <a:cxn ang="0">
                  <a:pos x="505" y="22"/>
                </a:cxn>
                <a:cxn ang="0">
                  <a:pos x="499" y="17"/>
                </a:cxn>
                <a:cxn ang="0">
                  <a:pos x="499" y="5"/>
                </a:cxn>
                <a:cxn ang="0">
                  <a:pos x="510" y="0"/>
                </a:cxn>
                <a:cxn ang="0">
                  <a:pos x="516" y="0"/>
                </a:cxn>
                <a:cxn ang="0">
                  <a:pos x="516" y="0"/>
                </a:cxn>
              </a:cxnLst>
              <a:rect l="0" t="0" r="r" b="b"/>
              <a:pathLst>
                <a:path w="601" h="102">
                  <a:moveTo>
                    <a:pt x="0" y="56"/>
                  </a:moveTo>
                  <a:lnTo>
                    <a:pt x="578" y="39"/>
                  </a:lnTo>
                  <a:lnTo>
                    <a:pt x="584" y="62"/>
                  </a:lnTo>
                  <a:lnTo>
                    <a:pt x="6" y="79"/>
                  </a:lnTo>
                  <a:lnTo>
                    <a:pt x="0" y="56"/>
                  </a:lnTo>
                  <a:close/>
                  <a:moveTo>
                    <a:pt x="516" y="0"/>
                  </a:moveTo>
                  <a:lnTo>
                    <a:pt x="601" y="51"/>
                  </a:lnTo>
                  <a:lnTo>
                    <a:pt x="522" y="102"/>
                  </a:lnTo>
                  <a:lnTo>
                    <a:pt x="510" y="102"/>
                  </a:lnTo>
                  <a:lnTo>
                    <a:pt x="505" y="96"/>
                  </a:lnTo>
                  <a:lnTo>
                    <a:pt x="505" y="90"/>
                  </a:lnTo>
                  <a:lnTo>
                    <a:pt x="510" y="79"/>
                  </a:lnTo>
                  <a:lnTo>
                    <a:pt x="573" y="39"/>
                  </a:lnTo>
                  <a:lnTo>
                    <a:pt x="578" y="56"/>
                  </a:lnTo>
                  <a:lnTo>
                    <a:pt x="505" y="22"/>
                  </a:lnTo>
                  <a:lnTo>
                    <a:pt x="499" y="17"/>
                  </a:lnTo>
                  <a:lnTo>
                    <a:pt x="499" y="5"/>
                  </a:lnTo>
                  <a:lnTo>
                    <a:pt x="510" y="0"/>
                  </a:lnTo>
                  <a:lnTo>
                    <a:pt x="516" y="0"/>
                  </a:lnTo>
                  <a:lnTo>
                    <a:pt x="516" y="0"/>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3" name="Freeform 91"/>
            <p:cNvSpPr>
              <a:spLocks noEditPoints="1"/>
            </p:cNvSpPr>
            <p:nvPr/>
          </p:nvSpPr>
          <p:spPr bwMode="auto">
            <a:xfrm>
              <a:off x="1842" y="1298"/>
              <a:ext cx="465" cy="1054"/>
            </a:xfrm>
            <a:custGeom>
              <a:avLst/>
              <a:gdLst/>
              <a:ahLst/>
              <a:cxnLst>
                <a:cxn ang="0">
                  <a:pos x="17" y="0"/>
                </a:cxn>
                <a:cxn ang="0">
                  <a:pos x="454" y="1026"/>
                </a:cxn>
                <a:cxn ang="0">
                  <a:pos x="437" y="1037"/>
                </a:cxn>
                <a:cxn ang="0">
                  <a:pos x="0" y="6"/>
                </a:cxn>
                <a:cxn ang="0">
                  <a:pos x="17" y="0"/>
                </a:cxn>
                <a:cxn ang="0">
                  <a:pos x="465" y="958"/>
                </a:cxn>
                <a:cxn ang="0">
                  <a:pos x="454" y="1054"/>
                </a:cxn>
                <a:cxn ang="0">
                  <a:pos x="375" y="992"/>
                </a:cxn>
                <a:cxn ang="0">
                  <a:pos x="369" y="986"/>
                </a:cxn>
                <a:cxn ang="0">
                  <a:pos x="375" y="981"/>
                </a:cxn>
                <a:cxn ang="0">
                  <a:pos x="380" y="975"/>
                </a:cxn>
                <a:cxn ang="0">
                  <a:pos x="392" y="975"/>
                </a:cxn>
                <a:cxn ang="0">
                  <a:pos x="454" y="1026"/>
                </a:cxn>
                <a:cxn ang="0">
                  <a:pos x="437" y="1032"/>
                </a:cxn>
                <a:cxn ang="0">
                  <a:pos x="443" y="952"/>
                </a:cxn>
                <a:cxn ang="0">
                  <a:pos x="448" y="947"/>
                </a:cxn>
                <a:cxn ang="0">
                  <a:pos x="460" y="941"/>
                </a:cxn>
                <a:cxn ang="0">
                  <a:pos x="465" y="947"/>
                </a:cxn>
                <a:cxn ang="0">
                  <a:pos x="465" y="958"/>
                </a:cxn>
                <a:cxn ang="0">
                  <a:pos x="465" y="958"/>
                </a:cxn>
              </a:cxnLst>
              <a:rect l="0" t="0" r="r" b="b"/>
              <a:pathLst>
                <a:path w="465" h="1054">
                  <a:moveTo>
                    <a:pt x="17" y="0"/>
                  </a:moveTo>
                  <a:lnTo>
                    <a:pt x="454" y="1026"/>
                  </a:lnTo>
                  <a:lnTo>
                    <a:pt x="437" y="1037"/>
                  </a:lnTo>
                  <a:lnTo>
                    <a:pt x="0" y="6"/>
                  </a:lnTo>
                  <a:lnTo>
                    <a:pt x="17" y="0"/>
                  </a:lnTo>
                  <a:close/>
                  <a:moveTo>
                    <a:pt x="465" y="958"/>
                  </a:moveTo>
                  <a:lnTo>
                    <a:pt x="454" y="1054"/>
                  </a:lnTo>
                  <a:lnTo>
                    <a:pt x="375" y="992"/>
                  </a:lnTo>
                  <a:lnTo>
                    <a:pt x="369" y="986"/>
                  </a:lnTo>
                  <a:lnTo>
                    <a:pt x="375" y="981"/>
                  </a:lnTo>
                  <a:lnTo>
                    <a:pt x="380" y="975"/>
                  </a:lnTo>
                  <a:lnTo>
                    <a:pt x="392" y="975"/>
                  </a:lnTo>
                  <a:lnTo>
                    <a:pt x="454" y="1026"/>
                  </a:lnTo>
                  <a:lnTo>
                    <a:pt x="437" y="1032"/>
                  </a:lnTo>
                  <a:lnTo>
                    <a:pt x="443" y="952"/>
                  </a:lnTo>
                  <a:lnTo>
                    <a:pt x="448" y="947"/>
                  </a:lnTo>
                  <a:lnTo>
                    <a:pt x="460" y="941"/>
                  </a:lnTo>
                  <a:lnTo>
                    <a:pt x="465" y="947"/>
                  </a:lnTo>
                  <a:lnTo>
                    <a:pt x="465" y="958"/>
                  </a:lnTo>
                  <a:lnTo>
                    <a:pt x="465" y="958"/>
                  </a:lnTo>
                  <a:close/>
                </a:path>
              </a:pathLst>
            </a:custGeom>
            <a:solidFill>
              <a:srgbClr val="CCAF0A"/>
            </a:solidFill>
            <a:ln w="0">
              <a:solidFill>
                <a:srgbClr val="CCAF0A"/>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4" name="Freeform 92"/>
            <p:cNvSpPr>
              <a:spLocks noEditPoints="1"/>
            </p:cNvSpPr>
            <p:nvPr/>
          </p:nvSpPr>
          <p:spPr bwMode="auto">
            <a:xfrm>
              <a:off x="1848" y="2301"/>
              <a:ext cx="448" cy="102"/>
            </a:xfrm>
            <a:custGeom>
              <a:avLst/>
              <a:gdLst/>
              <a:ahLst/>
              <a:cxnLst>
                <a:cxn ang="0">
                  <a:pos x="0" y="57"/>
                </a:cxn>
                <a:cxn ang="0">
                  <a:pos x="425" y="40"/>
                </a:cxn>
                <a:cxn ang="0">
                  <a:pos x="425" y="63"/>
                </a:cxn>
                <a:cxn ang="0">
                  <a:pos x="6" y="80"/>
                </a:cxn>
                <a:cxn ang="0">
                  <a:pos x="0" y="57"/>
                </a:cxn>
                <a:cxn ang="0">
                  <a:pos x="363" y="6"/>
                </a:cxn>
                <a:cxn ang="0">
                  <a:pos x="448" y="51"/>
                </a:cxn>
                <a:cxn ang="0">
                  <a:pos x="369" y="102"/>
                </a:cxn>
                <a:cxn ang="0">
                  <a:pos x="357" y="102"/>
                </a:cxn>
                <a:cxn ang="0">
                  <a:pos x="352" y="97"/>
                </a:cxn>
                <a:cxn ang="0">
                  <a:pos x="352" y="91"/>
                </a:cxn>
                <a:cxn ang="0">
                  <a:pos x="352" y="85"/>
                </a:cxn>
                <a:cxn ang="0">
                  <a:pos x="420" y="40"/>
                </a:cxn>
                <a:cxn ang="0">
                  <a:pos x="420" y="63"/>
                </a:cxn>
                <a:cxn ang="0">
                  <a:pos x="352" y="23"/>
                </a:cxn>
                <a:cxn ang="0">
                  <a:pos x="346" y="17"/>
                </a:cxn>
                <a:cxn ang="0">
                  <a:pos x="346" y="6"/>
                </a:cxn>
                <a:cxn ang="0">
                  <a:pos x="352" y="0"/>
                </a:cxn>
                <a:cxn ang="0">
                  <a:pos x="363" y="6"/>
                </a:cxn>
                <a:cxn ang="0">
                  <a:pos x="363" y="6"/>
                </a:cxn>
              </a:cxnLst>
              <a:rect l="0" t="0" r="r" b="b"/>
              <a:pathLst>
                <a:path w="448" h="102">
                  <a:moveTo>
                    <a:pt x="0" y="57"/>
                  </a:moveTo>
                  <a:lnTo>
                    <a:pt x="425" y="40"/>
                  </a:lnTo>
                  <a:lnTo>
                    <a:pt x="425" y="63"/>
                  </a:lnTo>
                  <a:lnTo>
                    <a:pt x="6" y="80"/>
                  </a:lnTo>
                  <a:lnTo>
                    <a:pt x="0" y="57"/>
                  </a:lnTo>
                  <a:close/>
                  <a:moveTo>
                    <a:pt x="363" y="6"/>
                  </a:moveTo>
                  <a:lnTo>
                    <a:pt x="448" y="51"/>
                  </a:lnTo>
                  <a:lnTo>
                    <a:pt x="369" y="102"/>
                  </a:lnTo>
                  <a:lnTo>
                    <a:pt x="357" y="102"/>
                  </a:lnTo>
                  <a:lnTo>
                    <a:pt x="352" y="97"/>
                  </a:lnTo>
                  <a:lnTo>
                    <a:pt x="352" y="91"/>
                  </a:lnTo>
                  <a:lnTo>
                    <a:pt x="352" y="85"/>
                  </a:lnTo>
                  <a:lnTo>
                    <a:pt x="420" y="40"/>
                  </a:lnTo>
                  <a:lnTo>
                    <a:pt x="420" y="63"/>
                  </a:lnTo>
                  <a:lnTo>
                    <a:pt x="352" y="23"/>
                  </a:lnTo>
                  <a:lnTo>
                    <a:pt x="346" y="17"/>
                  </a:lnTo>
                  <a:lnTo>
                    <a:pt x="346" y="6"/>
                  </a:lnTo>
                  <a:lnTo>
                    <a:pt x="352" y="0"/>
                  </a:lnTo>
                  <a:lnTo>
                    <a:pt x="363" y="6"/>
                  </a:lnTo>
                  <a:lnTo>
                    <a:pt x="363" y="6"/>
                  </a:lnTo>
                  <a:close/>
                </a:path>
              </a:pathLst>
            </a:custGeom>
            <a:solidFill>
              <a:srgbClr val="CCAF0A"/>
            </a:solidFill>
            <a:ln w="0">
              <a:solidFill>
                <a:srgbClr val="CCAF0A"/>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5" name="Freeform 93"/>
            <p:cNvSpPr>
              <a:spLocks/>
            </p:cNvSpPr>
            <p:nvPr/>
          </p:nvSpPr>
          <p:spPr bwMode="auto">
            <a:xfrm>
              <a:off x="351" y="3016"/>
              <a:ext cx="732" cy="300"/>
            </a:xfrm>
            <a:custGeom>
              <a:avLst/>
              <a:gdLst/>
              <a:ahLst/>
              <a:cxnLst>
                <a:cxn ang="0">
                  <a:pos x="0" y="147"/>
                </a:cxn>
                <a:cxn ang="0">
                  <a:pos x="6" y="119"/>
                </a:cxn>
                <a:cxn ang="0">
                  <a:pos x="29" y="90"/>
                </a:cxn>
                <a:cxn ang="0">
                  <a:pos x="63" y="62"/>
                </a:cxn>
                <a:cxn ang="0">
                  <a:pos x="102" y="39"/>
                </a:cxn>
                <a:cxn ang="0">
                  <a:pos x="159" y="22"/>
                </a:cxn>
                <a:cxn ang="0">
                  <a:pos x="221" y="11"/>
                </a:cxn>
                <a:cxn ang="0">
                  <a:pos x="290" y="0"/>
                </a:cxn>
                <a:cxn ang="0">
                  <a:pos x="363" y="0"/>
                </a:cxn>
                <a:cxn ang="0">
                  <a:pos x="363" y="0"/>
                </a:cxn>
                <a:cxn ang="0">
                  <a:pos x="437" y="0"/>
                </a:cxn>
                <a:cxn ang="0">
                  <a:pos x="505" y="11"/>
                </a:cxn>
                <a:cxn ang="0">
                  <a:pos x="567" y="22"/>
                </a:cxn>
                <a:cxn ang="0">
                  <a:pos x="624" y="39"/>
                </a:cxn>
                <a:cxn ang="0">
                  <a:pos x="669" y="62"/>
                </a:cxn>
                <a:cxn ang="0">
                  <a:pos x="698" y="90"/>
                </a:cxn>
                <a:cxn ang="0">
                  <a:pos x="720" y="119"/>
                </a:cxn>
                <a:cxn ang="0">
                  <a:pos x="732" y="147"/>
                </a:cxn>
                <a:cxn ang="0">
                  <a:pos x="732" y="147"/>
                </a:cxn>
                <a:cxn ang="0">
                  <a:pos x="732" y="147"/>
                </a:cxn>
                <a:cxn ang="0">
                  <a:pos x="720" y="175"/>
                </a:cxn>
                <a:cxn ang="0">
                  <a:pos x="698" y="204"/>
                </a:cxn>
                <a:cxn ang="0">
                  <a:pos x="669" y="232"/>
                </a:cxn>
                <a:cxn ang="0">
                  <a:pos x="624" y="255"/>
                </a:cxn>
                <a:cxn ang="0">
                  <a:pos x="567" y="272"/>
                </a:cxn>
                <a:cxn ang="0">
                  <a:pos x="505" y="283"/>
                </a:cxn>
                <a:cxn ang="0">
                  <a:pos x="437" y="294"/>
                </a:cxn>
                <a:cxn ang="0">
                  <a:pos x="363" y="300"/>
                </a:cxn>
                <a:cxn ang="0">
                  <a:pos x="363" y="300"/>
                </a:cxn>
                <a:cxn ang="0">
                  <a:pos x="363" y="300"/>
                </a:cxn>
                <a:cxn ang="0">
                  <a:pos x="290" y="294"/>
                </a:cxn>
                <a:cxn ang="0">
                  <a:pos x="221" y="283"/>
                </a:cxn>
                <a:cxn ang="0">
                  <a:pos x="159" y="272"/>
                </a:cxn>
                <a:cxn ang="0">
                  <a:pos x="102" y="255"/>
                </a:cxn>
                <a:cxn ang="0">
                  <a:pos x="63" y="232"/>
                </a:cxn>
                <a:cxn ang="0">
                  <a:pos x="29" y="204"/>
                </a:cxn>
                <a:cxn ang="0">
                  <a:pos x="6" y="175"/>
                </a:cxn>
                <a:cxn ang="0">
                  <a:pos x="0" y="147"/>
                </a:cxn>
                <a:cxn ang="0">
                  <a:pos x="0" y="147"/>
                </a:cxn>
                <a:cxn ang="0">
                  <a:pos x="0" y="147"/>
                </a:cxn>
              </a:cxnLst>
              <a:rect l="0" t="0" r="r" b="b"/>
              <a:pathLst>
                <a:path w="732" h="300">
                  <a:moveTo>
                    <a:pt x="0" y="147"/>
                  </a:moveTo>
                  <a:lnTo>
                    <a:pt x="6" y="119"/>
                  </a:lnTo>
                  <a:lnTo>
                    <a:pt x="29" y="90"/>
                  </a:lnTo>
                  <a:lnTo>
                    <a:pt x="63" y="62"/>
                  </a:lnTo>
                  <a:lnTo>
                    <a:pt x="102" y="39"/>
                  </a:lnTo>
                  <a:lnTo>
                    <a:pt x="159" y="22"/>
                  </a:lnTo>
                  <a:lnTo>
                    <a:pt x="221" y="11"/>
                  </a:lnTo>
                  <a:lnTo>
                    <a:pt x="290" y="0"/>
                  </a:lnTo>
                  <a:lnTo>
                    <a:pt x="363" y="0"/>
                  </a:lnTo>
                  <a:lnTo>
                    <a:pt x="363" y="0"/>
                  </a:lnTo>
                  <a:lnTo>
                    <a:pt x="437" y="0"/>
                  </a:lnTo>
                  <a:lnTo>
                    <a:pt x="505" y="11"/>
                  </a:lnTo>
                  <a:lnTo>
                    <a:pt x="567" y="22"/>
                  </a:lnTo>
                  <a:lnTo>
                    <a:pt x="624" y="39"/>
                  </a:lnTo>
                  <a:lnTo>
                    <a:pt x="669" y="62"/>
                  </a:lnTo>
                  <a:lnTo>
                    <a:pt x="698" y="90"/>
                  </a:lnTo>
                  <a:lnTo>
                    <a:pt x="720" y="119"/>
                  </a:lnTo>
                  <a:lnTo>
                    <a:pt x="732" y="147"/>
                  </a:lnTo>
                  <a:lnTo>
                    <a:pt x="732" y="147"/>
                  </a:lnTo>
                  <a:lnTo>
                    <a:pt x="732" y="147"/>
                  </a:lnTo>
                  <a:lnTo>
                    <a:pt x="720" y="175"/>
                  </a:lnTo>
                  <a:lnTo>
                    <a:pt x="698" y="204"/>
                  </a:lnTo>
                  <a:lnTo>
                    <a:pt x="669" y="232"/>
                  </a:lnTo>
                  <a:lnTo>
                    <a:pt x="624" y="255"/>
                  </a:lnTo>
                  <a:lnTo>
                    <a:pt x="567" y="272"/>
                  </a:lnTo>
                  <a:lnTo>
                    <a:pt x="505" y="283"/>
                  </a:lnTo>
                  <a:lnTo>
                    <a:pt x="437" y="294"/>
                  </a:lnTo>
                  <a:lnTo>
                    <a:pt x="363" y="300"/>
                  </a:lnTo>
                  <a:lnTo>
                    <a:pt x="363" y="300"/>
                  </a:lnTo>
                  <a:lnTo>
                    <a:pt x="363" y="300"/>
                  </a:lnTo>
                  <a:lnTo>
                    <a:pt x="290" y="294"/>
                  </a:lnTo>
                  <a:lnTo>
                    <a:pt x="221" y="283"/>
                  </a:lnTo>
                  <a:lnTo>
                    <a:pt x="159" y="272"/>
                  </a:lnTo>
                  <a:lnTo>
                    <a:pt x="102" y="255"/>
                  </a:lnTo>
                  <a:lnTo>
                    <a:pt x="63" y="232"/>
                  </a:lnTo>
                  <a:lnTo>
                    <a:pt x="29" y="204"/>
                  </a:lnTo>
                  <a:lnTo>
                    <a:pt x="6" y="175"/>
                  </a:lnTo>
                  <a:lnTo>
                    <a:pt x="0" y="147"/>
                  </a:lnTo>
                  <a:lnTo>
                    <a:pt x="0" y="147"/>
                  </a:lnTo>
                  <a:lnTo>
                    <a:pt x="0"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6" name="Freeform 94"/>
            <p:cNvSpPr>
              <a:spLocks noEditPoints="1"/>
            </p:cNvSpPr>
            <p:nvPr/>
          </p:nvSpPr>
          <p:spPr bwMode="auto">
            <a:xfrm>
              <a:off x="346" y="3010"/>
              <a:ext cx="742" cy="312"/>
            </a:xfrm>
            <a:custGeom>
              <a:avLst/>
              <a:gdLst/>
              <a:ahLst/>
              <a:cxnLst>
                <a:cxn ang="0">
                  <a:pos x="0" y="136"/>
                </a:cxn>
                <a:cxn ang="0">
                  <a:pos x="5" y="119"/>
                </a:cxn>
                <a:cxn ang="0">
                  <a:pos x="28" y="91"/>
                </a:cxn>
                <a:cxn ang="0">
                  <a:pos x="85" y="51"/>
                </a:cxn>
                <a:cxn ang="0">
                  <a:pos x="164" y="23"/>
                </a:cxn>
                <a:cxn ang="0">
                  <a:pos x="368" y="0"/>
                </a:cxn>
                <a:cxn ang="0">
                  <a:pos x="572" y="23"/>
                </a:cxn>
                <a:cxn ang="0">
                  <a:pos x="652" y="51"/>
                </a:cxn>
                <a:cxn ang="0">
                  <a:pos x="708" y="91"/>
                </a:cxn>
                <a:cxn ang="0">
                  <a:pos x="731" y="119"/>
                </a:cxn>
                <a:cxn ang="0">
                  <a:pos x="737" y="136"/>
                </a:cxn>
                <a:cxn ang="0">
                  <a:pos x="737" y="170"/>
                </a:cxn>
                <a:cxn ang="0">
                  <a:pos x="731" y="187"/>
                </a:cxn>
                <a:cxn ang="0">
                  <a:pos x="708" y="215"/>
                </a:cxn>
                <a:cxn ang="0">
                  <a:pos x="652" y="255"/>
                </a:cxn>
                <a:cxn ang="0">
                  <a:pos x="572" y="283"/>
                </a:cxn>
                <a:cxn ang="0">
                  <a:pos x="368" y="312"/>
                </a:cxn>
                <a:cxn ang="0">
                  <a:pos x="164" y="283"/>
                </a:cxn>
                <a:cxn ang="0">
                  <a:pos x="85" y="255"/>
                </a:cxn>
                <a:cxn ang="0">
                  <a:pos x="28" y="215"/>
                </a:cxn>
                <a:cxn ang="0">
                  <a:pos x="5" y="187"/>
                </a:cxn>
                <a:cxn ang="0">
                  <a:pos x="0" y="170"/>
                </a:cxn>
                <a:cxn ang="0">
                  <a:pos x="11" y="164"/>
                </a:cxn>
                <a:cxn ang="0">
                  <a:pos x="22" y="193"/>
                </a:cxn>
                <a:cxn ang="0">
                  <a:pos x="51" y="221"/>
                </a:cxn>
                <a:cxn ang="0">
                  <a:pos x="113" y="255"/>
                </a:cxn>
                <a:cxn ang="0">
                  <a:pos x="226" y="289"/>
                </a:cxn>
                <a:cxn ang="0">
                  <a:pos x="442" y="295"/>
                </a:cxn>
                <a:cxn ang="0">
                  <a:pos x="601" y="266"/>
                </a:cxn>
                <a:cxn ang="0">
                  <a:pos x="669" y="232"/>
                </a:cxn>
                <a:cxn ang="0">
                  <a:pos x="714" y="193"/>
                </a:cxn>
                <a:cxn ang="0">
                  <a:pos x="720" y="181"/>
                </a:cxn>
                <a:cxn ang="0">
                  <a:pos x="731" y="153"/>
                </a:cxn>
                <a:cxn ang="0">
                  <a:pos x="725" y="142"/>
                </a:cxn>
                <a:cxn ang="0">
                  <a:pos x="714" y="113"/>
                </a:cxn>
                <a:cxn ang="0">
                  <a:pos x="686" y="85"/>
                </a:cxn>
                <a:cxn ang="0">
                  <a:pos x="623" y="51"/>
                </a:cxn>
                <a:cxn ang="0">
                  <a:pos x="510" y="23"/>
                </a:cxn>
                <a:cxn ang="0">
                  <a:pos x="295" y="11"/>
                </a:cxn>
                <a:cxn ang="0">
                  <a:pos x="136" y="45"/>
                </a:cxn>
                <a:cxn ang="0">
                  <a:pos x="68" y="74"/>
                </a:cxn>
                <a:cxn ang="0">
                  <a:pos x="22" y="113"/>
                </a:cxn>
                <a:cxn ang="0">
                  <a:pos x="17" y="125"/>
                </a:cxn>
                <a:cxn ang="0">
                  <a:pos x="11" y="153"/>
                </a:cxn>
              </a:cxnLst>
              <a:rect l="0" t="0" r="r" b="b"/>
              <a:pathLst>
                <a:path w="742" h="312">
                  <a:moveTo>
                    <a:pt x="0" y="153"/>
                  </a:moveTo>
                  <a:lnTo>
                    <a:pt x="0" y="153"/>
                  </a:lnTo>
                  <a:lnTo>
                    <a:pt x="0" y="136"/>
                  </a:lnTo>
                  <a:lnTo>
                    <a:pt x="0" y="136"/>
                  </a:lnTo>
                  <a:lnTo>
                    <a:pt x="5" y="119"/>
                  </a:lnTo>
                  <a:lnTo>
                    <a:pt x="5" y="119"/>
                  </a:lnTo>
                  <a:lnTo>
                    <a:pt x="17" y="108"/>
                  </a:lnTo>
                  <a:lnTo>
                    <a:pt x="17" y="108"/>
                  </a:lnTo>
                  <a:lnTo>
                    <a:pt x="28" y="91"/>
                  </a:lnTo>
                  <a:lnTo>
                    <a:pt x="45" y="79"/>
                  </a:lnTo>
                  <a:lnTo>
                    <a:pt x="62" y="62"/>
                  </a:lnTo>
                  <a:lnTo>
                    <a:pt x="85" y="51"/>
                  </a:lnTo>
                  <a:lnTo>
                    <a:pt x="107" y="40"/>
                  </a:lnTo>
                  <a:lnTo>
                    <a:pt x="136" y="34"/>
                  </a:lnTo>
                  <a:lnTo>
                    <a:pt x="164" y="23"/>
                  </a:lnTo>
                  <a:lnTo>
                    <a:pt x="226" y="11"/>
                  </a:lnTo>
                  <a:lnTo>
                    <a:pt x="295" y="0"/>
                  </a:lnTo>
                  <a:lnTo>
                    <a:pt x="368" y="0"/>
                  </a:lnTo>
                  <a:lnTo>
                    <a:pt x="442" y="0"/>
                  </a:lnTo>
                  <a:lnTo>
                    <a:pt x="510" y="11"/>
                  </a:lnTo>
                  <a:lnTo>
                    <a:pt x="572" y="23"/>
                  </a:lnTo>
                  <a:lnTo>
                    <a:pt x="601" y="34"/>
                  </a:lnTo>
                  <a:lnTo>
                    <a:pt x="629" y="40"/>
                  </a:lnTo>
                  <a:lnTo>
                    <a:pt x="652" y="51"/>
                  </a:lnTo>
                  <a:lnTo>
                    <a:pt x="674" y="62"/>
                  </a:lnTo>
                  <a:lnTo>
                    <a:pt x="691" y="79"/>
                  </a:lnTo>
                  <a:lnTo>
                    <a:pt x="708" y="91"/>
                  </a:lnTo>
                  <a:lnTo>
                    <a:pt x="720" y="108"/>
                  </a:lnTo>
                  <a:lnTo>
                    <a:pt x="725" y="108"/>
                  </a:lnTo>
                  <a:lnTo>
                    <a:pt x="731" y="119"/>
                  </a:lnTo>
                  <a:lnTo>
                    <a:pt x="731" y="119"/>
                  </a:lnTo>
                  <a:lnTo>
                    <a:pt x="737" y="136"/>
                  </a:lnTo>
                  <a:lnTo>
                    <a:pt x="737" y="136"/>
                  </a:lnTo>
                  <a:lnTo>
                    <a:pt x="742" y="153"/>
                  </a:lnTo>
                  <a:lnTo>
                    <a:pt x="742" y="153"/>
                  </a:lnTo>
                  <a:lnTo>
                    <a:pt x="737" y="170"/>
                  </a:lnTo>
                  <a:lnTo>
                    <a:pt x="737" y="170"/>
                  </a:lnTo>
                  <a:lnTo>
                    <a:pt x="731" y="187"/>
                  </a:lnTo>
                  <a:lnTo>
                    <a:pt x="731" y="187"/>
                  </a:lnTo>
                  <a:lnTo>
                    <a:pt x="725" y="198"/>
                  </a:lnTo>
                  <a:lnTo>
                    <a:pt x="720" y="204"/>
                  </a:lnTo>
                  <a:lnTo>
                    <a:pt x="708" y="215"/>
                  </a:lnTo>
                  <a:lnTo>
                    <a:pt x="691" y="227"/>
                  </a:lnTo>
                  <a:lnTo>
                    <a:pt x="674" y="244"/>
                  </a:lnTo>
                  <a:lnTo>
                    <a:pt x="652" y="255"/>
                  </a:lnTo>
                  <a:lnTo>
                    <a:pt x="629" y="266"/>
                  </a:lnTo>
                  <a:lnTo>
                    <a:pt x="601" y="272"/>
                  </a:lnTo>
                  <a:lnTo>
                    <a:pt x="572" y="283"/>
                  </a:lnTo>
                  <a:lnTo>
                    <a:pt x="510" y="295"/>
                  </a:lnTo>
                  <a:lnTo>
                    <a:pt x="442" y="306"/>
                  </a:lnTo>
                  <a:lnTo>
                    <a:pt x="368" y="312"/>
                  </a:lnTo>
                  <a:lnTo>
                    <a:pt x="295" y="306"/>
                  </a:lnTo>
                  <a:lnTo>
                    <a:pt x="226" y="295"/>
                  </a:lnTo>
                  <a:lnTo>
                    <a:pt x="164" y="283"/>
                  </a:lnTo>
                  <a:lnTo>
                    <a:pt x="136" y="272"/>
                  </a:lnTo>
                  <a:lnTo>
                    <a:pt x="107" y="266"/>
                  </a:lnTo>
                  <a:lnTo>
                    <a:pt x="85" y="255"/>
                  </a:lnTo>
                  <a:lnTo>
                    <a:pt x="62" y="244"/>
                  </a:lnTo>
                  <a:lnTo>
                    <a:pt x="45" y="232"/>
                  </a:lnTo>
                  <a:lnTo>
                    <a:pt x="28" y="215"/>
                  </a:lnTo>
                  <a:lnTo>
                    <a:pt x="17" y="204"/>
                  </a:lnTo>
                  <a:lnTo>
                    <a:pt x="17" y="198"/>
                  </a:lnTo>
                  <a:lnTo>
                    <a:pt x="5" y="187"/>
                  </a:lnTo>
                  <a:lnTo>
                    <a:pt x="5" y="187"/>
                  </a:lnTo>
                  <a:lnTo>
                    <a:pt x="0" y="170"/>
                  </a:lnTo>
                  <a:lnTo>
                    <a:pt x="0" y="170"/>
                  </a:lnTo>
                  <a:lnTo>
                    <a:pt x="0" y="153"/>
                  </a:lnTo>
                  <a:close/>
                  <a:moveTo>
                    <a:pt x="11" y="170"/>
                  </a:moveTo>
                  <a:lnTo>
                    <a:pt x="11" y="164"/>
                  </a:lnTo>
                  <a:lnTo>
                    <a:pt x="17" y="181"/>
                  </a:lnTo>
                  <a:lnTo>
                    <a:pt x="17" y="181"/>
                  </a:lnTo>
                  <a:lnTo>
                    <a:pt x="22" y="193"/>
                  </a:lnTo>
                  <a:lnTo>
                    <a:pt x="22" y="193"/>
                  </a:lnTo>
                  <a:lnTo>
                    <a:pt x="34" y="210"/>
                  </a:lnTo>
                  <a:lnTo>
                    <a:pt x="51" y="221"/>
                  </a:lnTo>
                  <a:lnTo>
                    <a:pt x="68" y="232"/>
                  </a:lnTo>
                  <a:lnTo>
                    <a:pt x="90" y="244"/>
                  </a:lnTo>
                  <a:lnTo>
                    <a:pt x="113" y="255"/>
                  </a:lnTo>
                  <a:lnTo>
                    <a:pt x="136" y="266"/>
                  </a:lnTo>
                  <a:lnTo>
                    <a:pt x="164" y="272"/>
                  </a:lnTo>
                  <a:lnTo>
                    <a:pt x="226" y="289"/>
                  </a:lnTo>
                  <a:lnTo>
                    <a:pt x="295" y="295"/>
                  </a:lnTo>
                  <a:lnTo>
                    <a:pt x="368" y="300"/>
                  </a:lnTo>
                  <a:lnTo>
                    <a:pt x="442" y="295"/>
                  </a:lnTo>
                  <a:lnTo>
                    <a:pt x="510" y="289"/>
                  </a:lnTo>
                  <a:lnTo>
                    <a:pt x="572" y="272"/>
                  </a:lnTo>
                  <a:lnTo>
                    <a:pt x="601" y="266"/>
                  </a:lnTo>
                  <a:lnTo>
                    <a:pt x="623" y="255"/>
                  </a:lnTo>
                  <a:lnTo>
                    <a:pt x="646" y="244"/>
                  </a:lnTo>
                  <a:lnTo>
                    <a:pt x="669" y="232"/>
                  </a:lnTo>
                  <a:lnTo>
                    <a:pt x="686" y="221"/>
                  </a:lnTo>
                  <a:lnTo>
                    <a:pt x="703" y="210"/>
                  </a:lnTo>
                  <a:lnTo>
                    <a:pt x="714" y="193"/>
                  </a:lnTo>
                  <a:lnTo>
                    <a:pt x="714" y="193"/>
                  </a:lnTo>
                  <a:lnTo>
                    <a:pt x="720" y="181"/>
                  </a:lnTo>
                  <a:lnTo>
                    <a:pt x="720" y="181"/>
                  </a:lnTo>
                  <a:lnTo>
                    <a:pt x="725" y="164"/>
                  </a:lnTo>
                  <a:lnTo>
                    <a:pt x="725" y="170"/>
                  </a:lnTo>
                  <a:lnTo>
                    <a:pt x="731" y="153"/>
                  </a:lnTo>
                  <a:lnTo>
                    <a:pt x="731" y="153"/>
                  </a:lnTo>
                  <a:lnTo>
                    <a:pt x="725" y="136"/>
                  </a:lnTo>
                  <a:lnTo>
                    <a:pt x="725" y="142"/>
                  </a:lnTo>
                  <a:lnTo>
                    <a:pt x="720" y="125"/>
                  </a:lnTo>
                  <a:lnTo>
                    <a:pt x="720" y="125"/>
                  </a:lnTo>
                  <a:lnTo>
                    <a:pt x="714" y="113"/>
                  </a:lnTo>
                  <a:lnTo>
                    <a:pt x="714" y="113"/>
                  </a:lnTo>
                  <a:lnTo>
                    <a:pt x="703" y="102"/>
                  </a:lnTo>
                  <a:lnTo>
                    <a:pt x="686" y="85"/>
                  </a:lnTo>
                  <a:lnTo>
                    <a:pt x="669" y="74"/>
                  </a:lnTo>
                  <a:lnTo>
                    <a:pt x="646" y="62"/>
                  </a:lnTo>
                  <a:lnTo>
                    <a:pt x="623" y="51"/>
                  </a:lnTo>
                  <a:lnTo>
                    <a:pt x="601" y="45"/>
                  </a:lnTo>
                  <a:lnTo>
                    <a:pt x="572" y="34"/>
                  </a:lnTo>
                  <a:lnTo>
                    <a:pt x="510" y="23"/>
                  </a:lnTo>
                  <a:lnTo>
                    <a:pt x="442" y="11"/>
                  </a:lnTo>
                  <a:lnTo>
                    <a:pt x="368" y="11"/>
                  </a:lnTo>
                  <a:lnTo>
                    <a:pt x="295" y="11"/>
                  </a:lnTo>
                  <a:lnTo>
                    <a:pt x="226" y="23"/>
                  </a:lnTo>
                  <a:lnTo>
                    <a:pt x="164" y="34"/>
                  </a:lnTo>
                  <a:lnTo>
                    <a:pt x="136" y="45"/>
                  </a:lnTo>
                  <a:lnTo>
                    <a:pt x="113" y="51"/>
                  </a:lnTo>
                  <a:lnTo>
                    <a:pt x="90" y="62"/>
                  </a:lnTo>
                  <a:lnTo>
                    <a:pt x="68" y="74"/>
                  </a:lnTo>
                  <a:lnTo>
                    <a:pt x="51" y="85"/>
                  </a:lnTo>
                  <a:lnTo>
                    <a:pt x="34" y="96"/>
                  </a:lnTo>
                  <a:lnTo>
                    <a:pt x="22" y="113"/>
                  </a:lnTo>
                  <a:lnTo>
                    <a:pt x="22" y="113"/>
                  </a:lnTo>
                  <a:lnTo>
                    <a:pt x="17" y="125"/>
                  </a:lnTo>
                  <a:lnTo>
                    <a:pt x="17" y="125"/>
                  </a:lnTo>
                  <a:lnTo>
                    <a:pt x="11" y="142"/>
                  </a:lnTo>
                  <a:lnTo>
                    <a:pt x="11" y="136"/>
                  </a:lnTo>
                  <a:lnTo>
                    <a:pt x="11" y="153"/>
                  </a:lnTo>
                  <a:lnTo>
                    <a:pt x="11" y="153"/>
                  </a:lnTo>
                  <a:lnTo>
                    <a:pt x="11" y="170"/>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7" name="Rectangle 95"/>
            <p:cNvSpPr>
              <a:spLocks noChangeArrowheads="1"/>
            </p:cNvSpPr>
            <p:nvPr/>
          </p:nvSpPr>
          <p:spPr bwMode="auto">
            <a:xfrm>
              <a:off x="544" y="3129"/>
              <a:ext cx="397"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写真・動画</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68" name="Freeform 96"/>
            <p:cNvSpPr>
              <a:spLocks/>
            </p:cNvSpPr>
            <p:nvPr/>
          </p:nvSpPr>
          <p:spPr bwMode="auto">
            <a:xfrm>
              <a:off x="351" y="3271"/>
              <a:ext cx="732" cy="300"/>
            </a:xfrm>
            <a:custGeom>
              <a:avLst/>
              <a:gdLst/>
              <a:ahLst/>
              <a:cxnLst>
                <a:cxn ang="0">
                  <a:pos x="0" y="147"/>
                </a:cxn>
                <a:cxn ang="0">
                  <a:pos x="6" y="119"/>
                </a:cxn>
                <a:cxn ang="0">
                  <a:pos x="29" y="90"/>
                </a:cxn>
                <a:cxn ang="0">
                  <a:pos x="63" y="62"/>
                </a:cxn>
                <a:cxn ang="0">
                  <a:pos x="102" y="39"/>
                </a:cxn>
                <a:cxn ang="0">
                  <a:pos x="159" y="22"/>
                </a:cxn>
                <a:cxn ang="0">
                  <a:pos x="221" y="11"/>
                </a:cxn>
                <a:cxn ang="0">
                  <a:pos x="290" y="0"/>
                </a:cxn>
                <a:cxn ang="0">
                  <a:pos x="363" y="0"/>
                </a:cxn>
                <a:cxn ang="0">
                  <a:pos x="363" y="0"/>
                </a:cxn>
                <a:cxn ang="0">
                  <a:pos x="437" y="0"/>
                </a:cxn>
                <a:cxn ang="0">
                  <a:pos x="505" y="11"/>
                </a:cxn>
                <a:cxn ang="0">
                  <a:pos x="567" y="22"/>
                </a:cxn>
                <a:cxn ang="0">
                  <a:pos x="624" y="39"/>
                </a:cxn>
                <a:cxn ang="0">
                  <a:pos x="669" y="62"/>
                </a:cxn>
                <a:cxn ang="0">
                  <a:pos x="698" y="90"/>
                </a:cxn>
                <a:cxn ang="0">
                  <a:pos x="720" y="119"/>
                </a:cxn>
                <a:cxn ang="0">
                  <a:pos x="732" y="147"/>
                </a:cxn>
                <a:cxn ang="0">
                  <a:pos x="732" y="147"/>
                </a:cxn>
                <a:cxn ang="0">
                  <a:pos x="732" y="147"/>
                </a:cxn>
                <a:cxn ang="0">
                  <a:pos x="720" y="175"/>
                </a:cxn>
                <a:cxn ang="0">
                  <a:pos x="698" y="204"/>
                </a:cxn>
                <a:cxn ang="0">
                  <a:pos x="669" y="232"/>
                </a:cxn>
                <a:cxn ang="0">
                  <a:pos x="624" y="255"/>
                </a:cxn>
                <a:cxn ang="0">
                  <a:pos x="567" y="272"/>
                </a:cxn>
                <a:cxn ang="0">
                  <a:pos x="505" y="283"/>
                </a:cxn>
                <a:cxn ang="0">
                  <a:pos x="437" y="295"/>
                </a:cxn>
                <a:cxn ang="0">
                  <a:pos x="363" y="300"/>
                </a:cxn>
                <a:cxn ang="0">
                  <a:pos x="363" y="300"/>
                </a:cxn>
                <a:cxn ang="0">
                  <a:pos x="363" y="300"/>
                </a:cxn>
                <a:cxn ang="0">
                  <a:pos x="290" y="295"/>
                </a:cxn>
                <a:cxn ang="0">
                  <a:pos x="221" y="283"/>
                </a:cxn>
                <a:cxn ang="0">
                  <a:pos x="159" y="272"/>
                </a:cxn>
                <a:cxn ang="0">
                  <a:pos x="102" y="255"/>
                </a:cxn>
                <a:cxn ang="0">
                  <a:pos x="63" y="232"/>
                </a:cxn>
                <a:cxn ang="0">
                  <a:pos x="29" y="204"/>
                </a:cxn>
                <a:cxn ang="0">
                  <a:pos x="6" y="175"/>
                </a:cxn>
                <a:cxn ang="0">
                  <a:pos x="0" y="147"/>
                </a:cxn>
                <a:cxn ang="0">
                  <a:pos x="0" y="147"/>
                </a:cxn>
                <a:cxn ang="0">
                  <a:pos x="0" y="147"/>
                </a:cxn>
              </a:cxnLst>
              <a:rect l="0" t="0" r="r" b="b"/>
              <a:pathLst>
                <a:path w="732" h="300">
                  <a:moveTo>
                    <a:pt x="0" y="147"/>
                  </a:moveTo>
                  <a:lnTo>
                    <a:pt x="6" y="119"/>
                  </a:lnTo>
                  <a:lnTo>
                    <a:pt x="29" y="90"/>
                  </a:lnTo>
                  <a:lnTo>
                    <a:pt x="63" y="62"/>
                  </a:lnTo>
                  <a:lnTo>
                    <a:pt x="102" y="39"/>
                  </a:lnTo>
                  <a:lnTo>
                    <a:pt x="159" y="22"/>
                  </a:lnTo>
                  <a:lnTo>
                    <a:pt x="221" y="11"/>
                  </a:lnTo>
                  <a:lnTo>
                    <a:pt x="290" y="0"/>
                  </a:lnTo>
                  <a:lnTo>
                    <a:pt x="363" y="0"/>
                  </a:lnTo>
                  <a:lnTo>
                    <a:pt x="363" y="0"/>
                  </a:lnTo>
                  <a:lnTo>
                    <a:pt x="437" y="0"/>
                  </a:lnTo>
                  <a:lnTo>
                    <a:pt x="505" y="11"/>
                  </a:lnTo>
                  <a:lnTo>
                    <a:pt x="567" y="22"/>
                  </a:lnTo>
                  <a:lnTo>
                    <a:pt x="624" y="39"/>
                  </a:lnTo>
                  <a:lnTo>
                    <a:pt x="669" y="62"/>
                  </a:lnTo>
                  <a:lnTo>
                    <a:pt x="698" y="90"/>
                  </a:lnTo>
                  <a:lnTo>
                    <a:pt x="720" y="119"/>
                  </a:lnTo>
                  <a:lnTo>
                    <a:pt x="732" y="147"/>
                  </a:lnTo>
                  <a:lnTo>
                    <a:pt x="732" y="147"/>
                  </a:lnTo>
                  <a:lnTo>
                    <a:pt x="732" y="147"/>
                  </a:lnTo>
                  <a:lnTo>
                    <a:pt x="720" y="175"/>
                  </a:lnTo>
                  <a:lnTo>
                    <a:pt x="698" y="204"/>
                  </a:lnTo>
                  <a:lnTo>
                    <a:pt x="669" y="232"/>
                  </a:lnTo>
                  <a:lnTo>
                    <a:pt x="624" y="255"/>
                  </a:lnTo>
                  <a:lnTo>
                    <a:pt x="567" y="272"/>
                  </a:lnTo>
                  <a:lnTo>
                    <a:pt x="505" y="283"/>
                  </a:lnTo>
                  <a:lnTo>
                    <a:pt x="437" y="295"/>
                  </a:lnTo>
                  <a:lnTo>
                    <a:pt x="363" y="300"/>
                  </a:lnTo>
                  <a:lnTo>
                    <a:pt x="363" y="300"/>
                  </a:lnTo>
                  <a:lnTo>
                    <a:pt x="363" y="300"/>
                  </a:lnTo>
                  <a:lnTo>
                    <a:pt x="290" y="295"/>
                  </a:lnTo>
                  <a:lnTo>
                    <a:pt x="221" y="283"/>
                  </a:lnTo>
                  <a:lnTo>
                    <a:pt x="159" y="272"/>
                  </a:lnTo>
                  <a:lnTo>
                    <a:pt x="102" y="255"/>
                  </a:lnTo>
                  <a:lnTo>
                    <a:pt x="63" y="232"/>
                  </a:lnTo>
                  <a:lnTo>
                    <a:pt x="29" y="204"/>
                  </a:lnTo>
                  <a:lnTo>
                    <a:pt x="6" y="175"/>
                  </a:lnTo>
                  <a:lnTo>
                    <a:pt x="0" y="147"/>
                  </a:lnTo>
                  <a:lnTo>
                    <a:pt x="0" y="147"/>
                  </a:lnTo>
                  <a:lnTo>
                    <a:pt x="0"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69" name="Freeform 97"/>
            <p:cNvSpPr>
              <a:spLocks noEditPoints="1"/>
            </p:cNvSpPr>
            <p:nvPr/>
          </p:nvSpPr>
          <p:spPr bwMode="auto">
            <a:xfrm>
              <a:off x="346" y="3265"/>
              <a:ext cx="742" cy="312"/>
            </a:xfrm>
            <a:custGeom>
              <a:avLst/>
              <a:gdLst/>
              <a:ahLst/>
              <a:cxnLst>
                <a:cxn ang="0">
                  <a:pos x="0" y="136"/>
                </a:cxn>
                <a:cxn ang="0">
                  <a:pos x="5" y="119"/>
                </a:cxn>
                <a:cxn ang="0">
                  <a:pos x="28" y="91"/>
                </a:cxn>
                <a:cxn ang="0">
                  <a:pos x="85" y="51"/>
                </a:cxn>
                <a:cxn ang="0">
                  <a:pos x="164" y="23"/>
                </a:cxn>
                <a:cxn ang="0">
                  <a:pos x="368" y="0"/>
                </a:cxn>
                <a:cxn ang="0">
                  <a:pos x="572" y="23"/>
                </a:cxn>
                <a:cxn ang="0">
                  <a:pos x="652" y="51"/>
                </a:cxn>
                <a:cxn ang="0">
                  <a:pos x="708" y="91"/>
                </a:cxn>
                <a:cxn ang="0">
                  <a:pos x="731" y="119"/>
                </a:cxn>
                <a:cxn ang="0">
                  <a:pos x="737" y="136"/>
                </a:cxn>
                <a:cxn ang="0">
                  <a:pos x="737" y="170"/>
                </a:cxn>
                <a:cxn ang="0">
                  <a:pos x="731" y="187"/>
                </a:cxn>
                <a:cxn ang="0">
                  <a:pos x="708" y="215"/>
                </a:cxn>
                <a:cxn ang="0">
                  <a:pos x="652" y="255"/>
                </a:cxn>
                <a:cxn ang="0">
                  <a:pos x="572" y="284"/>
                </a:cxn>
                <a:cxn ang="0">
                  <a:pos x="368" y="312"/>
                </a:cxn>
                <a:cxn ang="0">
                  <a:pos x="164" y="284"/>
                </a:cxn>
                <a:cxn ang="0">
                  <a:pos x="85" y="255"/>
                </a:cxn>
                <a:cxn ang="0">
                  <a:pos x="28" y="215"/>
                </a:cxn>
                <a:cxn ang="0">
                  <a:pos x="5" y="187"/>
                </a:cxn>
                <a:cxn ang="0">
                  <a:pos x="0" y="170"/>
                </a:cxn>
                <a:cxn ang="0">
                  <a:pos x="11" y="164"/>
                </a:cxn>
                <a:cxn ang="0">
                  <a:pos x="22" y="193"/>
                </a:cxn>
                <a:cxn ang="0">
                  <a:pos x="51" y="221"/>
                </a:cxn>
                <a:cxn ang="0">
                  <a:pos x="113" y="255"/>
                </a:cxn>
                <a:cxn ang="0">
                  <a:pos x="226" y="289"/>
                </a:cxn>
                <a:cxn ang="0">
                  <a:pos x="442" y="295"/>
                </a:cxn>
                <a:cxn ang="0">
                  <a:pos x="601" y="267"/>
                </a:cxn>
                <a:cxn ang="0">
                  <a:pos x="669" y="233"/>
                </a:cxn>
                <a:cxn ang="0">
                  <a:pos x="714" y="193"/>
                </a:cxn>
                <a:cxn ang="0">
                  <a:pos x="720" y="181"/>
                </a:cxn>
                <a:cxn ang="0">
                  <a:pos x="731" y="153"/>
                </a:cxn>
                <a:cxn ang="0">
                  <a:pos x="725" y="142"/>
                </a:cxn>
                <a:cxn ang="0">
                  <a:pos x="714" y="113"/>
                </a:cxn>
                <a:cxn ang="0">
                  <a:pos x="686" y="85"/>
                </a:cxn>
                <a:cxn ang="0">
                  <a:pos x="623" y="51"/>
                </a:cxn>
                <a:cxn ang="0">
                  <a:pos x="510" y="23"/>
                </a:cxn>
                <a:cxn ang="0">
                  <a:pos x="295" y="11"/>
                </a:cxn>
                <a:cxn ang="0">
                  <a:pos x="136" y="45"/>
                </a:cxn>
                <a:cxn ang="0">
                  <a:pos x="68" y="74"/>
                </a:cxn>
                <a:cxn ang="0">
                  <a:pos x="22" y="113"/>
                </a:cxn>
                <a:cxn ang="0">
                  <a:pos x="17" y="125"/>
                </a:cxn>
                <a:cxn ang="0">
                  <a:pos x="11" y="153"/>
                </a:cxn>
              </a:cxnLst>
              <a:rect l="0" t="0" r="r" b="b"/>
              <a:pathLst>
                <a:path w="742" h="312">
                  <a:moveTo>
                    <a:pt x="0" y="153"/>
                  </a:moveTo>
                  <a:lnTo>
                    <a:pt x="0" y="153"/>
                  </a:lnTo>
                  <a:lnTo>
                    <a:pt x="0" y="136"/>
                  </a:lnTo>
                  <a:lnTo>
                    <a:pt x="0" y="136"/>
                  </a:lnTo>
                  <a:lnTo>
                    <a:pt x="5" y="119"/>
                  </a:lnTo>
                  <a:lnTo>
                    <a:pt x="5" y="119"/>
                  </a:lnTo>
                  <a:lnTo>
                    <a:pt x="17" y="108"/>
                  </a:lnTo>
                  <a:lnTo>
                    <a:pt x="17" y="108"/>
                  </a:lnTo>
                  <a:lnTo>
                    <a:pt x="28" y="91"/>
                  </a:lnTo>
                  <a:lnTo>
                    <a:pt x="45" y="79"/>
                  </a:lnTo>
                  <a:lnTo>
                    <a:pt x="62" y="62"/>
                  </a:lnTo>
                  <a:lnTo>
                    <a:pt x="85" y="51"/>
                  </a:lnTo>
                  <a:lnTo>
                    <a:pt x="107" y="40"/>
                  </a:lnTo>
                  <a:lnTo>
                    <a:pt x="136" y="34"/>
                  </a:lnTo>
                  <a:lnTo>
                    <a:pt x="164" y="23"/>
                  </a:lnTo>
                  <a:lnTo>
                    <a:pt x="226" y="11"/>
                  </a:lnTo>
                  <a:lnTo>
                    <a:pt x="295" y="0"/>
                  </a:lnTo>
                  <a:lnTo>
                    <a:pt x="368" y="0"/>
                  </a:lnTo>
                  <a:lnTo>
                    <a:pt x="442" y="0"/>
                  </a:lnTo>
                  <a:lnTo>
                    <a:pt x="510" y="11"/>
                  </a:lnTo>
                  <a:lnTo>
                    <a:pt x="572" y="23"/>
                  </a:lnTo>
                  <a:lnTo>
                    <a:pt x="601" y="34"/>
                  </a:lnTo>
                  <a:lnTo>
                    <a:pt x="629" y="40"/>
                  </a:lnTo>
                  <a:lnTo>
                    <a:pt x="652" y="51"/>
                  </a:lnTo>
                  <a:lnTo>
                    <a:pt x="674" y="62"/>
                  </a:lnTo>
                  <a:lnTo>
                    <a:pt x="691" y="79"/>
                  </a:lnTo>
                  <a:lnTo>
                    <a:pt x="708" y="91"/>
                  </a:lnTo>
                  <a:lnTo>
                    <a:pt x="720" y="108"/>
                  </a:lnTo>
                  <a:lnTo>
                    <a:pt x="725" y="108"/>
                  </a:lnTo>
                  <a:lnTo>
                    <a:pt x="731" y="119"/>
                  </a:lnTo>
                  <a:lnTo>
                    <a:pt x="731" y="119"/>
                  </a:lnTo>
                  <a:lnTo>
                    <a:pt x="737" y="136"/>
                  </a:lnTo>
                  <a:lnTo>
                    <a:pt x="737" y="136"/>
                  </a:lnTo>
                  <a:lnTo>
                    <a:pt x="742" y="153"/>
                  </a:lnTo>
                  <a:lnTo>
                    <a:pt x="742" y="153"/>
                  </a:lnTo>
                  <a:lnTo>
                    <a:pt x="737" y="170"/>
                  </a:lnTo>
                  <a:lnTo>
                    <a:pt x="737" y="170"/>
                  </a:lnTo>
                  <a:lnTo>
                    <a:pt x="731" y="187"/>
                  </a:lnTo>
                  <a:lnTo>
                    <a:pt x="731" y="187"/>
                  </a:lnTo>
                  <a:lnTo>
                    <a:pt x="725" y="198"/>
                  </a:lnTo>
                  <a:lnTo>
                    <a:pt x="720" y="204"/>
                  </a:lnTo>
                  <a:lnTo>
                    <a:pt x="708" y="215"/>
                  </a:lnTo>
                  <a:lnTo>
                    <a:pt x="691" y="227"/>
                  </a:lnTo>
                  <a:lnTo>
                    <a:pt x="674" y="244"/>
                  </a:lnTo>
                  <a:lnTo>
                    <a:pt x="652" y="255"/>
                  </a:lnTo>
                  <a:lnTo>
                    <a:pt x="629" y="267"/>
                  </a:lnTo>
                  <a:lnTo>
                    <a:pt x="601" y="272"/>
                  </a:lnTo>
                  <a:lnTo>
                    <a:pt x="572" y="284"/>
                  </a:lnTo>
                  <a:lnTo>
                    <a:pt x="510" y="295"/>
                  </a:lnTo>
                  <a:lnTo>
                    <a:pt x="442" y="306"/>
                  </a:lnTo>
                  <a:lnTo>
                    <a:pt x="368" y="312"/>
                  </a:lnTo>
                  <a:lnTo>
                    <a:pt x="295" y="306"/>
                  </a:lnTo>
                  <a:lnTo>
                    <a:pt x="226" y="295"/>
                  </a:lnTo>
                  <a:lnTo>
                    <a:pt x="164" y="284"/>
                  </a:lnTo>
                  <a:lnTo>
                    <a:pt x="136" y="272"/>
                  </a:lnTo>
                  <a:lnTo>
                    <a:pt x="107" y="267"/>
                  </a:lnTo>
                  <a:lnTo>
                    <a:pt x="85" y="255"/>
                  </a:lnTo>
                  <a:lnTo>
                    <a:pt x="62" y="244"/>
                  </a:lnTo>
                  <a:lnTo>
                    <a:pt x="45" y="233"/>
                  </a:lnTo>
                  <a:lnTo>
                    <a:pt x="28" y="215"/>
                  </a:lnTo>
                  <a:lnTo>
                    <a:pt x="17" y="204"/>
                  </a:lnTo>
                  <a:lnTo>
                    <a:pt x="17" y="198"/>
                  </a:lnTo>
                  <a:lnTo>
                    <a:pt x="5" y="187"/>
                  </a:lnTo>
                  <a:lnTo>
                    <a:pt x="5" y="187"/>
                  </a:lnTo>
                  <a:lnTo>
                    <a:pt x="0" y="170"/>
                  </a:lnTo>
                  <a:lnTo>
                    <a:pt x="0" y="170"/>
                  </a:lnTo>
                  <a:lnTo>
                    <a:pt x="0" y="153"/>
                  </a:lnTo>
                  <a:close/>
                  <a:moveTo>
                    <a:pt x="11" y="170"/>
                  </a:moveTo>
                  <a:lnTo>
                    <a:pt x="11" y="164"/>
                  </a:lnTo>
                  <a:lnTo>
                    <a:pt x="17" y="181"/>
                  </a:lnTo>
                  <a:lnTo>
                    <a:pt x="17" y="181"/>
                  </a:lnTo>
                  <a:lnTo>
                    <a:pt x="22" y="193"/>
                  </a:lnTo>
                  <a:lnTo>
                    <a:pt x="22" y="193"/>
                  </a:lnTo>
                  <a:lnTo>
                    <a:pt x="34" y="210"/>
                  </a:lnTo>
                  <a:lnTo>
                    <a:pt x="51" y="221"/>
                  </a:lnTo>
                  <a:lnTo>
                    <a:pt x="68" y="233"/>
                  </a:lnTo>
                  <a:lnTo>
                    <a:pt x="90" y="244"/>
                  </a:lnTo>
                  <a:lnTo>
                    <a:pt x="113" y="255"/>
                  </a:lnTo>
                  <a:lnTo>
                    <a:pt x="136" y="267"/>
                  </a:lnTo>
                  <a:lnTo>
                    <a:pt x="164" y="272"/>
                  </a:lnTo>
                  <a:lnTo>
                    <a:pt x="226" y="289"/>
                  </a:lnTo>
                  <a:lnTo>
                    <a:pt x="295" y="295"/>
                  </a:lnTo>
                  <a:lnTo>
                    <a:pt x="368" y="301"/>
                  </a:lnTo>
                  <a:lnTo>
                    <a:pt x="442" y="295"/>
                  </a:lnTo>
                  <a:lnTo>
                    <a:pt x="510" y="289"/>
                  </a:lnTo>
                  <a:lnTo>
                    <a:pt x="572" y="272"/>
                  </a:lnTo>
                  <a:lnTo>
                    <a:pt x="601" y="267"/>
                  </a:lnTo>
                  <a:lnTo>
                    <a:pt x="623" y="255"/>
                  </a:lnTo>
                  <a:lnTo>
                    <a:pt x="646" y="244"/>
                  </a:lnTo>
                  <a:lnTo>
                    <a:pt x="669" y="233"/>
                  </a:lnTo>
                  <a:lnTo>
                    <a:pt x="686" y="221"/>
                  </a:lnTo>
                  <a:lnTo>
                    <a:pt x="703" y="210"/>
                  </a:lnTo>
                  <a:lnTo>
                    <a:pt x="714" y="193"/>
                  </a:lnTo>
                  <a:lnTo>
                    <a:pt x="714" y="193"/>
                  </a:lnTo>
                  <a:lnTo>
                    <a:pt x="720" y="181"/>
                  </a:lnTo>
                  <a:lnTo>
                    <a:pt x="720" y="181"/>
                  </a:lnTo>
                  <a:lnTo>
                    <a:pt x="725" y="164"/>
                  </a:lnTo>
                  <a:lnTo>
                    <a:pt x="725" y="170"/>
                  </a:lnTo>
                  <a:lnTo>
                    <a:pt x="731" y="153"/>
                  </a:lnTo>
                  <a:lnTo>
                    <a:pt x="731" y="153"/>
                  </a:lnTo>
                  <a:lnTo>
                    <a:pt x="725" y="136"/>
                  </a:lnTo>
                  <a:lnTo>
                    <a:pt x="725" y="142"/>
                  </a:lnTo>
                  <a:lnTo>
                    <a:pt x="720" y="125"/>
                  </a:lnTo>
                  <a:lnTo>
                    <a:pt x="720" y="125"/>
                  </a:lnTo>
                  <a:lnTo>
                    <a:pt x="714" y="113"/>
                  </a:lnTo>
                  <a:lnTo>
                    <a:pt x="714" y="113"/>
                  </a:lnTo>
                  <a:lnTo>
                    <a:pt x="703" y="102"/>
                  </a:lnTo>
                  <a:lnTo>
                    <a:pt x="686" y="85"/>
                  </a:lnTo>
                  <a:lnTo>
                    <a:pt x="669" y="74"/>
                  </a:lnTo>
                  <a:lnTo>
                    <a:pt x="646" y="62"/>
                  </a:lnTo>
                  <a:lnTo>
                    <a:pt x="623" y="51"/>
                  </a:lnTo>
                  <a:lnTo>
                    <a:pt x="601" y="45"/>
                  </a:lnTo>
                  <a:lnTo>
                    <a:pt x="572" y="34"/>
                  </a:lnTo>
                  <a:lnTo>
                    <a:pt x="510" y="23"/>
                  </a:lnTo>
                  <a:lnTo>
                    <a:pt x="442" y="11"/>
                  </a:lnTo>
                  <a:lnTo>
                    <a:pt x="368" y="11"/>
                  </a:lnTo>
                  <a:lnTo>
                    <a:pt x="295" y="11"/>
                  </a:lnTo>
                  <a:lnTo>
                    <a:pt x="226" y="23"/>
                  </a:lnTo>
                  <a:lnTo>
                    <a:pt x="164" y="34"/>
                  </a:lnTo>
                  <a:lnTo>
                    <a:pt x="136" y="45"/>
                  </a:lnTo>
                  <a:lnTo>
                    <a:pt x="113" y="51"/>
                  </a:lnTo>
                  <a:lnTo>
                    <a:pt x="90" y="62"/>
                  </a:lnTo>
                  <a:lnTo>
                    <a:pt x="68" y="74"/>
                  </a:lnTo>
                  <a:lnTo>
                    <a:pt x="51" y="85"/>
                  </a:lnTo>
                  <a:lnTo>
                    <a:pt x="34" y="96"/>
                  </a:lnTo>
                  <a:lnTo>
                    <a:pt x="22" y="113"/>
                  </a:lnTo>
                  <a:lnTo>
                    <a:pt x="22" y="113"/>
                  </a:lnTo>
                  <a:lnTo>
                    <a:pt x="17" y="125"/>
                  </a:lnTo>
                  <a:lnTo>
                    <a:pt x="17" y="125"/>
                  </a:lnTo>
                  <a:lnTo>
                    <a:pt x="11" y="142"/>
                  </a:lnTo>
                  <a:lnTo>
                    <a:pt x="11" y="136"/>
                  </a:lnTo>
                  <a:lnTo>
                    <a:pt x="11" y="153"/>
                  </a:lnTo>
                  <a:lnTo>
                    <a:pt x="11" y="153"/>
                  </a:lnTo>
                  <a:lnTo>
                    <a:pt x="11" y="170"/>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70" name="Rectangle 98"/>
            <p:cNvSpPr>
              <a:spLocks noChangeArrowheads="1"/>
            </p:cNvSpPr>
            <p:nvPr/>
          </p:nvSpPr>
          <p:spPr bwMode="auto">
            <a:xfrm>
              <a:off x="641" y="3345"/>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民間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71" name="Rectangle 99"/>
            <p:cNvSpPr>
              <a:spLocks noChangeArrowheads="1"/>
            </p:cNvSpPr>
            <p:nvPr/>
          </p:nvSpPr>
          <p:spPr bwMode="auto">
            <a:xfrm>
              <a:off x="527" y="3436"/>
              <a:ext cx="44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ウェブサイト</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72" name="Freeform 100"/>
            <p:cNvSpPr>
              <a:spLocks/>
            </p:cNvSpPr>
            <p:nvPr/>
          </p:nvSpPr>
          <p:spPr bwMode="auto">
            <a:xfrm>
              <a:off x="351" y="3532"/>
              <a:ext cx="732" cy="300"/>
            </a:xfrm>
            <a:custGeom>
              <a:avLst/>
              <a:gdLst/>
              <a:ahLst/>
              <a:cxnLst>
                <a:cxn ang="0">
                  <a:pos x="0" y="147"/>
                </a:cxn>
                <a:cxn ang="0">
                  <a:pos x="6" y="119"/>
                </a:cxn>
                <a:cxn ang="0">
                  <a:pos x="29" y="90"/>
                </a:cxn>
                <a:cxn ang="0">
                  <a:pos x="63" y="62"/>
                </a:cxn>
                <a:cxn ang="0">
                  <a:pos x="102" y="39"/>
                </a:cxn>
                <a:cxn ang="0">
                  <a:pos x="159" y="22"/>
                </a:cxn>
                <a:cxn ang="0">
                  <a:pos x="221" y="11"/>
                </a:cxn>
                <a:cxn ang="0">
                  <a:pos x="290" y="0"/>
                </a:cxn>
                <a:cxn ang="0">
                  <a:pos x="363" y="0"/>
                </a:cxn>
                <a:cxn ang="0">
                  <a:pos x="363" y="0"/>
                </a:cxn>
                <a:cxn ang="0">
                  <a:pos x="437" y="0"/>
                </a:cxn>
                <a:cxn ang="0">
                  <a:pos x="505" y="11"/>
                </a:cxn>
                <a:cxn ang="0">
                  <a:pos x="567" y="22"/>
                </a:cxn>
                <a:cxn ang="0">
                  <a:pos x="624" y="39"/>
                </a:cxn>
                <a:cxn ang="0">
                  <a:pos x="669" y="62"/>
                </a:cxn>
                <a:cxn ang="0">
                  <a:pos x="698" y="90"/>
                </a:cxn>
                <a:cxn ang="0">
                  <a:pos x="720" y="119"/>
                </a:cxn>
                <a:cxn ang="0">
                  <a:pos x="732" y="147"/>
                </a:cxn>
                <a:cxn ang="0">
                  <a:pos x="732" y="147"/>
                </a:cxn>
                <a:cxn ang="0">
                  <a:pos x="732" y="147"/>
                </a:cxn>
                <a:cxn ang="0">
                  <a:pos x="720" y="175"/>
                </a:cxn>
                <a:cxn ang="0">
                  <a:pos x="698" y="204"/>
                </a:cxn>
                <a:cxn ang="0">
                  <a:pos x="669" y="232"/>
                </a:cxn>
                <a:cxn ang="0">
                  <a:pos x="624" y="255"/>
                </a:cxn>
                <a:cxn ang="0">
                  <a:pos x="567" y="272"/>
                </a:cxn>
                <a:cxn ang="0">
                  <a:pos x="505" y="283"/>
                </a:cxn>
                <a:cxn ang="0">
                  <a:pos x="437" y="294"/>
                </a:cxn>
                <a:cxn ang="0">
                  <a:pos x="363" y="300"/>
                </a:cxn>
                <a:cxn ang="0">
                  <a:pos x="363" y="300"/>
                </a:cxn>
                <a:cxn ang="0">
                  <a:pos x="363" y="300"/>
                </a:cxn>
                <a:cxn ang="0">
                  <a:pos x="290" y="294"/>
                </a:cxn>
                <a:cxn ang="0">
                  <a:pos x="221" y="283"/>
                </a:cxn>
                <a:cxn ang="0">
                  <a:pos x="159" y="272"/>
                </a:cxn>
                <a:cxn ang="0">
                  <a:pos x="102" y="255"/>
                </a:cxn>
                <a:cxn ang="0">
                  <a:pos x="63" y="232"/>
                </a:cxn>
                <a:cxn ang="0">
                  <a:pos x="29" y="204"/>
                </a:cxn>
                <a:cxn ang="0">
                  <a:pos x="6" y="175"/>
                </a:cxn>
                <a:cxn ang="0">
                  <a:pos x="0" y="147"/>
                </a:cxn>
                <a:cxn ang="0">
                  <a:pos x="0" y="147"/>
                </a:cxn>
                <a:cxn ang="0">
                  <a:pos x="0" y="147"/>
                </a:cxn>
              </a:cxnLst>
              <a:rect l="0" t="0" r="r" b="b"/>
              <a:pathLst>
                <a:path w="732" h="300">
                  <a:moveTo>
                    <a:pt x="0" y="147"/>
                  </a:moveTo>
                  <a:lnTo>
                    <a:pt x="6" y="119"/>
                  </a:lnTo>
                  <a:lnTo>
                    <a:pt x="29" y="90"/>
                  </a:lnTo>
                  <a:lnTo>
                    <a:pt x="63" y="62"/>
                  </a:lnTo>
                  <a:lnTo>
                    <a:pt x="102" y="39"/>
                  </a:lnTo>
                  <a:lnTo>
                    <a:pt x="159" y="22"/>
                  </a:lnTo>
                  <a:lnTo>
                    <a:pt x="221" y="11"/>
                  </a:lnTo>
                  <a:lnTo>
                    <a:pt x="290" y="0"/>
                  </a:lnTo>
                  <a:lnTo>
                    <a:pt x="363" y="0"/>
                  </a:lnTo>
                  <a:lnTo>
                    <a:pt x="363" y="0"/>
                  </a:lnTo>
                  <a:lnTo>
                    <a:pt x="437" y="0"/>
                  </a:lnTo>
                  <a:lnTo>
                    <a:pt x="505" y="11"/>
                  </a:lnTo>
                  <a:lnTo>
                    <a:pt x="567" y="22"/>
                  </a:lnTo>
                  <a:lnTo>
                    <a:pt x="624" y="39"/>
                  </a:lnTo>
                  <a:lnTo>
                    <a:pt x="669" y="62"/>
                  </a:lnTo>
                  <a:lnTo>
                    <a:pt x="698" y="90"/>
                  </a:lnTo>
                  <a:lnTo>
                    <a:pt x="720" y="119"/>
                  </a:lnTo>
                  <a:lnTo>
                    <a:pt x="732" y="147"/>
                  </a:lnTo>
                  <a:lnTo>
                    <a:pt x="732" y="147"/>
                  </a:lnTo>
                  <a:lnTo>
                    <a:pt x="732" y="147"/>
                  </a:lnTo>
                  <a:lnTo>
                    <a:pt x="720" y="175"/>
                  </a:lnTo>
                  <a:lnTo>
                    <a:pt x="698" y="204"/>
                  </a:lnTo>
                  <a:lnTo>
                    <a:pt x="669" y="232"/>
                  </a:lnTo>
                  <a:lnTo>
                    <a:pt x="624" y="255"/>
                  </a:lnTo>
                  <a:lnTo>
                    <a:pt x="567" y="272"/>
                  </a:lnTo>
                  <a:lnTo>
                    <a:pt x="505" y="283"/>
                  </a:lnTo>
                  <a:lnTo>
                    <a:pt x="437" y="294"/>
                  </a:lnTo>
                  <a:lnTo>
                    <a:pt x="363" y="300"/>
                  </a:lnTo>
                  <a:lnTo>
                    <a:pt x="363" y="300"/>
                  </a:lnTo>
                  <a:lnTo>
                    <a:pt x="363" y="300"/>
                  </a:lnTo>
                  <a:lnTo>
                    <a:pt x="290" y="294"/>
                  </a:lnTo>
                  <a:lnTo>
                    <a:pt x="221" y="283"/>
                  </a:lnTo>
                  <a:lnTo>
                    <a:pt x="159" y="272"/>
                  </a:lnTo>
                  <a:lnTo>
                    <a:pt x="102" y="255"/>
                  </a:lnTo>
                  <a:lnTo>
                    <a:pt x="63" y="232"/>
                  </a:lnTo>
                  <a:lnTo>
                    <a:pt x="29" y="204"/>
                  </a:lnTo>
                  <a:lnTo>
                    <a:pt x="6" y="175"/>
                  </a:lnTo>
                  <a:lnTo>
                    <a:pt x="0" y="147"/>
                  </a:lnTo>
                  <a:lnTo>
                    <a:pt x="0" y="147"/>
                  </a:lnTo>
                  <a:lnTo>
                    <a:pt x="0"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73" name="Freeform 101"/>
            <p:cNvSpPr>
              <a:spLocks noEditPoints="1"/>
            </p:cNvSpPr>
            <p:nvPr/>
          </p:nvSpPr>
          <p:spPr bwMode="auto">
            <a:xfrm>
              <a:off x="346" y="3526"/>
              <a:ext cx="742" cy="312"/>
            </a:xfrm>
            <a:custGeom>
              <a:avLst/>
              <a:gdLst/>
              <a:ahLst/>
              <a:cxnLst>
                <a:cxn ang="0">
                  <a:pos x="0" y="136"/>
                </a:cxn>
                <a:cxn ang="0">
                  <a:pos x="5" y="119"/>
                </a:cxn>
                <a:cxn ang="0">
                  <a:pos x="28" y="91"/>
                </a:cxn>
                <a:cxn ang="0">
                  <a:pos x="85" y="51"/>
                </a:cxn>
                <a:cxn ang="0">
                  <a:pos x="164" y="23"/>
                </a:cxn>
                <a:cxn ang="0">
                  <a:pos x="368" y="0"/>
                </a:cxn>
                <a:cxn ang="0">
                  <a:pos x="572" y="23"/>
                </a:cxn>
                <a:cxn ang="0">
                  <a:pos x="652" y="51"/>
                </a:cxn>
                <a:cxn ang="0">
                  <a:pos x="708" y="91"/>
                </a:cxn>
                <a:cxn ang="0">
                  <a:pos x="731" y="119"/>
                </a:cxn>
                <a:cxn ang="0">
                  <a:pos x="737" y="136"/>
                </a:cxn>
                <a:cxn ang="0">
                  <a:pos x="737" y="170"/>
                </a:cxn>
                <a:cxn ang="0">
                  <a:pos x="731" y="187"/>
                </a:cxn>
                <a:cxn ang="0">
                  <a:pos x="708" y="215"/>
                </a:cxn>
                <a:cxn ang="0">
                  <a:pos x="652" y="255"/>
                </a:cxn>
                <a:cxn ang="0">
                  <a:pos x="572" y="283"/>
                </a:cxn>
                <a:cxn ang="0">
                  <a:pos x="368" y="312"/>
                </a:cxn>
                <a:cxn ang="0">
                  <a:pos x="164" y="283"/>
                </a:cxn>
                <a:cxn ang="0">
                  <a:pos x="85" y="255"/>
                </a:cxn>
                <a:cxn ang="0">
                  <a:pos x="28" y="215"/>
                </a:cxn>
                <a:cxn ang="0">
                  <a:pos x="5" y="187"/>
                </a:cxn>
                <a:cxn ang="0">
                  <a:pos x="0" y="170"/>
                </a:cxn>
                <a:cxn ang="0">
                  <a:pos x="11" y="164"/>
                </a:cxn>
                <a:cxn ang="0">
                  <a:pos x="22" y="193"/>
                </a:cxn>
                <a:cxn ang="0">
                  <a:pos x="51" y="221"/>
                </a:cxn>
                <a:cxn ang="0">
                  <a:pos x="113" y="255"/>
                </a:cxn>
                <a:cxn ang="0">
                  <a:pos x="226" y="289"/>
                </a:cxn>
                <a:cxn ang="0">
                  <a:pos x="442" y="295"/>
                </a:cxn>
                <a:cxn ang="0">
                  <a:pos x="601" y="266"/>
                </a:cxn>
                <a:cxn ang="0">
                  <a:pos x="669" y="232"/>
                </a:cxn>
                <a:cxn ang="0">
                  <a:pos x="714" y="193"/>
                </a:cxn>
                <a:cxn ang="0">
                  <a:pos x="720" y="181"/>
                </a:cxn>
                <a:cxn ang="0">
                  <a:pos x="731" y="153"/>
                </a:cxn>
                <a:cxn ang="0">
                  <a:pos x="725" y="142"/>
                </a:cxn>
                <a:cxn ang="0">
                  <a:pos x="714" y="113"/>
                </a:cxn>
                <a:cxn ang="0">
                  <a:pos x="686" y="85"/>
                </a:cxn>
                <a:cxn ang="0">
                  <a:pos x="623" y="51"/>
                </a:cxn>
                <a:cxn ang="0">
                  <a:pos x="510" y="23"/>
                </a:cxn>
                <a:cxn ang="0">
                  <a:pos x="295" y="11"/>
                </a:cxn>
                <a:cxn ang="0">
                  <a:pos x="136" y="45"/>
                </a:cxn>
                <a:cxn ang="0">
                  <a:pos x="68" y="74"/>
                </a:cxn>
                <a:cxn ang="0">
                  <a:pos x="22" y="113"/>
                </a:cxn>
                <a:cxn ang="0">
                  <a:pos x="17" y="125"/>
                </a:cxn>
                <a:cxn ang="0">
                  <a:pos x="11" y="153"/>
                </a:cxn>
              </a:cxnLst>
              <a:rect l="0" t="0" r="r" b="b"/>
              <a:pathLst>
                <a:path w="742" h="312">
                  <a:moveTo>
                    <a:pt x="0" y="153"/>
                  </a:moveTo>
                  <a:lnTo>
                    <a:pt x="0" y="153"/>
                  </a:lnTo>
                  <a:lnTo>
                    <a:pt x="0" y="136"/>
                  </a:lnTo>
                  <a:lnTo>
                    <a:pt x="0" y="136"/>
                  </a:lnTo>
                  <a:lnTo>
                    <a:pt x="5" y="119"/>
                  </a:lnTo>
                  <a:lnTo>
                    <a:pt x="5" y="119"/>
                  </a:lnTo>
                  <a:lnTo>
                    <a:pt x="17" y="108"/>
                  </a:lnTo>
                  <a:lnTo>
                    <a:pt x="17" y="108"/>
                  </a:lnTo>
                  <a:lnTo>
                    <a:pt x="28" y="91"/>
                  </a:lnTo>
                  <a:lnTo>
                    <a:pt x="45" y="79"/>
                  </a:lnTo>
                  <a:lnTo>
                    <a:pt x="62" y="62"/>
                  </a:lnTo>
                  <a:lnTo>
                    <a:pt x="85" y="51"/>
                  </a:lnTo>
                  <a:lnTo>
                    <a:pt x="107" y="40"/>
                  </a:lnTo>
                  <a:lnTo>
                    <a:pt x="136" y="34"/>
                  </a:lnTo>
                  <a:lnTo>
                    <a:pt x="164" y="23"/>
                  </a:lnTo>
                  <a:lnTo>
                    <a:pt x="226" y="11"/>
                  </a:lnTo>
                  <a:lnTo>
                    <a:pt x="295" y="0"/>
                  </a:lnTo>
                  <a:lnTo>
                    <a:pt x="368" y="0"/>
                  </a:lnTo>
                  <a:lnTo>
                    <a:pt x="442" y="0"/>
                  </a:lnTo>
                  <a:lnTo>
                    <a:pt x="510" y="11"/>
                  </a:lnTo>
                  <a:lnTo>
                    <a:pt x="572" y="23"/>
                  </a:lnTo>
                  <a:lnTo>
                    <a:pt x="601" y="34"/>
                  </a:lnTo>
                  <a:lnTo>
                    <a:pt x="629" y="40"/>
                  </a:lnTo>
                  <a:lnTo>
                    <a:pt x="652" y="51"/>
                  </a:lnTo>
                  <a:lnTo>
                    <a:pt x="674" y="62"/>
                  </a:lnTo>
                  <a:lnTo>
                    <a:pt x="691" y="79"/>
                  </a:lnTo>
                  <a:lnTo>
                    <a:pt x="708" y="91"/>
                  </a:lnTo>
                  <a:lnTo>
                    <a:pt x="720" y="108"/>
                  </a:lnTo>
                  <a:lnTo>
                    <a:pt x="725" y="108"/>
                  </a:lnTo>
                  <a:lnTo>
                    <a:pt x="731" y="119"/>
                  </a:lnTo>
                  <a:lnTo>
                    <a:pt x="731" y="119"/>
                  </a:lnTo>
                  <a:lnTo>
                    <a:pt x="737" y="136"/>
                  </a:lnTo>
                  <a:lnTo>
                    <a:pt x="737" y="136"/>
                  </a:lnTo>
                  <a:lnTo>
                    <a:pt x="742" y="153"/>
                  </a:lnTo>
                  <a:lnTo>
                    <a:pt x="742" y="153"/>
                  </a:lnTo>
                  <a:lnTo>
                    <a:pt x="737" y="170"/>
                  </a:lnTo>
                  <a:lnTo>
                    <a:pt x="737" y="170"/>
                  </a:lnTo>
                  <a:lnTo>
                    <a:pt x="731" y="187"/>
                  </a:lnTo>
                  <a:lnTo>
                    <a:pt x="731" y="187"/>
                  </a:lnTo>
                  <a:lnTo>
                    <a:pt x="725" y="198"/>
                  </a:lnTo>
                  <a:lnTo>
                    <a:pt x="720" y="204"/>
                  </a:lnTo>
                  <a:lnTo>
                    <a:pt x="708" y="215"/>
                  </a:lnTo>
                  <a:lnTo>
                    <a:pt x="691" y="227"/>
                  </a:lnTo>
                  <a:lnTo>
                    <a:pt x="674" y="244"/>
                  </a:lnTo>
                  <a:lnTo>
                    <a:pt x="652" y="255"/>
                  </a:lnTo>
                  <a:lnTo>
                    <a:pt x="629" y="266"/>
                  </a:lnTo>
                  <a:lnTo>
                    <a:pt x="601" y="272"/>
                  </a:lnTo>
                  <a:lnTo>
                    <a:pt x="572" y="283"/>
                  </a:lnTo>
                  <a:lnTo>
                    <a:pt x="510" y="295"/>
                  </a:lnTo>
                  <a:lnTo>
                    <a:pt x="442" y="306"/>
                  </a:lnTo>
                  <a:lnTo>
                    <a:pt x="368" y="312"/>
                  </a:lnTo>
                  <a:lnTo>
                    <a:pt x="295" y="306"/>
                  </a:lnTo>
                  <a:lnTo>
                    <a:pt x="226" y="295"/>
                  </a:lnTo>
                  <a:lnTo>
                    <a:pt x="164" y="283"/>
                  </a:lnTo>
                  <a:lnTo>
                    <a:pt x="136" y="272"/>
                  </a:lnTo>
                  <a:lnTo>
                    <a:pt x="107" y="266"/>
                  </a:lnTo>
                  <a:lnTo>
                    <a:pt x="85" y="255"/>
                  </a:lnTo>
                  <a:lnTo>
                    <a:pt x="62" y="244"/>
                  </a:lnTo>
                  <a:lnTo>
                    <a:pt x="45" y="232"/>
                  </a:lnTo>
                  <a:lnTo>
                    <a:pt x="28" y="215"/>
                  </a:lnTo>
                  <a:lnTo>
                    <a:pt x="17" y="204"/>
                  </a:lnTo>
                  <a:lnTo>
                    <a:pt x="17" y="198"/>
                  </a:lnTo>
                  <a:lnTo>
                    <a:pt x="5" y="187"/>
                  </a:lnTo>
                  <a:lnTo>
                    <a:pt x="5" y="187"/>
                  </a:lnTo>
                  <a:lnTo>
                    <a:pt x="0" y="170"/>
                  </a:lnTo>
                  <a:lnTo>
                    <a:pt x="0" y="170"/>
                  </a:lnTo>
                  <a:lnTo>
                    <a:pt x="0" y="153"/>
                  </a:lnTo>
                  <a:close/>
                  <a:moveTo>
                    <a:pt x="11" y="170"/>
                  </a:moveTo>
                  <a:lnTo>
                    <a:pt x="11" y="164"/>
                  </a:lnTo>
                  <a:lnTo>
                    <a:pt x="17" y="181"/>
                  </a:lnTo>
                  <a:lnTo>
                    <a:pt x="17" y="181"/>
                  </a:lnTo>
                  <a:lnTo>
                    <a:pt x="22" y="193"/>
                  </a:lnTo>
                  <a:lnTo>
                    <a:pt x="22" y="193"/>
                  </a:lnTo>
                  <a:lnTo>
                    <a:pt x="34" y="210"/>
                  </a:lnTo>
                  <a:lnTo>
                    <a:pt x="51" y="221"/>
                  </a:lnTo>
                  <a:lnTo>
                    <a:pt x="68" y="232"/>
                  </a:lnTo>
                  <a:lnTo>
                    <a:pt x="90" y="244"/>
                  </a:lnTo>
                  <a:lnTo>
                    <a:pt x="113" y="255"/>
                  </a:lnTo>
                  <a:lnTo>
                    <a:pt x="136" y="266"/>
                  </a:lnTo>
                  <a:lnTo>
                    <a:pt x="164" y="272"/>
                  </a:lnTo>
                  <a:lnTo>
                    <a:pt x="226" y="289"/>
                  </a:lnTo>
                  <a:lnTo>
                    <a:pt x="295" y="295"/>
                  </a:lnTo>
                  <a:lnTo>
                    <a:pt x="368" y="300"/>
                  </a:lnTo>
                  <a:lnTo>
                    <a:pt x="442" y="295"/>
                  </a:lnTo>
                  <a:lnTo>
                    <a:pt x="510" y="289"/>
                  </a:lnTo>
                  <a:lnTo>
                    <a:pt x="572" y="272"/>
                  </a:lnTo>
                  <a:lnTo>
                    <a:pt x="601" y="266"/>
                  </a:lnTo>
                  <a:lnTo>
                    <a:pt x="623" y="255"/>
                  </a:lnTo>
                  <a:lnTo>
                    <a:pt x="646" y="244"/>
                  </a:lnTo>
                  <a:lnTo>
                    <a:pt x="669" y="232"/>
                  </a:lnTo>
                  <a:lnTo>
                    <a:pt x="686" y="221"/>
                  </a:lnTo>
                  <a:lnTo>
                    <a:pt x="703" y="210"/>
                  </a:lnTo>
                  <a:lnTo>
                    <a:pt x="714" y="193"/>
                  </a:lnTo>
                  <a:lnTo>
                    <a:pt x="714" y="193"/>
                  </a:lnTo>
                  <a:lnTo>
                    <a:pt x="720" y="181"/>
                  </a:lnTo>
                  <a:lnTo>
                    <a:pt x="720" y="181"/>
                  </a:lnTo>
                  <a:lnTo>
                    <a:pt x="725" y="164"/>
                  </a:lnTo>
                  <a:lnTo>
                    <a:pt x="725" y="170"/>
                  </a:lnTo>
                  <a:lnTo>
                    <a:pt x="731" y="153"/>
                  </a:lnTo>
                  <a:lnTo>
                    <a:pt x="731" y="153"/>
                  </a:lnTo>
                  <a:lnTo>
                    <a:pt x="725" y="136"/>
                  </a:lnTo>
                  <a:lnTo>
                    <a:pt x="725" y="142"/>
                  </a:lnTo>
                  <a:lnTo>
                    <a:pt x="720" y="125"/>
                  </a:lnTo>
                  <a:lnTo>
                    <a:pt x="720" y="125"/>
                  </a:lnTo>
                  <a:lnTo>
                    <a:pt x="714" y="113"/>
                  </a:lnTo>
                  <a:lnTo>
                    <a:pt x="714" y="113"/>
                  </a:lnTo>
                  <a:lnTo>
                    <a:pt x="703" y="102"/>
                  </a:lnTo>
                  <a:lnTo>
                    <a:pt x="686" y="85"/>
                  </a:lnTo>
                  <a:lnTo>
                    <a:pt x="669" y="74"/>
                  </a:lnTo>
                  <a:lnTo>
                    <a:pt x="646" y="62"/>
                  </a:lnTo>
                  <a:lnTo>
                    <a:pt x="623" y="51"/>
                  </a:lnTo>
                  <a:lnTo>
                    <a:pt x="601" y="45"/>
                  </a:lnTo>
                  <a:lnTo>
                    <a:pt x="572" y="34"/>
                  </a:lnTo>
                  <a:lnTo>
                    <a:pt x="510" y="23"/>
                  </a:lnTo>
                  <a:lnTo>
                    <a:pt x="442" y="11"/>
                  </a:lnTo>
                  <a:lnTo>
                    <a:pt x="368" y="11"/>
                  </a:lnTo>
                  <a:lnTo>
                    <a:pt x="295" y="11"/>
                  </a:lnTo>
                  <a:lnTo>
                    <a:pt x="226" y="23"/>
                  </a:lnTo>
                  <a:lnTo>
                    <a:pt x="164" y="34"/>
                  </a:lnTo>
                  <a:lnTo>
                    <a:pt x="136" y="45"/>
                  </a:lnTo>
                  <a:lnTo>
                    <a:pt x="113" y="51"/>
                  </a:lnTo>
                  <a:lnTo>
                    <a:pt x="90" y="62"/>
                  </a:lnTo>
                  <a:lnTo>
                    <a:pt x="68" y="74"/>
                  </a:lnTo>
                  <a:lnTo>
                    <a:pt x="51" y="85"/>
                  </a:lnTo>
                  <a:lnTo>
                    <a:pt x="34" y="96"/>
                  </a:lnTo>
                  <a:lnTo>
                    <a:pt x="22" y="113"/>
                  </a:lnTo>
                  <a:lnTo>
                    <a:pt x="22" y="113"/>
                  </a:lnTo>
                  <a:lnTo>
                    <a:pt x="17" y="125"/>
                  </a:lnTo>
                  <a:lnTo>
                    <a:pt x="17" y="125"/>
                  </a:lnTo>
                  <a:lnTo>
                    <a:pt x="11" y="142"/>
                  </a:lnTo>
                  <a:lnTo>
                    <a:pt x="11" y="136"/>
                  </a:lnTo>
                  <a:lnTo>
                    <a:pt x="11" y="153"/>
                  </a:lnTo>
                  <a:lnTo>
                    <a:pt x="11" y="153"/>
                  </a:lnTo>
                  <a:lnTo>
                    <a:pt x="11" y="170"/>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74" name="Rectangle 102"/>
            <p:cNvSpPr>
              <a:spLocks noChangeArrowheads="1"/>
            </p:cNvSpPr>
            <p:nvPr/>
          </p:nvSpPr>
          <p:spPr bwMode="auto">
            <a:xfrm>
              <a:off x="601" y="3600"/>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省庁の</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75" name="Rectangle 103"/>
            <p:cNvSpPr>
              <a:spLocks noChangeArrowheads="1"/>
            </p:cNvSpPr>
            <p:nvPr/>
          </p:nvSpPr>
          <p:spPr bwMode="auto">
            <a:xfrm>
              <a:off x="527" y="3691"/>
              <a:ext cx="44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ウェブサイト</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76" name="Freeform 104"/>
            <p:cNvSpPr>
              <a:spLocks/>
            </p:cNvSpPr>
            <p:nvPr/>
          </p:nvSpPr>
          <p:spPr bwMode="auto">
            <a:xfrm>
              <a:off x="1037" y="3016"/>
              <a:ext cx="732" cy="300"/>
            </a:xfrm>
            <a:custGeom>
              <a:avLst/>
              <a:gdLst/>
              <a:ahLst/>
              <a:cxnLst>
                <a:cxn ang="0">
                  <a:pos x="0" y="147"/>
                </a:cxn>
                <a:cxn ang="0">
                  <a:pos x="6" y="119"/>
                </a:cxn>
                <a:cxn ang="0">
                  <a:pos x="29" y="90"/>
                </a:cxn>
                <a:cxn ang="0">
                  <a:pos x="63" y="62"/>
                </a:cxn>
                <a:cxn ang="0">
                  <a:pos x="102" y="39"/>
                </a:cxn>
                <a:cxn ang="0">
                  <a:pos x="159" y="22"/>
                </a:cxn>
                <a:cxn ang="0">
                  <a:pos x="222" y="11"/>
                </a:cxn>
                <a:cxn ang="0">
                  <a:pos x="290" y="0"/>
                </a:cxn>
                <a:cxn ang="0">
                  <a:pos x="363" y="0"/>
                </a:cxn>
                <a:cxn ang="0">
                  <a:pos x="363" y="0"/>
                </a:cxn>
                <a:cxn ang="0">
                  <a:pos x="437" y="0"/>
                </a:cxn>
                <a:cxn ang="0">
                  <a:pos x="505" y="11"/>
                </a:cxn>
                <a:cxn ang="0">
                  <a:pos x="567" y="22"/>
                </a:cxn>
                <a:cxn ang="0">
                  <a:pos x="624" y="39"/>
                </a:cxn>
                <a:cxn ang="0">
                  <a:pos x="669" y="62"/>
                </a:cxn>
                <a:cxn ang="0">
                  <a:pos x="698" y="90"/>
                </a:cxn>
                <a:cxn ang="0">
                  <a:pos x="720" y="119"/>
                </a:cxn>
                <a:cxn ang="0">
                  <a:pos x="732" y="147"/>
                </a:cxn>
                <a:cxn ang="0">
                  <a:pos x="732" y="147"/>
                </a:cxn>
                <a:cxn ang="0">
                  <a:pos x="732" y="147"/>
                </a:cxn>
                <a:cxn ang="0">
                  <a:pos x="720" y="175"/>
                </a:cxn>
                <a:cxn ang="0">
                  <a:pos x="698" y="204"/>
                </a:cxn>
                <a:cxn ang="0">
                  <a:pos x="669" y="232"/>
                </a:cxn>
                <a:cxn ang="0">
                  <a:pos x="624" y="255"/>
                </a:cxn>
                <a:cxn ang="0">
                  <a:pos x="567" y="272"/>
                </a:cxn>
                <a:cxn ang="0">
                  <a:pos x="505" y="283"/>
                </a:cxn>
                <a:cxn ang="0">
                  <a:pos x="437" y="294"/>
                </a:cxn>
                <a:cxn ang="0">
                  <a:pos x="363" y="300"/>
                </a:cxn>
                <a:cxn ang="0">
                  <a:pos x="363" y="300"/>
                </a:cxn>
                <a:cxn ang="0">
                  <a:pos x="363" y="300"/>
                </a:cxn>
                <a:cxn ang="0">
                  <a:pos x="290" y="294"/>
                </a:cxn>
                <a:cxn ang="0">
                  <a:pos x="222" y="283"/>
                </a:cxn>
                <a:cxn ang="0">
                  <a:pos x="159" y="272"/>
                </a:cxn>
                <a:cxn ang="0">
                  <a:pos x="102" y="255"/>
                </a:cxn>
                <a:cxn ang="0">
                  <a:pos x="63" y="232"/>
                </a:cxn>
                <a:cxn ang="0">
                  <a:pos x="29" y="204"/>
                </a:cxn>
                <a:cxn ang="0">
                  <a:pos x="6" y="175"/>
                </a:cxn>
                <a:cxn ang="0">
                  <a:pos x="0" y="147"/>
                </a:cxn>
                <a:cxn ang="0">
                  <a:pos x="0" y="147"/>
                </a:cxn>
                <a:cxn ang="0">
                  <a:pos x="0" y="147"/>
                </a:cxn>
              </a:cxnLst>
              <a:rect l="0" t="0" r="r" b="b"/>
              <a:pathLst>
                <a:path w="732" h="300">
                  <a:moveTo>
                    <a:pt x="0" y="147"/>
                  </a:moveTo>
                  <a:lnTo>
                    <a:pt x="6" y="119"/>
                  </a:lnTo>
                  <a:lnTo>
                    <a:pt x="29" y="90"/>
                  </a:lnTo>
                  <a:lnTo>
                    <a:pt x="63" y="62"/>
                  </a:lnTo>
                  <a:lnTo>
                    <a:pt x="102" y="39"/>
                  </a:lnTo>
                  <a:lnTo>
                    <a:pt x="159" y="22"/>
                  </a:lnTo>
                  <a:lnTo>
                    <a:pt x="222" y="11"/>
                  </a:lnTo>
                  <a:lnTo>
                    <a:pt x="290" y="0"/>
                  </a:lnTo>
                  <a:lnTo>
                    <a:pt x="363" y="0"/>
                  </a:lnTo>
                  <a:lnTo>
                    <a:pt x="363" y="0"/>
                  </a:lnTo>
                  <a:lnTo>
                    <a:pt x="437" y="0"/>
                  </a:lnTo>
                  <a:lnTo>
                    <a:pt x="505" y="11"/>
                  </a:lnTo>
                  <a:lnTo>
                    <a:pt x="567" y="22"/>
                  </a:lnTo>
                  <a:lnTo>
                    <a:pt x="624" y="39"/>
                  </a:lnTo>
                  <a:lnTo>
                    <a:pt x="669" y="62"/>
                  </a:lnTo>
                  <a:lnTo>
                    <a:pt x="698" y="90"/>
                  </a:lnTo>
                  <a:lnTo>
                    <a:pt x="720" y="119"/>
                  </a:lnTo>
                  <a:lnTo>
                    <a:pt x="732" y="147"/>
                  </a:lnTo>
                  <a:lnTo>
                    <a:pt x="732" y="147"/>
                  </a:lnTo>
                  <a:lnTo>
                    <a:pt x="732" y="147"/>
                  </a:lnTo>
                  <a:lnTo>
                    <a:pt x="720" y="175"/>
                  </a:lnTo>
                  <a:lnTo>
                    <a:pt x="698" y="204"/>
                  </a:lnTo>
                  <a:lnTo>
                    <a:pt x="669" y="232"/>
                  </a:lnTo>
                  <a:lnTo>
                    <a:pt x="624" y="255"/>
                  </a:lnTo>
                  <a:lnTo>
                    <a:pt x="567" y="272"/>
                  </a:lnTo>
                  <a:lnTo>
                    <a:pt x="505" y="283"/>
                  </a:lnTo>
                  <a:lnTo>
                    <a:pt x="437" y="294"/>
                  </a:lnTo>
                  <a:lnTo>
                    <a:pt x="363" y="300"/>
                  </a:lnTo>
                  <a:lnTo>
                    <a:pt x="363" y="300"/>
                  </a:lnTo>
                  <a:lnTo>
                    <a:pt x="363" y="300"/>
                  </a:lnTo>
                  <a:lnTo>
                    <a:pt x="290" y="294"/>
                  </a:lnTo>
                  <a:lnTo>
                    <a:pt x="222" y="283"/>
                  </a:lnTo>
                  <a:lnTo>
                    <a:pt x="159" y="272"/>
                  </a:lnTo>
                  <a:lnTo>
                    <a:pt x="102" y="255"/>
                  </a:lnTo>
                  <a:lnTo>
                    <a:pt x="63" y="232"/>
                  </a:lnTo>
                  <a:lnTo>
                    <a:pt x="29" y="204"/>
                  </a:lnTo>
                  <a:lnTo>
                    <a:pt x="6" y="175"/>
                  </a:lnTo>
                  <a:lnTo>
                    <a:pt x="0" y="147"/>
                  </a:lnTo>
                  <a:lnTo>
                    <a:pt x="0" y="147"/>
                  </a:lnTo>
                  <a:lnTo>
                    <a:pt x="0"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77" name="Freeform 105"/>
            <p:cNvSpPr>
              <a:spLocks noEditPoints="1"/>
            </p:cNvSpPr>
            <p:nvPr/>
          </p:nvSpPr>
          <p:spPr bwMode="auto">
            <a:xfrm>
              <a:off x="1032" y="3010"/>
              <a:ext cx="742" cy="312"/>
            </a:xfrm>
            <a:custGeom>
              <a:avLst/>
              <a:gdLst/>
              <a:ahLst/>
              <a:cxnLst>
                <a:cxn ang="0">
                  <a:pos x="0" y="136"/>
                </a:cxn>
                <a:cxn ang="0">
                  <a:pos x="5" y="119"/>
                </a:cxn>
                <a:cxn ang="0">
                  <a:pos x="28" y="91"/>
                </a:cxn>
                <a:cxn ang="0">
                  <a:pos x="85" y="51"/>
                </a:cxn>
                <a:cxn ang="0">
                  <a:pos x="164" y="23"/>
                </a:cxn>
                <a:cxn ang="0">
                  <a:pos x="368" y="0"/>
                </a:cxn>
                <a:cxn ang="0">
                  <a:pos x="572" y="23"/>
                </a:cxn>
                <a:cxn ang="0">
                  <a:pos x="652" y="51"/>
                </a:cxn>
                <a:cxn ang="0">
                  <a:pos x="708" y="91"/>
                </a:cxn>
                <a:cxn ang="0">
                  <a:pos x="731" y="119"/>
                </a:cxn>
                <a:cxn ang="0">
                  <a:pos x="737" y="136"/>
                </a:cxn>
                <a:cxn ang="0">
                  <a:pos x="737" y="170"/>
                </a:cxn>
                <a:cxn ang="0">
                  <a:pos x="731" y="187"/>
                </a:cxn>
                <a:cxn ang="0">
                  <a:pos x="708" y="215"/>
                </a:cxn>
                <a:cxn ang="0">
                  <a:pos x="652" y="255"/>
                </a:cxn>
                <a:cxn ang="0">
                  <a:pos x="572" y="283"/>
                </a:cxn>
                <a:cxn ang="0">
                  <a:pos x="368" y="312"/>
                </a:cxn>
                <a:cxn ang="0">
                  <a:pos x="164" y="283"/>
                </a:cxn>
                <a:cxn ang="0">
                  <a:pos x="85" y="255"/>
                </a:cxn>
                <a:cxn ang="0">
                  <a:pos x="28" y="215"/>
                </a:cxn>
                <a:cxn ang="0">
                  <a:pos x="5" y="187"/>
                </a:cxn>
                <a:cxn ang="0">
                  <a:pos x="0" y="170"/>
                </a:cxn>
                <a:cxn ang="0">
                  <a:pos x="11" y="164"/>
                </a:cxn>
                <a:cxn ang="0">
                  <a:pos x="22" y="193"/>
                </a:cxn>
                <a:cxn ang="0">
                  <a:pos x="51" y="221"/>
                </a:cxn>
                <a:cxn ang="0">
                  <a:pos x="113" y="255"/>
                </a:cxn>
                <a:cxn ang="0">
                  <a:pos x="227" y="289"/>
                </a:cxn>
                <a:cxn ang="0">
                  <a:pos x="442" y="295"/>
                </a:cxn>
                <a:cxn ang="0">
                  <a:pos x="601" y="266"/>
                </a:cxn>
                <a:cxn ang="0">
                  <a:pos x="669" y="232"/>
                </a:cxn>
                <a:cxn ang="0">
                  <a:pos x="714" y="193"/>
                </a:cxn>
                <a:cxn ang="0">
                  <a:pos x="720" y="181"/>
                </a:cxn>
                <a:cxn ang="0">
                  <a:pos x="731" y="153"/>
                </a:cxn>
                <a:cxn ang="0">
                  <a:pos x="725" y="142"/>
                </a:cxn>
                <a:cxn ang="0">
                  <a:pos x="714" y="113"/>
                </a:cxn>
                <a:cxn ang="0">
                  <a:pos x="686" y="85"/>
                </a:cxn>
                <a:cxn ang="0">
                  <a:pos x="623" y="51"/>
                </a:cxn>
                <a:cxn ang="0">
                  <a:pos x="510" y="23"/>
                </a:cxn>
                <a:cxn ang="0">
                  <a:pos x="295" y="11"/>
                </a:cxn>
                <a:cxn ang="0">
                  <a:pos x="136" y="45"/>
                </a:cxn>
                <a:cxn ang="0">
                  <a:pos x="68" y="74"/>
                </a:cxn>
                <a:cxn ang="0">
                  <a:pos x="22" y="113"/>
                </a:cxn>
                <a:cxn ang="0">
                  <a:pos x="17" y="125"/>
                </a:cxn>
                <a:cxn ang="0">
                  <a:pos x="11" y="153"/>
                </a:cxn>
              </a:cxnLst>
              <a:rect l="0" t="0" r="r" b="b"/>
              <a:pathLst>
                <a:path w="742" h="312">
                  <a:moveTo>
                    <a:pt x="0" y="153"/>
                  </a:moveTo>
                  <a:lnTo>
                    <a:pt x="0" y="153"/>
                  </a:lnTo>
                  <a:lnTo>
                    <a:pt x="0" y="136"/>
                  </a:lnTo>
                  <a:lnTo>
                    <a:pt x="0" y="136"/>
                  </a:lnTo>
                  <a:lnTo>
                    <a:pt x="5" y="119"/>
                  </a:lnTo>
                  <a:lnTo>
                    <a:pt x="5" y="119"/>
                  </a:lnTo>
                  <a:lnTo>
                    <a:pt x="17" y="108"/>
                  </a:lnTo>
                  <a:lnTo>
                    <a:pt x="17" y="108"/>
                  </a:lnTo>
                  <a:lnTo>
                    <a:pt x="28" y="91"/>
                  </a:lnTo>
                  <a:lnTo>
                    <a:pt x="45" y="79"/>
                  </a:lnTo>
                  <a:lnTo>
                    <a:pt x="62" y="62"/>
                  </a:lnTo>
                  <a:lnTo>
                    <a:pt x="85" y="51"/>
                  </a:lnTo>
                  <a:lnTo>
                    <a:pt x="107" y="40"/>
                  </a:lnTo>
                  <a:lnTo>
                    <a:pt x="136" y="34"/>
                  </a:lnTo>
                  <a:lnTo>
                    <a:pt x="164" y="23"/>
                  </a:lnTo>
                  <a:lnTo>
                    <a:pt x="227" y="11"/>
                  </a:lnTo>
                  <a:lnTo>
                    <a:pt x="295" y="0"/>
                  </a:lnTo>
                  <a:lnTo>
                    <a:pt x="368" y="0"/>
                  </a:lnTo>
                  <a:lnTo>
                    <a:pt x="442" y="0"/>
                  </a:lnTo>
                  <a:lnTo>
                    <a:pt x="510" y="11"/>
                  </a:lnTo>
                  <a:lnTo>
                    <a:pt x="572" y="23"/>
                  </a:lnTo>
                  <a:lnTo>
                    <a:pt x="601" y="34"/>
                  </a:lnTo>
                  <a:lnTo>
                    <a:pt x="629" y="40"/>
                  </a:lnTo>
                  <a:lnTo>
                    <a:pt x="652" y="51"/>
                  </a:lnTo>
                  <a:lnTo>
                    <a:pt x="674" y="62"/>
                  </a:lnTo>
                  <a:lnTo>
                    <a:pt x="691" y="79"/>
                  </a:lnTo>
                  <a:lnTo>
                    <a:pt x="708" y="91"/>
                  </a:lnTo>
                  <a:lnTo>
                    <a:pt x="720" y="108"/>
                  </a:lnTo>
                  <a:lnTo>
                    <a:pt x="725" y="108"/>
                  </a:lnTo>
                  <a:lnTo>
                    <a:pt x="731" y="119"/>
                  </a:lnTo>
                  <a:lnTo>
                    <a:pt x="731" y="119"/>
                  </a:lnTo>
                  <a:lnTo>
                    <a:pt x="737" y="136"/>
                  </a:lnTo>
                  <a:lnTo>
                    <a:pt x="737" y="136"/>
                  </a:lnTo>
                  <a:lnTo>
                    <a:pt x="742" y="153"/>
                  </a:lnTo>
                  <a:lnTo>
                    <a:pt x="742" y="153"/>
                  </a:lnTo>
                  <a:lnTo>
                    <a:pt x="737" y="170"/>
                  </a:lnTo>
                  <a:lnTo>
                    <a:pt x="737" y="170"/>
                  </a:lnTo>
                  <a:lnTo>
                    <a:pt x="731" y="187"/>
                  </a:lnTo>
                  <a:lnTo>
                    <a:pt x="731" y="187"/>
                  </a:lnTo>
                  <a:lnTo>
                    <a:pt x="725" y="198"/>
                  </a:lnTo>
                  <a:lnTo>
                    <a:pt x="720" y="204"/>
                  </a:lnTo>
                  <a:lnTo>
                    <a:pt x="708" y="215"/>
                  </a:lnTo>
                  <a:lnTo>
                    <a:pt x="691" y="227"/>
                  </a:lnTo>
                  <a:lnTo>
                    <a:pt x="674" y="244"/>
                  </a:lnTo>
                  <a:lnTo>
                    <a:pt x="652" y="255"/>
                  </a:lnTo>
                  <a:lnTo>
                    <a:pt x="629" y="266"/>
                  </a:lnTo>
                  <a:lnTo>
                    <a:pt x="601" y="272"/>
                  </a:lnTo>
                  <a:lnTo>
                    <a:pt x="572" y="283"/>
                  </a:lnTo>
                  <a:lnTo>
                    <a:pt x="510" y="295"/>
                  </a:lnTo>
                  <a:lnTo>
                    <a:pt x="442" y="306"/>
                  </a:lnTo>
                  <a:lnTo>
                    <a:pt x="368" y="312"/>
                  </a:lnTo>
                  <a:lnTo>
                    <a:pt x="295" y="306"/>
                  </a:lnTo>
                  <a:lnTo>
                    <a:pt x="227" y="295"/>
                  </a:lnTo>
                  <a:lnTo>
                    <a:pt x="164" y="283"/>
                  </a:lnTo>
                  <a:lnTo>
                    <a:pt x="136" y="272"/>
                  </a:lnTo>
                  <a:lnTo>
                    <a:pt x="107" y="266"/>
                  </a:lnTo>
                  <a:lnTo>
                    <a:pt x="85" y="255"/>
                  </a:lnTo>
                  <a:lnTo>
                    <a:pt x="62" y="244"/>
                  </a:lnTo>
                  <a:lnTo>
                    <a:pt x="45" y="232"/>
                  </a:lnTo>
                  <a:lnTo>
                    <a:pt x="28" y="215"/>
                  </a:lnTo>
                  <a:lnTo>
                    <a:pt x="17" y="204"/>
                  </a:lnTo>
                  <a:lnTo>
                    <a:pt x="17" y="198"/>
                  </a:lnTo>
                  <a:lnTo>
                    <a:pt x="5" y="187"/>
                  </a:lnTo>
                  <a:lnTo>
                    <a:pt x="5" y="187"/>
                  </a:lnTo>
                  <a:lnTo>
                    <a:pt x="0" y="170"/>
                  </a:lnTo>
                  <a:lnTo>
                    <a:pt x="0" y="170"/>
                  </a:lnTo>
                  <a:lnTo>
                    <a:pt x="0" y="153"/>
                  </a:lnTo>
                  <a:close/>
                  <a:moveTo>
                    <a:pt x="11" y="170"/>
                  </a:moveTo>
                  <a:lnTo>
                    <a:pt x="11" y="164"/>
                  </a:lnTo>
                  <a:lnTo>
                    <a:pt x="17" y="181"/>
                  </a:lnTo>
                  <a:lnTo>
                    <a:pt x="17" y="181"/>
                  </a:lnTo>
                  <a:lnTo>
                    <a:pt x="22" y="193"/>
                  </a:lnTo>
                  <a:lnTo>
                    <a:pt x="22" y="193"/>
                  </a:lnTo>
                  <a:lnTo>
                    <a:pt x="34" y="210"/>
                  </a:lnTo>
                  <a:lnTo>
                    <a:pt x="51" y="221"/>
                  </a:lnTo>
                  <a:lnTo>
                    <a:pt x="68" y="232"/>
                  </a:lnTo>
                  <a:lnTo>
                    <a:pt x="90" y="244"/>
                  </a:lnTo>
                  <a:lnTo>
                    <a:pt x="113" y="255"/>
                  </a:lnTo>
                  <a:lnTo>
                    <a:pt x="136" y="266"/>
                  </a:lnTo>
                  <a:lnTo>
                    <a:pt x="164" y="272"/>
                  </a:lnTo>
                  <a:lnTo>
                    <a:pt x="227" y="289"/>
                  </a:lnTo>
                  <a:lnTo>
                    <a:pt x="295" y="295"/>
                  </a:lnTo>
                  <a:lnTo>
                    <a:pt x="368" y="300"/>
                  </a:lnTo>
                  <a:lnTo>
                    <a:pt x="442" y="295"/>
                  </a:lnTo>
                  <a:lnTo>
                    <a:pt x="510" y="289"/>
                  </a:lnTo>
                  <a:lnTo>
                    <a:pt x="572" y="272"/>
                  </a:lnTo>
                  <a:lnTo>
                    <a:pt x="601" y="266"/>
                  </a:lnTo>
                  <a:lnTo>
                    <a:pt x="623" y="255"/>
                  </a:lnTo>
                  <a:lnTo>
                    <a:pt x="646" y="244"/>
                  </a:lnTo>
                  <a:lnTo>
                    <a:pt x="669" y="232"/>
                  </a:lnTo>
                  <a:lnTo>
                    <a:pt x="686" y="221"/>
                  </a:lnTo>
                  <a:lnTo>
                    <a:pt x="703" y="210"/>
                  </a:lnTo>
                  <a:lnTo>
                    <a:pt x="714" y="193"/>
                  </a:lnTo>
                  <a:lnTo>
                    <a:pt x="714" y="193"/>
                  </a:lnTo>
                  <a:lnTo>
                    <a:pt x="720" y="181"/>
                  </a:lnTo>
                  <a:lnTo>
                    <a:pt x="720" y="181"/>
                  </a:lnTo>
                  <a:lnTo>
                    <a:pt x="725" y="164"/>
                  </a:lnTo>
                  <a:lnTo>
                    <a:pt x="725" y="170"/>
                  </a:lnTo>
                  <a:lnTo>
                    <a:pt x="731" y="153"/>
                  </a:lnTo>
                  <a:lnTo>
                    <a:pt x="731" y="153"/>
                  </a:lnTo>
                  <a:lnTo>
                    <a:pt x="725" y="136"/>
                  </a:lnTo>
                  <a:lnTo>
                    <a:pt x="725" y="142"/>
                  </a:lnTo>
                  <a:lnTo>
                    <a:pt x="720" y="125"/>
                  </a:lnTo>
                  <a:lnTo>
                    <a:pt x="720" y="125"/>
                  </a:lnTo>
                  <a:lnTo>
                    <a:pt x="714" y="113"/>
                  </a:lnTo>
                  <a:lnTo>
                    <a:pt x="714" y="113"/>
                  </a:lnTo>
                  <a:lnTo>
                    <a:pt x="703" y="102"/>
                  </a:lnTo>
                  <a:lnTo>
                    <a:pt x="686" y="85"/>
                  </a:lnTo>
                  <a:lnTo>
                    <a:pt x="669" y="74"/>
                  </a:lnTo>
                  <a:lnTo>
                    <a:pt x="646" y="62"/>
                  </a:lnTo>
                  <a:lnTo>
                    <a:pt x="623" y="51"/>
                  </a:lnTo>
                  <a:lnTo>
                    <a:pt x="601" y="45"/>
                  </a:lnTo>
                  <a:lnTo>
                    <a:pt x="572" y="34"/>
                  </a:lnTo>
                  <a:lnTo>
                    <a:pt x="510" y="23"/>
                  </a:lnTo>
                  <a:lnTo>
                    <a:pt x="442" y="11"/>
                  </a:lnTo>
                  <a:lnTo>
                    <a:pt x="368" y="11"/>
                  </a:lnTo>
                  <a:lnTo>
                    <a:pt x="295" y="11"/>
                  </a:lnTo>
                  <a:lnTo>
                    <a:pt x="227" y="23"/>
                  </a:lnTo>
                  <a:lnTo>
                    <a:pt x="164" y="34"/>
                  </a:lnTo>
                  <a:lnTo>
                    <a:pt x="136" y="45"/>
                  </a:lnTo>
                  <a:lnTo>
                    <a:pt x="113" y="51"/>
                  </a:lnTo>
                  <a:lnTo>
                    <a:pt x="90" y="62"/>
                  </a:lnTo>
                  <a:lnTo>
                    <a:pt x="68" y="74"/>
                  </a:lnTo>
                  <a:lnTo>
                    <a:pt x="51" y="85"/>
                  </a:lnTo>
                  <a:lnTo>
                    <a:pt x="34" y="96"/>
                  </a:lnTo>
                  <a:lnTo>
                    <a:pt x="22" y="113"/>
                  </a:lnTo>
                  <a:lnTo>
                    <a:pt x="22" y="113"/>
                  </a:lnTo>
                  <a:lnTo>
                    <a:pt x="17" y="125"/>
                  </a:lnTo>
                  <a:lnTo>
                    <a:pt x="17" y="125"/>
                  </a:lnTo>
                  <a:lnTo>
                    <a:pt x="11" y="142"/>
                  </a:lnTo>
                  <a:lnTo>
                    <a:pt x="11" y="136"/>
                  </a:lnTo>
                  <a:lnTo>
                    <a:pt x="11" y="153"/>
                  </a:lnTo>
                  <a:lnTo>
                    <a:pt x="11" y="153"/>
                  </a:lnTo>
                  <a:lnTo>
                    <a:pt x="11" y="170"/>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78" name="Rectangle 106"/>
            <p:cNvSpPr>
              <a:spLocks noChangeArrowheads="1"/>
            </p:cNvSpPr>
            <p:nvPr/>
          </p:nvSpPr>
          <p:spPr bwMode="auto">
            <a:xfrm>
              <a:off x="1287" y="3084"/>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刊行物</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79" name="Rectangle 107"/>
            <p:cNvSpPr>
              <a:spLocks noChangeArrowheads="1"/>
            </p:cNvSpPr>
            <p:nvPr/>
          </p:nvSpPr>
          <p:spPr bwMode="auto">
            <a:xfrm>
              <a:off x="1287" y="3175"/>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出版物</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80" name="Freeform 108"/>
            <p:cNvSpPr>
              <a:spLocks/>
            </p:cNvSpPr>
            <p:nvPr/>
          </p:nvSpPr>
          <p:spPr bwMode="auto">
            <a:xfrm>
              <a:off x="1037" y="3271"/>
              <a:ext cx="732" cy="300"/>
            </a:xfrm>
            <a:custGeom>
              <a:avLst/>
              <a:gdLst/>
              <a:ahLst/>
              <a:cxnLst>
                <a:cxn ang="0">
                  <a:pos x="0" y="147"/>
                </a:cxn>
                <a:cxn ang="0">
                  <a:pos x="6" y="119"/>
                </a:cxn>
                <a:cxn ang="0">
                  <a:pos x="29" y="90"/>
                </a:cxn>
                <a:cxn ang="0">
                  <a:pos x="63" y="62"/>
                </a:cxn>
                <a:cxn ang="0">
                  <a:pos x="102" y="39"/>
                </a:cxn>
                <a:cxn ang="0">
                  <a:pos x="159" y="22"/>
                </a:cxn>
                <a:cxn ang="0">
                  <a:pos x="222" y="11"/>
                </a:cxn>
                <a:cxn ang="0">
                  <a:pos x="290" y="0"/>
                </a:cxn>
                <a:cxn ang="0">
                  <a:pos x="363" y="0"/>
                </a:cxn>
                <a:cxn ang="0">
                  <a:pos x="363" y="0"/>
                </a:cxn>
                <a:cxn ang="0">
                  <a:pos x="437" y="0"/>
                </a:cxn>
                <a:cxn ang="0">
                  <a:pos x="505" y="11"/>
                </a:cxn>
                <a:cxn ang="0">
                  <a:pos x="567" y="22"/>
                </a:cxn>
                <a:cxn ang="0">
                  <a:pos x="624" y="39"/>
                </a:cxn>
                <a:cxn ang="0">
                  <a:pos x="669" y="62"/>
                </a:cxn>
                <a:cxn ang="0">
                  <a:pos x="698" y="90"/>
                </a:cxn>
                <a:cxn ang="0">
                  <a:pos x="720" y="119"/>
                </a:cxn>
                <a:cxn ang="0">
                  <a:pos x="732" y="147"/>
                </a:cxn>
                <a:cxn ang="0">
                  <a:pos x="732" y="147"/>
                </a:cxn>
                <a:cxn ang="0">
                  <a:pos x="732" y="147"/>
                </a:cxn>
                <a:cxn ang="0">
                  <a:pos x="720" y="175"/>
                </a:cxn>
                <a:cxn ang="0">
                  <a:pos x="698" y="204"/>
                </a:cxn>
                <a:cxn ang="0">
                  <a:pos x="669" y="232"/>
                </a:cxn>
                <a:cxn ang="0">
                  <a:pos x="624" y="255"/>
                </a:cxn>
                <a:cxn ang="0">
                  <a:pos x="567" y="272"/>
                </a:cxn>
                <a:cxn ang="0">
                  <a:pos x="505" y="283"/>
                </a:cxn>
                <a:cxn ang="0">
                  <a:pos x="437" y="295"/>
                </a:cxn>
                <a:cxn ang="0">
                  <a:pos x="363" y="300"/>
                </a:cxn>
                <a:cxn ang="0">
                  <a:pos x="363" y="300"/>
                </a:cxn>
                <a:cxn ang="0">
                  <a:pos x="363" y="300"/>
                </a:cxn>
                <a:cxn ang="0">
                  <a:pos x="290" y="295"/>
                </a:cxn>
                <a:cxn ang="0">
                  <a:pos x="222" y="283"/>
                </a:cxn>
                <a:cxn ang="0">
                  <a:pos x="159" y="272"/>
                </a:cxn>
                <a:cxn ang="0">
                  <a:pos x="102" y="255"/>
                </a:cxn>
                <a:cxn ang="0">
                  <a:pos x="63" y="232"/>
                </a:cxn>
                <a:cxn ang="0">
                  <a:pos x="29" y="204"/>
                </a:cxn>
                <a:cxn ang="0">
                  <a:pos x="6" y="175"/>
                </a:cxn>
                <a:cxn ang="0">
                  <a:pos x="0" y="147"/>
                </a:cxn>
                <a:cxn ang="0">
                  <a:pos x="0" y="147"/>
                </a:cxn>
                <a:cxn ang="0">
                  <a:pos x="0" y="147"/>
                </a:cxn>
              </a:cxnLst>
              <a:rect l="0" t="0" r="r" b="b"/>
              <a:pathLst>
                <a:path w="732" h="300">
                  <a:moveTo>
                    <a:pt x="0" y="147"/>
                  </a:moveTo>
                  <a:lnTo>
                    <a:pt x="6" y="119"/>
                  </a:lnTo>
                  <a:lnTo>
                    <a:pt x="29" y="90"/>
                  </a:lnTo>
                  <a:lnTo>
                    <a:pt x="63" y="62"/>
                  </a:lnTo>
                  <a:lnTo>
                    <a:pt x="102" y="39"/>
                  </a:lnTo>
                  <a:lnTo>
                    <a:pt x="159" y="22"/>
                  </a:lnTo>
                  <a:lnTo>
                    <a:pt x="222" y="11"/>
                  </a:lnTo>
                  <a:lnTo>
                    <a:pt x="290" y="0"/>
                  </a:lnTo>
                  <a:lnTo>
                    <a:pt x="363" y="0"/>
                  </a:lnTo>
                  <a:lnTo>
                    <a:pt x="363" y="0"/>
                  </a:lnTo>
                  <a:lnTo>
                    <a:pt x="437" y="0"/>
                  </a:lnTo>
                  <a:lnTo>
                    <a:pt x="505" y="11"/>
                  </a:lnTo>
                  <a:lnTo>
                    <a:pt x="567" y="22"/>
                  </a:lnTo>
                  <a:lnTo>
                    <a:pt x="624" y="39"/>
                  </a:lnTo>
                  <a:lnTo>
                    <a:pt x="669" y="62"/>
                  </a:lnTo>
                  <a:lnTo>
                    <a:pt x="698" y="90"/>
                  </a:lnTo>
                  <a:lnTo>
                    <a:pt x="720" y="119"/>
                  </a:lnTo>
                  <a:lnTo>
                    <a:pt x="732" y="147"/>
                  </a:lnTo>
                  <a:lnTo>
                    <a:pt x="732" y="147"/>
                  </a:lnTo>
                  <a:lnTo>
                    <a:pt x="732" y="147"/>
                  </a:lnTo>
                  <a:lnTo>
                    <a:pt x="720" y="175"/>
                  </a:lnTo>
                  <a:lnTo>
                    <a:pt x="698" y="204"/>
                  </a:lnTo>
                  <a:lnTo>
                    <a:pt x="669" y="232"/>
                  </a:lnTo>
                  <a:lnTo>
                    <a:pt x="624" y="255"/>
                  </a:lnTo>
                  <a:lnTo>
                    <a:pt x="567" y="272"/>
                  </a:lnTo>
                  <a:lnTo>
                    <a:pt x="505" y="283"/>
                  </a:lnTo>
                  <a:lnTo>
                    <a:pt x="437" y="295"/>
                  </a:lnTo>
                  <a:lnTo>
                    <a:pt x="363" y="300"/>
                  </a:lnTo>
                  <a:lnTo>
                    <a:pt x="363" y="300"/>
                  </a:lnTo>
                  <a:lnTo>
                    <a:pt x="363" y="300"/>
                  </a:lnTo>
                  <a:lnTo>
                    <a:pt x="290" y="295"/>
                  </a:lnTo>
                  <a:lnTo>
                    <a:pt x="222" y="283"/>
                  </a:lnTo>
                  <a:lnTo>
                    <a:pt x="159" y="272"/>
                  </a:lnTo>
                  <a:lnTo>
                    <a:pt x="102" y="255"/>
                  </a:lnTo>
                  <a:lnTo>
                    <a:pt x="63" y="232"/>
                  </a:lnTo>
                  <a:lnTo>
                    <a:pt x="29" y="204"/>
                  </a:lnTo>
                  <a:lnTo>
                    <a:pt x="6" y="175"/>
                  </a:lnTo>
                  <a:lnTo>
                    <a:pt x="0" y="147"/>
                  </a:lnTo>
                  <a:lnTo>
                    <a:pt x="0" y="147"/>
                  </a:lnTo>
                  <a:lnTo>
                    <a:pt x="0"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81" name="Freeform 109"/>
            <p:cNvSpPr>
              <a:spLocks noEditPoints="1"/>
            </p:cNvSpPr>
            <p:nvPr/>
          </p:nvSpPr>
          <p:spPr bwMode="auto">
            <a:xfrm>
              <a:off x="1032" y="3265"/>
              <a:ext cx="742" cy="312"/>
            </a:xfrm>
            <a:custGeom>
              <a:avLst/>
              <a:gdLst/>
              <a:ahLst/>
              <a:cxnLst>
                <a:cxn ang="0">
                  <a:pos x="0" y="136"/>
                </a:cxn>
                <a:cxn ang="0">
                  <a:pos x="5" y="119"/>
                </a:cxn>
                <a:cxn ang="0">
                  <a:pos x="28" y="91"/>
                </a:cxn>
                <a:cxn ang="0">
                  <a:pos x="85" y="51"/>
                </a:cxn>
                <a:cxn ang="0">
                  <a:pos x="164" y="23"/>
                </a:cxn>
                <a:cxn ang="0">
                  <a:pos x="368" y="0"/>
                </a:cxn>
                <a:cxn ang="0">
                  <a:pos x="572" y="23"/>
                </a:cxn>
                <a:cxn ang="0">
                  <a:pos x="652" y="51"/>
                </a:cxn>
                <a:cxn ang="0">
                  <a:pos x="708" y="91"/>
                </a:cxn>
                <a:cxn ang="0">
                  <a:pos x="731" y="119"/>
                </a:cxn>
                <a:cxn ang="0">
                  <a:pos x="737" y="136"/>
                </a:cxn>
                <a:cxn ang="0">
                  <a:pos x="737" y="170"/>
                </a:cxn>
                <a:cxn ang="0">
                  <a:pos x="731" y="187"/>
                </a:cxn>
                <a:cxn ang="0">
                  <a:pos x="708" y="215"/>
                </a:cxn>
                <a:cxn ang="0">
                  <a:pos x="652" y="255"/>
                </a:cxn>
                <a:cxn ang="0">
                  <a:pos x="572" y="284"/>
                </a:cxn>
                <a:cxn ang="0">
                  <a:pos x="368" y="312"/>
                </a:cxn>
                <a:cxn ang="0">
                  <a:pos x="164" y="284"/>
                </a:cxn>
                <a:cxn ang="0">
                  <a:pos x="85" y="255"/>
                </a:cxn>
                <a:cxn ang="0">
                  <a:pos x="28" y="215"/>
                </a:cxn>
                <a:cxn ang="0">
                  <a:pos x="5" y="187"/>
                </a:cxn>
                <a:cxn ang="0">
                  <a:pos x="0" y="170"/>
                </a:cxn>
                <a:cxn ang="0">
                  <a:pos x="11" y="164"/>
                </a:cxn>
                <a:cxn ang="0">
                  <a:pos x="22" y="193"/>
                </a:cxn>
                <a:cxn ang="0">
                  <a:pos x="51" y="221"/>
                </a:cxn>
                <a:cxn ang="0">
                  <a:pos x="113" y="255"/>
                </a:cxn>
                <a:cxn ang="0">
                  <a:pos x="227" y="289"/>
                </a:cxn>
                <a:cxn ang="0">
                  <a:pos x="442" y="295"/>
                </a:cxn>
                <a:cxn ang="0">
                  <a:pos x="601" y="267"/>
                </a:cxn>
                <a:cxn ang="0">
                  <a:pos x="669" y="233"/>
                </a:cxn>
                <a:cxn ang="0">
                  <a:pos x="714" y="193"/>
                </a:cxn>
                <a:cxn ang="0">
                  <a:pos x="720" y="181"/>
                </a:cxn>
                <a:cxn ang="0">
                  <a:pos x="731" y="153"/>
                </a:cxn>
                <a:cxn ang="0">
                  <a:pos x="725" y="142"/>
                </a:cxn>
                <a:cxn ang="0">
                  <a:pos x="714" y="113"/>
                </a:cxn>
                <a:cxn ang="0">
                  <a:pos x="686" y="85"/>
                </a:cxn>
                <a:cxn ang="0">
                  <a:pos x="623" y="51"/>
                </a:cxn>
                <a:cxn ang="0">
                  <a:pos x="510" y="23"/>
                </a:cxn>
                <a:cxn ang="0">
                  <a:pos x="295" y="11"/>
                </a:cxn>
                <a:cxn ang="0">
                  <a:pos x="136" y="45"/>
                </a:cxn>
                <a:cxn ang="0">
                  <a:pos x="68" y="74"/>
                </a:cxn>
                <a:cxn ang="0">
                  <a:pos x="22" y="113"/>
                </a:cxn>
                <a:cxn ang="0">
                  <a:pos x="17" y="125"/>
                </a:cxn>
                <a:cxn ang="0">
                  <a:pos x="11" y="153"/>
                </a:cxn>
              </a:cxnLst>
              <a:rect l="0" t="0" r="r" b="b"/>
              <a:pathLst>
                <a:path w="742" h="312">
                  <a:moveTo>
                    <a:pt x="0" y="153"/>
                  </a:moveTo>
                  <a:lnTo>
                    <a:pt x="0" y="153"/>
                  </a:lnTo>
                  <a:lnTo>
                    <a:pt x="0" y="136"/>
                  </a:lnTo>
                  <a:lnTo>
                    <a:pt x="0" y="136"/>
                  </a:lnTo>
                  <a:lnTo>
                    <a:pt x="5" y="119"/>
                  </a:lnTo>
                  <a:lnTo>
                    <a:pt x="5" y="119"/>
                  </a:lnTo>
                  <a:lnTo>
                    <a:pt x="17" y="108"/>
                  </a:lnTo>
                  <a:lnTo>
                    <a:pt x="17" y="108"/>
                  </a:lnTo>
                  <a:lnTo>
                    <a:pt x="28" y="91"/>
                  </a:lnTo>
                  <a:lnTo>
                    <a:pt x="45" y="79"/>
                  </a:lnTo>
                  <a:lnTo>
                    <a:pt x="62" y="62"/>
                  </a:lnTo>
                  <a:lnTo>
                    <a:pt x="85" y="51"/>
                  </a:lnTo>
                  <a:lnTo>
                    <a:pt x="107" y="40"/>
                  </a:lnTo>
                  <a:lnTo>
                    <a:pt x="136" y="34"/>
                  </a:lnTo>
                  <a:lnTo>
                    <a:pt x="164" y="23"/>
                  </a:lnTo>
                  <a:lnTo>
                    <a:pt x="227" y="11"/>
                  </a:lnTo>
                  <a:lnTo>
                    <a:pt x="295" y="0"/>
                  </a:lnTo>
                  <a:lnTo>
                    <a:pt x="368" y="0"/>
                  </a:lnTo>
                  <a:lnTo>
                    <a:pt x="442" y="0"/>
                  </a:lnTo>
                  <a:lnTo>
                    <a:pt x="510" y="11"/>
                  </a:lnTo>
                  <a:lnTo>
                    <a:pt x="572" y="23"/>
                  </a:lnTo>
                  <a:lnTo>
                    <a:pt x="601" y="34"/>
                  </a:lnTo>
                  <a:lnTo>
                    <a:pt x="629" y="40"/>
                  </a:lnTo>
                  <a:lnTo>
                    <a:pt x="652" y="51"/>
                  </a:lnTo>
                  <a:lnTo>
                    <a:pt x="674" y="62"/>
                  </a:lnTo>
                  <a:lnTo>
                    <a:pt x="691" y="79"/>
                  </a:lnTo>
                  <a:lnTo>
                    <a:pt x="708" y="91"/>
                  </a:lnTo>
                  <a:lnTo>
                    <a:pt x="720" y="108"/>
                  </a:lnTo>
                  <a:lnTo>
                    <a:pt x="725" y="108"/>
                  </a:lnTo>
                  <a:lnTo>
                    <a:pt x="731" y="119"/>
                  </a:lnTo>
                  <a:lnTo>
                    <a:pt x="731" y="119"/>
                  </a:lnTo>
                  <a:lnTo>
                    <a:pt x="737" y="136"/>
                  </a:lnTo>
                  <a:lnTo>
                    <a:pt x="737" y="136"/>
                  </a:lnTo>
                  <a:lnTo>
                    <a:pt x="742" y="153"/>
                  </a:lnTo>
                  <a:lnTo>
                    <a:pt x="742" y="153"/>
                  </a:lnTo>
                  <a:lnTo>
                    <a:pt x="737" y="170"/>
                  </a:lnTo>
                  <a:lnTo>
                    <a:pt x="737" y="170"/>
                  </a:lnTo>
                  <a:lnTo>
                    <a:pt x="731" y="187"/>
                  </a:lnTo>
                  <a:lnTo>
                    <a:pt x="731" y="187"/>
                  </a:lnTo>
                  <a:lnTo>
                    <a:pt x="725" y="198"/>
                  </a:lnTo>
                  <a:lnTo>
                    <a:pt x="720" y="204"/>
                  </a:lnTo>
                  <a:lnTo>
                    <a:pt x="708" y="215"/>
                  </a:lnTo>
                  <a:lnTo>
                    <a:pt x="691" y="227"/>
                  </a:lnTo>
                  <a:lnTo>
                    <a:pt x="674" y="244"/>
                  </a:lnTo>
                  <a:lnTo>
                    <a:pt x="652" y="255"/>
                  </a:lnTo>
                  <a:lnTo>
                    <a:pt x="629" y="267"/>
                  </a:lnTo>
                  <a:lnTo>
                    <a:pt x="601" y="272"/>
                  </a:lnTo>
                  <a:lnTo>
                    <a:pt x="572" y="284"/>
                  </a:lnTo>
                  <a:lnTo>
                    <a:pt x="510" y="295"/>
                  </a:lnTo>
                  <a:lnTo>
                    <a:pt x="442" y="306"/>
                  </a:lnTo>
                  <a:lnTo>
                    <a:pt x="368" y="312"/>
                  </a:lnTo>
                  <a:lnTo>
                    <a:pt x="295" y="306"/>
                  </a:lnTo>
                  <a:lnTo>
                    <a:pt x="227" y="295"/>
                  </a:lnTo>
                  <a:lnTo>
                    <a:pt x="164" y="284"/>
                  </a:lnTo>
                  <a:lnTo>
                    <a:pt x="136" y="272"/>
                  </a:lnTo>
                  <a:lnTo>
                    <a:pt x="107" y="267"/>
                  </a:lnTo>
                  <a:lnTo>
                    <a:pt x="85" y="255"/>
                  </a:lnTo>
                  <a:lnTo>
                    <a:pt x="62" y="244"/>
                  </a:lnTo>
                  <a:lnTo>
                    <a:pt x="45" y="233"/>
                  </a:lnTo>
                  <a:lnTo>
                    <a:pt x="28" y="215"/>
                  </a:lnTo>
                  <a:lnTo>
                    <a:pt x="17" y="204"/>
                  </a:lnTo>
                  <a:lnTo>
                    <a:pt x="17" y="198"/>
                  </a:lnTo>
                  <a:lnTo>
                    <a:pt x="5" y="187"/>
                  </a:lnTo>
                  <a:lnTo>
                    <a:pt x="5" y="187"/>
                  </a:lnTo>
                  <a:lnTo>
                    <a:pt x="0" y="170"/>
                  </a:lnTo>
                  <a:lnTo>
                    <a:pt x="0" y="170"/>
                  </a:lnTo>
                  <a:lnTo>
                    <a:pt x="0" y="153"/>
                  </a:lnTo>
                  <a:close/>
                  <a:moveTo>
                    <a:pt x="11" y="170"/>
                  </a:moveTo>
                  <a:lnTo>
                    <a:pt x="11" y="164"/>
                  </a:lnTo>
                  <a:lnTo>
                    <a:pt x="17" y="181"/>
                  </a:lnTo>
                  <a:lnTo>
                    <a:pt x="17" y="181"/>
                  </a:lnTo>
                  <a:lnTo>
                    <a:pt x="22" y="193"/>
                  </a:lnTo>
                  <a:lnTo>
                    <a:pt x="22" y="193"/>
                  </a:lnTo>
                  <a:lnTo>
                    <a:pt x="34" y="210"/>
                  </a:lnTo>
                  <a:lnTo>
                    <a:pt x="51" y="221"/>
                  </a:lnTo>
                  <a:lnTo>
                    <a:pt x="68" y="233"/>
                  </a:lnTo>
                  <a:lnTo>
                    <a:pt x="90" y="244"/>
                  </a:lnTo>
                  <a:lnTo>
                    <a:pt x="113" y="255"/>
                  </a:lnTo>
                  <a:lnTo>
                    <a:pt x="136" y="267"/>
                  </a:lnTo>
                  <a:lnTo>
                    <a:pt x="164" y="272"/>
                  </a:lnTo>
                  <a:lnTo>
                    <a:pt x="227" y="289"/>
                  </a:lnTo>
                  <a:lnTo>
                    <a:pt x="295" y="295"/>
                  </a:lnTo>
                  <a:lnTo>
                    <a:pt x="368" y="301"/>
                  </a:lnTo>
                  <a:lnTo>
                    <a:pt x="442" y="295"/>
                  </a:lnTo>
                  <a:lnTo>
                    <a:pt x="510" y="289"/>
                  </a:lnTo>
                  <a:lnTo>
                    <a:pt x="572" y="272"/>
                  </a:lnTo>
                  <a:lnTo>
                    <a:pt x="601" y="267"/>
                  </a:lnTo>
                  <a:lnTo>
                    <a:pt x="623" y="255"/>
                  </a:lnTo>
                  <a:lnTo>
                    <a:pt x="646" y="244"/>
                  </a:lnTo>
                  <a:lnTo>
                    <a:pt x="669" y="233"/>
                  </a:lnTo>
                  <a:lnTo>
                    <a:pt x="686" y="221"/>
                  </a:lnTo>
                  <a:lnTo>
                    <a:pt x="703" y="210"/>
                  </a:lnTo>
                  <a:lnTo>
                    <a:pt x="714" y="193"/>
                  </a:lnTo>
                  <a:lnTo>
                    <a:pt x="714" y="193"/>
                  </a:lnTo>
                  <a:lnTo>
                    <a:pt x="720" y="181"/>
                  </a:lnTo>
                  <a:lnTo>
                    <a:pt x="720" y="181"/>
                  </a:lnTo>
                  <a:lnTo>
                    <a:pt x="725" y="164"/>
                  </a:lnTo>
                  <a:lnTo>
                    <a:pt x="725" y="170"/>
                  </a:lnTo>
                  <a:lnTo>
                    <a:pt x="731" y="153"/>
                  </a:lnTo>
                  <a:lnTo>
                    <a:pt x="731" y="153"/>
                  </a:lnTo>
                  <a:lnTo>
                    <a:pt x="725" y="136"/>
                  </a:lnTo>
                  <a:lnTo>
                    <a:pt x="725" y="142"/>
                  </a:lnTo>
                  <a:lnTo>
                    <a:pt x="720" y="125"/>
                  </a:lnTo>
                  <a:lnTo>
                    <a:pt x="720" y="125"/>
                  </a:lnTo>
                  <a:lnTo>
                    <a:pt x="714" y="113"/>
                  </a:lnTo>
                  <a:lnTo>
                    <a:pt x="714" y="113"/>
                  </a:lnTo>
                  <a:lnTo>
                    <a:pt x="703" y="102"/>
                  </a:lnTo>
                  <a:lnTo>
                    <a:pt x="686" y="85"/>
                  </a:lnTo>
                  <a:lnTo>
                    <a:pt x="669" y="74"/>
                  </a:lnTo>
                  <a:lnTo>
                    <a:pt x="646" y="62"/>
                  </a:lnTo>
                  <a:lnTo>
                    <a:pt x="623" y="51"/>
                  </a:lnTo>
                  <a:lnTo>
                    <a:pt x="601" y="45"/>
                  </a:lnTo>
                  <a:lnTo>
                    <a:pt x="572" y="34"/>
                  </a:lnTo>
                  <a:lnTo>
                    <a:pt x="510" y="23"/>
                  </a:lnTo>
                  <a:lnTo>
                    <a:pt x="442" y="11"/>
                  </a:lnTo>
                  <a:lnTo>
                    <a:pt x="368" y="11"/>
                  </a:lnTo>
                  <a:lnTo>
                    <a:pt x="295" y="11"/>
                  </a:lnTo>
                  <a:lnTo>
                    <a:pt x="227" y="23"/>
                  </a:lnTo>
                  <a:lnTo>
                    <a:pt x="164" y="34"/>
                  </a:lnTo>
                  <a:lnTo>
                    <a:pt x="136" y="45"/>
                  </a:lnTo>
                  <a:lnTo>
                    <a:pt x="113" y="51"/>
                  </a:lnTo>
                  <a:lnTo>
                    <a:pt x="90" y="62"/>
                  </a:lnTo>
                  <a:lnTo>
                    <a:pt x="68" y="74"/>
                  </a:lnTo>
                  <a:lnTo>
                    <a:pt x="51" y="85"/>
                  </a:lnTo>
                  <a:lnTo>
                    <a:pt x="34" y="96"/>
                  </a:lnTo>
                  <a:lnTo>
                    <a:pt x="22" y="113"/>
                  </a:lnTo>
                  <a:lnTo>
                    <a:pt x="22" y="113"/>
                  </a:lnTo>
                  <a:lnTo>
                    <a:pt x="17" y="125"/>
                  </a:lnTo>
                  <a:lnTo>
                    <a:pt x="17" y="125"/>
                  </a:lnTo>
                  <a:lnTo>
                    <a:pt x="11" y="142"/>
                  </a:lnTo>
                  <a:lnTo>
                    <a:pt x="11" y="136"/>
                  </a:lnTo>
                  <a:lnTo>
                    <a:pt x="11" y="153"/>
                  </a:lnTo>
                  <a:lnTo>
                    <a:pt x="11" y="153"/>
                  </a:lnTo>
                  <a:lnTo>
                    <a:pt x="11" y="170"/>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82" name="Rectangle 110"/>
            <p:cNvSpPr>
              <a:spLocks noChangeArrowheads="1"/>
            </p:cNvSpPr>
            <p:nvPr/>
          </p:nvSpPr>
          <p:spPr bwMode="auto">
            <a:xfrm>
              <a:off x="1327" y="3390"/>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記録</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83" name="Freeform 111"/>
            <p:cNvSpPr>
              <a:spLocks/>
            </p:cNvSpPr>
            <p:nvPr/>
          </p:nvSpPr>
          <p:spPr bwMode="auto">
            <a:xfrm>
              <a:off x="306" y="2160"/>
              <a:ext cx="476" cy="255"/>
            </a:xfrm>
            <a:custGeom>
              <a:avLst/>
              <a:gdLst/>
              <a:ahLst/>
              <a:cxnLst>
                <a:cxn ang="0">
                  <a:pos x="0" y="39"/>
                </a:cxn>
                <a:cxn ang="0">
                  <a:pos x="0" y="22"/>
                </a:cxn>
                <a:cxn ang="0">
                  <a:pos x="11" y="11"/>
                </a:cxn>
                <a:cxn ang="0">
                  <a:pos x="23" y="0"/>
                </a:cxn>
                <a:cxn ang="0">
                  <a:pos x="40" y="0"/>
                </a:cxn>
                <a:cxn ang="0">
                  <a:pos x="40" y="0"/>
                </a:cxn>
                <a:cxn ang="0">
                  <a:pos x="40" y="0"/>
                </a:cxn>
                <a:cxn ang="0">
                  <a:pos x="431" y="0"/>
                </a:cxn>
                <a:cxn ang="0">
                  <a:pos x="431" y="0"/>
                </a:cxn>
                <a:cxn ang="0">
                  <a:pos x="448" y="0"/>
                </a:cxn>
                <a:cxn ang="0">
                  <a:pos x="459" y="11"/>
                </a:cxn>
                <a:cxn ang="0">
                  <a:pos x="471" y="22"/>
                </a:cxn>
                <a:cxn ang="0">
                  <a:pos x="476" y="39"/>
                </a:cxn>
                <a:cxn ang="0">
                  <a:pos x="476" y="39"/>
                </a:cxn>
                <a:cxn ang="0">
                  <a:pos x="476" y="39"/>
                </a:cxn>
                <a:cxn ang="0">
                  <a:pos x="476" y="209"/>
                </a:cxn>
                <a:cxn ang="0">
                  <a:pos x="476" y="209"/>
                </a:cxn>
                <a:cxn ang="0">
                  <a:pos x="471" y="226"/>
                </a:cxn>
                <a:cxn ang="0">
                  <a:pos x="459" y="238"/>
                </a:cxn>
                <a:cxn ang="0">
                  <a:pos x="448" y="249"/>
                </a:cxn>
                <a:cxn ang="0">
                  <a:pos x="431" y="255"/>
                </a:cxn>
                <a:cxn ang="0">
                  <a:pos x="431" y="255"/>
                </a:cxn>
                <a:cxn ang="0">
                  <a:pos x="431" y="255"/>
                </a:cxn>
                <a:cxn ang="0">
                  <a:pos x="40" y="255"/>
                </a:cxn>
                <a:cxn ang="0">
                  <a:pos x="40" y="255"/>
                </a:cxn>
                <a:cxn ang="0">
                  <a:pos x="23" y="249"/>
                </a:cxn>
                <a:cxn ang="0">
                  <a:pos x="11" y="238"/>
                </a:cxn>
                <a:cxn ang="0">
                  <a:pos x="0" y="226"/>
                </a:cxn>
                <a:cxn ang="0">
                  <a:pos x="0" y="209"/>
                </a:cxn>
                <a:cxn ang="0">
                  <a:pos x="0" y="209"/>
                </a:cxn>
                <a:cxn ang="0">
                  <a:pos x="0" y="39"/>
                </a:cxn>
              </a:cxnLst>
              <a:rect l="0" t="0" r="r" b="b"/>
              <a:pathLst>
                <a:path w="476" h="255">
                  <a:moveTo>
                    <a:pt x="0" y="39"/>
                  </a:moveTo>
                  <a:lnTo>
                    <a:pt x="0" y="22"/>
                  </a:lnTo>
                  <a:lnTo>
                    <a:pt x="11" y="11"/>
                  </a:lnTo>
                  <a:lnTo>
                    <a:pt x="23" y="0"/>
                  </a:lnTo>
                  <a:lnTo>
                    <a:pt x="40" y="0"/>
                  </a:lnTo>
                  <a:lnTo>
                    <a:pt x="40" y="0"/>
                  </a:lnTo>
                  <a:lnTo>
                    <a:pt x="40" y="0"/>
                  </a:lnTo>
                  <a:lnTo>
                    <a:pt x="431" y="0"/>
                  </a:lnTo>
                  <a:lnTo>
                    <a:pt x="431" y="0"/>
                  </a:lnTo>
                  <a:lnTo>
                    <a:pt x="448" y="0"/>
                  </a:lnTo>
                  <a:lnTo>
                    <a:pt x="459" y="11"/>
                  </a:lnTo>
                  <a:lnTo>
                    <a:pt x="471" y="22"/>
                  </a:lnTo>
                  <a:lnTo>
                    <a:pt x="476" y="39"/>
                  </a:lnTo>
                  <a:lnTo>
                    <a:pt x="476" y="39"/>
                  </a:lnTo>
                  <a:lnTo>
                    <a:pt x="476" y="39"/>
                  </a:lnTo>
                  <a:lnTo>
                    <a:pt x="476" y="209"/>
                  </a:lnTo>
                  <a:lnTo>
                    <a:pt x="476" y="209"/>
                  </a:lnTo>
                  <a:lnTo>
                    <a:pt x="471" y="226"/>
                  </a:lnTo>
                  <a:lnTo>
                    <a:pt x="459" y="238"/>
                  </a:lnTo>
                  <a:lnTo>
                    <a:pt x="448" y="249"/>
                  </a:lnTo>
                  <a:lnTo>
                    <a:pt x="431" y="255"/>
                  </a:lnTo>
                  <a:lnTo>
                    <a:pt x="431" y="255"/>
                  </a:lnTo>
                  <a:lnTo>
                    <a:pt x="431" y="255"/>
                  </a:lnTo>
                  <a:lnTo>
                    <a:pt x="40" y="255"/>
                  </a:lnTo>
                  <a:lnTo>
                    <a:pt x="40" y="255"/>
                  </a:lnTo>
                  <a:lnTo>
                    <a:pt x="23" y="249"/>
                  </a:lnTo>
                  <a:lnTo>
                    <a:pt x="11" y="238"/>
                  </a:lnTo>
                  <a:lnTo>
                    <a:pt x="0" y="226"/>
                  </a:lnTo>
                  <a:lnTo>
                    <a:pt x="0" y="209"/>
                  </a:lnTo>
                  <a:lnTo>
                    <a:pt x="0" y="209"/>
                  </a:lnTo>
                  <a:lnTo>
                    <a:pt x="0"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84" name="Freeform 112"/>
            <p:cNvSpPr>
              <a:spLocks noEditPoints="1"/>
            </p:cNvSpPr>
            <p:nvPr/>
          </p:nvSpPr>
          <p:spPr bwMode="auto">
            <a:xfrm>
              <a:off x="300" y="2154"/>
              <a:ext cx="488" cy="266"/>
            </a:xfrm>
            <a:custGeom>
              <a:avLst/>
              <a:gdLst/>
              <a:ahLst/>
              <a:cxnLst>
                <a:cxn ang="0">
                  <a:pos x="0" y="45"/>
                </a:cxn>
                <a:cxn ang="0">
                  <a:pos x="0" y="28"/>
                </a:cxn>
                <a:cxn ang="0">
                  <a:pos x="12" y="11"/>
                </a:cxn>
                <a:cxn ang="0">
                  <a:pos x="29" y="0"/>
                </a:cxn>
                <a:cxn ang="0">
                  <a:pos x="46" y="0"/>
                </a:cxn>
                <a:cxn ang="0">
                  <a:pos x="437" y="0"/>
                </a:cxn>
                <a:cxn ang="0">
                  <a:pos x="460" y="0"/>
                </a:cxn>
                <a:cxn ang="0">
                  <a:pos x="471" y="11"/>
                </a:cxn>
                <a:cxn ang="0">
                  <a:pos x="482" y="28"/>
                </a:cxn>
                <a:cxn ang="0">
                  <a:pos x="488" y="45"/>
                </a:cxn>
                <a:cxn ang="0">
                  <a:pos x="488" y="215"/>
                </a:cxn>
                <a:cxn ang="0">
                  <a:pos x="482" y="238"/>
                </a:cxn>
                <a:cxn ang="0">
                  <a:pos x="471" y="249"/>
                </a:cxn>
                <a:cxn ang="0">
                  <a:pos x="454" y="261"/>
                </a:cxn>
                <a:cxn ang="0">
                  <a:pos x="437" y="266"/>
                </a:cxn>
                <a:cxn ang="0">
                  <a:pos x="46" y="266"/>
                </a:cxn>
                <a:cxn ang="0">
                  <a:pos x="29" y="261"/>
                </a:cxn>
                <a:cxn ang="0">
                  <a:pos x="12" y="249"/>
                </a:cxn>
                <a:cxn ang="0">
                  <a:pos x="0" y="232"/>
                </a:cxn>
                <a:cxn ang="0">
                  <a:pos x="0" y="215"/>
                </a:cxn>
                <a:cxn ang="0">
                  <a:pos x="12" y="215"/>
                </a:cxn>
                <a:cxn ang="0">
                  <a:pos x="12" y="232"/>
                </a:cxn>
                <a:cxn ang="0">
                  <a:pos x="23" y="244"/>
                </a:cxn>
                <a:cxn ang="0">
                  <a:pos x="34" y="249"/>
                </a:cxn>
                <a:cxn ang="0">
                  <a:pos x="46" y="255"/>
                </a:cxn>
                <a:cxn ang="0">
                  <a:pos x="437" y="255"/>
                </a:cxn>
                <a:cxn ang="0">
                  <a:pos x="454" y="249"/>
                </a:cxn>
                <a:cxn ang="0">
                  <a:pos x="465" y="244"/>
                </a:cxn>
                <a:cxn ang="0">
                  <a:pos x="471" y="227"/>
                </a:cxn>
                <a:cxn ang="0">
                  <a:pos x="477" y="215"/>
                </a:cxn>
                <a:cxn ang="0">
                  <a:pos x="477" y="45"/>
                </a:cxn>
                <a:cxn ang="0">
                  <a:pos x="471" y="28"/>
                </a:cxn>
                <a:cxn ang="0">
                  <a:pos x="465" y="17"/>
                </a:cxn>
                <a:cxn ang="0">
                  <a:pos x="448" y="11"/>
                </a:cxn>
                <a:cxn ang="0">
                  <a:pos x="437" y="11"/>
                </a:cxn>
                <a:cxn ang="0">
                  <a:pos x="46" y="11"/>
                </a:cxn>
                <a:cxn ang="0">
                  <a:pos x="29" y="11"/>
                </a:cxn>
                <a:cxn ang="0">
                  <a:pos x="17" y="23"/>
                </a:cxn>
                <a:cxn ang="0">
                  <a:pos x="12" y="34"/>
                </a:cxn>
                <a:cxn ang="0">
                  <a:pos x="12" y="45"/>
                </a:cxn>
                <a:cxn ang="0">
                  <a:pos x="12" y="215"/>
                </a:cxn>
              </a:cxnLst>
              <a:rect l="0" t="0" r="r" b="b"/>
              <a:pathLst>
                <a:path w="488" h="266">
                  <a:moveTo>
                    <a:pt x="0" y="45"/>
                  </a:moveTo>
                  <a:lnTo>
                    <a:pt x="0" y="45"/>
                  </a:lnTo>
                  <a:lnTo>
                    <a:pt x="0" y="28"/>
                  </a:lnTo>
                  <a:lnTo>
                    <a:pt x="0" y="28"/>
                  </a:lnTo>
                  <a:lnTo>
                    <a:pt x="12" y="11"/>
                  </a:lnTo>
                  <a:lnTo>
                    <a:pt x="12" y="11"/>
                  </a:lnTo>
                  <a:lnTo>
                    <a:pt x="29" y="0"/>
                  </a:lnTo>
                  <a:lnTo>
                    <a:pt x="29" y="0"/>
                  </a:lnTo>
                  <a:lnTo>
                    <a:pt x="46" y="0"/>
                  </a:lnTo>
                  <a:lnTo>
                    <a:pt x="46" y="0"/>
                  </a:lnTo>
                  <a:lnTo>
                    <a:pt x="437" y="0"/>
                  </a:lnTo>
                  <a:lnTo>
                    <a:pt x="437" y="0"/>
                  </a:lnTo>
                  <a:lnTo>
                    <a:pt x="454" y="0"/>
                  </a:lnTo>
                  <a:lnTo>
                    <a:pt x="460" y="0"/>
                  </a:lnTo>
                  <a:lnTo>
                    <a:pt x="471" y="11"/>
                  </a:lnTo>
                  <a:lnTo>
                    <a:pt x="471" y="11"/>
                  </a:lnTo>
                  <a:lnTo>
                    <a:pt x="482" y="28"/>
                  </a:lnTo>
                  <a:lnTo>
                    <a:pt x="482" y="28"/>
                  </a:lnTo>
                  <a:lnTo>
                    <a:pt x="488" y="45"/>
                  </a:lnTo>
                  <a:lnTo>
                    <a:pt x="488" y="45"/>
                  </a:lnTo>
                  <a:lnTo>
                    <a:pt x="488" y="215"/>
                  </a:lnTo>
                  <a:lnTo>
                    <a:pt x="488" y="215"/>
                  </a:lnTo>
                  <a:lnTo>
                    <a:pt x="482" y="232"/>
                  </a:lnTo>
                  <a:lnTo>
                    <a:pt x="482" y="238"/>
                  </a:lnTo>
                  <a:lnTo>
                    <a:pt x="471" y="249"/>
                  </a:lnTo>
                  <a:lnTo>
                    <a:pt x="471" y="249"/>
                  </a:lnTo>
                  <a:lnTo>
                    <a:pt x="460" y="261"/>
                  </a:lnTo>
                  <a:lnTo>
                    <a:pt x="454" y="261"/>
                  </a:lnTo>
                  <a:lnTo>
                    <a:pt x="437" y="266"/>
                  </a:lnTo>
                  <a:lnTo>
                    <a:pt x="437" y="266"/>
                  </a:lnTo>
                  <a:lnTo>
                    <a:pt x="46" y="266"/>
                  </a:lnTo>
                  <a:lnTo>
                    <a:pt x="46" y="266"/>
                  </a:lnTo>
                  <a:lnTo>
                    <a:pt x="29" y="261"/>
                  </a:lnTo>
                  <a:lnTo>
                    <a:pt x="29" y="261"/>
                  </a:lnTo>
                  <a:lnTo>
                    <a:pt x="12" y="249"/>
                  </a:lnTo>
                  <a:lnTo>
                    <a:pt x="12" y="249"/>
                  </a:lnTo>
                  <a:lnTo>
                    <a:pt x="0" y="238"/>
                  </a:lnTo>
                  <a:lnTo>
                    <a:pt x="0" y="232"/>
                  </a:lnTo>
                  <a:lnTo>
                    <a:pt x="0" y="215"/>
                  </a:lnTo>
                  <a:lnTo>
                    <a:pt x="0" y="215"/>
                  </a:lnTo>
                  <a:lnTo>
                    <a:pt x="0" y="45"/>
                  </a:lnTo>
                  <a:close/>
                  <a:moveTo>
                    <a:pt x="12" y="215"/>
                  </a:moveTo>
                  <a:lnTo>
                    <a:pt x="12" y="215"/>
                  </a:lnTo>
                  <a:lnTo>
                    <a:pt x="12" y="232"/>
                  </a:lnTo>
                  <a:lnTo>
                    <a:pt x="12" y="227"/>
                  </a:lnTo>
                  <a:lnTo>
                    <a:pt x="23" y="244"/>
                  </a:lnTo>
                  <a:lnTo>
                    <a:pt x="17" y="244"/>
                  </a:lnTo>
                  <a:lnTo>
                    <a:pt x="34" y="249"/>
                  </a:lnTo>
                  <a:lnTo>
                    <a:pt x="29" y="249"/>
                  </a:lnTo>
                  <a:lnTo>
                    <a:pt x="46" y="255"/>
                  </a:lnTo>
                  <a:lnTo>
                    <a:pt x="46" y="255"/>
                  </a:lnTo>
                  <a:lnTo>
                    <a:pt x="437" y="255"/>
                  </a:lnTo>
                  <a:lnTo>
                    <a:pt x="437" y="255"/>
                  </a:lnTo>
                  <a:lnTo>
                    <a:pt x="454" y="249"/>
                  </a:lnTo>
                  <a:lnTo>
                    <a:pt x="448" y="249"/>
                  </a:lnTo>
                  <a:lnTo>
                    <a:pt x="465" y="244"/>
                  </a:lnTo>
                  <a:lnTo>
                    <a:pt x="465" y="244"/>
                  </a:lnTo>
                  <a:lnTo>
                    <a:pt x="471" y="227"/>
                  </a:lnTo>
                  <a:lnTo>
                    <a:pt x="471" y="232"/>
                  </a:lnTo>
                  <a:lnTo>
                    <a:pt x="477" y="215"/>
                  </a:lnTo>
                  <a:lnTo>
                    <a:pt x="477" y="215"/>
                  </a:lnTo>
                  <a:lnTo>
                    <a:pt x="477" y="45"/>
                  </a:lnTo>
                  <a:lnTo>
                    <a:pt x="477" y="45"/>
                  </a:lnTo>
                  <a:lnTo>
                    <a:pt x="471" y="28"/>
                  </a:lnTo>
                  <a:lnTo>
                    <a:pt x="471" y="34"/>
                  </a:lnTo>
                  <a:lnTo>
                    <a:pt x="465" y="17"/>
                  </a:lnTo>
                  <a:lnTo>
                    <a:pt x="465" y="23"/>
                  </a:lnTo>
                  <a:lnTo>
                    <a:pt x="448" y="11"/>
                  </a:lnTo>
                  <a:lnTo>
                    <a:pt x="454" y="11"/>
                  </a:lnTo>
                  <a:lnTo>
                    <a:pt x="437" y="11"/>
                  </a:lnTo>
                  <a:lnTo>
                    <a:pt x="437" y="11"/>
                  </a:lnTo>
                  <a:lnTo>
                    <a:pt x="46" y="11"/>
                  </a:lnTo>
                  <a:lnTo>
                    <a:pt x="46" y="11"/>
                  </a:lnTo>
                  <a:lnTo>
                    <a:pt x="29" y="11"/>
                  </a:lnTo>
                  <a:lnTo>
                    <a:pt x="34" y="11"/>
                  </a:lnTo>
                  <a:lnTo>
                    <a:pt x="17" y="23"/>
                  </a:lnTo>
                  <a:lnTo>
                    <a:pt x="23" y="17"/>
                  </a:lnTo>
                  <a:lnTo>
                    <a:pt x="12" y="34"/>
                  </a:lnTo>
                  <a:lnTo>
                    <a:pt x="12" y="28"/>
                  </a:lnTo>
                  <a:lnTo>
                    <a:pt x="12" y="45"/>
                  </a:lnTo>
                  <a:lnTo>
                    <a:pt x="12" y="45"/>
                  </a:lnTo>
                  <a:lnTo>
                    <a:pt x="12" y="215"/>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85" name="Rectangle 113"/>
            <p:cNvSpPr>
              <a:spLocks noChangeArrowheads="1"/>
            </p:cNvSpPr>
            <p:nvPr/>
          </p:nvSpPr>
          <p:spPr bwMode="auto">
            <a:xfrm>
              <a:off x="470" y="2245"/>
              <a:ext cx="187"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4D4D4D"/>
                  </a:solidFill>
                  <a:effectLst/>
                  <a:latin typeface="Tw Cen MT" pitchFamily="34" charset="0"/>
                  <a:ea typeface="ＭＳ Ｐゴシック" pitchFamily="50" charset="-128"/>
                </a:rPr>
                <a:t>NPO</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86" name="Freeform 114"/>
            <p:cNvSpPr>
              <a:spLocks/>
            </p:cNvSpPr>
            <p:nvPr/>
          </p:nvSpPr>
          <p:spPr bwMode="auto">
            <a:xfrm>
              <a:off x="822" y="2160"/>
              <a:ext cx="471" cy="255"/>
            </a:xfrm>
            <a:custGeom>
              <a:avLst/>
              <a:gdLst/>
              <a:ahLst/>
              <a:cxnLst>
                <a:cxn ang="0">
                  <a:pos x="0" y="39"/>
                </a:cxn>
                <a:cxn ang="0">
                  <a:pos x="0" y="22"/>
                </a:cxn>
                <a:cxn ang="0">
                  <a:pos x="11" y="11"/>
                </a:cxn>
                <a:cxn ang="0">
                  <a:pos x="23" y="0"/>
                </a:cxn>
                <a:cxn ang="0">
                  <a:pos x="40" y="0"/>
                </a:cxn>
                <a:cxn ang="0">
                  <a:pos x="40" y="0"/>
                </a:cxn>
                <a:cxn ang="0">
                  <a:pos x="40" y="0"/>
                </a:cxn>
                <a:cxn ang="0">
                  <a:pos x="425" y="0"/>
                </a:cxn>
                <a:cxn ang="0">
                  <a:pos x="425" y="0"/>
                </a:cxn>
                <a:cxn ang="0">
                  <a:pos x="442" y="0"/>
                </a:cxn>
                <a:cxn ang="0">
                  <a:pos x="454" y="11"/>
                </a:cxn>
                <a:cxn ang="0">
                  <a:pos x="465" y="22"/>
                </a:cxn>
                <a:cxn ang="0">
                  <a:pos x="471" y="39"/>
                </a:cxn>
                <a:cxn ang="0">
                  <a:pos x="471" y="39"/>
                </a:cxn>
                <a:cxn ang="0">
                  <a:pos x="471" y="39"/>
                </a:cxn>
                <a:cxn ang="0">
                  <a:pos x="471" y="209"/>
                </a:cxn>
                <a:cxn ang="0">
                  <a:pos x="471" y="209"/>
                </a:cxn>
                <a:cxn ang="0">
                  <a:pos x="465" y="226"/>
                </a:cxn>
                <a:cxn ang="0">
                  <a:pos x="454" y="238"/>
                </a:cxn>
                <a:cxn ang="0">
                  <a:pos x="442" y="249"/>
                </a:cxn>
                <a:cxn ang="0">
                  <a:pos x="425" y="255"/>
                </a:cxn>
                <a:cxn ang="0">
                  <a:pos x="425" y="255"/>
                </a:cxn>
                <a:cxn ang="0">
                  <a:pos x="425" y="255"/>
                </a:cxn>
                <a:cxn ang="0">
                  <a:pos x="40" y="255"/>
                </a:cxn>
                <a:cxn ang="0">
                  <a:pos x="40" y="255"/>
                </a:cxn>
                <a:cxn ang="0">
                  <a:pos x="23" y="249"/>
                </a:cxn>
                <a:cxn ang="0">
                  <a:pos x="11" y="238"/>
                </a:cxn>
                <a:cxn ang="0">
                  <a:pos x="0" y="226"/>
                </a:cxn>
                <a:cxn ang="0">
                  <a:pos x="0" y="209"/>
                </a:cxn>
                <a:cxn ang="0">
                  <a:pos x="0" y="209"/>
                </a:cxn>
                <a:cxn ang="0">
                  <a:pos x="0" y="39"/>
                </a:cxn>
              </a:cxnLst>
              <a:rect l="0" t="0" r="r" b="b"/>
              <a:pathLst>
                <a:path w="471" h="255">
                  <a:moveTo>
                    <a:pt x="0" y="39"/>
                  </a:moveTo>
                  <a:lnTo>
                    <a:pt x="0" y="22"/>
                  </a:lnTo>
                  <a:lnTo>
                    <a:pt x="11" y="11"/>
                  </a:lnTo>
                  <a:lnTo>
                    <a:pt x="23" y="0"/>
                  </a:lnTo>
                  <a:lnTo>
                    <a:pt x="40" y="0"/>
                  </a:lnTo>
                  <a:lnTo>
                    <a:pt x="40" y="0"/>
                  </a:lnTo>
                  <a:lnTo>
                    <a:pt x="40" y="0"/>
                  </a:lnTo>
                  <a:lnTo>
                    <a:pt x="425" y="0"/>
                  </a:lnTo>
                  <a:lnTo>
                    <a:pt x="425" y="0"/>
                  </a:lnTo>
                  <a:lnTo>
                    <a:pt x="442" y="0"/>
                  </a:lnTo>
                  <a:lnTo>
                    <a:pt x="454" y="11"/>
                  </a:lnTo>
                  <a:lnTo>
                    <a:pt x="465" y="22"/>
                  </a:lnTo>
                  <a:lnTo>
                    <a:pt x="471" y="39"/>
                  </a:lnTo>
                  <a:lnTo>
                    <a:pt x="471" y="39"/>
                  </a:lnTo>
                  <a:lnTo>
                    <a:pt x="471" y="39"/>
                  </a:lnTo>
                  <a:lnTo>
                    <a:pt x="471" y="209"/>
                  </a:lnTo>
                  <a:lnTo>
                    <a:pt x="471" y="209"/>
                  </a:lnTo>
                  <a:lnTo>
                    <a:pt x="465" y="226"/>
                  </a:lnTo>
                  <a:lnTo>
                    <a:pt x="454" y="238"/>
                  </a:lnTo>
                  <a:lnTo>
                    <a:pt x="442" y="249"/>
                  </a:lnTo>
                  <a:lnTo>
                    <a:pt x="425" y="255"/>
                  </a:lnTo>
                  <a:lnTo>
                    <a:pt x="425" y="255"/>
                  </a:lnTo>
                  <a:lnTo>
                    <a:pt x="425" y="255"/>
                  </a:lnTo>
                  <a:lnTo>
                    <a:pt x="40" y="255"/>
                  </a:lnTo>
                  <a:lnTo>
                    <a:pt x="40" y="255"/>
                  </a:lnTo>
                  <a:lnTo>
                    <a:pt x="23" y="249"/>
                  </a:lnTo>
                  <a:lnTo>
                    <a:pt x="11" y="238"/>
                  </a:lnTo>
                  <a:lnTo>
                    <a:pt x="0" y="226"/>
                  </a:lnTo>
                  <a:lnTo>
                    <a:pt x="0" y="209"/>
                  </a:lnTo>
                  <a:lnTo>
                    <a:pt x="0" y="209"/>
                  </a:lnTo>
                  <a:lnTo>
                    <a:pt x="0"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87" name="Freeform 115"/>
            <p:cNvSpPr>
              <a:spLocks noEditPoints="1"/>
            </p:cNvSpPr>
            <p:nvPr/>
          </p:nvSpPr>
          <p:spPr bwMode="auto">
            <a:xfrm>
              <a:off x="816" y="2154"/>
              <a:ext cx="482" cy="266"/>
            </a:xfrm>
            <a:custGeom>
              <a:avLst/>
              <a:gdLst/>
              <a:ahLst/>
              <a:cxnLst>
                <a:cxn ang="0">
                  <a:pos x="0" y="45"/>
                </a:cxn>
                <a:cxn ang="0">
                  <a:pos x="0" y="28"/>
                </a:cxn>
                <a:cxn ang="0">
                  <a:pos x="12" y="11"/>
                </a:cxn>
                <a:cxn ang="0">
                  <a:pos x="29" y="0"/>
                </a:cxn>
                <a:cxn ang="0">
                  <a:pos x="46" y="0"/>
                </a:cxn>
                <a:cxn ang="0">
                  <a:pos x="431" y="0"/>
                </a:cxn>
                <a:cxn ang="0">
                  <a:pos x="454" y="0"/>
                </a:cxn>
                <a:cxn ang="0">
                  <a:pos x="465" y="11"/>
                </a:cxn>
                <a:cxn ang="0">
                  <a:pos x="477" y="28"/>
                </a:cxn>
                <a:cxn ang="0">
                  <a:pos x="482" y="45"/>
                </a:cxn>
                <a:cxn ang="0">
                  <a:pos x="482" y="215"/>
                </a:cxn>
                <a:cxn ang="0">
                  <a:pos x="477" y="238"/>
                </a:cxn>
                <a:cxn ang="0">
                  <a:pos x="465" y="249"/>
                </a:cxn>
                <a:cxn ang="0">
                  <a:pos x="448" y="261"/>
                </a:cxn>
                <a:cxn ang="0">
                  <a:pos x="431" y="266"/>
                </a:cxn>
                <a:cxn ang="0">
                  <a:pos x="46" y="266"/>
                </a:cxn>
                <a:cxn ang="0">
                  <a:pos x="29" y="261"/>
                </a:cxn>
                <a:cxn ang="0">
                  <a:pos x="12" y="249"/>
                </a:cxn>
                <a:cxn ang="0">
                  <a:pos x="0" y="232"/>
                </a:cxn>
                <a:cxn ang="0">
                  <a:pos x="0" y="215"/>
                </a:cxn>
                <a:cxn ang="0">
                  <a:pos x="12" y="215"/>
                </a:cxn>
                <a:cxn ang="0">
                  <a:pos x="12" y="232"/>
                </a:cxn>
                <a:cxn ang="0">
                  <a:pos x="23" y="244"/>
                </a:cxn>
                <a:cxn ang="0">
                  <a:pos x="34" y="249"/>
                </a:cxn>
                <a:cxn ang="0">
                  <a:pos x="46" y="255"/>
                </a:cxn>
                <a:cxn ang="0">
                  <a:pos x="431" y="255"/>
                </a:cxn>
                <a:cxn ang="0">
                  <a:pos x="448" y="249"/>
                </a:cxn>
                <a:cxn ang="0">
                  <a:pos x="460" y="244"/>
                </a:cxn>
                <a:cxn ang="0">
                  <a:pos x="465" y="227"/>
                </a:cxn>
                <a:cxn ang="0">
                  <a:pos x="471" y="215"/>
                </a:cxn>
                <a:cxn ang="0">
                  <a:pos x="471" y="45"/>
                </a:cxn>
                <a:cxn ang="0">
                  <a:pos x="465" y="28"/>
                </a:cxn>
                <a:cxn ang="0">
                  <a:pos x="460" y="17"/>
                </a:cxn>
                <a:cxn ang="0">
                  <a:pos x="443" y="11"/>
                </a:cxn>
                <a:cxn ang="0">
                  <a:pos x="431" y="11"/>
                </a:cxn>
                <a:cxn ang="0">
                  <a:pos x="46" y="11"/>
                </a:cxn>
                <a:cxn ang="0">
                  <a:pos x="29" y="11"/>
                </a:cxn>
                <a:cxn ang="0">
                  <a:pos x="17" y="23"/>
                </a:cxn>
                <a:cxn ang="0">
                  <a:pos x="12" y="34"/>
                </a:cxn>
                <a:cxn ang="0">
                  <a:pos x="12" y="45"/>
                </a:cxn>
                <a:cxn ang="0">
                  <a:pos x="12" y="215"/>
                </a:cxn>
              </a:cxnLst>
              <a:rect l="0" t="0" r="r" b="b"/>
              <a:pathLst>
                <a:path w="482" h="266">
                  <a:moveTo>
                    <a:pt x="0" y="45"/>
                  </a:moveTo>
                  <a:lnTo>
                    <a:pt x="0" y="45"/>
                  </a:lnTo>
                  <a:lnTo>
                    <a:pt x="0" y="28"/>
                  </a:lnTo>
                  <a:lnTo>
                    <a:pt x="0" y="28"/>
                  </a:lnTo>
                  <a:lnTo>
                    <a:pt x="12" y="11"/>
                  </a:lnTo>
                  <a:lnTo>
                    <a:pt x="12" y="11"/>
                  </a:lnTo>
                  <a:lnTo>
                    <a:pt x="29" y="0"/>
                  </a:lnTo>
                  <a:lnTo>
                    <a:pt x="29" y="0"/>
                  </a:lnTo>
                  <a:lnTo>
                    <a:pt x="46" y="0"/>
                  </a:lnTo>
                  <a:lnTo>
                    <a:pt x="46" y="0"/>
                  </a:lnTo>
                  <a:lnTo>
                    <a:pt x="431" y="0"/>
                  </a:lnTo>
                  <a:lnTo>
                    <a:pt x="431" y="0"/>
                  </a:lnTo>
                  <a:lnTo>
                    <a:pt x="448" y="0"/>
                  </a:lnTo>
                  <a:lnTo>
                    <a:pt x="454" y="0"/>
                  </a:lnTo>
                  <a:lnTo>
                    <a:pt x="465" y="11"/>
                  </a:lnTo>
                  <a:lnTo>
                    <a:pt x="465" y="11"/>
                  </a:lnTo>
                  <a:lnTo>
                    <a:pt x="477" y="28"/>
                  </a:lnTo>
                  <a:lnTo>
                    <a:pt x="477" y="28"/>
                  </a:lnTo>
                  <a:lnTo>
                    <a:pt x="482" y="45"/>
                  </a:lnTo>
                  <a:lnTo>
                    <a:pt x="482" y="45"/>
                  </a:lnTo>
                  <a:lnTo>
                    <a:pt x="482" y="215"/>
                  </a:lnTo>
                  <a:lnTo>
                    <a:pt x="482" y="215"/>
                  </a:lnTo>
                  <a:lnTo>
                    <a:pt x="477" y="232"/>
                  </a:lnTo>
                  <a:lnTo>
                    <a:pt x="477" y="238"/>
                  </a:lnTo>
                  <a:lnTo>
                    <a:pt x="465" y="249"/>
                  </a:lnTo>
                  <a:lnTo>
                    <a:pt x="465" y="249"/>
                  </a:lnTo>
                  <a:lnTo>
                    <a:pt x="454" y="261"/>
                  </a:lnTo>
                  <a:lnTo>
                    <a:pt x="448" y="261"/>
                  </a:lnTo>
                  <a:lnTo>
                    <a:pt x="431" y="266"/>
                  </a:lnTo>
                  <a:lnTo>
                    <a:pt x="431" y="266"/>
                  </a:lnTo>
                  <a:lnTo>
                    <a:pt x="46" y="266"/>
                  </a:lnTo>
                  <a:lnTo>
                    <a:pt x="46" y="266"/>
                  </a:lnTo>
                  <a:lnTo>
                    <a:pt x="29" y="261"/>
                  </a:lnTo>
                  <a:lnTo>
                    <a:pt x="29" y="261"/>
                  </a:lnTo>
                  <a:lnTo>
                    <a:pt x="12" y="249"/>
                  </a:lnTo>
                  <a:lnTo>
                    <a:pt x="12" y="249"/>
                  </a:lnTo>
                  <a:lnTo>
                    <a:pt x="0" y="238"/>
                  </a:lnTo>
                  <a:lnTo>
                    <a:pt x="0" y="232"/>
                  </a:lnTo>
                  <a:lnTo>
                    <a:pt x="0" y="215"/>
                  </a:lnTo>
                  <a:lnTo>
                    <a:pt x="0" y="215"/>
                  </a:lnTo>
                  <a:lnTo>
                    <a:pt x="0" y="45"/>
                  </a:lnTo>
                  <a:close/>
                  <a:moveTo>
                    <a:pt x="12" y="215"/>
                  </a:moveTo>
                  <a:lnTo>
                    <a:pt x="12" y="215"/>
                  </a:lnTo>
                  <a:lnTo>
                    <a:pt x="12" y="232"/>
                  </a:lnTo>
                  <a:lnTo>
                    <a:pt x="12" y="227"/>
                  </a:lnTo>
                  <a:lnTo>
                    <a:pt x="23" y="244"/>
                  </a:lnTo>
                  <a:lnTo>
                    <a:pt x="17" y="244"/>
                  </a:lnTo>
                  <a:lnTo>
                    <a:pt x="34" y="249"/>
                  </a:lnTo>
                  <a:lnTo>
                    <a:pt x="29" y="249"/>
                  </a:lnTo>
                  <a:lnTo>
                    <a:pt x="46" y="255"/>
                  </a:lnTo>
                  <a:lnTo>
                    <a:pt x="46" y="255"/>
                  </a:lnTo>
                  <a:lnTo>
                    <a:pt x="431" y="255"/>
                  </a:lnTo>
                  <a:lnTo>
                    <a:pt x="431" y="255"/>
                  </a:lnTo>
                  <a:lnTo>
                    <a:pt x="448" y="249"/>
                  </a:lnTo>
                  <a:lnTo>
                    <a:pt x="443" y="249"/>
                  </a:lnTo>
                  <a:lnTo>
                    <a:pt x="460" y="244"/>
                  </a:lnTo>
                  <a:lnTo>
                    <a:pt x="460" y="244"/>
                  </a:lnTo>
                  <a:lnTo>
                    <a:pt x="465" y="227"/>
                  </a:lnTo>
                  <a:lnTo>
                    <a:pt x="465" y="232"/>
                  </a:lnTo>
                  <a:lnTo>
                    <a:pt x="471" y="215"/>
                  </a:lnTo>
                  <a:lnTo>
                    <a:pt x="471" y="215"/>
                  </a:lnTo>
                  <a:lnTo>
                    <a:pt x="471" y="45"/>
                  </a:lnTo>
                  <a:lnTo>
                    <a:pt x="471" y="45"/>
                  </a:lnTo>
                  <a:lnTo>
                    <a:pt x="465" y="28"/>
                  </a:lnTo>
                  <a:lnTo>
                    <a:pt x="465" y="34"/>
                  </a:lnTo>
                  <a:lnTo>
                    <a:pt x="460" y="17"/>
                  </a:lnTo>
                  <a:lnTo>
                    <a:pt x="460" y="23"/>
                  </a:lnTo>
                  <a:lnTo>
                    <a:pt x="443" y="11"/>
                  </a:lnTo>
                  <a:lnTo>
                    <a:pt x="448" y="11"/>
                  </a:lnTo>
                  <a:lnTo>
                    <a:pt x="431" y="11"/>
                  </a:lnTo>
                  <a:lnTo>
                    <a:pt x="431" y="11"/>
                  </a:lnTo>
                  <a:lnTo>
                    <a:pt x="46" y="11"/>
                  </a:lnTo>
                  <a:lnTo>
                    <a:pt x="46" y="11"/>
                  </a:lnTo>
                  <a:lnTo>
                    <a:pt x="29" y="11"/>
                  </a:lnTo>
                  <a:lnTo>
                    <a:pt x="34" y="11"/>
                  </a:lnTo>
                  <a:lnTo>
                    <a:pt x="17" y="23"/>
                  </a:lnTo>
                  <a:lnTo>
                    <a:pt x="23" y="17"/>
                  </a:lnTo>
                  <a:lnTo>
                    <a:pt x="12" y="34"/>
                  </a:lnTo>
                  <a:lnTo>
                    <a:pt x="12" y="28"/>
                  </a:lnTo>
                  <a:lnTo>
                    <a:pt x="12" y="45"/>
                  </a:lnTo>
                  <a:lnTo>
                    <a:pt x="12" y="45"/>
                  </a:lnTo>
                  <a:lnTo>
                    <a:pt x="12" y="215"/>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88" name="Rectangle 116"/>
            <p:cNvSpPr>
              <a:spLocks noChangeArrowheads="1"/>
            </p:cNvSpPr>
            <p:nvPr/>
          </p:nvSpPr>
          <p:spPr bwMode="auto">
            <a:xfrm>
              <a:off x="986" y="2205"/>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大学</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89" name="Rectangle 117"/>
            <p:cNvSpPr>
              <a:spLocks noChangeArrowheads="1"/>
            </p:cNvSpPr>
            <p:nvPr/>
          </p:nvSpPr>
          <p:spPr bwMode="auto">
            <a:xfrm>
              <a:off x="986" y="2296"/>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学会</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90" name="Freeform 118"/>
            <p:cNvSpPr>
              <a:spLocks/>
            </p:cNvSpPr>
            <p:nvPr/>
          </p:nvSpPr>
          <p:spPr bwMode="auto">
            <a:xfrm>
              <a:off x="1338" y="2160"/>
              <a:ext cx="470" cy="255"/>
            </a:xfrm>
            <a:custGeom>
              <a:avLst/>
              <a:gdLst/>
              <a:ahLst/>
              <a:cxnLst>
                <a:cxn ang="0">
                  <a:pos x="0" y="39"/>
                </a:cxn>
                <a:cxn ang="0">
                  <a:pos x="0" y="22"/>
                </a:cxn>
                <a:cxn ang="0">
                  <a:pos x="11" y="11"/>
                </a:cxn>
                <a:cxn ang="0">
                  <a:pos x="23" y="0"/>
                </a:cxn>
                <a:cxn ang="0">
                  <a:pos x="40" y="0"/>
                </a:cxn>
                <a:cxn ang="0">
                  <a:pos x="40" y="0"/>
                </a:cxn>
                <a:cxn ang="0">
                  <a:pos x="40" y="0"/>
                </a:cxn>
                <a:cxn ang="0">
                  <a:pos x="425" y="0"/>
                </a:cxn>
                <a:cxn ang="0">
                  <a:pos x="425" y="0"/>
                </a:cxn>
                <a:cxn ang="0">
                  <a:pos x="442" y="0"/>
                </a:cxn>
                <a:cxn ang="0">
                  <a:pos x="453" y="11"/>
                </a:cxn>
                <a:cxn ang="0">
                  <a:pos x="465" y="22"/>
                </a:cxn>
                <a:cxn ang="0">
                  <a:pos x="470" y="39"/>
                </a:cxn>
                <a:cxn ang="0">
                  <a:pos x="470" y="39"/>
                </a:cxn>
                <a:cxn ang="0">
                  <a:pos x="470" y="39"/>
                </a:cxn>
                <a:cxn ang="0">
                  <a:pos x="470" y="209"/>
                </a:cxn>
                <a:cxn ang="0">
                  <a:pos x="470" y="209"/>
                </a:cxn>
                <a:cxn ang="0">
                  <a:pos x="465" y="226"/>
                </a:cxn>
                <a:cxn ang="0">
                  <a:pos x="453" y="238"/>
                </a:cxn>
                <a:cxn ang="0">
                  <a:pos x="442" y="249"/>
                </a:cxn>
                <a:cxn ang="0">
                  <a:pos x="425" y="255"/>
                </a:cxn>
                <a:cxn ang="0">
                  <a:pos x="425" y="255"/>
                </a:cxn>
                <a:cxn ang="0">
                  <a:pos x="425" y="255"/>
                </a:cxn>
                <a:cxn ang="0">
                  <a:pos x="40" y="255"/>
                </a:cxn>
                <a:cxn ang="0">
                  <a:pos x="40" y="255"/>
                </a:cxn>
                <a:cxn ang="0">
                  <a:pos x="23" y="249"/>
                </a:cxn>
                <a:cxn ang="0">
                  <a:pos x="11" y="238"/>
                </a:cxn>
                <a:cxn ang="0">
                  <a:pos x="0" y="226"/>
                </a:cxn>
                <a:cxn ang="0">
                  <a:pos x="0" y="209"/>
                </a:cxn>
                <a:cxn ang="0">
                  <a:pos x="0" y="209"/>
                </a:cxn>
                <a:cxn ang="0">
                  <a:pos x="0" y="39"/>
                </a:cxn>
              </a:cxnLst>
              <a:rect l="0" t="0" r="r" b="b"/>
              <a:pathLst>
                <a:path w="470" h="255">
                  <a:moveTo>
                    <a:pt x="0" y="39"/>
                  </a:moveTo>
                  <a:lnTo>
                    <a:pt x="0" y="22"/>
                  </a:lnTo>
                  <a:lnTo>
                    <a:pt x="11" y="11"/>
                  </a:lnTo>
                  <a:lnTo>
                    <a:pt x="23" y="0"/>
                  </a:lnTo>
                  <a:lnTo>
                    <a:pt x="40" y="0"/>
                  </a:lnTo>
                  <a:lnTo>
                    <a:pt x="40" y="0"/>
                  </a:lnTo>
                  <a:lnTo>
                    <a:pt x="40" y="0"/>
                  </a:lnTo>
                  <a:lnTo>
                    <a:pt x="425" y="0"/>
                  </a:lnTo>
                  <a:lnTo>
                    <a:pt x="425" y="0"/>
                  </a:lnTo>
                  <a:lnTo>
                    <a:pt x="442" y="0"/>
                  </a:lnTo>
                  <a:lnTo>
                    <a:pt x="453" y="11"/>
                  </a:lnTo>
                  <a:lnTo>
                    <a:pt x="465" y="22"/>
                  </a:lnTo>
                  <a:lnTo>
                    <a:pt x="470" y="39"/>
                  </a:lnTo>
                  <a:lnTo>
                    <a:pt x="470" y="39"/>
                  </a:lnTo>
                  <a:lnTo>
                    <a:pt x="470" y="39"/>
                  </a:lnTo>
                  <a:lnTo>
                    <a:pt x="470" y="209"/>
                  </a:lnTo>
                  <a:lnTo>
                    <a:pt x="470" y="209"/>
                  </a:lnTo>
                  <a:lnTo>
                    <a:pt x="465" y="226"/>
                  </a:lnTo>
                  <a:lnTo>
                    <a:pt x="453" y="238"/>
                  </a:lnTo>
                  <a:lnTo>
                    <a:pt x="442" y="249"/>
                  </a:lnTo>
                  <a:lnTo>
                    <a:pt x="425" y="255"/>
                  </a:lnTo>
                  <a:lnTo>
                    <a:pt x="425" y="255"/>
                  </a:lnTo>
                  <a:lnTo>
                    <a:pt x="425" y="255"/>
                  </a:lnTo>
                  <a:lnTo>
                    <a:pt x="40" y="255"/>
                  </a:lnTo>
                  <a:lnTo>
                    <a:pt x="40" y="255"/>
                  </a:lnTo>
                  <a:lnTo>
                    <a:pt x="23" y="249"/>
                  </a:lnTo>
                  <a:lnTo>
                    <a:pt x="11" y="238"/>
                  </a:lnTo>
                  <a:lnTo>
                    <a:pt x="0" y="226"/>
                  </a:lnTo>
                  <a:lnTo>
                    <a:pt x="0" y="209"/>
                  </a:lnTo>
                  <a:lnTo>
                    <a:pt x="0" y="209"/>
                  </a:lnTo>
                  <a:lnTo>
                    <a:pt x="0"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91" name="Freeform 119"/>
            <p:cNvSpPr>
              <a:spLocks noEditPoints="1"/>
            </p:cNvSpPr>
            <p:nvPr/>
          </p:nvSpPr>
          <p:spPr bwMode="auto">
            <a:xfrm>
              <a:off x="1332" y="2154"/>
              <a:ext cx="482" cy="266"/>
            </a:xfrm>
            <a:custGeom>
              <a:avLst/>
              <a:gdLst/>
              <a:ahLst/>
              <a:cxnLst>
                <a:cxn ang="0">
                  <a:pos x="0" y="45"/>
                </a:cxn>
                <a:cxn ang="0">
                  <a:pos x="0" y="28"/>
                </a:cxn>
                <a:cxn ang="0">
                  <a:pos x="12" y="11"/>
                </a:cxn>
                <a:cxn ang="0">
                  <a:pos x="29" y="0"/>
                </a:cxn>
                <a:cxn ang="0">
                  <a:pos x="46" y="0"/>
                </a:cxn>
                <a:cxn ang="0">
                  <a:pos x="431" y="0"/>
                </a:cxn>
                <a:cxn ang="0">
                  <a:pos x="454" y="0"/>
                </a:cxn>
                <a:cxn ang="0">
                  <a:pos x="465" y="11"/>
                </a:cxn>
                <a:cxn ang="0">
                  <a:pos x="476" y="28"/>
                </a:cxn>
                <a:cxn ang="0">
                  <a:pos x="482" y="45"/>
                </a:cxn>
                <a:cxn ang="0">
                  <a:pos x="482" y="215"/>
                </a:cxn>
                <a:cxn ang="0">
                  <a:pos x="476" y="238"/>
                </a:cxn>
                <a:cxn ang="0">
                  <a:pos x="465" y="249"/>
                </a:cxn>
                <a:cxn ang="0">
                  <a:pos x="448" y="261"/>
                </a:cxn>
                <a:cxn ang="0">
                  <a:pos x="431" y="266"/>
                </a:cxn>
                <a:cxn ang="0">
                  <a:pos x="46" y="266"/>
                </a:cxn>
                <a:cxn ang="0">
                  <a:pos x="29" y="261"/>
                </a:cxn>
                <a:cxn ang="0">
                  <a:pos x="12" y="249"/>
                </a:cxn>
                <a:cxn ang="0">
                  <a:pos x="0" y="232"/>
                </a:cxn>
                <a:cxn ang="0">
                  <a:pos x="0" y="215"/>
                </a:cxn>
                <a:cxn ang="0">
                  <a:pos x="12" y="215"/>
                </a:cxn>
                <a:cxn ang="0">
                  <a:pos x="12" y="232"/>
                </a:cxn>
                <a:cxn ang="0">
                  <a:pos x="23" y="244"/>
                </a:cxn>
                <a:cxn ang="0">
                  <a:pos x="34" y="249"/>
                </a:cxn>
                <a:cxn ang="0">
                  <a:pos x="46" y="255"/>
                </a:cxn>
                <a:cxn ang="0">
                  <a:pos x="431" y="255"/>
                </a:cxn>
                <a:cxn ang="0">
                  <a:pos x="448" y="249"/>
                </a:cxn>
                <a:cxn ang="0">
                  <a:pos x="459" y="244"/>
                </a:cxn>
                <a:cxn ang="0">
                  <a:pos x="465" y="227"/>
                </a:cxn>
                <a:cxn ang="0">
                  <a:pos x="471" y="215"/>
                </a:cxn>
                <a:cxn ang="0">
                  <a:pos x="471" y="45"/>
                </a:cxn>
                <a:cxn ang="0">
                  <a:pos x="465" y="28"/>
                </a:cxn>
                <a:cxn ang="0">
                  <a:pos x="459" y="17"/>
                </a:cxn>
                <a:cxn ang="0">
                  <a:pos x="442" y="11"/>
                </a:cxn>
                <a:cxn ang="0">
                  <a:pos x="431" y="11"/>
                </a:cxn>
                <a:cxn ang="0">
                  <a:pos x="46" y="11"/>
                </a:cxn>
                <a:cxn ang="0">
                  <a:pos x="29" y="11"/>
                </a:cxn>
                <a:cxn ang="0">
                  <a:pos x="17" y="23"/>
                </a:cxn>
                <a:cxn ang="0">
                  <a:pos x="12" y="34"/>
                </a:cxn>
                <a:cxn ang="0">
                  <a:pos x="12" y="45"/>
                </a:cxn>
                <a:cxn ang="0">
                  <a:pos x="12" y="215"/>
                </a:cxn>
              </a:cxnLst>
              <a:rect l="0" t="0" r="r" b="b"/>
              <a:pathLst>
                <a:path w="482" h="266">
                  <a:moveTo>
                    <a:pt x="0" y="45"/>
                  </a:moveTo>
                  <a:lnTo>
                    <a:pt x="0" y="45"/>
                  </a:lnTo>
                  <a:lnTo>
                    <a:pt x="0" y="28"/>
                  </a:lnTo>
                  <a:lnTo>
                    <a:pt x="0" y="28"/>
                  </a:lnTo>
                  <a:lnTo>
                    <a:pt x="12" y="11"/>
                  </a:lnTo>
                  <a:lnTo>
                    <a:pt x="12" y="11"/>
                  </a:lnTo>
                  <a:lnTo>
                    <a:pt x="29" y="0"/>
                  </a:lnTo>
                  <a:lnTo>
                    <a:pt x="29" y="0"/>
                  </a:lnTo>
                  <a:lnTo>
                    <a:pt x="46" y="0"/>
                  </a:lnTo>
                  <a:lnTo>
                    <a:pt x="46" y="0"/>
                  </a:lnTo>
                  <a:lnTo>
                    <a:pt x="431" y="0"/>
                  </a:lnTo>
                  <a:lnTo>
                    <a:pt x="431" y="0"/>
                  </a:lnTo>
                  <a:lnTo>
                    <a:pt x="448" y="0"/>
                  </a:lnTo>
                  <a:lnTo>
                    <a:pt x="454" y="0"/>
                  </a:lnTo>
                  <a:lnTo>
                    <a:pt x="465" y="11"/>
                  </a:lnTo>
                  <a:lnTo>
                    <a:pt x="465" y="11"/>
                  </a:lnTo>
                  <a:lnTo>
                    <a:pt x="476" y="28"/>
                  </a:lnTo>
                  <a:lnTo>
                    <a:pt x="476" y="28"/>
                  </a:lnTo>
                  <a:lnTo>
                    <a:pt x="482" y="45"/>
                  </a:lnTo>
                  <a:lnTo>
                    <a:pt x="482" y="45"/>
                  </a:lnTo>
                  <a:lnTo>
                    <a:pt x="482" y="215"/>
                  </a:lnTo>
                  <a:lnTo>
                    <a:pt x="482" y="215"/>
                  </a:lnTo>
                  <a:lnTo>
                    <a:pt x="476" y="232"/>
                  </a:lnTo>
                  <a:lnTo>
                    <a:pt x="476" y="238"/>
                  </a:lnTo>
                  <a:lnTo>
                    <a:pt x="465" y="249"/>
                  </a:lnTo>
                  <a:lnTo>
                    <a:pt x="465" y="249"/>
                  </a:lnTo>
                  <a:lnTo>
                    <a:pt x="454" y="261"/>
                  </a:lnTo>
                  <a:lnTo>
                    <a:pt x="448" y="261"/>
                  </a:lnTo>
                  <a:lnTo>
                    <a:pt x="431" y="266"/>
                  </a:lnTo>
                  <a:lnTo>
                    <a:pt x="431" y="266"/>
                  </a:lnTo>
                  <a:lnTo>
                    <a:pt x="46" y="266"/>
                  </a:lnTo>
                  <a:lnTo>
                    <a:pt x="46" y="266"/>
                  </a:lnTo>
                  <a:lnTo>
                    <a:pt x="29" y="261"/>
                  </a:lnTo>
                  <a:lnTo>
                    <a:pt x="29" y="261"/>
                  </a:lnTo>
                  <a:lnTo>
                    <a:pt x="12" y="249"/>
                  </a:lnTo>
                  <a:lnTo>
                    <a:pt x="12" y="249"/>
                  </a:lnTo>
                  <a:lnTo>
                    <a:pt x="0" y="238"/>
                  </a:lnTo>
                  <a:lnTo>
                    <a:pt x="0" y="232"/>
                  </a:lnTo>
                  <a:lnTo>
                    <a:pt x="0" y="215"/>
                  </a:lnTo>
                  <a:lnTo>
                    <a:pt x="0" y="215"/>
                  </a:lnTo>
                  <a:lnTo>
                    <a:pt x="0" y="45"/>
                  </a:lnTo>
                  <a:close/>
                  <a:moveTo>
                    <a:pt x="12" y="215"/>
                  </a:moveTo>
                  <a:lnTo>
                    <a:pt x="12" y="215"/>
                  </a:lnTo>
                  <a:lnTo>
                    <a:pt x="12" y="232"/>
                  </a:lnTo>
                  <a:lnTo>
                    <a:pt x="12" y="227"/>
                  </a:lnTo>
                  <a:lnTo>
                    <a:pt x="23" y="244"/>
                  </a:lnTo>
                  <a:lnTo>
                    <a:pt x="17" y="244"/>
                  </a:lnTo>
                  <a:lnTo>
                    <a:pt x="34" y="249"/>
                  </a:lnTo>
                  <a:lnTo>
                    <a:pt x="29" y="249"/>
                  </a:lnTo>
                  <a:lnTo>
                    <a:pt x="46" y="255"/>
                  </a:lnTo>
                  <a:lnTo>
                    <a:pt x="46" y="255"/>
                  </a:lnTo>
                  <a:lnTo>
                    <a:pt x="431" y="255"/>
                  </a:lnTo>
                  <a:lnTo>
                    <a:pt x="431" y="255"/>
                  </a:lnTo>
                  <a:lnTo>
                    <a:pt x="448" y="249"/>
                  </a:lnTo>
                  <a:lnTo>
                    <a:pt x="442" y="249"/>
                  </a:lnTo>
                  <a:lnTo>
                    <a:pt x="459" y="244"/>
                  </a:lnTo>
                  <a:lnTo>
                    <a:pt x="459" y="244"/>
                  </a:lnTo>
                  <a:lnTo>
                    <a:pt x="465" y="227"/>
                  </a:lnTo>
                  <a:lnTo>
                    <a:pt x="465" y="232"/>
                  </a:lnTo>
                  <a:lnTo>
                    <a:pt x="471" y="215"/>
                  </a:lnTo>
                  <a:lnTo>
                    <a:pt x="471" y="215"/>
                  </a:lnTo>
                  <a:lnTo>
                    <a:pt x="471" y="45"/>
                  </a:lnTo>
                  <a:lnTo>
                    <a:pt x="471" y="45"/>
                  </a:lnTo>
                  <a:lnTo>
                    <a:pt x="465" y="28"/>
                  </a:lnTo>
                  <a:lnTo>
                    <a:pt x="465" y="34"/>
                  </a:lnTo>
                  <a:lnTo>
                    <a:pt x="459" y="17"/>
                  </a:lnTo>
                  <a:lnTo>
                    <a:pt x="459" y="23"/>
                  </a:lnTo>
                  <a:lnTo>
                    <a:pt x="442" y="11"/>
                  </a:lnTo>
                  <a:lnTo>
                    <a:pt x="448" y="11"/>
                  </a:lnTo>
                  <a:lnTo>
                    <a:pt x="431" y="11"/>
                  </a:lnTo>
                  <a:lnTo>
                    <a:pt x="431" y="11"/>
                  </a:lnTo>
                  <a:lnTo>
                    <a:pt x="46" y="11"/>
                  </a:lnTo>
                  <a:lnTo>
                    <a:pt x="46" y="11"/>
                  </a:lnTo>
                  <a:lnTo>
                    <a:pt x="29" y="11"/>
                  </a:lnTo>
                  <a:lnTo>
                    <a:pt x="34" y="11"/>
                  </a:lnTo>
                  <a:lnTo>
                    <a:pt x="17" y="23"/>
                  </a:lnTo>
                  <a:lnTo>
                    <a:pt x="23" y="17"/>
                  </a:lnTo>
                  <a:lnTo>
                    <a:pt x="12" y="34"/>
                  </a:lnTo>
                  <a:lnTo>
                    <a:pt x="12" y="28"/>
                  </a:lnTo>
                  <a:lnTo>
                    <a:pt x="12" y="45"/>
                  </a:lnTo>
                  <a:lnTo>
                    <a:pt x="12" y="45"/>
                  </a:lnTo>
                  <a:lnTo>
                    <a:pt x="12" y="215"/>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92" name="Rectangle 120"/>
            <p:cNvSpPr>
              <a:spLocks noChangeArrowheads="1"/>
            </p:cNvSpPr>
            <p:nvPr/>
          </p:nvSpPr>
          <p:spPr bwMode="auto">
            <a:xfrm>
              <a:off x="1502" y="2205"/>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報道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93" name="Rectangle 121"/>
            <p:cNvSpPr>
              <a:spLocks noChangeArrowheads="1"/>
            </p:cNvSpPr>
            <p:nvPr/>
          </p:nvSpPr>
          <p:spPr bwMode="auto">
            <a:xfrm>
              <a:off x="1502" y="2296"/>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機関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94" name="Freeform 122"/>
            <p:cNvSpPr>
              <a:spLocks/>
            </p:cNvSpPr>
            <p:nvPr/>
          </p:nvSpPr>
          <p:spPr bwMode="auto">
            <a:xfrm>
              <a:off x="306" y="2460"/>
              <a:ext cx="476" cy="255"/>
            </a:xfrm>
            <a:custGeom>
              <a:avLst/>
              <a:gdLst/>
              <a:ahLst/>
              <a:cxnLst>
                <a:cxn ang="0">
                  <a:pos x="0" y="40"/>
                </a:cxn>
                <a:cxn ang="0">
                  <a:pos x="0" y="23"/>
                </a:cxn>
                <a:cxn ang="0">
                  <a:pos x="11" y="11"/>
                </a:cxn>
                <a:cxn ang="0">
                  <a:pos x="23" y="0"/>
                </a:cxn>
                <a:cxn ang="0">
                  <a:pos x="40" y="0"/>
                </a:cxn>
                <a:cxn ang="0">
                  <a:pos x="40" y="0"/>
                </a:cxn>
                <a:cxn ang="0">
                  <a:pos x="40" y="0"/>
                </a:cxn>
                <a:cxn ang="0">
                  <a:pos x="431" y="0"/>
                </a:cxn>
                <a:cxn ang="0">
                  <a:pos x="431" y="0"/>
                </a:cxn>
                <a:cxn ang="0">
                  <a:pos x="448" y="0"/>
                </a:cxn>
                <a:cxn ang="0">
                  <a:pos x="459" y="11"/>
                </a:cxn>
                <a:cxn ang="0">
                  <a:pos x="471" y="23"/>
                </a:cxn>
                <a:cxn ang="0">
                  <a:pos x="476" y="40"/>
                </a:cxn>
                <a:cxn ang="0">
                  <a:pos x="476" y="40"/>
                </a:cxn>
                <a:cxn ang="0">
                  <a:pos x="476" y="40"/>
                </a:cxn>
                <a:cxn ang="0">
                  <a:pos x="476" y="210"/>
                </a:cxn>
                <a:cxn ang="0">
                  <a:pos x="476" y="210"/>
                </a:cxn>
                <a:cxn ang="0">
                  <a:pos x="471" y="227"/>
                </a:cxn>
                <a:cxn ang="0">
                  <a:pos x="459" y="238"/>
                </a:cxn>
                <a:cxn ang="0">
                  <a:pos x="448" y="249"/>
                </a:cxn>
                <a:cxn ang="0">
                  <a:pos x="431" y="255"/>
                </a:cxn>
                <a:cxn ang="0">
                  <a:pos x="431" y="255"/>
                </a:cxn>
                <a:cxn ang="0">
                  <a:pos x="431" y="255"/>
                </a:cxn>
                <a:cxn ang="0">
                  <a:pos x="40" y="255"/>
                </a:cxn>
                <a:cxn ang="0">
                  <a:pos x="40" y="255"/>
                </a:cxn>
                <a:cxn ang="0">
                  <a:pos x="23" y="249"/>
                </a:cxn>
                <a:cxn ang="0">
                  <a:pos x="11" y="238"/>
                </a:cxn>
                <a:cxn ang="0">
                  <a:pos x="0" y="227"/>
                </a:cxn>
                <a:cxn ang="0">
                  <a:pos x="0" y="210"/>
                </a:cxn>
                <a:cxn ang="0">
                  <a:pos x="0" y="210"/>
                </a:cxn>
                <a:cxn ang="0">
                  <a:pos x="0" y="40"/>
                </a:cxn>
              </a:cxnLst>
              <a:rect l="0" t="0" r="r" b="b"/>
              <a:pathLst>
                <a:path w="476" h="255">
                  <a:moveTo>
                    <a:pt x="0" y="40"/>
                  </a:moveTo>
                  <a:lnTo>
                    <a:pt x="0" y="23"/>
                  </a:lnTo>
                  <a:lnTo>
                    <a:pt x="11" y="11"/>
                  </a:lnTo>
                  <a:lnTo>
                    <a:pt x="23" y="0"/>
                  </a:lnTo>
                  <a:lnTo>
                    <a:pt x="40" y="0"/>
                  </a:lnTo>
                  <a:lnTo>
                    <a:pt x="40" y="0"/>
                  </a:lnTo>
                  <a:lnTo>
                    <a:pt x="40" y="0"/>
                  </a:lnTo>
                  <a:lnTo>
                    <a:pt x="431" y="0"/>
                  </a:lnTo>
                  <a:lnTo>
                    <a:pt x="431" y="0"/>
                  </a:lnTo>
                  <a:lnTo>
                    <a:pt x="448" y="0"/>
                  </a:lnTo>
                  <a:lnTo>
                    <a:pt x="459" y="11"/>
                  </a:lnTo>
                  <a:lnTo>
                    <a:pt x="471" y="23"/>
                  </a:lnTo>
                  <a:lnTo>
                    <a:pt x="476" y="40"/>
                  </a:lnTo>
                  <a:lnTo>
                    <a:pt x="476" y="40"/>
                  </a:lnTo>
                  <a:lnTo>
                    <a:pt x="476" y="40"/>
                  </a:lnTo>
                  <a:lnTo>
                    <a:pt x="476" y="210"/>
                  </a:lnTo>
                  <a:lnTo>
                    <a:pt x="476" y="210"/>
                  </a:lnTo>
                  <a:lnTo>
                    <a:pt x="471" y="227"/>
                  </a:lnTo>
                  <a:lnTo>
                    <a:pt x="459" y="238"/>
                  </a:lnTo>
                  <a:lnTo>
                    <a:pt x="448" y="249"/>
                  </a:lnTo>
                  <a:lnTo>
                    <a:pt x="431" y="255"/>
                  </a:lnTo>
                  <a:lnTo>
                    <a:pt x="431" y="255"/>
                  </a:lnTo>
                  <a:lnTo>
                    <a:pt x="431" y="255"/>
                  </a:lnTo>
                  <a:lnTo>
                    <a:pt x="40" y="255"/>
                  </a:lnTo>
                  <a:lnTo>
                    <a:pt x="40" y="255"/>
                  </a:lnTo>
                  <a:lnTo>
                    <a:pt x="23" y="249"/>
                  </a:lnTo>
                  <a:lnTo>
                    <a:pt x="11" y="238"/>
                  </a:lnTo>
                  <a:lnTo>
                    <a:pt x="0" y="227"/>
                  </a:lnTo>
                  <a:lnTo>
                    <a:pt x="0" y="210"/>
                  </a:lnTo>
                  <a:lnTo>
                    <a:pt x="0" y="210"/>
                  </a:lnTo>
                  <a:lnTo>
                    <a:pt x="0" y="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95" name="Freeform 123"/>
            <p:cNvSpPr>
              <a:spLocks noEditPoints="1"/>
            </p:cNvSpPr>
            <p:nvPr/>
          </p:nvSpPr>
          <p:spPr bwMode="auto">
            <a:xfrm>
              <a:off x="300" y="2454"/>
              <a:ext cx="488" cy="267"/>
            </a:xfrm>
            <a:custGeom>
              <a:avLst/>
              <a:gdLst/>
              <a:ahLst/>
              <a:cxnLst>
                <a:cxn ang="0">
                  <a:pos x="0" y="46"/>
                </a:cxn>
                <a:cxn ang="0">
                  <a:pos x="0" y="29"/>
                </a:cxn>
                <a:cxn ang="0">
                  <a:pos x="12" y="12"/>
                </a:cxn>
                <a:cxn ang="0">
                  <a:pos x="29" y="0"/>
                </a:cxn>
                <a:cxn ang="0">
                  <a:pos x="46" y="0"/>
                </a:cxn>
                <a:cxn ang="0">
                  <a:pos x="437" y="0"/>
                </a:cxn>
                <a:cxn ang="0">
                  <a:pos x="460" y="0"/>
                </a:cxn>
                <a:cxn ang="0">
                  <a:pos x="471" y="12"/>
                </a:cxn>
                <a:cxn ang="0">
                  <a:pos x="482" y="29"/>
                </a:cxn>
                <a:cxn ang="0">
                  <a:pos x="488" y="46"/>
                </a:cxn>
                <a:cxn ang="0">
                  <a:pos x="488" y="216"/>
                </a:cxn>
                <a:cxn ang="0">
                  <a:pos x="482" y="238"/>
                </a:cxn>
                <a:cxn ang="0">
                  <a:pos x="471" y="250"/>
                </a:cxn>
                <a:cxn ang="0">
                  <a:pos x="454" y="261"/>
                </a:cxn>
                <a:cxn ang="0">
                  <a:pos x="437" y="267"/>
                </a:cxn>
                <a:cxn ang="0">
                  <a:pos x="46" y="267"/>
                </a:cxn>
                <a:cxn ang="0">
                  <a:pos x="29" y="261"/>
                </a:cxn>
                <a:cxn ang="0">
                  <a:pos x="12" y="250"/>
                </a:cxn>
                <a:cxn ang="0">
                  <a:pos x="0" y="233"/>
                </a:cxn>
                <a:cxn ang="0">
                  <a:pos x="0" y="216"/>
                </a:cxn>
                <a:cxn ang="0">
                  <a:pos x="12" y="216"/>
                </a:cxn>
                <a:cxn ang="0">
                  <a:pos x="12" y="233"/>
                </a:cxn>
                <a:cxn ang="0">
                  <a:pos x="23" y="244"/>
                </a:cxn>
                <a:cxn ang="0">
                  <a:pos x="34" y="250"/>
                </a:cxn>
                <a:cxn ang="0">
                  <a:pos x="46" y="255"/>
                </a:cxn>
                <a:cxn ang="0">
                  <a:pos x="437" y="255"/>
                </a:cxn>
                <a:cxn ang="0">
                  <a:pos x="454" y="250"/>
                </a:cxn>
                <a:cxn ang="0">
                  <a:pos x="465" y="244"/>
                </a:cxn>
                <a:cxn ang="0">
                  <a:pos x="471" y="227"/>
                </a:cxn>
                <a:cxn ang="0">
                  <a:pos x="477" y="216"/>
                </a:cxn>
                <a:cxn ang="0">
                  <a:pos x="477" y="46"/>
                </a:cxn>
                <a:cxn ang="0">
                  <a:pos x="471" y="29"/>
                </a:cxn>
                <a:cxn ang="0">
                  <a:pos x="465" y="17"/>
                </a:cxn>
                <a:cxn ang="0">
                  <a:pos x="448" y="12"/>
                </a:cxn>
                <a:cxn ang="0">
                  <a:pos x="437" y="12"/>
                </a:cxn>
                <a:cxn ang="0">
                  <a:pos x="46" y="12"/>
                </a:cxn>
                <a:cxn ang="0">
                  <a:pos x="29" y="12"/>
                </a:cxn>
                <a:cxn ang="0">
                  <a:pos x="17" y="23"/>
                </a:cxn>
                <a:cxn ang="0">
                  <a:pos x="12" y="34"/>
                </a:cxn>
                <a:cxn ang="0">
                  <a:pos x="12" y="46"/>
                </a:cxn>
                <a:cxn ang="0">
                  <a:pos x="12" y="216"/>
                </a:cxn>
              </a:cxnLst>
              <a:rect l="0" t="0" r="r" b="b"/>
              <a:pathLst>
                <a:path w="488" h="267">
                  <a:moveTo>
                    <a:pt x="0" y="46"/>
                  </a:moveTo>
                  <a:lnTo>
                    <a:pt x="0" y="46"/>
                  </a:lnTo>
                  <a:lnTo>
                    <a:pt x="0" y="29"/>
                  </a:lnTo>
                  <a:lnTo>
                    <a:pt x="0" y="29"/>
                  </a:lnTo>
                  <a:lnTo>
                    <a:pt x="12" y="12"/>
                  </a:lnTo>
                  <a:lnTo>
                    <a:pt x="12" y="12"/>
                  </a:lnTo>
                  <a:lnTo>
                    <a:pt x="29" y="0"/>
                  </a:lnTo>
                  <a:lnTo>
                    <a:pt x="29" y="0"/>
                  </a:lnTo>
                  <a:lnTo>
                    <a:pt x="46" y="0"/>
                  </a:lnTo>
                  <a:lnTo>
                    <a:pt x="46" y="0"/>
                  </a:lnTo>
                  <a:lnTo>
                    <a:pt x="437" y="0"/>
                  </a:lnTo>
                  <a:lnTo>
                    <a:pt x="437" y="0"/>
                  </a:lnTo>
                  <a:lnTo>
                    <a:pt x="454" y="0"/>
                  </a:lnTo>
                  <a:lnTo>
                    <a:pt x="460" y="0"/>
                  </a:lnTo>
                  <a:lnTo>
                    <a:pt x="471" y="12"/>
                  </a:lnTo>
                  <a:lnTo>
                    <a:pt x="471" y="12"/>
                  </a:lnTo>
                  <a:lnTo>
                    <a:pt x="482" y="29"/>
                  </a:lnTo>
                  <a:lnTo>
                    <a:pt x="482" y="29"/>
                  </a:lnTo>
                  <a:lnTo>
                    <a:pt x="488" y="46"/>
                  </a:lnTo>
                  <a:lnTo>
                    <a:pt x="488" y="46"/>
                  </a:lnTo>
                  <a:lnTo>
                    <a:pt x="488" y="216"/>
                  </a:lnTo>
                  <a:lnTo>
                    <a:pt x="488" y="216"/>
                  </a:lnTo>
                  <a:lnTo>
                    <a:pt x="482" y="233"/>
                  </a:lnTo>
                  <a:lnTo>
                    <a:pt x="482" y="238"/>
                  </a:lnTo>
                  <a:lnTo>
                    <a:pt x="471" y="250"/>
                  </a:lnTo>
                  <a:lnTo>
                    <a:pt x="471" y="250"/>
                  </a:lnTo>
                  <a:lnTo>
                    <a:pt x="460" y="261"/>
                  </a:lnTo>
                  <a:lnTo>
                    <a:pt x="454" y="261"/>
                  </a:lnTo>
                  <a:lnTo>
                    <a:pt x="437" y="267"/>
                  </a:lnTo>
                  <a:lnTo>
                    <a:pt x="437" y="267"/>
                  </a:lnTo>
                  <a:lnTo>
                    <a:pt x="46" y="267"/>
                  </a:lnTo>
                  <a:lnTo>
                    <a:pt x="46" y="267"/>
                  </a:lnTo>
                  <a:lnTo>
                    <a:pt x="29" y="261"/>
                  </a:lnTo>
                  <a:lnTo>
                    <a:pt x="29" y="261"/>
                  </a:lnTo>
                  <a:lnTo>
                    <a:pt x="12" y="250"/>
                  </a:lnTo>
                  <a:lnTo>
                    <a:pt x="12" y="250"/>
                  </a:lnTo>
                  <a:lnTo>
                    <a:pt x="0" y="238"/>
                  </a:lnTo>
                  <a:lnTo>
                    <a:pt x="0" y="233"/>
                  </a:lnTo>
                  <a:lnTo>
                    <a:pt x="0" y="216"/>
                  </a:lnTo>
                  <a:lnTo>
                    <a:pt x="0" y="216"/>
                  </a:lnTo>
                  <a:lnTo>
                    <a:pt x="0" y="46"/>
                  </a:lnTo>
                  <a:close/>
                  <a:moveTo>
                    <a:pt x="12" y="216"/>
                  </a:moveTo>
                  <a:lnTo>
                    <a:pt x="12" y="216"/>
                  </a:lnTo>
                  <a:lnTo>
                    <a:pt x="12" y="233"/>
                  </a:lnTo>
                  <a:lnTo>
                    <a:pt x="12" y="227"/>
                  </a:lnTo>
                  <a:lnTo>
                    <a:pt x="23" y="244"/>
                  </a:lnTo>
                  <a:lnTo>
                    <a:pt x="17" y="244"/>
                  </a:lnTo>
                  <a:lnTo>
                    <a:pt x="34" y="250"/>
                  </a:lnTo>
                  <a:lnTo>
                    <a:pt x="29" y="250"/>
                  </a:lnTo>
                  <a:lnTo>
                    <a:pt x="46" y="255"/>
                  </a:lnTo>
                  <a:lnTo>
                    <a:pt x="46" y="255"/>
                  </a:lnTo>
                  <a:lnTo>
                    <a:pt x="437" y="255"/>
                  </a:lnTo>
                  <a:lnTo>
                    <a:pt x="437" y="255"/>
                  </a:lnTo>
                  <a:lnTo>
                    <a:pt x="454" y="250"/>
                  </a:lnTo>
                  <a:lnTo>
                    <a:pt x="448" y="250"/>
                  </a:lnTo>
                  <a:lnTo>
                    <a:pt x="465" y="244"/>
                  </a:lnTo>
                  <a:lnTo>
                    <a:pt x="465" y="244"/>
                  </a:lnTo>
                  <a:lnTo>
                    <a:pt x="471" y="227"/>
                  </a:lnTo>
                  <a:lnTo>
                    <a:pt x="471" y="233"/>
                  </a:lnTo>
                  <a:lnTo>
                    <a:pt x="477" y="216"/>
                  </a:lnTo>
                  <a:lnTo>
                    <a:pt x="477" y="216"/>
                  </a:lnTo>
                  <a:lnTo>
                    <a:pt x="477" y="46"/>
                  </a:lnTo>
                  <a:lnTo>
                    <a:pt x="477" y="46"/>
                  </a:lnTo>
                  <a:lnTo>
                    <a:pt x="471" y="29"/>
                  </a:lnTo>
                  <a:lnTo>
                    <a:pt x="471" y="34"/>
                  </a:lnTo>
                  <a:lnTo>
                    <a:pt x="465" y="17"/>
                  </a:lnTo>
                  <a:lnTo>
                    <a:pt x="465" y="23"/>
                  </a:lnTo>
                  <a:lnTo>
                    <a:pt x="448" y="12"/>
                  </a:lnTo>
                  <a:lnTo>
                    <a:pt x="454" y="12"/>
                  </a:lnTo>
                  <a:lnTo>
                    <a:pt x="437" y="12"/>
                  </a:lnTo>
                  <a:lnTo>
                    <a:pt x="437" y="12"/>
                  </a:lnTo>
                  <a:lnTo>
                    <a:pt x="46" y="12"/>
                  </a:lnTo>
                  <a:lnTo>
                    <a:pt x="46" y="12"/>
                  </a:lnTo>
                  <a:lnTo>
                    <a:pt x="29" y="12"/>
                  </a:lnTo>
                  <a:lnTo>
                    <a:pt x="34" y="12"/>
                  </a:lnTo>
                  <a:lnTo>
                    <a:pt x="17" y="23"/>
                  </a:lnTo>
                  <a:lnTo>
                    <a:pt x="23" y="17"/>
                  </a:lnTo>
                  <a:lnTo>
                    <a:pt x="12" y="34"/>
                  </a:lnTo>
                  <a:lnTo>
                    <a:pt x="12" y="29"/>
                  </a:lnTo>
                  <a:lnTo>
                    <a:pt x="12" y="46"/>
                  </a:lnTo>
                  <a:lnTo>
                    <a:pt x="12" y="46"/>
                  </a:lnTo>
                  <a:lnTo>
                    <a:pt x="12" y="216"/>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96" name="Rectangle 124"/>
            <p:cNvSpPr>
              <a:spLocks noChangeArrowheads="1"/>
            </p:cNvSpPr>
            <p:nvPr/>
          </p:nvSpPr>
          <p:spPr bwMode="auto">
            <a:xfrm>
              <a:off x="459" y="2545"/>
              <a:ext cx="215"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4D4D4D"/>
                  </a:solidFill>
                  <a:effectLst/>
                  <a:latin typeface="Tw Cen MT" pitchFamily="34" charset="0"/>
                  <a:ea typeface="ＭＳ Ｐゴシック" pitchFamily="50" charset="-128"/>
                </a:rPr>
                <a:t>MLAK</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97" name="Freeform 125"/>
            <p:cNvSpPr>
              <a:spLocks/>
            </p:cNvSpPr>
            <p:nvPr/>
          </p:nvSpPr>
          <p:spPr bwMode="auto">
            <a:xfrm>
              <a:off x="822" y="2460"/>
              <a:ext cx="471" cy="255"/>
            </a:xfrm>
            <a:custGeom>
              <a:avLst/>
              <a:gdLst/>
              <a:ahLst/>
              <a:cxnLst>
                <a:cxn ang="0">
                  <a:pos x="0" y="40"/>
                </a:cxn>
                <a:cxn ang="0">
                  <a:pos x="0" y="23"/>
                </a:cxn>
                <a:cxn ang="0">
                  <a:pos x="11" y="11"/>
                </a:cxn>
                <a:cxn ang="0">
                  <a:pos x="23" y="0"/>
                </a:cxn>
                <a:cxn ang="0">
                  <a:pos x="40" y="0"/>
                </a:cxn>
                <a:cxn ang="0">
                  <a:pos x="40" y="0"/>
                </a:cxn>
                <a:cxn ang="0">
                  <a:pos x="40" y="0"/>
                </a:cxn>
                <a:cxn ang="0">
                  <a:pos x="425" y="0"/>
                </a:cxn>
                <a:cxn ang="0">
                  <a:pos x="425" y="0"/>
                </a:cxn>
                <a:cxn ang="0">
                  <a:pos x="442" y="0"/>
                </a:cxn>
                <a:cxn ang="0">
                  <a:pos x="454" y="11"/>
                </a:cxn>
                <a:cxn ang="0">
                  <a:pos x="465" y="23"/>
                </a:cxn>
                <a:cxn ang="0">
                  <a:pos x="471" y="40"/>
                </a:cxn>
                <a:cxn ang="0">
                  <a:pos x="471" y="40"/>
                </a:cxn>
                <a:cxn ang="0">
                  <a:pos x="471" y="40"/>
                </a:cxn>
                <a:cxn ang="0">
                  <a:pos x="471" y="210"/>
                </a:cxn>
                <a:cxn ang="0">
                  <a:pos x="471" y="210"/>
                </a:cxn>
                <a:cxn ang="0">
                  <a:pos x="465" y="227"/>
                </a:cxn>
                <a:cxn ang="0">
                  <a:pos x="454" y="238"/>
                </a:cxn>
                <a:cxn ang="0">
                  <a:pos x="442" y="249"/>
                </a:cxn>
                <a:cxn ang="0">
                  <a:pos x="425" y="255"/>
                </a:cxn>
                <a:cxn ang="0">
                  <a:pos x="425" y="255"/>
                </a:cxn>
                <a:cxn ang="0">
                  <a:pos x="425" y="255"/>
                </a:cxn>
                <a:cxn ang="0">
                  <a:pos x="40" y="255"/>
                </a:cxn>
                <a:cxn ang="0">
                  <a:pos x="40" y="255"/>
                </a:cxn>
                <a:cxn ang="0">
                  <a:pos x="23" y="249"/>
                </a:cxn>
                <a:cxn ang="0">
                  <a:pos x="11" y="238"/>
                </a:cxn>
                <a:cxn ang="0">
                  <a:pos x="0" y="227"/>
                </a:cxn>
                <a:cxn ang="0">
                  <a:pos x="0" y="210"/>
                </a:cxn>
                <a:cxn ang="0">
                  <a:pos x="0" y="210"/>
                </a:cxn>
                <a:cxn ang="0">
                  <a:pos x="0" y="40"/>
                </a:cxn>
              </a:cxnLst>
              <a:rect l="0" t="0" r="r" b="b"/>
              <a:pathLst>
                <a:path w="471" h="255">
                  <a:moveTo>
                    <a:pt x="0" y="40"/>
                  </a:moveTo>
                  <a:lnTo>
                    <a:pt x="0" y="23"/>
                  </a:lnTo>
                  <a:lnTo>
                    <a:pt x="11" y="11"/>
                  </a:lnTo>
                  <a:lnTo>
                    <a:pt x="23" y="0"/>
                  </a:lnTo>
                  <a:lnTo>
                    <a:pt x="40" y="0"/>
                  </a:lnTo>
                  <a:lnTo>
                    <a:pt x="40" y="0"/>
                  </a:lnTo>
                  <a:lnTo>
                    <a:pt x="40" y="0"/>
                  </a:lnTo>
                  <a:lnTo>
                    <a:pt x="425" y="0"/>
                  </a:lnTo>
                  <a:lnTo>
                    <a:pt x="425" y="0"/>
                  </a:lnTo>
                  <a:lnTo>
                    <a:pt x="442" y="0"/>
                  </a:lnTo>
                  <a:lnTo>
                    <a:pt x="454" y="11"/>
                  </a:lnTo>
                  <a:lnTo>
                    <a:pt x="465" y="23"/>
                  </a:lnTo>
                  <a:lnTo>
                    <a:pt x="471" y="40"/>
                  </a:lnTo>
                  <a:lnTo>
                    <a:pt x="471" y="40"/>
                  </a:lnTo>
                  <a:lnTo>
                    <a:pt x="471" y="40"/>
                  </a:lnTo>
                  <a:lnTo>
                    <a:pt x="471" y="210"/>
                  </a:lnTo>
                  <a:lnTo>
                    <a:pt x="471" y="210"/>
                  </a:lnTo>
                  <a:lnTo>
                    <a:pt x="465" y="227"/>
                  </a:lnTo>
                  <a:lnTo>
                    <a:pt x="454" y="238"/>
                  </a:lnTo>
                  <a:lnTo>
                    <a:pt x="442" y="249"/>
                  </a:lnTo>
                  <a:lnTo>
                    <a:pt x="425" y="255"/>
                  </a:lnTo>
                  <a:lnTo>
                    <a:pt x="425" y="255"/>
                  </a:lnTo>
                  <a:lnTo>
                    <a:pt x="425" y="255"/>
                  </a:lnTo>
                  <a:lnTo>
                    <a:pt x="40" y="255"/>
                  </a:lnTo>
                  <a:lnTo>
                    <a:pt x="40" y="255"/>
                  </a:lnTo>
                  <a:lnTo>
                    <a:pt x="23" y="249"/>
                  </a:lnTo>
                  <a:lnTo>
                    <a:pt x="11" y="238"/>
                  </a:lnTo>
                  <a:lnTo>
                    <a:pt x="0" y="227"/>
                  </a:lnTo>
                  <a:lnTo>
                    <a:pt x="0" y="210"/>
                  </a:lnTo>
                  <a:lnTo>
                    <a:pt x="0" y="210"/>
                  </a:lnTo>
                  <a:lnTo>
                    <a:pt x="0" y="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98" name="Freeform 126"/>
            <p:cNvSpPr>
              <a:spLocks noEditPoints="1"/>
            </p:cNvSpPr>
            <p:nvPr/>
          </p:nvSpPr>
          <p:spPr bwMode="auto">
            <a:xfrm>
              <a:off x="816" y="2454"/>
              <a:ext cx="482" cy="267"/>
            </a:xfrm>
            <a:custGeom>
              <a:avLst/>
              <a:gdLst/>
              <a:ahLst/>
              <a:cxnLst>
                <a:cxn ang="0">
                  <a:pos x="0" y="46"/>
                </a:cxn>
                <a:cxn ang="0">
                  <a:pos x="0" y="29"/>
                </a:cxn>
                <a:cxn ang="0">
                  <a:pos x="12" y="12"/>
                </a:cxn>
                <a:cxn ang="0">
                  <a:pos x="29" y="0"/>
                </a:cxn>
                <a:cxn ang="0">
                  <a:pos x="46" y="0"/>
                </a:cxn>
                <a:cxn ang="0">
                  <a:pos x="431" y="0"/>
                </a:cxn>
                <a:cxn ang="0">
                  <a:pos x="454" y="0"/>
                </a:cxn>
                <a:cxn ang="0">
                  <a:pos x="465" y="12"/>
                </a:cxn>
                <a:cxn ang="0">
                  <a:pos x="477" y="29"/>
                </a:cxn>
                <a:cxn ang="0">
                  <a:pos x="482" y="46"/>
                </a:cxn>
                <a:cxn ang="0">
                  <a:pos x="482" y="216"/>
                </a:cxn>
                <a:cxn ang="0">
                  <a:pos x="477" y="238"/>
                </a:cxn>
                <a:cxn ang="0">
                  <a:pos x="465" y="250"/>
                </a:cxn>
                <a:cxn ang="0">
                  <a:pos x="448" y="261"/>
                </a:cxn>
                <a:cxn ang="0">
                  <a:pos x="431" y="267"/>
                </a:cxn>
                <a:cxn ang="0">
                  <a:pos x="46" y="267"/>
                </a:cxn>
                <a:cxn ang="0">
                  <a:pos x="29" y="261"/>
                </a:cxn>
                <a:cxn ang="0">
                  <a:pos x="12" y="250"/>
                </a:cxn>
                <a:cxn ang="0">
                  <a:pos x="0" y="233"/>
                </a:cxn>
                <a:cxn ang="0">
                  <a:pos x="0" y="216"/>
                </a:cxn>
                <a:cxn ang="0">
                  <a:pos x="12" y="216"/>
                </a:cxn>
                <a:cxn ang="0">
                  <a:pos x="12" y="233"/>
                </a:cxn>
                <a:cxn ang="0">
                  <a:pos x="23" y="244"/>
                </a:cxn>
                <a:cxn ang="0">
                  <a:pos x="34" y="250"/>
                </a:cxn>
                <a:cxn ang="0">
                  <a:pos x="46" y="255"/>
                </a:cxn>
                <a:cxn ang="0">
                  <a:pos x="431" y="255"/>
                </a:cxn>
                <a:cxn ang="0">
                  <a:pos x="448" y="250"/>
                </a:cxn>
                <a:cxn ang="0">
                  <a:pos x="460" y="244"/>
                </a:cxn>
                <a:cxn ang="0">
                  <a:pos x="465" y="227"/>
                </a:cxn>
                <a:cxn ang="0">
                  <a:pos x="471" y="216"/>
                </a:cxn>
                <a:cxn ang="0">
                  <a:pos x="471" y="46"/>
                </a:cxn>
                <a:cxn ang="0">
                  <a:pos x="465" y="29"/>
                </a:cxn>
                <a:cxn ang="0">
                  <a:pos x="460" y="17"/>
                </a:cxn>
                <a:cxn ang="0">
                  <a:pos x="443" y="12"/>
                </a:cxn>
                <a:cxn ang="0">
                  <a:pos x="431" y="12"/>
                </a:cxn>
                <a:cxn ang="0">
                  <a:pos x="46" y="12"/>
                </a:cxn>
                <a:cxn ang="0">
                  <a:pos x="29" y="12"/>
                </a:cxn>
                <a:cxn ang="0">
                  <a:pos x="17" y="23"/>
                </a:cxn>
                <a:cxn ang="0">
                  <a:pos x="12" y="34"/>
                </a:cxn>
                <a:cxn ang="0">
                  <a:pos x="12" y="46"/>
                </a:cxn>
                <a:cxn ang="0">
                  <a:pos x="12" y="216"/>
                </a:cxn>
              </a:cxnLst>
              <a:rect l="0" t="0" r="r" b="b"/>
              <a:pathLst>
                <a:path w="482" h="267">
                  <a:moveTo>
                    <a:pt x="0" y="46"/>
                  </a:moveTo>
                  <a:lnTo>
                    <a:pt x="0" y="46"/>
                  </a:lnTo>
                  <a:lnTo>
                    <a:pt x="0" y="29"/>
                  </a:lnTo>
                  <a:lnTo>
                    <a:pt x="0" y="29"/>
                  </a:lnTo>
                  <a:lnTo>
                    <a:pt x="12" y="12"/>
                  </a:lnTo>
                  <a:lnTo>
                    <a:pt x="12" y="12"/>
                  </a:lnTo>
                  <a:lnTo>
                    <a:pt x="29" y="0"/>
                  </a:lnTo>
                  <a:lnTo>
                    <a:pt x="29" y="0"/>
                  </a:lnTo>
                  <a:lnTo>
                    <a:pt x="46" y="0"/>
                  </a:lnTo>
                  <a:lnTo>
                    <a:pt x="46" y="0"/>
                  </a:lnTo>
                  <a:lnTo>
                    <a:pt x="431" y="0"/>
                  </a:lnTo>
                  <a:lnTo>
                    <a:pt x="431" y="0"/>
                  </a:lnTo>
                  <a:lnTo>
                    <a:pt x="448" y="0"/>
                  </a:lnTo>
                  <a:lnTo>
                    <a:pt x="454" y="0"/>
                  </a:lnTo>
                  <a:lnTo>
                    <a:pt x="465" y="12"/>
                  </a:lnTo>
                  <a:lnTo>
                    <a:pt x="465" y="12"/>
                  </a:lnTo>
                  <a:lnTo>
                    <a:pt x="477" y="29"/>
                  </a:lnTo>
                  <a:lnTo>
                    <a:pt x="477" y="29"/>
                  </a:lnTo>
                  <a:lnTo>
                    <a:pt x="482" y="46"/>
                  </a:lnTo>
                  <a:lnTo>
                    <a:pt x="482" y="46"/>
                  </a:lnTo>
                  <a:lnTo>
                    <a:pt x="482" y="216"/>
                  </a:lnTo>
                  <a:lnTo>
                    <a:pt x="482" y="216"/>
                  </a:lnTo>
                  <a:lnTo>
                    <a:pt x="477" y="233"/>
                  </a:lnTo>
                  <a:lnTo>
                    <a:pt x="477" y="238"/>
                  </a:lnTo>
                  <a:lnTo>
                    <a:pt x="465" y="250"/>
                  </a:lnTo>
                  <a:lnTo>
                    <a:pt x="465" y="250"/>
                  </a:lnTo>
                  <a:lnTo>
                    <a:pt x="454" y="261"/>
                  </a:lnTo>
                  <a:lnTo>
                    <a:pt x="448" y="261"/>
                  </a:lnTo>
                  <a:lnTo>
                    <a:pt x="431" y="267"/>
                  </a:lnTo>
                  <a:lnTo>
                    <a:pt x="431" y="267"/>
                  </a:lnTo>
                  <a:lnTo>
                    <a:pt x="46" y="267"/>
                  </a:lnTo>
                  <a:lnTo>
                    <a:pt x="46" y="267"/>
                  </a:lnTo>
                  <a:lnTo>
                    <a:pt x="29" y="261"/>
                  </a:lnTo>
                  <a:lnTo>
                    <a:pt x="29" y="261"/>
                  </a:lnTo>
                  <a:lnTo>
                    <a:pt x="12" y="250"/>
                  </a:lnTo>
                  <a:lnTo>
                    <a:pt x="12" y="250"/>
                  </a:lnTo>
                  <a:lnTo>
                    <a:pt x="0" y="238"/>
                  </a:lnTo>
                  <a:lnTo>
                    <a:pt x="0" y="233"/>
                  </a:lnTo>
                  <a:lnTo>
                    <a:pt x="0" y="216"/>
                  </a:lnTo>
                  <a:lnTo>
                    <a:pt x="0" y="216"/>
                  </a:lnTo>
                  <a:lnTo>
                    <a:pt x="0" y="46"/>
                  </a:lnTo>
                  <a:close/>
                  <a:moveTo>
                    <a:pt x="12" y="216"/>
                  </a:moveTo>
                  <a:lnTo>
                    <a:pt x="12" y="216"/>
                  </a:lnTo>
                  <a:lnTo>
                    <a:pt x="12" y="233"/>
                  </a:lnTo>
                  <a:lnTo>
                    <a:pt x="12" y="227"/>
                  </a:lnTo>
                  <a:lnTo>
                    <a:pt x="23" y="244"/>
                  </a:lnTo>
                  <a:lnTo>
                    <a:pt x="17" y="244"/>
                  </a:lnTo>
                  <a:lnTo>
                    <a:pt x="34" y="250"/>
                  </a:lnTo>
                  <a:lnTo>
                    <a:pt x="29" y="250"/>
                  </a:lnTo>
                  <a:lnTo>
                    <a:pt x="46" y="255"/>
                  </a:lnTo>
                  <a:lnTo>
                    <a:pt x="46" y="255"/>
                  </a:lnTo>
                  <a:lnTo>
                    <a:pt x="431" y="255"/>
                  </a:lnTo>
                  <a:lnTo>
                    <a:pt x="431" y="255"/>
                  </a:lnTo>
                  <a:lnTo>
                    <a:pt x="448" y="250"/>
                  </a:lnTo>
                  <a:lnTo>
                    <a:pt x="443" y="250"/>
                  </a:lnTo>
                  <a:lnTo>
                    <a:pt x="460" y="244"/>
                  </a:lnTo>
                  <a:lnTo>
                    <a:pt x="460" y="244"/>
                  </a:lnTo>
                  <a:lnTo>
                    <a:pt x="465" y="227"/>
                  </a:lnTo>
                  <a:lnTo>
                    <a:pt x="465" y="233"/>
                  </a:lnTo>
                  <a:lnTo>
                    <a:pt x="471" y="216"/>
                  </a:lnTo>
                  <a:lnTo>
                    <a:pt x="471" y="216"/>
                  </a:lnTo>
                  <a:lnTo>
                    <a:pt x="471" y="46"/>
                  </a:lnTo>
                  <a:lnTo>
                    <a:pt x="471" y="46"/>
                  </a:lnTo>
                  <a:lnTo>
                    <a:pt x="465" y="29"/>
                  </a:lnTo>
                  <a:lnTo>
                    <a:pt x="465" y="34"/>
                  </a:lnTo>
                  <a:lnTo>
                    <a:pt x="460" y="17"/>
                  </a:lnTo>
                  <a:lnTo>
                    <a:pt x="460" y="23"/>
                  </a:lnTo>
                  <a:lnTo>
                    <a:pt x="443" y="12"/>
                  </a:lnTo>
                  <a:lnTo>
                    <a:pt x="448" y="12"/>
                  </a:lnTo>
                  <a:lnTo>
                    <a:pt x="431" y="12"/>
                  </a:lnTo>
                  <a:lnTo>
                    <a:pt x="431" y="12"/>
                  </a:lnTo>
                  <a:lnTo>
                    <a:pt x="46" y="12"/>
                  </a:lnTo>
                  <a:lnTo>
                    <a:pt x="46" y="12"/>
                  </a:lnTo>
                  <a:lnTo>
                    <a:pt x="29" y="12"/>
                  </a:lnTo>
                  <a:lnTo>
                    <a:pt x="34" y="12"/>
                  </a:lnTo>
                  <a:lnTo>
                    <a:pt x="17" y="23"/>
                  </a:lnTo>
                  <a:lnTo>
                    <a:pt x="23" y="17"/>
                  </a:lnTo>
                  <a:lnTo>
                    <a:pt x="12" y="34"/>
                  </a:lnTo>
                  <a:lnTo>
                    <a:pt x="12" y="29"/>
                  </a:lnTo>
                  <a:lnTo>
                    <a:pt x="12" y="46"/>
                  </a:lnTo>
                  <a:lnTo>
                    <a:pt x="12" y="46"/>
                  </a:lnTo>
                  <a:lnTo>
                    <a:pt x="12" y="216"/>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99" name="Rectangle 127"/>
            <p:cNvSpPr>
              <a:spLocks noChangeArrowheads="1"/>
            </p:cNvSpPr>
            <p:nvPr/>
          </p:nvSpPr>
          <p:spPr bwMode="auto">
            <a:xfrm>
              <a:off x="947" y="2551"/>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放送局</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00" name="Freeform 128"/>
            <p:cNvSpPr>
              <a:spLocks/>
            </p:cNvSpPr>
            <p:nvPr/>
          </p:nvSpPr>
          <p:spPr bwMode="auto">
            <a:xfrm>
              <a:off x="1338" y="2460"/>
              <a:ext cx="470" cy="255"/>
            </a:xfrm>
            <a:custGeom>
              <a:avLst/>
              <a:gdLst/>
              <a:ahLst/>
              <a:cxnLst>
                <a:cxn ang="0">
                  <a:pos x="0" y="40"/>
                </a:cxn>
                <a:cxn ang="0">
                  <a:pos x="0" y="23"/>
                </a:cxn>
                <a:cxn ang="0">
                  <a:pos x="11" y="11"/>
                </a:cxn>
                <a:cxn ang="0">
                  <a:pos x="23" y="0"/>
                </a:cxn>
                <a:cxn ang="0">
                  <a:pos x="40" y="0"/>
                </a:cxn>
                <a:cxn ang="0">
                  <a:pos x="40" y="0"/>
                </a:cxn>
                <a:cxn ang="0">
                  <a:pos x="40" y="0"/>
                </a:cxn>
                <a:cxn ang="0">
                  <a:pos x="425" y="0"/>
                </a:cxn>
                <a:cxn ang="0">
                  <a:pos x="425" y="0"/>
                </a:cxn>
                <a:cxn ang="0">
                  <a:pos x="442" y="0"/>
                </a:cxn>
                <a:cxn ang="0">
                  <a:pos x="453" y="11"/>
                </a:cxn>
                <a:cxn ang="0">
                  <a:pos x="465" y="23"/>
                </a:cxn>
                <a:cxn ang="0">
                  <a:pos x="470" y="40"/>
                </a:cxn>
                <a:cxn ang="0">
                  <a:pos x="470" y="40"/>
                </a:cxn>
                <a:cxn ang="0">
                  <a:pos x="470" y="40"/>
                </a:cxn>
                <a:cxn ang="0">
                  <a:pos x="470" y="210"/>
                </a:cxn>
                <a:cxn ang="0">
                  <a:pos x="470" y="210"/>
                </a:cxn>
                <a:cxn ang="0">
                  <a:pos x="465" y="227"/>
                </a:cxn>
                <a:cxn ang="0">
                  <a:pos x="453" y="238"/>
                </a:cxn>
                <a:cxn ang="0">
                  <a:pos x="442" y="249"/>
                </a:cxn>
                <a:cxn ang="0">
                  <a:pos x="425" y="255"/>
                </a:cxn>
                <a:cxn ang="0">
                  <a:pos x="425" y="255"/>
                </a:cxn>
                <a:cxn ang="0">
                  <a:pos x="425" y="255"/>
                </a:cxn>
                <a:cxn ang="0">
                  <a:pos x="40" y="255"/>
                </a:cxn>
                <a:cxn ang="0">
                  <a:pos x="40" y="255"/>
                </a:cxn>
                <a:cxn ang="0">
                  <a:pos x="23" y="249"/>
                </a:cxn>
                <a:cxn ang="0">
                  <a:pos x="11" y="238"/>
                </a:cxn>
                <a:cxn ang="0">
                  <a:pos x="0" y="227"/>
                </a:cxn>
                <a:cxn ang="0">
                  <a:pos x="0" y="210"/>
                </a:cxn>
                <a:cxn ang="0">
                  <a:pos x="0" y="210"/>
                </a:cxn>
                <a:cxn ang="0">
                  <a:pos x="0" y="40"/>
                </a:cxn>
              </a:cxnLst>
              <a:rect l="0" t="0" r="r" b="b"/>
              <a:pathLst>
                <a:path w="470" h="255">
                  <a:moveTo>
                    <a:pt x="0" y="40"/>
                  </a:moveTo>
                  <a:lnTo>
                    <a:pt x="0" y="23"/>
                  </a:lnTo>
                  <a:lnTo>
                    <a:pt x="11" y="11"/>
                  </a:lnTo>
                  <a:lnTo>
                    <a:pt x="23" y="0"/>
                  </a:lnTo>
                  <a:lnTo>
                    <a:pt x="40" y="0"/>
                  </a:lnTo>
                  <a:lnTo>
                    <a:pt x="40" y="0"/>
                  </a:lnTo>
                  <a:lnTo>
                    <a:pt x="40" y="0"/>
                  </a:lnTo>
                  <a:lnTo>
                    <a:pt x="425" y="0"/>
                  </a:lnTo>
                  <a:lnTo>
                    <a:pt x="425" y="0"/>
                  </a:lnTo>
                  <a:lnTo>
                    <a:pt x="442" y="0"/>
                  </a:lnTo>
                  <a:lnTo>
                    <a:pt x="453" y="11"/>
                  </a:lnTo>
                  <a:lnTo>
                    <a:pt x="465" y="23"/>
                  </a:lnTo>
                  <a:lnTo>
                    <a:pt x="470" y="40"/>
                  </a:lnTo>
                  <a:lnTo>
                    <a:pt x="470" y="40"/>
                  </a:lnTo>
                  <a:lnTo>
                    <a:pt x="470" y="40"/>
                  </a:lnTo>
                  <a:lnTo>
                    <a:pt x="470" y="210"/>
                  </a:lnTo>
                  <a:lnTo>
                    <a:pt x="470" y="210"/>
                  </a:lnTo>
                  <a:lnTo>
                    <a:pt x="465" y="227"/>
                  </a:lnTo>
                  <a:lnTo>
                    <a:pt x="453" y="238"/>
                  </a:lnTo>
                  <a:lnTo>
                    <a:pt x="442" y="249"/>
                  </a:lnTo>
                  <a:lnTo>
                    <a:pt x="425" y="255"/>
                  </a:lnTo>
                  <a:lnTo>
                    <a:pt x="425" y="255"/>
                  </a:lnTo>
                  <a:lnTo>
                    <a:pt x="425" y="255"/>
                  </a:lnTo>
                  <a:lnTo>
                    <a:pt x="40" y="255"/>
                  </a:lnTo>
                  <a:lnTo>
                    <a:pt x="40" y="255"/>
                  </a:lnTo>
                  <a:lnTo>
                    <a:pt x="23" y="249"/>
                  </a:lnTo>
                  <a:lnTo>
                    <a:pt x="11" y="238"/>
                  </a:lnTo>
                  <a:lnTo>
                    <a:pt x="0" y="227"/>
                  </a:lnTo>
                  <a:lnTo>
                    <a:pt x="0" y="210"/>
                  </a:lnTo>
                  <a:lnTo>
                    <a:pt x="0" y="210"/>
                  </a:lnTo>
                  <a:lnTo>
                    <a:pt x="0" y="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01" name="Freeform 129"/>
            <p:cNvSpPr>
              <a:spLocks noEditPoints="1"/>
            </p:cNvSpPr>
            <p:nvPr/>
          </p:nvSpPr>
          <p:spPr bwMode="auto">
            <a:xfrm>
              <a:off x="1332" y="2454"/>
              <a:ext cx="482" cy="267"/>
            </a:xfrm>
            <a:custGeom>
              <a:avLst/>
              <a:gdLst/>
              <a:ahLst/>
              <a:cxnLst>
                <a:cxn ang="0">
                  <a:pos x="0" y="46"/>
                </a:cxn>
                <a:cxn ang="0">
                  <a:pos x="0" y="29"/>
                </a:cxn>
                <a:cxn ang="0">
                  <a:pos x="12" y="12"/>
                </a:cxn>
                <a:cxn ang="0">
                  <a:pos x="29" y="0"/>
                </a:cxn>
                <a:cxn ang="0">
                  <a:pos x="46" y="0"/>
                </a:cxn>
                <a:cxn ang="0">
                  <a:pos x="431" y="0"/>
                </a:cxn>
                <a:cxn ang="0">
                  <a:pos x="454" y="0"/>
                </a:cxn>
                <a:cxn ang="0">
                  <a:pos x="465" y="12"/>
                </a:cxn>
                <a:cxn ang="0">
                  <a:pos x="476" y="29"/>
                </a:cxn>
                <a:cxn ang="0">
                  <a:pos x="482" y="46"/>
                </a:cxn>
                <a:cxn ang="0">
                  <a:pos x="482" y="216"/>
                </a:cxn>
                <a:cxn ang="0">
                  <a:pos x="476" y="238"/>
                </a:cxn>
                <a:cxn ang="0">
                  <a:pos x="465" y="250"/>
                </a:cxn>
                <a:cxn ang="0">
                  <a:pos x="448" y="261"/>
                </a:cxn>
                <a:cxn ang="0">
                  <a:pos x="431" y="267"/>
                </a:cxn>
                <a:cxn ang="0">
                  <a:pos x="46" y="267"/>
                </a:cxn>
                <a:cxn ang="0">
                  <a:pos x="29" y="261"/>
                </a:cxn>
                <a:cxn ang="0">
                  <a:pos x="12" y="250"/>
                </a:cxn>
                <a:cxn ang="0">
                  <a:pos x="0" y="233"/>
                </a:cxn>
                <a:cxn ang="0">
                  <a:pos x="0" y="216"/>
                </a:cxn>
                <a:cxn ang="0">
                  <a:pos x="12" y="216"/>
                </a:cxn>
                <a:cxn ang="0">
                  <a:pos x="12" y="233"/>
                </a:cxn>
                <a:cxn ang="0">
                  <a:pos x="23" y="244"/>
                </a:cxn>
                <a:cxn ang="0">
                  <a:pos x="34" y="250"/>
                </a:cxn>
                <a:cxn ang="0">
                  <a:pos x="46" y="255"/>
                </a:cxn>
                <a:cxn ang="0">
                  <a:pos x="431" y="255"/>
                </a:cxn>
                <a:cxn ang="0">
                  <a:pos x="448" y="250"/>
                </a:cxn>
                <a:cxn ang="0">
                  <a:pos x="459" y="244"/>
                </a:cxn>
                <a:cxn ang="0">
                  <a:pos x="465" y="227"/>
                </a:cxn>
                <a:cxn ang="0">
                  <a:pos x="471" y="216"/>
                </a:cxn>
                <a:cxn ang="0">
                  <a:pos x="471" y="46"/>
                </a:cxn>
                <a:cxn ang="0">
                  <a:pos x="465" y="29"/>
                </a:cxn>
                <a:cxn ang="0">
                  <a:pos x="459" y="17"/>
                </a:cxn>
                <a:cxn ang="0">
                  <a:pos x="442" y="12"/>
                </a:cxn>
                <a:cxn ang="0">
                  <a:pos x="431" y="12"/>
                </a:cxn>
                <a:cxn ang="0">
                  <a:pos x="46" y="12"/>
                </a:cxn>
                <a:cxn ang="0">
                  <a:pos x="29" y="12"/>
                </a:cxn>
                <a:cxn ang="0">
                  <a:pos x="17" y="23"/>
                </a:cxn>
                <a:cxn ang="0">
                  <a:pos x="12" y="34"/>
                </a:cxn>
                <a:cxn ang="0">
                  <a:pos x="12" y="46"/>
                </a:cxn>
                <a:cxn ang="0">
                  <a:pos x="12" y="216"/>
                </a:cxn>
              </a:cxnLst>
              <a:rect l="0" t="0" r="r" b="b"/>
              <a:pathLst>
                <a:path w="482" h="267">
                  <a:moveTo>
                    <a:pt x="0" y="46"/>
                  </a:moveTo>
                  <a:lnTo>
                    <a:pt x="0" y="46"/>
                  </a:lnTo>
                  <a:lnTo>
                    <a:pt x="0" y="29"/>
                  </a:lnTo>
                  <a:lnTo>
                    <a:pt x="0" y="29"/>
                  </a:lnTo>
                  <a:lnTo>
                    <a:pt x="12" y="12"/>
                  </a:lnTo>
                  <a:lnTo>
                    <a:pt x="12" y="12"/>
                  </a:lnTo>
                  <a:lnTo>
                    <a:pt x="29" y="0"/>
                  </a:lnTo>
                  <a:lnTo>
                    <a:pt x="29" y="0"/>
                  </a:lnTo>
                  <a:lnTo>
                    <a:pt x="46" y="0"/>
                  </a:lnTo>
                  <a:lnTo>
                    <a:pt x="46" y="0"/>
                  </a:lnTo>
                  <a:lnTo>
                    <a:pt x="431" y="0"/>
                  </a:lnTo>
                  <a:lnTo>
                    <a:pt x="431" y="0"/>
                  </a:lnTo>
                  <a:lnTo>
                    <a:pt x="448" y="0"/>
                  </a:lnTo>
                  <a:lnTo>
                    <a:pt x="454" y="0"/>
                  </a:lnTo>
                  <a:lnTo>
                    <a:pt x="465" y="12"/>
                  </a:lnTo>
                  <a:lnTo>
                    <a:pt x="465" y="12"/>
                  </a:lnTo>
                  <a:lnTo>
                    <a:pt x="476" y="29"/>
                  </a:lnTo>
                  <a:lnTo>
                    <a:pt x="476" y="29"/>
                  </a:lnTo>
                  <a:lnTo>
                    <a:pt x="482" y="46"/>
                  </a:lnTo>
                  <a:lnTo>
                    <a:pt x="482" y="46"/>
                  </a:lnTo>
                  <a:lnTo>
                    <a:pt x="482" y="216"/>
                  </a:lnTo>
                  <a:lnTo>
                    <a:pt x="482" y="216"/>
                  </a:lnTo>
                  <a:lnTo>
                    <a:pt x="476" y="233"/>
                  </a:lnTo>
                  <a:lnTo>
                    <a:pt x="476" y="238"/>
                  </a:lnTo>
                  <a:lnTo>
                    <a:pt x="465" y="250"/>
                  </a:lnTo>
                  <a:lnTo>
                    <a:pt x="465" y="250"/>
                  </a:lnTo>
                  <a:lnTo>
                    <a:pt x="454" y="261"/>
                  </a:lnTo>
                  <a:lnTo>
                    <a:pt x="448" y="261"/>
                  </a:lnTo>
                  <a:lnTo>
                    <a:pt x="431" y="267"/>
                  </a:lnTo>
                  <a:lnTo>
                    <a:pt x="431" y="267"/>
                  </a:lnTo>
                  <a:lnTo>
                    <a:pt x="46" y="267"/>
                  </a:lnTo>
                  <a:lnTo>
                    <a:pt x="46" y="267"/>
                  </a:lnTo>
                  <a:lnTo>
                    <a:pt x="29" y="261"/>
                  </a:lnTo>
                  <a:lnTo>
                    <a:pt x="29" y="261"/>
                  </a:lnTo>
                  <a:lnTo>
                    <a:pt x="12" y="250"/>
                  </a:lnTo>
                  <a:lnTo>
                    <a:pt x="12" y="250"/>
                  </a:lnTo>
                  <a:lnTo>
                    <a:pt x="0" y="238"/>
                  </a:lnTo>
                  <a:lnTo>
                    <a:pt x="0" y="233"/>
                  </a:lnTo>
                  <a:lnTo>
                    <a:pt x="0" y="216"/>
                  </a:lnTo>
                  <a:lnTo>
                    <a:pt x="0" y="216"/>
                  </a:lnTo>
                  <a:lnTo>
                    <a:pt x="0" y="46"/>
                  </a:lnTo>
                  <a:close/>
                  <a:moveTo>
                    <a:pt x="12" y="216"/>
                  </a:moveTo>
                  <a:lnTo>
                    <a:pt x="12" y="216"/>
                  </a:lnTo>
                  <a:lnTo>
                    <a:pt x="12" y="233"/>
                  </a:lnTo>
                  <a:lnTo>
                    <a:pt x="12" y="227"/>
                  </a:lnTo>
                  <a:lnTo>
                    <a:pt x="23" y="244"/>
                  </a:lnTo>
                  <a:lnTo>
                    <a:pt x="17" y="244"/>
                  </a:lnTo>
                  <a:lnTo>
                    <a:pt x="34" y="250"/>
                  </a:lnTo>
                  <a:lnTo>
                    <a:pt x="29" y="250"/>
                  </a:lnTo>
                  <a:lnTo>
                    <a:pt x="46" y="255"/>
                  </a:lnTo>
                  <a:lnTo>
                    <a:pt x="46" y="255"/>
                  </a:lnTo>
                  <a:lnTo>
                    <a:pt x="431" y="255"/>
                  </a:lnTo>
                  <a:lnTo>
                    <a:pt x="431" y="255"/>
                  </a:lnTo>
                  <a:lnTo>
                    <a:pt x="448" y="250"/>
                  </a:lnTo>
                  <a:lnTo>
                    <a:pt x="442" y="250"/>
                  </a:lnTo>
                  <a:lnTo>
                    <a:pt x="459" y="244"/>
                  </a:lnTo>
                  <a:lnTo>
                    <a:pt x="459" y="244"/>
                  </a:lnTo>
                  <a:lnTo>
                    <a:pt x="465" y="227"/>
                  </a:lnTo>
                  <a:lnTo>
                    <a:pt x="465" y="233"/>
                  </a:lnTo>
                  <a:lnTo>
                    <a:pt x="471" y="216"/>
                  </a:lnTo>
                  <a:lnTo>
                    <a:pt x="471" y="216"/>
                  </a:lnTo>
                  <a:lnTo>
                    <a:pt x="471" y="46"/>
                  </a:lnTo>
                  <a:lnTo>
                    <a:pt x="471" y="46"/>
                  </a:lnTo>
                  <a:lnTo>
                    <a:pt x="465" y="29"/>
                  </a:lnTo>
                  <a:lnTo>
                    <a:pt x="465" y="34"/>
                  </a:lnTo>
                  <a:lnTo>
                    <a:pt x="459" y="17"/>
                  </a:lnTo>
                  <a:lnTo>
                    <a:pt x="459" y="23"/>
                  </a:lnTo>
                  <a:lnTo>
                    <a:pt x="442" y="12"/>
                  </a:lnTo>
                  <a:lnTo>
                    <a:pt x="448" y="12"/>
                  </a:lnTo>
                  <a:lnTo>
                    <a:pt x="431" y="12"/>
                  </a:lnTo>
                  <a:lnTo>
                    <a:pt x="431" y="12"/>
                  </a:lnTo>
                  <a:lnTo>
                    <a:pt x="46" y="12"/>
                  </a:lnTo>
                  <a:lnTo>
                    <a:pt x="46" y="12"/>
                  </a:lnTo>
                  <a:lnTo>
                    <a:pt x="29" y="12"/>
                  </a:lnTo>
                  <a:lnTo>
                    <a:pt x="34" y="12"/>
                  </a:lnTo>
                  <a:lnTo>
                    <a:pt x="17" y="23"/>
                  </a:lnTo>
                  <a:lnTo>
                    <a:pt x="23" y="17"/>
                  </a:lnTo>
                  <a:lnTo>
                    <a:pt x="12" y="34"/>
                  </a:lnTo>
                  <a:lnTo>
                    <a:pt x="12" y="29"/>
                  </a:lnTo>
                  <a:lnTo>
                    <a:pt x="12" y="46"/>
                  </a:lnTo>
                  <a:lnTo>
                    <a:pt x="12" y="46"/>
                  </a:lnTo>
                  <a:lnTo>
                    <a:pt x="12" y="216"/>
                  </a:lnTo>
                  <a:close/>
                </a:path>
              </a:pathLst>
            </a:custGeom>
            <a:solidFill>
              <a:srgbClr val="6EA0B0"/>
            </a:solidFill>
            <a:ln w="0">
              <a:solidFill>
                <a:srgbClr val="6EA0B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02" name="Rectangle 130"/>
            <p:cNvSpPr>
              <a:spLocks noChangeArrowheads="1"/>
            </p:cNvSpPr>
            <p:nvPr/>
          </p:nvSpPr>
          <p:spPr bwMode="auto">
            <a:xfrm>
              <a:off x="1463" y="2551"/>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自治体</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03" name="Freeform 131"/>
            <p:cNvSpPr>
              <a:spLocks/>
            </p:cNvSpPr>
            <p:nvPr/>
          </p:nvSpPr>
          <p:spPr bwMode="auto">
            <a:xfrm>
              <a:off x="306" y="1128"/>
              <a:ext cx="476" cy="261"/>
            </a:xfrm>
            <a:custGeom>
              <a:avLst/>
              <a:gdLst/>
              <a:ahLst/>
              <a:cxnLst>
                <a:cxn ang="0">
                  <a:pos x="0" y="39"/>
                </a:cxn>
                <a:cxn ang="0">
                  <a:pos x="0" y="22"/>
                </a:cxn>
                <a:cxn ang="0">
                  <a:pos x="11" y="11"/>
                </a:cxn>
                <a:cxn ang="0">
                  <a:pos x="23" y="0"/>
                </a:cxn>
                <a:cxn ang="0">
                  <a:pos x="40" y="0"/>
                </a:cxn>
                <a:cxn ang="0">
                  <a:pos x="40" y="0"/>
                </a:cxn>
                <a:cxn ang="0">
                  <a:pos x="40" y="0"/>
                </a:cxn>
                <a:cxn ang="0">
                  <a:pos x="431" y="0"/>
                </a:cxn>
                <a:cxn ang="0">
                  <a:pos x="431" y="0"/>
                </a:cxn>
                <a:cxn ang="0">
                  <a:pos x="448" y="0"/>
                </a:cxn>
                <a:cxn ang="0">
                  <a:pos x="459" y="11"/>
                </a:cxn>
                <a:cxn ang="0">
                  <a:pos x="471" y="22"/>
                </a:cxn>
                <a:cxn ang="0">
                  <a:pos x="476" y="39"/>
                </a:cxn>
                <a:cxn ang="0">
                  <a:pos x="476" y="39"/>
                </a:cxn>
                <a:cxn ang="0">
                  <a:pos x="476" y="39"/>
                </a:cxn>
                <a:cxn ang="0">
                  <a:pos x="476" y="215"/>
                </a:cxn>
                <a:cxn ang="0">
                  <a:pos x="476" y="215"/>
                </a:cxn>
                <a:cxn ang="0">
                  <a:pos x="471" y="232"/>
                </a:cxn>
                <a:cxn ang="0">
                  <a:pos x="459" y="244"/>
                </a:cxn>
                <a:cxn ang="0">
                  <a:pos x="448" y="255"/>
                </a:cxn>
                <a:cxn ang="0">
                  <a:pos x="431" y="261"/>
                </a:cxn>
                <a:cxn ang="0">
                  <a:pos x="431" y="261"/>
                </a:cxn>
                <a:cxn ang="0">
                  <a:pos x="431" y="261"/>
                </a:cxn>
                <a:cxn ang="0">
                  <a:pos x="40" y="261"/>
                </a:cxn>
                <a:cxn ang="0">
                  <a:pos x="40" y="261"/>
                </a:cxn>
                <a:cxn ang="0">
                  <a:pos x="23" y="255"/>
                </a:cxn>
                <a:cxn ang="0">
                  <a:pos x="11" y="244"/>
                </a:cxn>
                <a:cxn ang="0">
                  <a:pos x="0" y="232"/>
                </a:cxn>
                <a:cxn ang="0">
                  <a:pos x="0" y="215"/>
                </a:cxn>
                <a:cxn ang="0">
                  <a:pos x="0" y="215"/>
                </a:cxn>
                <a:cxn ang="0">
                  <a:pos x="0" y="39"/>
                </a:cxn>
              </a:cxnLst>
              <a:rect l="0" t="0" r="r" b="b"/>
              <a:pathLst>
                <a:path w="476" h="261">
                  <a:moveTo>
                    <a:pt x="0" y="39"/>
                  </a:moveTo>
                  <a:lnTo>
                    <a:pt x="0" y="22"/>
                  </a:lnTo>
                  <a:lnTo>
                    <a:pt x="11" y="11"/>
                  </a:lnTo>
                  <a:lnTo>
                    <a:pt x="23" y="0"/>
                  </a:lnTo>
                  <a:lnTo>
                    <a:pt x="40" y="0"/>
                  </a:lnTo>
                  <a:lnTo>
                    <a:pt x="40" y="0"/>
                  </a:lnTo>
                  <a:lnTo>
                    <a:pt x="40" y="0"/>
                  </a:lnTo>
                  <a:lnTo>
                    <a:pt x="431" y="0"/>
                  </a:lnTo>
                  <a:lnTo>
                    <a:pt x="431" y="0"/>
                  </a:lnTo>
                  <a:lnTo>
                    <a:pt x="448" y="0"/>
                  </a:lnTo>
                  <a:lnTo>
                    <a:pt x="459" y="11"/>
                  </a:lnTo>
                  <a:lnTo>
                    <a:pt x="471" y="22"/>
                  </a:lnTo>
                  <a:lnTo>
                    <a:pt x="476" y="39"/>
                  </a:lnTo>
                  <a:lnTo>
                    <a:pt x="476" y="39"/>
                  </a:lnTo>
                  <a:lnTo>
                    <a:pt x="476" y="39"/>
                  </a:lnTo>
                  <a:lnTo>
                    <a:pt x="476" y="215"/>
                  </a:lnTo>
                  <a:lnTo>
                    <a:pt x="476" y="215"/>
                  </a:lnTo>
                  <a:lnTo>
                    <a:pt x="471" y="232"/>
                  </a:lnTo>
                  <a:lnTo>
                    <a:pt x="459" y="244"/>
                  </a:lnTo>
                  <a:lnTo>
                    <a:pt x="448" y="255"/>
                  </a:lnTo>
                  <a:lnTo>
                    <a:pt x="431" y="261"/>
                  </a:lnTo>
                  <a:lnTo>
                    <a:pt x="431" y="261"/>
                  </a:lnTo>
                  <a:lnTo>
                    <a:pt x="431" y="261"/>
                  </a:lnTo>
                  <a:lnTo>
                    <a:pt x="40" y="261"/>
                  </a:lnTo>
                  <a:lnTo>
                    <a:pt x="40" y="261"/>
                  </a:lnTo>
                  <a:lnTo>
                    <a:pt x="23" y="255"/>
                  </a:lnTo>
                  <a:lnTo>
                    <a:pt x="11" y="244"/>
                  </a:lnTo>
                  <a:lnTo>
                    <a:pt x="0" y="232"/>
                  </a:lnTo>
                  <a:lnTo>
                    <a:pt x="0" y="215"/>
                  </a:lnTo>
                  <a:lnTo>
                    <a:pt x="0" y="215"/>
                  </a:lnTo>
                  <a:lnTo>
                    <a:pt x="0"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04" name="Freeform 132"/>
            <p:cNvSpPr>
              <a:spLocks noEditPoints="1"/>
            </p:cNvSpPr>
            <p:nvPr/>
          </p:nvSpPr>
          <p:spPr bwMode="auto">
            <a:xfrm>
              <a:off x="300" y="1122"/>
              <a:ext cx="488" cy="272"/>
            </a:xfrm>
            <a:custGeom>
              <a:avLst/>
              <a:gdLst/>
              <a:ahLst/>
              <a:cxnLst>
                <a:cxn ang="0">
                  <a:pos x="0" y="45"/>
                </a:cxn>
                <a:cxn ang="0">
                  <a:pos x="0" y="28"/>
                </a:cxn>
                <a:cxn ang="0">
                  <a:pos x="12" y="11"/>
                </a:cxn>
                <a:cxn ang="0">
                  <a:pos x="29" y="0"/>
                </a:cxn>
                <a:cxn ang="0">
                  <a:pos x="46" y="0"/>
                </a:cxn>
                <a:cxn ang="0">
                  <a:pos x="437" y="0"/>
                </a:cxn>
                <a:cxn ang="0">
                  <a:pos x="454" y="0"/>
                </a:cxn>
                <a:cxn ang="0">
                  <a:pos x="471" y="11"/>
                </a:cxn>
                <a:cxn ang="0">
                  <a:pos x="482" y="28"/>
                </a:cxn>
                <a:cxn ang="0">
                  <a:pos x="488" y="45"/>
                </a:cxn>
                <a:cxn ang="0">
                  <a:pos x="488" y="221"/>
                </a:cxn>
                <a:cxn ang="0">
                  <a:pos x="482" y="238"/>
                </a:cxn>
                <a:cxn ang="0">
                  <a:pos x="471" y="255"/>
                </a:cxn>
                <a:cxn ang="0">
                  <a:pos x="454" y="267"/>
                </a:cxn>
                <a:cxn ang="0">
                  <a:pos x="437" y="272"/>
                </a:cxn>
                <a:cxn ang="0">
                  <a:pos x="46" y="272"/>
                </a:cxn>
                <a:cxn ang="0">
                  <a:pos x="29" y="267"/>
                </a:cxn>
                <a:cxn ang="0">
                  <a:pos x="12" y="255"/>
                </a:cxn>
                <a:cxn ang="0">
                  <a:pos x="0" y="238"/>
                </a:cxn>
                <a:cxn ang="0">
                  <a:pos x="0" y="221"/>
                </a:cxn>
                <a:cxn ang="0">
                  <a:pos x="12" y="221"/>
                </a:cxn>
                <a:cxn ang="0">
                  <a:pos x="12" y="238"/>
                </a:cxn>
                <a:cxn ang="0">
                  <a:pos x="23" y="250"/>
                </a:cxn>
                <a:cxn ang="0">
                  <a:pos x="34" y="255"/>
                </a:cxn>
                <a:cxn ang="0">
                  <a:pos x="46" y="261"/>
                </a:cxn>
                <a:cxn ang="0">
                  <a:pos x="437" y="261"/>
                </a:cxn>
                <a:cxn ang="0">
                  <a:pos x="454" y="255"/>
                </a:cxn>
                <a:cxn ang="0">
                  <a:pos x="465" y="250"/>
                </a:cxn>
                <a:cxn ang="0">
                  <a:pos x="471" y="233"/>
                </a:cxn>
                <a:cxn ang="0">
                  <a:pos x="477" y="221"/>
                </a:cxn>
                <a:cxn ang="0">
                  <a:pos x="477" y="45"/>
                </a:cxn>
                <a:cxn ang="0">
                  <a:pos x="471" y="28"/>
                </a:cxn>
                <a:cxn ang="0">
                  <a:pos x="465" y="17"/>
                </a:cxn>
                <a:cxn ang="0">
                  <a:pos x="448" y="11"/>
                </a:cxn>
                <a:cxn ang="0">
                  <a:pos x="437" y="11"/>
                </a:cxn>
                <a:cxn ang="0">
                  <a:pos x="46" y="11"/>
                </a:cxn>
                <a:cxn ang="0">
                  <a:pos x="29" y="11"/>
                </a:cxn>
                <a:cxn ang="0">
                  <a:pos x="17" y="23"/>
                </a:cxn>
                <a:cxn ang="0">
                  <a:pos x="12" y="34"/>
                </a:cxn>
                <a:cxn ang="0">
                  <a:pos x="12" y="45"/>
                </a:cxn>
                <a:cxn ang="0">
                  <a:pos x="12" y="221"/>
                </a:cxn>
              </a:cxnLst>
              <a:rect l="0" t="0" r="r" b="b"/>
              <a:pathLst>
                <a:path w="488" h="272">
                  <a:moveTo>
                    <a:pt x="0" y="45"/>
                  </a:moveTo>
                  <a:lnTo>
                    <a:pt x="0" y="45"/>
                  </a:lnTo>
                  <a:lnTo>
                    <a:pt x="0" y="28"/>
                  </a:lnTo>
                  <a:lnTo>
                    <a:pt x="0" y="28"/>
                  </a:lnTo>
                  <a:lnTo>
                    <a:pt x="12" y="11"/>
                  </a:lnTo>
                  <a:lnTo>
                    <a:pt x="12" y="11"/>
                  </a:lnTo>
                  <a:lnTo>
                    <a:pt x="29" y="0"/>
                  </a:lnTo>
                  <a:lnTo>
                    <a:pt x="29" y="0"/>
                  </a:lnTo>
                  <a:lnTo>
                    <a:pt x="46" y="0"/>
                  </a:lnTo>
                  <a:lnTo>
                    <a:pt x="46" y="0"/>
                  </a:lnTo>
                  <a:lnTo>
                    <a:pt x="437" y="0"/>
                  </a:lnTo>
                  <a:lnTo>
                    <a:pt x="437" y="0"/>
                  </a:lnTo>
                  <a:lnTo>
                    <a:pt x="454" y="0"/>
                  </a:lnTo>
                  <a:lnTo>
                    <a:pt x="454" y="0"/>
                  </a:lnTo>
                  <a:lnTo>
                    <a:pt x="471" y="11"/>
                  </a:lnTo>
                  <a:lnTo>
                    <a:pt x="471" y="11"/>
                  </a:lnTo>
                  <a:lnTo>
                    <a:pt x="482" y="28"/>
                  </a:lnTo>
                  <a:lnTo>
                    <a:pt x="482" y="28"/>
                  </a:lnTo>
                  <a:lnTo>
                    <a:pt x="488" y="45"/>
                  </a:lnTo>
                  <a:lnTo>
                    <a:pt x="488" y="45"/>
                  </a:lnTo>
                  <a:lnTo>
                    <a:pt x="488" y="221"/>
                  </a:lnTo>
                  <a:lnTo>
                    <a:pt x="488" y="221"/>
                  </a:lnTo>
                  <a:lnTo>
                    <a:pt x="482" y="238"/>
                  </a:lnTo>
                  <a:lnTo>
                    <a:pt x="482" y="238"/>
                  </a:lnTo>
                  <a:lnTo>
                    <a:pt x="471" y="255"/>
                  </a:lnTo>
                  <a:lnTo>
                    <a:pt x="471" y="255"/>
                  </a:lnTo>
                  <a:lnTo>
                    <a:pt x="454" y="267"/>
                  </a:lnTo>
                  <a:lnTo>
                    <a:pt x="454" y="267"/>
                  </a:lnTo>
                  <a:lnTo>
                    <a:pt x="437" y="272"/>
                  </a:lnTo>
                  <a:lnTo>
                    <a:pt x="437" y="272"/>
                  </a:lnTo>
                  <a:lnTo>
                    <a:pt x="46" y="272"/>
                  </a:lnTo>
                  <a:lnTo>
                    <a:pt x="46" y="272"/>
                  </a:lnTo>
                  <a:lnTo>
                    <a:pt x="29" y="267"/>
                  </a:lnTo>
                  <a:lnTo>
                    <a:pt x="29" y="267"/>
                  </a:lnTo>
                  <a:lnTo>
                    <a:pt x="12" y="255"/>
                  </a:lnTo>
                  <a:lnTo>
                    <a:pt x="12" y="255"/>
                  </a:lnTo>
                  <a:lnTo>
                    <a:pt x="0" y="238"/>
                  </a:lnTo>
                  <a:lnTo>
                    <a:pt x="0" y="238"/>
                  </a:lnTo>
                  <a:lnTo>
                    <a:pt x="0" y="221"/>
                  </a:lnTo>
                  <a:lnTo>
                    <a:pt x="0" y="221"/>
                  </a:lnTo>
                  <a:lnTo>
                    <a:pt x="0" y="45"/>
                  </a:lnTo>
                  <a:close/>
                  <a:moveTo>
                    <a:pt x="12" y="221"/>
                  </a:moveTo>
                  <a:lnTo>
                    <a:pt x="12" y="221"/>
                  </a:lnTo>
                  <a:lnTo>
                    <a:pt x="12" y="238"/>
                  </a:lnTo>
                  <a:lnTo>
                    <a:pt x="12" y="233"/>
                  </a:lnTo>
                  <a:lnTo>
                    <a:pt x="23" y="250"/>
                  </a:lnTo>
                  <a:lnTo>
                    <a:pt x="17" y="250"/>
                  </a:lnTo>
                  <a:lnTo>
                    <a:pt x="34" y="255"/>
                  </a:lnTo>
                  <a:lnTo>
                    <a:pt x="29" y="255"/>
                  </a:lnTo>
                  <a:lnTo>
                    <a:pt x="46" y="261"/>
                  </a:lnTo>
                  <a:lnTo>
                    <a:pt x="46" y="261"/>
                  </a:lnTo>
                  <a:lnTo>
                    <a:pt x="437" y="261"/>
                  </a:lnTo>
                  <a:lnTo>
                    <a:pt x="437" y="261"/>
                  </a:lnTo>
                  <a:lnTo>
                    <a:pt x="454" y="255"/>
                  </a:lnTo>
                  <a:lnTo>
                    <a:pt x="448" y="255"/>
                  </a:lnTo>
                  <a:lnTo>
                    <a:pt x="465" y="250"/>
                  </a:lnTo>
                  <a:lnTo>
                    <a:pt x="465" y="250"/>
                  </a:lnTo>
                  <a:lnTo>
                    <a:pt x="471" y="233"/>
                  </a:lnTo>
                  <a:lnTo>
                    <a:pt x="471" y="238"/>
                  </a:lnTo>
                  <a:lnTo>
                    <a:pt x="477" y="221"/>
                  </a:lnTo>
                  <a:lnTo>
                    <a:pt x="477" y="221"/>
                  </a:lnTo>
                  <a:lnTo>
                    <a:pt x="477" y="45"/>
                  </a:lnTo>
                  <a:lnTo>
                    <a:pt x="477" y="45"/>
                  </a:lnTo>
                  <a:lnTo>
                    <a:pt x="471" y="28"/>
                  </a:lnTo>
                  <a:lnTo>
                    <a:pt x="471" y="34"/>
                  </a:lnTo>
                  <a:lnTo>
                    <a:pt x="465" y="17"/>
                  </a:lnTo>
                  <a:lnTo>
                    <a:pt x="465" y="23"/>
                  </a:lnTo>
                  <a:lnTo>
                    <a:pt x="448" y="11"/>
                  </a:lnTo>
                  <a:lnTo>
                    <a:pt x="454" y="11"/>
                  </a:lnTo>
                  <a:lnTo>
                    <a:pt x="437" y="11"/>
                  </a:lnTo>
                  <a:lnTo>
                    <a:pt x="437" y="11"/>
                  </a:lnTo>
                  <a:lnTo>
                    <a:pt x="46" y="11"/>
                  </a:lnTo>
                  <a:lnTo>
                    <a:pt x="46" y="11"/>
                  </a:lnTo>
                  <a:lnTo>
                    <a:pt x="29" y="11"/>
                  </a:lnTo>
                  <a:lnTo>
                    <a:pt x="34" y="11"/>
                  </a:lnTo>
                  <a:lnTo>
                    <a:pt x="17" y="23"/>
                  </a:lnTo>
                  <a:lnTo>
                    <a:pt x="23" y="17"/>
                  </a:lnTo>
                  <a:lnTo>
                    <a:pt x="12" y="34"/>
                  </a:lnTo>
                  <a:lnTo>
                    <a:pt x="12" y="28"/>
                  </a:lnTo>
                  <a:lnTo>
                    <a:pt x="12" y="45"/>
                  </a:lnTo>
                  <a:lnTo>
                    <a:pt x="12" y="45"/>
                  </a:lnTo>
                  <a:lnTo>
                    <a:pt x="12" y="221"/>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05" name="Rectangle 133"/>
            <p:cNvSpPr>
              <a:spLocks noChangeArrowheads="1"/>
            </p:cNvSpPr>
            <p:nvPr/>
          </p:nvSpPr>
          <p:spPr bwMode="auto">
            <a:xfrm>
              <a:off x="431" y="1225"/>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総務省</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06" name="Freeform 134"/>
            <p:cNvSpPr>
              <a:spLocks/>
            </p:cNvSpPr>
            <p:nvPr/>
          </p:nvSpPr>
          <p:spPr bwMode="auto">
            <a:xfrm>
              <a:off x="822" y="1128"/>
              <a:ext cx="471" cy="261"/>
            </a:xfrm>
            <a:custGeom>
              <a:avLst/>
              <a:gdLst/>
              <a:ahLst/>
              <a:cxnLst>
                <a:cxn ang="0">
                  <a:pos x="0" y="39"/>
                </a:cxn>
                <a:cxn ang="0">
                  <a:pos x="0" y="22"/>
                </a:cxn>
                <a:cxn ang="0">
                  <a:pos x="11" y="11"/>
                </a:cxn>
                <a:cxn ang="0">
                  <a:pos x="23" y="0"/>
                </a:cxn>
                <a:cxn ang="0">
                  <a:pos x="40" y="0"/>
                </a:cxn>
                <a:cxn ang="0">
                  <a:pos x="40" y="0"/>
                </a:cxn>
                <a:cxn ang="0">
                  <a:pos x="40" y="0"/>
                </a:cxn>
                <a:cxn ang="0">
                  <a:pos x="425" y="0"/>
                </a:cxn>
                <a:cxn ang="0">
                  <a:pos x="425" y="0"/>
                </a:cxn>
                <a:cxn ang="0">
                  <a:pos x="442" y="0"/>
                </a:cxn>
                <a:cxn ang="0">
                  <a:pos x="454" y="11"/>
                </a:cxn>
                <a:cxn ang="0">
                  <a:pos x="465" y="22"/>
                </a:cxn>
                <a:cxn ang="0">
                  <a:pos x="471" y="39"/>
                </a:cxn>
                <a:cxn ang="0">
                  <a:pos x="471" y="39"/>
                </a:cxn>
                <a:cxn ang="0">
                  <a:pos x="471" y="39"/>
                </a:cxn>
                <a:cxn ang="0">
                  <a:pos x="471" y="215"/>
                </a:cxn>
                <a:cxn ang="0">
                  <a:pos x="471" y="215"/>
                </a:cxn>
                <a:cxn ang="0">
                  <a:pos x="465" y="232"/>
                </a:cxn>
                <a:cxn ang="0">
                  <a:pos x="454" y="244"/>
                </a:cxn>
                <a:cxn ang="0">
                  <a:pos x="442" y="255"/>
                </a:cxn>
                <a:cxn ang="0">
                  <a:pos x="425" y="261"/>
                </a:cxn>
                <a:cxn ang="0">
                  <a:pos x="425" y="261"/>
                </a:cxn>
                <a:cxn ang="0">
                  <a:pos x="425" y="261"/>
                </a:cxn>
                <a:cxn ang="0">
                  <a:pos x="40" y="261"/>
                </a:cxn>
                <a:cxn ang="0">
                  <a:pos x="40" y="261"/>
                </a:cxn>
                <a:cxn ang="0">
                  <a:pos x="23" y="255"/>
                </a:cxn>
                <a:cxn ang="0">
                  <a:pos x="11" y="244"/>
                </a:cxn>
                <a:cxn ang="0">
                  <a:pos x="0" y="232"/>
                </a:cxn>
                <a:cxn ang="0">
                  <a:pos x="0" y="215"/>
                </a:cxn>
                <a:cxn ang="0">
                  <a:pos x="0" y="215"/>
                </a:cxn>
                <a:cxn ang="0">
                  <a:pos x="0" y="39"/>
                </a:cxn>
              </a:cxnLst>
              <a:rect l="0" t="0" r="r" b="b"/>
              <a:pathLst>
                <a:path w="471" h="261">
                  <a:moveTo>
                    <a:pt x="0" y="39"/>
                  </a:moveTo>
                  <a:lnTo>
                    <a:pt x="0" y="22"/>
                  </a:lnTo>
                  <a:lnTo>
                    <a:pt x="11" y="11"/>
                  </a:lnTo>
                  <a:lnTo>
                    <a:pt x="23" y="0"/>
                  </a:lnTo>
                  <a:lnTo>
                    <a:pt x="40" y="0"/>
                  </a:lnTo>
                  <a:lnTo>
                    <a:pt x="40" y="0"/>
                  </a:lnTo>
                  <a:lnTo>
                    <a:pt x="40" y="0"/>
                  </a:lnTo>
                  <a:lnTo>
                    <a:pt x="425" y="0"/>
                  </a:lnTo>
                  <a:lnTo>
                    <a:pt x="425" y="0"/>
                  </a:lnTo>
                  <a:lnTo>
                    <a:pt x="442" y="0"/>
                  </a:lnTo>
                  <a:lnTo>
                    <a:pt x="454" y="11"/>
                  </a:lnTo>
                  <a:lnTo>
                    <a:pt x="465" y="22"/>
                  </a:lnTo>
                  <a:lnTo>
                    <a:pt x="471" y="39"/>
                  </a:lnTo>
                  <a:lnTo>
                    <a:pt x="471" y="39"/>
                  </a:lnTo>
                  <a:lnTo>
                    <a:pt x="471" y="39"/>
                  </a:lnTo>
                  <a:lnTo>
                    <a:pt x="471" y="215"/>
                  </a:lnTo>
                  <a:lnTo>
                    <a:pt x="471" y="215"/>
                  </a:lnTo>
                  <a:lnTo>
                    <a:pt x="465" y="232"/>
                  </a:lnTo>
                  <a:lnTo>
                    <a:pt x="454" y="244"/>
                  </a:lnTo>
                  <a:lnTo>
                    <a:pt x="442" y="255"/>
                  </a:lnTo>
                  <a:lnTo>
                    <a:pt x="425" y="261"/>
                  </a:lnTo>
                  <a:lnTo>
                    <a:pt x="425" y="261"/>
                  </a:lnTo>
                  <a:lnTo>
                    <a:pt x="425" y="261"/>
                  </a:lnTo>
                  <a:lnTo>
                    <a:pt x="40" y="261"/>
                  </a:lnTo>
                  <a:lnTo>
                    <a:pt x="40" y="261"/>
                  </a:lnTo>
                  <a:lnTo>
                    <a:pt x="23" y="255"/>
                  </a:lnTo>
                  <a:lnTo>
                    <a:pt x="11" y="244"/>
                  </a:lnTo>
                  <a:lnTo>
                    <a:pt x="0" y="232"/>
                  </a:lnTo>
                  <a:lnTo>
                    <a:pt x="0" y="215"/>
                  </a:lnTo>
                  <a:lnTo>
                    <a:pt x="0" y="215"/>
                  </a:lnTo>
                  <a:lnTo>
                    <a:pt x="0"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07" name="Freeform 135"/>
            <p:cNvSpPr>
              <a:spLocks noEditPoints="1"/>
            </p:cNvSpPr>
            <p:nvPr/>
          </p:nvSpPr>
          <p:spPr bwMode="auto">
            <a:xfrm>
              <a:off x="816" y="1122"/>
              <a:ext cx="482" cy="272"/>
            </a:xfrm>
            <a:custGeom>
              <a:avLst/>
              <a:gdLst/>
              <a:ahLst/>
              <a:cxnLst>
                <a:cxn ang="0">
                  <a:pos x="0" y="45"/>
                </a:cxn>
                <a:cxn ang="0">
                  <a:pos x="0" y="28"/>
                </a:cxn>
                <a:cxn ang="0">
                  <a:pos x="12" y="11"/>
                </a:cxn>
                <a:cxn ang="0">
                  <a:pos x="29" y="0"/>
                </a:cxn>
                <a:cxn ang="0">
                  <a:pos x="46" y="0"/>
                </a:cxn>
                <a:cxn ang="0">
                  <a:pos x="431" y="0"/>
                </a:cxn>
                <a:cxn ang="0">
                  <a:pos x="448" y="0"/>
                </a:cxn>
                <a:cxn ang="0">
                  <a:pos x="465" y="11"/>
                </a:cxn>
                <a:cxn ang="0">
                  <a:pos x="477" y="28"/>
                </a:cxn>
                <a:cxn ang="0">
                  <a:pos x="482" y="45"/>
                </a:cxn>
                <a:cxn ang="0">
                  <a:pos x="482" y="221"/>
                </a:cxn>
                <a:cxn ang="0">
                  <a:pos x="477" y="238"/>
                </a:cxn>
                <a:cxn ang="0">
                  <a:pos x="465" y="255"/>
                </a:cxn>
                <a:cxn ang="0">
                  <a:pos x="448" y="267"/>
                </a:cxn>
                <a:cxn ang="0">
                  <a:pos x="431" y="272"/>
                </a:cxn>
                <a:cxn ang="0">
                  <a:pos x="46" y="272"/>
                </a:cxn>
                <a:cxn ang="0">
                  <a:pos x="29" y="267"/>
                </a:cxn>
                <a:cxn ang="0">
                  <a:pos x="12" y="255"/>
                </a:cxn>
                <a:cxn ang="0">
                  <a:pos x="0" y="238"/>
                </a:cxn>
                <a:cxn ang="0">
                  <a:pos x="0" y="221"/>
                </a:cxn>
                <a:cxn ang="0">
                  <a:pos x="12" y="221"/>
                </a:cxn>
                <a:cxn ang="0">
                  <a:pos x="12" y="238"/>
                </a:cxn>
                <a:cxn ang="0">
                  <a:pos x="23" y="250"/>
                </a:cxn>
                <a:cxn ang="0">
                  <a:pos x="34" y="255"/>
                </a:cxn>
                <a:cxn ang="0">
                  <a:pos x="46" y="261"/>
                </a:cxn>
                <a:cxn ang="0">
                  <a:pos x="431" y="261"/>
                </a:cxn>
                <a:cxn ang="0">
                  <a:pos x="448" y="255"/>
                </a:cxn>
                <a:cxn ang="0">
                  <a:pos x="460" y="250"/>
                </a:cxn>
                <a:cxn ang="0">
                  <a:pos x="465" y="233"/>
                </a:cxn>
                <a:cxn ang="0">
                  <a:pos x="471" y="221"/>
                </a:cxn>
                <a:cxn ang="0">
                  <a:pos x="471" y="45"/>
                </a:cxn>
                <a:cxn ang="0">
                  <a:pos x="465" y="28"/>
                </a:cxn>
                <a:cxn ang="0">
                  <a:pos x="460" y="17"/>
                </a:cxn>
                <a:cxn ang="0">
                  <a:pos x="443" y="11"/>
                </a:cxn>
                <a:cxn ang="0">
                  <a:pos x="431" y="11"/>
                </a:cxn>
                <a:cxn ang="0">
                  <a:pos x="46" y="11"/>
                </a:cxn>
                <a:cxn ang="0">
                  <a:pos x="29" y="11"/>
                </a:cxn>
                <a:cxn ang="0">
                  <a:pos x="17" y="23"/>
                </a:cxn>
                <a:cxn ang="0">
                  <a:pos x="12" y="34"/>
                </a:cxn>
                <a:cxn ang="0">
                  <a:pos x="12" y="45"/>
                </a:cxn>
                <a:cxn ang="0">
                  <a:pos x="12" y="221"/>
                </a:cxn>
              </a:cxnLst>
              <a:rect l="0" t="0" r="r" b="b"/>
              <a:pathLst>
                <a:path w="482" h="272">
                  <a:moveTo>
                    <a:pt x="0" y="45"/>
                  </a:moveTo>
                  <a:lnTo>
                    <a:pt x="0" y="45"/>
                  </a:lnTo>
                  <a:lnTo>
                    <a:pt x="0" y="28"/>
                  </a:lnTo>
                  <a:lnTo>
                    <a:pt x="0" y="28"/>
                  </a:lnTo>
                  <a:lnTo>
                    <a:pt x="12" y="11"/>
                  </a:lnTo>
                  <a:lnTo>
                    <a:pt x="12" y="11"/>
                  </a:lnTo>
                  <a:lnTo>
                    <a:pt x="29" y="0"/>
                  </a:lnTo>
                  <a:lnTo>
                    <a:pt x="29" y="0"/>
                  </a:lnTo>
                  <a:lnTo>
                    <a:pt x="46" y="0"/>
                  </a:lnTo>
                  <a:lnTo>
                    <a:pt x="46" y="0"/>
                  </a:lnTo>
                  <a:lnTo>
                    <a:pt x="431" y="0"/>
                  </a:lnTo>
                  <a:lnTo>
                    <a:pt x="431" y="0"/>
                  </a:lnTo>
                  <a:lnTo>
                    <a:pt x="448" y="0"/>
                  </a:lnTo>
                  <a:lnTo>
                    <a:pt x="448" y="0"/>
                  </a:lnTo>
                  <a:lnTo>
                    <a:pt x="465" y="11"/>
                  </a:lnTo>
                  <a:lnTo>
                    <a:pt x="465" y="11"/>
                  </a:lnTo>
                  <a:lnTo>
                    <a:pt x="477" y="28"/>
                  </a:lnTo>
                  <a:lnTo>
                    <a:pt x="477" y="28"/>
                  </a:lnTo>
                  <a:lnTo>
                    <a:pt x="482" y="45"/>
                  </a:lnTo>
                  <a:lnTo>
                    <a:pt x="482" y="45"/>
                  </a:lnTo>
                  <a:lnTo>
                    <a:pt x="482" y="221"/>
                  </a:lnTo>
                  <a:lnTo>
                    <a:pt x="482" y="221"/>
                  </a:lnTo>
                  <a:lnTo>
                    <a:pt x="477" y="238"/>
                  </a:lnTo>
                  <a:lnTo>
                    <a:pt x="477" y="238"/>
                  </a:lnTo>
                  <a:lnTo>
                    <a:pt x="465" y="255"/>
                  </a:lnTo>
                  <a:lnTo>
                    <a:pt x="465" y="255"/>
                  </a:lnTo>
                  <a:lnTo>
                    <a:pt x="448" y="267"/>
                  </a:lnTo>
                  <a:lnTo>
                    <a:pt x="448" y="267"/>
                  </a:lnTo>
                  <a:lnTo>
                    <a:pt x="431" y="272"/>
                  </a:lnTo>
                  <a:lnTo>
                    <a:pt x="431" y="272"/>
                  </a:lnTo>
                  <a:lnTo>
                    <a:pt x="46" y="272"/>
                  </a:lnTo>
                  <a:lnTo>
                    <a:pt x="46" y="272"/>
                  </a:lnTo>
                  <a:lnTo>
                    <a:pt x="29" y="267"/>
                  </a:lnTo>
                  <a:lnTo>
                    <a:pt x="29" y="267"/>
                  </a:lnTo>
                  <a:lnTo>
                    <a:pt x="12" y="255"/>
                  </a:lnTo>
                  <a:lnTo>
                    <a:pt x="12" y="255"/>
                  </a:lnTo>
                  <a:lnTo>
                    <a:pt x="0" y="238"/>
                  </a:lnTo>
                  <a:lnTo>
                    <a:pt x="0" y="238"/>
                  </a:lnTo>
                  <a:lnTo>
                    <a:pt x="0" y="221"/>
                  </a:lnTo>
                  <a:lnTo>
                    <a:pt x="0" y="221"/>
                  </a:lnTo>
                  <a:lnTo>
                    <a:pt x="0" y="45"/>
                  </a:lnTo>
                  <a:close/>
                  <a:moveTo>
                    <a:pt x="12" y="221"/>
                  </a:moveTo>
                  <a:lnTo>
                    <a:pt x="12" y="221"/>
                  </a:lnTo>
                  <a:lnTo>
                    <a:pt x="12" y="238"/>
                  </a:lnTo>
                  <a:lnTo>
                    <a:pt x="12" y="233"/>
                  </a:lnTo>
                  <a:lnTo>
                    <a:pt x="23" y="250"/>
                  </a:lnTo>
                  <a:lnTo>
                    <a:pt x="17" y="250"/>
                  </a:lnTo>
                  <a:lnTo>
                    <a:pt x="34" y="255"/>
                  </a:lnTo>
                  <a:lnTo>
                    <a:pt x="29" y="255"/>
                  </a:lnTo>
                  <a:lnTo>
                    <a:pt x="46" y="261"/>
                  </a:lnTo>
                  <a:lnTo>
                    <a:pt x="46" y="261"/>
                  </a:lnTo>
                  <a:lnTo>
                    <a:pt x="431" y="261"/>
                  </a:lnTo>
                  <a:lnTo>
                    <a:pt x="431" y="261"/>
                  </a:lnTo>
                  <a:lnTo>
                    <a:pt x="448" y="255"/>
                  </a:lnTo>
                  <a:lnTo>
                    <a:pt x="443" y="255"/>
                  </a:lnTo>
                  <a:lnTo>
                    <a:pt x="460" y="250"/>
                  </a:lnTo>
                  <a:lnTo>
                    <a:pt x="460" y="250"/>
                  </a:lnTo>
                  <a:lnTo>
                    <a:pt x="465" y="233"/>
                  </a:lnTo>
                  <a:lnTo>
                    <a:pt x="465" y="238"/>
                  </a:lnTo>
                  <a:lnTo>
                    <a:pt x="471" y="221"/>
                  </a:lnTo>
                  <a:lnTo>
                    <a:pt x="471" y="221"/>
                  </a:lnTo>
                  <a:lnTo>
                    <a:pt x="471" y="45"/>
                  </a:lnTo>
                  <a:lnTo>
                    <a:pt x="471" y="45"/>
                  </a:lnTo>
                  <a:lnTo>
                    <a:pt x="465" y="28"/>
                  </a:lnTo>
                  <a:lnTo>
                    <a:pt x="465" y="34"/>
                  </a:lnTo>
                  <a:lnTo>
                    <a:pt x="460" y="17"/>
                  </a:lnTo>
                  <a:lnTo>
                    <a:pt x="460" y="23"/>
                  </a:lnTo>
                  <a:lnTo>
                    <a:pt x="443" y="11"/>
                  </a:lnTo>
                  <a:lnTo>
                    <a:pt x="448" y="11"/>
                  </a:lnTo>
                  <a:lnTo>
                    <a:pt x="431" y="11"/>
                  </a:lnTo>
                  <a:lnTo>
                    <a:pt x="431" y="11"/>
                  </a:lnTo>
                  <a:lnTo>
                    <a:pt x="46" y="11"/>
                  </a:lnTo>
                  <a:lnTo>
                    <a:pt x="46" y="11"/>
                  </a:lnTo>
                  <a:lnTo>
                    <a:pt x="29" y="11"/>
                  </a:lnTo>
                  <a:lnTo>
                    <a:pt x="34" y="11"/>
                  </a:lnTo>
                  <a:lnTo>
                    <a:pt x="17" y="23"/>
                  </a:lnTo>
                  <a:lnTo>
                    <a:pt x="23" y="17"/>
                  </a:lnTo>
                  <a:lnTo>
                    <a:pt x="12" y="34"/>
                  </a:lnTo>
                  <a:lnTo>
                    <a:pt x="12" y="28"/>
                  </a:lnTo>
                  <a:lnTo>
                    <a:pt x="12" y="45"/>
                  </a:lnTo>
                  <a:lnTo>
                    <a:pt x="12" y="45"/>
                  </a:lnTo>
                  <a:lnTo>
                    <a:pt x="12" y="221"/>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08" name="Rectangle 136"/>
            <p:cNvSpPr>
              <a:spLocks noChangeArrowheads="1"/>
            </p:cNvSpPr>
            <p:nvPr/>
          </p:nvSpPr>
          <p:spPr bwMode="auto">
            <a:xfrm>
              <a:off x="986" y="1179"/>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経済</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09" name="Rectangle 137"/>
            <p:cNvSpPr>
              <a:spLocks noChangeArrowheads="1"/>
            </p:cNvSpPr>
            <p:nvPr/>
          </p:nvSpPr>
          <p:spPr bwMode="auto">
            <a:xfrm>
              <a:off x="947" y="1270"/>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産業省</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10" name="Freeform 138"/>
            <p:cNvSpPr>
              <a:spLocks/>
            </p:cNvSpPr>
            <p:nvPr/>
          </p:nvSpPr>
          <p:spPr bwMode="auto">
            <a:xfrm>
              <a:off x="1338" y="1128"/>
              <a:ext cx="470" cy="261"/>
            </a:xfrm>
            <a:custGeom>
              <a:avLst/>
              <a:gdLst/>
              <a:ahLst/>
              <a:cxnLst>
                <a:cxn ang="0">
                  <a:pos x="0" y="39"/>
                </a:cxn>
                <a:cxn ang="0">
                  <a:pos x="0" y="22"/>
                </a:cxn>
                <a:cxn ang="0">
                  <a:pos x="11" y="11"/>
                </a:cxn>
                <a:cxn ang="0">
                  <a:pos x="23" y="0"/>
                </a:cxn>
                <a:cxn ang="0">
                  <a:pos x="40" y="0"/>
                </a:cxn>
                <a:cxn ang="0">
                  <a:pos x="40" y="0"/>
                </a:cxn>
                <a:cxn ang="0">
                  <a:pos x="40" y="0"/>
                </a:cxn>
                <a:cxn ang="0">
                  <a:pos x="425" y="0"/>
                </a:cxn>
                <a:cxn ang="0">
                  <a:pos x="425" y="0"/>
                </a:cxn>
                <a:cxn ang="0">
                  <a:pos x="442" y="0"/>
                </a:cxn>
                <a:cxn ang="0">
                  <a:pos x="453" y="11"/>
                </a:cxn>
                <a:cxn ang="0">
                  <a:pos x="465" y="22"/>
                </a:cxn>
                <a:cxn ang="0">
                  <a:pos x="470" y="39"/>
                </a:cxn>
                <a:cxn ang="0">
                  <a:pos x="470" y="39"/>
                </a:cxn>
                <a:cxn ang="0">
                  <a:pos x="470" y="39"/>
                </a:cxn>
                <a:cxn ang="0">
                  <a:pos x="470" y="215"/>
                </a:cxn>
                <a:cxn ang="0">
                  <a:pos x="470" y="215"/>
                </a:cxn>
                <a:cxn ang="0">
                  <a:pos x="465" y="232"/>
                </a:cxn>
                <a:cxn ang="0">
                  <a:pos x="453" y="244"/>
                </a:cxn>
                <a:cxn ang="0">
                  <a:pos x="442" y="255"/>
                </a:cxn>
                <a:cxn ang="0">
                  <a:pos x="425" y="261"/>
                </a:cxn>
                <a:cxn ang="0">
                  <a:pos x="425" y="261"/>
                </a:cxn>
                <a:cxn ang="0">
                  <a:pos x="425" y="261"/>
                </a:cxn>
                <a:cxn ang="0">
                  <a:pos x="40" y="261"/>
                </a:cxn>
                <a:cxn ang="0">
                  <a:pos x="40" y="261"/>
                </a:cxn>
                <a:cxn ang="0">
                  <a:pos x="23" y="255"/>
                </a:cxn>
                <a:cxn ang="0">
                  <a:pos x="11" y="244"/>
                </a:cxn>
                <a:cxn ang="0">
                  <a:pos x="0" y="232"/>
                </a:cxn>
                <a:cxn ang="0">
                  <a:pos x="0" y="215"/>
                </a:cxn>
                <a:cxn ang="0">
                  <a:pos x="0" y="215"/>
                </a:cxn>
                <a:cxn ang="0">
                  <a:pos x="0" y="39"/>
                </a:cxn>
              </a:cxnLst>
              <a:rect l="0" t="0" r="r" b="b"/>
              <a:pathLst>
                <a:path w="470" h="261">
                  <a:moveTo>
                    <a:pt x="0" y="39"/>
                  </a:moveTo>
                  <a:lnTo>
                    <a:pt x="0" y="22"/>
                  </a:lnTo>
                  <a:lnTo>
                    <a:pt x="11" y="11"/>
                  </a:lnTo>
                  <a:lnTo>
                    <a:pt x="23" y="0"/>
                  </a:lnTo>
                  <a:lnTo>
                    <a:pt x="40" y="0"/>
                  </a:lnTo>
                  <a:lnTo>
                    <a:pt x="40" y="0"/>
                  </a:lnTo>
                  <a:lnTo>
                    <a:pt x="40" y="0"/>
                  </a:lnTo>
                  <a:lnTo>
                    <a:pt x="425" y="0"/>
                  </a:lnTo>
                  <a:lnTo>
                    <a:pt x="425" y="0"/>
                  </a:lnTo>
                  <a:lnTo>
                    <a:pt x="442" y="0"/>
                  </a:lnTo>
                  <a:lnTo>
                    <a:pt x="453" y="11"/>
                  </a:lnTo>
                  <a:lnTo>
                    <a:pt x="465" y="22"/>
                  </a:lnTo>
                  <a:lnTo>
                    <a:pt x="470" y="39"/>
                  </a:lnTo>
                  <a:lnTo>
                    <a:pt x="470" y="39"/>
                  </a:lnTo>
                  <a:lnTo>
                    <a:pt x="470" y="39"/>
                  </a:lnTo>
                  <a:lnTo>
                    <a:pt x="470" y="215"/>
                  </a:lnTo>
                  <a:lnTo>
                    <a:pt x="470" y="215"/>
                  </a:lnTo>
                  <a:lnTo>
                    <a:pt x="465" y="232"/>
                  </a:lnTo>
                  <a:lnTo>
                    <a:pt x="453" y="244"/>
                  </a:lnTo>
                  <a:lnTo>
                    <a:pt x="442" y="255"/>
                  </a:lnTo>
                  <a:lnTo>
                    <a:pt x="425" y="261"/>
                  </a:lnTo>
                  <a:lnTo>
                    <a:pt x="425" y="261"/>
                  </a:lnTo>
                  <a:lnTo>
                    <a:pt x="425" y="261"/>
                  </a:lnTo>
                  <a:lnTo>
                    <a:pt x="40" y="261"/>
                  </a:lnTo>
                  <a:lnTo>
                    <a:pt x="40" y="261"/>
                  </a:lnTo>
                  <a:lnTo>
                    <a:pt x="23" y="255"/>
                  </a:lnTo>
                  <a:lnTo>
                    <a:pt x="11" y="244"/>
                  </a:lnTo>
                  <a:lnTo>
                    <a:pt x="0" y="232"/>
                  </a:lnTo>
                  <a:lnTo>
                    <a:pt x="0" y="215"/>
                  </a:lnTo>
                  <a:lnTo>
                    <a:pt x="0" y="215"/>
                  </a:lnTo>
                  <a:lnTo>
                    <a:pt x="0"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11" name="Freeform 139"/>
            <p:cNvSpPr>
              <a:spLocks noEditPoints="1"/>
            </p:cNvSpPr>
            <p:nvPr/>
          </p:nvSpPr>
          <p:spPr bwMode="auto">
            <a:xfrm>
              <a:off x="1332" y="1122"/>
              <a:ext cx="482" cy="272"/>
            </a:xfrm>
            <a:custGeom>
              <a:avLst/>
              <a:gdLst/>
              <a:ahLst/>
              <a:cxnLst>
                <a:cxn ang="0">
                  <a:pos x="0" y="45"/>
                </a:cxn>
                <a:cxn ang="0">
                  <a:pos x="0" y="28"/>
                </a:cxn>
                <a:cxn ang="0">
                  <a:pos x="12" y="11"/>
                </a:cxn>
                <a:cxn ang="0">
                  <a:pos x="29" y="0"/>
                </a:cxn>
                <a:cxn ang="0">
                  <a:pos x="46" y="0"/>
                </a:cxn>
                <a:cxn ang="0">
                  <a:pos x="431" y="0"/>
                </a:cxn>
                <a:cxn ang="0">
                  <a:pos x="448" y="0"/>
                </a:cxn>
                <a:cxn ang="0">
                  <a:pos x="465" y="11"/>
                </a:cxn>
                <a:cxn ang="0">
                  <a:pos x="476" y="28"/>
                </a:cxn>
                <a:cxn ang="0">
                  <a:pos x="482" y="45"/>
                </a:cxn>
                <a:cxn ang="0">
                  <a:pos x="482" y="221"/>
                </a:cxn>
                <a:cxn ang="0">
                  <a:pos x="476" y="238"/>
                </a:cxn>
                <a:cxn ang="0">
                  <a:pos x="465" y="255"/>
                </a:cxn>
                <a:cxn ang="0">
                  <a:pos x="448" y="267"/>
                </a:cxn>
                <a:cxn ang="0">
                  <a:pos x="431" y="272"/>
                </a:cxn>
                <a:cxn ang="0">
                  <a:pos x="46" y="272"/>
                </a:cxn>
                <a:cxn ang="0">
                  <a:pos x="29" y="267"/>
                </a:cxn>
                <a:cxn ang="0">
                  <a:pos x="12" y="255"/>
                </a:cxn>
                <a:cxn ang="0">
                  <a:pos x="0" y="238"/>
                </a:cxn>
                <a:cxn ang="0">
                  <a:pos x="0" y="221"/>
                </a:cxn>
                <a:cxn ang="0">
                  <a:pos x="12" y="221"/>
                </a:cxn>
                <a:cxn ang="0">
                  <a:pos x="12" y="238"/>
                </a:cxn>
                <a:cxn ang="0">
                  <a:pos x="23" y="250"/>
                </a:cxn>
                <a:cxn ang="0">
                  <a:pos x="34" y="255"/>
                </a:cxn>
                <a:cxn ang="0">
                  <a:pos x="46" y="261"/>
                </a:cxn>
                <a:cxn ang="0">
                  <a:pos x="431" y="261"/>
                </a:cxn>
                <a:cxn ang="0">
                  <a:pos x="448" y="255"/>
                </a:cxn>
                <a:cxn ang="0">
                  <a:pos x="459" y="250"/>
                </a:cxn>
                <a:cxn ang="0">
                  <a:pos x="465" y="233"/>
                </a:cxn>
                <a:cxn ang="0">
                  <a:pos x="471" y="221"/>
                </a:cxn>
                <a:cxn ang="0">
                  <a:pos x="471" y="45"/>
                </a:cxn>
                <a:cxn ang="0">
                  <a:pos x="465" y="28"/>
                </a:cxn>
                <a:cxn ang="0">
                  <a:pos x="459" y="17"/>
                </a:cxn>
                <a:cxn ang="0">
                  <a:pos x="442" y="11"/>
                </a:cxn>
                <a:cxn ang="0">
                  <a:pos x="431" y="11"/>
                </a:cxn>
                <a:cxn ang="0">
                  <a:pos x="46" y="11"/>
                </a:cxn>
                <a:cxn ang="0">
                  <a:pos x="29" y="11"/>
                </a:cxn>
                <a:cxn ang="0">
                  <a:pos x="17" y="23"/>
                </a:cxn>
                <a:cxn ang="0">
                  <a:pos x="12" y="34"/>
                </a:cxn>
                <a:cxn ang="0">
                  <a:pos x="12" y="45"/>
                </a:cxn>
                <a:cxn ang="0">
                  <a:pos x="12" y="221"/>
                </a:cxn>
              </a:cxnLst>
              <a:rect l="0" t="0" r="r" b="b"/>
              <a:pathLst>
                <a:path w="482" h="272">
                  <a:moveTo>
                    <a:pt x="0" y="45"/>
                  </a:moveTo>
                  <a:lnTo>
                    <a:pt x="0" y="45"/>
                  </a:lnTo>
                  <a:lnTo>
                    <a:pt x="0" y="28"/>
                  </a:lnTo>
                  <a:lnTo>
                    <a:pt x="0" y="28"/>
                  </a:lnTo>
                  <a:lnTo>
                    <a:pt x="12" y="11"/>
                  </a:lnTo>
                  <a:lnTo>
                    <a:pt x="12" y="11"/>
                  </a:lnTo>
                  <a:lnTo>
                    <a:pt x="29" y="0"/>
                  </a:lnTo>
                  <a:lnTo>
                    <a:pt x="29" y="0"/>
                  </a:lnTo>
                  <a:lnTo>
                    <a:pt x="46" y="0"/>
                  </a:lnTo>
                  <a:lnTo>
                    <a:pt x="46" y="0"/>
                  </a:lnTo>
                  <a:lnTo>
                    <a:pt x="431" y="0"/>
                  </a:lnTo>
                  <a:lnTo>
                    <a:pt x="431" y="0"/>
                  </a:lnTo>
                  <a:lnTo>
                    <a:pt x="448" y="0"/>
                  </a:lnTo>
                  <a:lnTo>
                    <a:pt x="448" y="0"/>
                  </a:lnTo>
                  <a:lnTo>
                    <a:pt x="465" y="11"/>
                  </a:lnTo>
                  <a:lnTo>
                    <a:pt x="465" y="11"/>
                  </a:lnTo>
                  <a:lnTo>
                    <a:pt x="476" y="28"/>
                  </a:lnTo>
                  <a:lnTo>
                    <a:pt x="476" y="28"/>
                  </a:lnTo>
                  <a:lnTo>
                    <a:pt x="482" y="45"/>
                  </a:lnTo>
                  <a:lnTo>
                    <a:pt x="482" y="45"/>
                  </a:lnTo>
                  <a:lnTo>
                    <a:pt x="482" y="221"/>
                  </a:lnTo>
                  <a:lnTo>
                    <a:pt x="482" y="221"/>
                  </a:lnTo>
                  <a:lnTo>
                    <a:pt x="476" y="238"/>
                  </a:lnTo>
                  <a:lnTo>
                    <a:pt x="476" y="238"/>
                  </a:lnTo>
                  <a:lnTo>
                    <a:pt x="465" y="255"/>
                  </a:lnTo>
                  <a:lnTo>
                    <a:pt x="465" y="255"/>
                  </a:lnTo>
                  <a:lnTo>
                    <a:pt x="448" y="267"/>
                  </a:lnTo>
                  <a:lnTo>
                    <a:pt x="448" y="267"/>
                  </a:lnTo>
                  <a:lnTo>
                    <a:pt x="431" y="272"/>
                  </a:lnTo>
                  <a:lnTo>
                    <a:pt x="431" y="272"/>
                  </a:lnTo>
                  <a:lnTo>
                    <a:pt x="46" y="272"/>
                  </a:lnTo>
                  <a:lnTo>
                    <a:pt x="46" y="272"/>
                  </a:lnTo>
                  <a:lnTo>
                    <a:pt x="29" y="267"/>
                  </a:lnTo>
                  <a:lnTo>
                    <a:pt x="29" y="267"/>
                  </a:lnTo>
                  <a:lnTo>
                    <a:pt x="12" y="255"/>
                  </a:lnTo>
                  <a:lnTo>
                    <a:pt x="12" y="255"/>
                  </a:lnTo>
                  <a:lnTo>
                    <a:pt x="0" y="238"/>
                  </a:lnTo>
                  <a:lnTo>
                    <a:pt x="0" y="238"/>
                  </a:lnTo>
                  <a:lnTo>
                    <a:pt x="0" y="221"/>
                  </a:lnTo>
                  <a:lnTo>
                    <a:pt x="0" y="221"/>
                  </a:lnTo>
                  <a:lnTo>
                    <a:pt x="0" y="45"/>
                  </a:lnTo>
                  <a:close/>
                  <a:moveTo>
                    <a:pt x="12" y="221"/>
                  </a:moveTo>
                  <a:lnTo>
                    <a:pt x="12" y="221"/>
                  </a:lnTo>
                  <a:lnTo>
                    <a:pt x="12" y="238"/>
                  </a:lnTo>
                  <a:lnTo>
                    <a:pt x="12" y="233"/>
                  </a:lnTo>
                  <a:lnTo>
                    <a:pt x="23" y="250"/>
                  </a:lnTo>
                  <a:lnTo>
                    <a:pt x="17" y="250"/>
                  </a:lnTo>
                  <a:lnTo>
                    <a:pt x="34" y="255"/>
                  </a:lnTo>
                  <a:lnTo>
                    <a:pt x="29" y="255"/>
                  </a:lnTo>
                  <a:lnTo>
                    <a:pt x="46" y="261"/>
                  </a:lnTo>
                  <a:lnTo>
                    <a:pt x="46" y="261"/>
                  </a:lnTo>
                  <a:lnTo>
                    <a:pt x="431" y="261"/>
                  </a:lnTo>
                  <a:lnTo>
                    <a:pt x="431" y="261"/>
                  </a:lnTo>
                  <a:lnTo>
                    <a:pt x="448" y="255"/>
                  </a:lnTo>
                  <a:lnTo>
                    <a:pt x="442" y="255"/>
                  </a:lnTo>
                  <a:lnTo>
                    <a:pt x="459" y="250"/>
                  </a:lnTo>
                  <a:lnTo>
                    <a:pt x="459" y="250"/>
                  </a:lnTo>
                  <a:lnTo>
                    <a:pt x="465" y="233"/>
                  </a:lnTo>
                  <a:lnTo>
                    <a:pt x="465" y="238"/>
                  </a:lnTo>
                  <a:lnTo>
                    <a:pt x="471" y="221"/>
                  </a:lnTo>
                  <a:lnTo>
                    <a:pt x="471" y="221"/>
                  </a:lnTo>
                  <a:lnTo>
                    <a:pt x="471" y="45"/>
                  </a:lnTo>
                  <a:lnTo>
                    <a:pt x="471" y="45"/>
                  </a:lnTo>
                  <a:lnTo>
                    <a:pt x="465" y="28"/>
                  </a:lnTo>
                  <a:lnTo>
                    <a:pt x="465" y="34"/>
                  </a:lnTo>
                  <a:lnTo>
                    <a:pt x="459" y="17"/>
                  </a:lnTo>
                  <a:lnTo>
                    <a:pt x="459" y="23"/>
                  </a:lnTo>
                  <a:lnTo>
                    <a:pt x="442" y="11"/>
                  </a:lnTo>
                  <a:lnTo>
                    <a:pt x="448" y="11"/>
                  </a:lnTo>
                  <a:lnTo>
                    <a:pt x="431" y="11"/>
                  </a:lnTo>
                  <a:lnTo>
                    <a:pt x="431" y="11"/>
                  </a:lnTo>
                  <a:lnTo>
                    <a:pt x="46" y="11"/>
                  </a:lnTo>
                  <a:lnTo>
                    <a:pt x="46" y="11"/>
                  </a:lnTo>
                  <a:lnTo>
                    <a:pt x="29" y="11"/>
                  </a:lnTo>
                  <a:lnTo>
                    <a:pt x="34" y="11"/>
                  </a:lnTo>
                  <a:lnTo>
                    <a:pt x="17" y="23"/>
                  </a:lnTo>
                  <a:lnTo>
                    <a:pt x="23" y="17"/>
                  </a:lnTo>
                  <a:lnTo>
                    <a:pt x="12" y="34"/>
                  </a:lnTo>
                  <a:lnTo>
                    <a:pt x="12" y="28"/>
                  </a:lnTo>
                  <a:lnTo>
                    <a:pt x="12" y="45"/>
                  </a:lnTo>
                  <a:lnTo>
                    <a:pt x="12" y="45"/>
                  </a:lnTo>
                  <a:lnTo>
                    <a:pt x="12" y="221"/>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12" name="Rectangle 140"/>
            <p:cNvSpPr>
              <a:spLocks noChangeArrowheads="1"/>
            </p:cNvSpPr>
            <p:nvPr/>
          </p:nvSpPr>
          <p:spPr bwMode="auto">
            <a:xfrm>
              <a:off x="1502" y="1179"/>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文部</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13" name="Rectangle 141"/>
            <p:cNvSpPr>
              <a:spLocks noChangeArrowheads="1"/>
            </p:cNvSpPr>
            <p:nvPr/>
          </p:nvSpPr>
          <p:spPr bwMode="auto">
            <a:xfrm>
              <a:off x="1463" y="1270"/>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科学省</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14" name="Freeform 142"/>
            <p:cNvSpPr>
              <a:spLocks/>
            </p:cNvSpPr>
            <p:nvPr/>
          </p:nvSpPr>
          <p:spPr bwMode="auto">
            <a:xfrm>
              <a:off x="306" y="1428"/>
              <a:ext cx="476" cy="261"/>
            </a:xfrm>
            <a:custGeom>
              <a:avLst/>
              <a:gdLst/>
              <a:ahLst/>
              <a:cxnLst>
                <a:cxn ang="0">
                  <a:pos x="0" y="40"/>
                </a:cxn>
                <a:cxn ang="0">
                  <a:pos x="0" y="23"/>
                </a:cxn>
                <a:cxn ang="0">
                  <a:pos x="11" y="12"/>
                </a:cxn>
                <a:cxn ang="0">
                  <a:pos x="23" y="0"/>
                </a:cxn>
                <a:cxn ang="0">
                  <a:pos x="40" y="0"/>
                </a:cxn>
                <a:cxn ang="0">
                  <a:pos x="40" y="0"/>
                </a:cxn>
                <a:cxn ang="0">
                  <a:pos x="40" y="0"/>
                </a:cxn>
                <a:cxn ang="0">
                  <a:pos x="431" y="0"/>
                </a:cxn>
                <a:cxn ang="0">
                  <a:pos x="431" y="0"/>
                </a:cxn>
                <a:cxn ang="0">
                  <a:pos x="448" y="0"/>
                </a:cxn>
                <a:cxn ang="0">
                  <a:pos x="459" y="12"/>
                </a:cxn>
                <a:cxn ang="0">
                  <a:pos x="471" y="23"/>
                </a:cxn>
                <a:cxn ang="0">
                  <a:pos x="476" y="40"/>
                </a:cxn>
                <a:cxn ang="0">
                  <a:pos x="476" y="40"/>
                </a:cxn>
                <a:cxn ang="0">
                  <a:pos x="476" y="40"/>
                </a:cxn>
                <a:cxn ang="0">
                  <a:pos x="476" y="216"/>
                </a:cxn>
                <a:cxn ang="0">
                  <a:pos x="476" y="216"/>
                </a:cxn>
                <a:cxn ang="0">
                  <a:pos x="471" y="233"/>
                </a:cxn>
                <a:cxn ang="0">
                  <a:pos x="459" y="244"/>
                </a:cxn>
                <a:cxn ang="0">
                  <a:pos x="448" y="255"/>
                </a:cxn>
                <a:cxn ang="0">
                  <a:pos x="431" y="261"/>
                </a:cxn>
                <a:cxn ang="0">
                  <a:pos x="431" y="261"/>
                </a:cxn>
                <a:cxn ang="0">
                  <a:pos x="431" y="261"/>
                </a:cxn>
                <a:cxn ang="0">
                  <a:pos x="40" y="261"/>
                </a:cxn>
                <a:cxn ang="0">
                  <a:pos x="40" y="261"/>
                </a:cxn>
                <a:cxn ang="0">
                  <a:pos x="23" y="255"/>
                </a:cxn>
                <a:cxn ang="0">
                  <a:pos x="11" y="244"/>
                </a:cxn>
                <a:cxn ang="0">
                  <a:pos x="0" y="233"/>
                </a:cxn>
                <a:cxn ang="0">
                  <a:pos x="0" y="216"/>
                </a:cxn>
                <a:cxn ang="0">
                  <a:pos x="0" y="216"/>
                </a:cxn>
                <a:cxn ang="0">
                  <a:pos x="0" y="40"/>
                </a:cxn>
              </a:cxnLst>
              <a:rect l="0" t="0" r="r" b="b"/>
              <a:pathLst>
                <a:path w="476" h="261">
                  <a:moveTo>
                    <a:pt x="0" y="40"/>
                  </a:moveTo>
                  <a:lnTo>
                    <a:pt x="0" y="23"/>
                  </a:lnTo>
                  <a:lnTo>
                    <a:pt x="11" y="12"/>
                  </a:lnTo>
                  <a:lnTo>
                    <a:pt x="23" y="0"/>
                  </a:lnTo>
                  <a:lnTo>
                    <a:pt x="40" y="0"/>
                  </a:lnTo>
                  <a:lnTo>
                    <a:pt x="40" y="0"/>
                  </a:lnTo>
                  <a:lnTo>
                    <a:pt x="40" y="0"/>
                  </a:lnTo>
                  <a:lnTo>
                    <a:pt x="431" y="0"/>
                  </a:lnTo>
                  <a:lnTo>
                    <a:pt x="431" y="0"/>
                  </a:lnTo>
                  <a:lnTo>
                    <a:pt x="448" y="0"/>
                  </a:lnTo>
                  <a:lnTo>
                    <a:pt x="459" y="12"/>
                  </a:lnTo>
                  <a:lnTo>
                    <a:pt x="471" y="23"/>
                  </a:lnTo>
                  <a:lnTo>
                    <a:pt x="476" y="40"/>
                  </a:lnTo>
                  <a:lnTo>
                    <a:pt x="476" y="40"/>
                  </a:lnTo>
                  <a:lnTo>
                    <a:pt x="476" y="40"/>
                  </a:lnTo>
                  <a:lnTo>
                    <a:pt x="476" y="216"/>
                  </a:lnTo>
                  <a:lnTo>
                    <a:pt x="476" y="216"/>
                  </a:lnTo>
                  <a:lnTo>
                    <a:pt x="471" y="233"/>
                  </a:lnTo>
                  <a:lnTo>
                    <a:pt x="459" y="244"/>
                  </a:lnTo>
                  <a:lnTo>
                    <a:pt x="448" y="255"/>
                  </a:lnTo>
                  <a:lnTo>
                    <a:pt x="431" y="261"/>
                  </a:lnTo>
                  <a:lnTo>
                    <a:pt x="431" y="261"/>
                  </a:lnTo>
                  <a:lnTo>
                    <a:pt x="431" y="261"/>
                  </a:lnTo>
                  <a:lnTo>
                    <a:pt x="40" y="261"/>
                  </a:lnTo>
                  <a:lnTo>
                    <a:pt x="40" y="261"/>
                  </a:lnTo>
                  <a:lnTo>
                    <a:pt x="23" y="255"/>
                  </a:lnTo>
                  <a:lnTo>
                    <a:pt x="11" y="244"/>
                  </a:lnTo>
                  <a:lnTo>
                    <a:pt x="0" y="233"/>
                  </a:lnTo>
                  <a:lnTo>
                    <a:pt x="0" y="216"/>
                  </a:lnTo>
                  <a:lnTo>
                    <a:pt x="0" y="216"/>
                  </a:lnTo>
                  <a:lnTo>
                    <a:pt x="0" y="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15" name="Freeform 143"/>
            <p:cNvSpPr>
              <a:spLocks noEditPoints="1"/>
            </p:cNvSpPr>
            <p:nvPr/>
          </p:nvSpPr>
          <p:spPr bwMode="auto">
            <a:xfrm>
              <a:off x="300" y="1423"/>
              <a:ext cx="488" cy="272"/>
            </a:xfrm>
            <a:custGeom>
              <a:avLst/>
              <a:gdLst/>
              <a:ahLst/>
              <a:cxnLst>
                <a:cxn ang="0">
                  <a:pos x="0" y="45"/>
                </a:cxn>
                <a:cxn ang="0">
                  <a:pos x="0" y="28"/>
                </a:cxn>
                <a:cxn ang="0">
                  <a:pos x="12" y="11"/>
                </a:cxn>
                <a:cxn ang="0">
                  <a:pos x="29" y="0"/>
                </a:cxn>
                <a:cxn ang="0">
                  <a:pos x="46" y="0"/>
                </a:cxn>
                <a:cxn ang="0">
                  <a:pos x="437" y="0"/>
                </a:cxn>
                <a:cxn ang="0">
                  <a:pos x="454" y="0"/>
                </a:cxn>
                <a:cxn ang="0">
                  <a:pos x="471" y="11"/>
                </a:cxn>
                <a:cxn ang="0">
                  <a:pos x="482" y="28"/>
                </a:cxn>
                <a:cxn ang="0">
                  <a:pos x="488" y="45"/>
                </a:cxn>
                <a:cxn ang="0">
                  <a:pos x="488" y="221"/>
                </a:cxn>
                <a:cxn ang="0">
                  <a:pos x="482" y="238"/>
                </a:cxn>
                <a:cxn ang="0">
                  <a:pos x="471" y="255"/>
                </a:cxn>
                <a:cxn ang="0">
                  <a:pos x="454" y="266"/>
                </a:cxn>
                <a:cxn ang="0">
                  <a:pos x="437" y="272"/>
                </a:cxn>
                <a:cxn ang="0">
                  <a:pos x="46" y="272"/>
                </a:cxn>
                <a:cxn ang="0">
                  <a:pos x="29" y="266"/>
                </a:cxn>
                <a:cxn ang="0">
                  <a:pos x="12" y="255"/>
                </a:cxn>
                <a:cxn ang="0">
                  <a:pos x="0" y="238"/>
                </a:cxn>
                <a:cxn ang="0">
                  <a:pos x="0" y="221"/>
                </a:cxn>
                <a:cxn ang="0">
                  <a:pos x="12" y="221"/>
                </a:cxn>
                <a:cxn ang="0">
                  <a:pos x="12" y="238"/>
                </a:cxn>
                <a:cxn ang="0">
                  <a:pos x="23" y="249"/>
                </a:cxn>
                <a:cxn ang="0">
                  <a:pos x="34" y="255"/>
                </a:cxn>
                <a:cxn ang="0">
                  <a:pos x="46" y="260"/>
                </a:cxn>
                <a:cxn ang="0">
                  <a:pos x="437" y="260"/>
                </a:cxn>
                <a:cxn ang="0">
                  <a:pos x="454" y="255"/>
                </a:cxn>
                <a:cxn ang="0">
                  <a:pos x="465" y="249"/>
                </a:cxn>
                <a:cxn ang="0">
                  <a:pos x="471" y="232"/>
                </a:cxn>
                <a:cxn ang="0">
                  <a:pos x="477" y="221"/>
                </a:cxn>
                <a:cxn ang="0">
                  <a:pos x="477" y="45"/>
                </a:cxn>
                <a:cxn ang="0">
                  <a:pos x="471" y="28"/>
                </a:cxn>
                <a:cxn ang="0">
                  <a:pos x="465" y="17"/>
                </a:cxn>
                <a:cxn ang="0">
                  <a:pos x="448" y="11"/>
                </a:cxn>
                <a:cxn ang="0">
                  <a:pos x="437" y="11"/>
                </a:cxn>
                <a:cxn ang="0">
                  <a:pos x="46" y="11"/>
                </a:cxn>
                <a:cxn ang="0">
                  <a:pos x="29" y="11"/>
                </a:cxn>
                <a:cxn ang="0">
                  <a:pos x="17" y="22"/>
                </a:cxn>
                <a:cxn ang="0">
                  <a:pos x="12" y="34"/>
                </a:cxn>
                <a:cxn ang="0">
                  <a:pos x="12" y="45"/>
                </a:cxn>
                <a:cxn ang="0">
                  <a:pos x="12" y="221"/>
                </a:cxn>
              </a:cxnLst>
              <a:rect l="0" t="0" r="r" b="b"/>
              <a:pathLst>
                <a:path w="488" h="272">
                  <a:moveTo>
                    <a:pt x="0" y="45"/>
                  </a:moveTo>
                  <a:lnTo>
                    <a:pt x="0" y="45"/>
                  </a:lnTo>
                  <a:lnTo>
                    <a:pt x="0" y="28"/>
                  </a:lnTo>
                  <a:lnTo>
                    <a:pt x="0" y="28"/>
                  </a:lnTo>
                  <a:lnTo>
                    <a:pt x="12" y="11"/>
                  </a:lnTo>
                  <a:lnTo>
                    <a:pt x="12" y="11"/>
                  </a:lnTo>
                  <a:lnTo>
                    <a:pt x="29" y="0"/>
                  </a:lnTo>
                  <a:lnTo>
                    <a:pt x="29" y="0"/>
                  </a:lnTo>
                  <a:lnTo>
                    <a:pt x="46" y="0"/>
                  </a:lnTo>
                  <a:lnTo>
                    <a:pt x="46" y="0"/>
                  </a:lnTo>
                  <a:lnTo>
                    <a:pt x="437" y="0"/>
                  </a:lnTo>
                  <a:lnTo>
                    <a:pt x="437" y="0"/>
                  </a:lnTo>
                  <a:lnTo>
                    <a:pt x="454" y="0"/>
                  </a:lnTo>
                  <a:lnTo>
                    <a:pt x="454" y="0"/>
                  </a:lnTo>
                  <a:lnTo>
                    <a:pt x="471" y="11"/>
                  </a:lnTo>
                  <a:lnTo>
                    <a:pt x="471" y="11"/>
                  </a:lnTo>
                  <a:lnTo>
                    <a:pt x="482" y="28"/>
                  </a:lnTo>
                  <a:lnTo>
                    <a:pt x="482" y="28"/>
                  </a:lnTo>
                  <a:lnTo>
                    <a:pt x="488" y="45"/>
                  </a:lnTo>
                  <a:lnTo>
                    <a:pt x="488" y="45"/>
                  </a:lnTo>
                  <a:lnTo>
                    <a:pt x="488" y="221"/>
                  </a:lnTo>
                  <a:lnTo>
                    <a:pt x="488" y="221"/>
                  </a:lnTo>
                  <a:lnTo>
                    <a:pt x="482" y="238"/>
                  </a:lnTo>
                  <a:lnTo>
                    <a:pt x="482" y="238"/>
                  </a:lnTo>
                  <a:lnTo>
                    <a:pt x="471" y="255"/>
                  </a:lnTo>
                  <a:lnTo>
                    <a:pt x="471" y="255"/>
                  </a:lnTo>
                  <a:lnTo>
                    <a:pt x="454" y="266"/>
                  </a:lnTo>
                  <a:lnTo>
                    <a:pt x="454" y="266"/>
                  </a:lnTo>
                  <a:lnTo>
                    <a:pt x="437" y="272"/>
                  </a:lnTo>
                  <a:lnTo>
                    <a:pt x="437" y="272"/>
                  </a:lnTo>
                  <a:lnTo>
                    <a:pt x="46" y="272"/>
                  </a:lnTo>
                  <a:lnTo>
                    <a:pt x="46" y="272"/>
                  </a:lnTo>
                  <a:lnTo>
                    <a:pt x="29" y="266"/>
                  </a:lnTo>
                  <a:lnTo>
                    <a:pt x="29" y="266"/>
                  </a:lnTo>
                  <a:lnTo>
                    <a:pt x="12" y="255"/>
                  </a:lnTo>
                  <a:lnTo>
                    <a:pt x="12" y="255"/>
                  </a:lnTo>
                  <a:lnTo>
                    <a:pt x="0" y="238"/>
                  </a:lnTo>
                  <a:lnTo>
                    <a:pt x="0" y="238"/>
                  </a:lnTo>
                  <a:lnTo>
                    <a:pt x="0" y="221"/>
                  </a:lnTo>
                  <a:lnTo>
                    <a:pt x="0" y="221"/>
                  </a:lnTo>
                  <a:lnTo>
                    <a:pt x="0" y="45"/>
                  </a:lnTo>
                  <a:close/>
                  <a:moveTo>
                    <a:pt x="12" y="221"/>
                  </a:moveTo>
                  <a:lnTo>
                    <a:pt x="12" y="221"/>
                  </a:lnTo>
                  <a:lnTo>
                    <a:pt x="12" y="238"/>
                  </a:lnTo>
                  <a:lnTo>
                    <a:pt x="12" y="232"/>
                  </a:lnTo>
                  <a:lnTo>
                    <a:pt x="23" y="249"/>
                  </a:lnTo>
                  <a:lnTo>
                    <a:pt x="17" y="249"/>
                  </a:lnTo>
                  <a:lnTo>
                    <a:pt x="34" y="255"/>
                  </a:lnTo>
                  <a:lnTo>
                    <a:pt x="29" y="255"/>
                  </a:lnTo>
                  <a:lnTo>
                    <a:pt x="46" y="260"/>
                  </a:lnTo>
                  <a:lnTo>
                    <a:pt x="46" y="260"/>
                  </a:lnTo>
                  <a:lnTo>
                    <a:pt x="437" y="260"/>
                  </a:lnTo>
                  <a:lnTo>
                    <a:pt x="437" y="260"/>
                  </a:lnTo>
                  <a:lnTo>
                    <a:pt x="454" y="255"/>
                  </a:lnTo>
                  <a:lnTo>
                    <a:pt x="448" y="255"/>
                  </a:lnTo>
                  <a:lnTo>
                    <a:pt x="465" y="249"/>
                  </a:lnTo>
                  <a:lnTo>
                    <a:pt x="465" y="249"/>
                  </a:lnTo>
                  <a:lnTo>
                    <a:pt x="471" y="232"/>
                  </a:lnTo>
                  <a:lnTo>
                    <a:pt x="471" y="238"/>
                  </a:lnTo>
                  <a:lnTo>
                    <a:pt x="477" y="221"/>
                  </a:lnTo>
                  <a:lnTo>
                    <a:pt x="477" y="221"/>
                  </a:lnTo>
                  <a:lnTo>
                    <a:pt x="477" y="45"/>
                  </a:lnTo>
                  <a:lnTo>
                    <a:pt x="477" y="45"/>
                  </a:lnTo>
                  <a:lnTo>
                    <a:pt x="471" y="28"/>
                  </a:lnTo>
                  <a:lnTo>
                    <a:pt x="471" y="34"/>
                  </a:lnTo>
                  <a:lnTo>
                    <a:pt x="465" y="17"/>
                  </a:lnTo>
                  <a:lnTo>
                    <a:pt x="465" y="22"/>
                  </a:lnTo>
                  <a:lnTo>
                    <a:pt x="448" y="11"/>
                  </a:lnTo>
                  <a:lnTo>
                    <a:pt x="454" y="11"/>
                  </a:lnTo>
                  <a:lnTo>
                    <a:pt x="437" y="11"/>
                  </a:lnTo>
                  <a:lnTo>
                    <a:pt x="437" y="11"/>
                  </a:lnTo>
                  <a:lnTo>
                    <a:pt x="46" y="11"/>
                  </a:lnTo>
                  <a:lnTo>
                    <a:pt x="46" y="11"/>
                  </a:lnTo>
                  <a:lnTo>
                    <a:pt x="29" y="11"/>
                  </a:lnTo>
                  <a:lnTo>
                    <a:pt x="34" y="11"/>
                  </a:lnTo>
                  <a:lnTo>
                    <a:pt x="17" y="22"/>
                  </a:lnTo>
                  <a:lnTo>
                    <a:pt x="23" y="17"/>
                  </a:lnTo>
                  <a:lnTo>
                    <a:pt x="12" y="34"/>
                  </a:lnTo>
                  <a:lnTo>
                    <a:pt x="12" y="28"/>
                  </a:lnTo>
                  <a:lnTo>
                    <a:pt x="12" y="45"/>
                  </a:lnTo>
                  <a:lnTo>
                    <a:pt x="12" y="45"/>
                  </a:lnTo>
                  <a:lnTo>
                    <a:pt x="12" y="221"/>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16" name="Rectangle 144"/>
            <p:cNvSpPr>
              <a:spLocks noChangeArrowheads="1"/>
            </p:cNvSpPr>
            <p:nvPr/>
          </p:nvSpPr>
          <p:spPr bwMode="auto">
            <a:xfrm>
              <a:off x="431" y="1525"/>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環境省</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17" name="Freeform 145"/>
            <p:cNvSpPr>
              <a:spLocks/>
            </p:cNvSpPr>
            <p:nvPr/>
          </p:nvSpPr>
          <p:spPr bwMode="auto">
            <a:xfrm>
              <a:off x="822" y="1428"/>
              <a:ext cx="471" cy="261"/>
            </a:xfrm>
            <a:custGeom>
              <a:avLst/>
              <a:gdLst/>
              <a:ahLst/>
              <a:cxnLst>
                <a:cxn ang="0">
                  <a:pos x="0" y="40"/>
                </a:cxn>
                <a:cxn ang="0">
                  <a:pos x="0" y="23"/>
                </a:cxn>
                <a:cxn ang="0">
                  <a:pos x="11" y="12"/>
                </a:cxn>
                <a:cxn ang="0">
                  <a:pos x="23" y="0"/>
                </a:cxn>
                <a:cxn ang="0">
                  <a:pos x="40" y="0"/>
                </a:cxn>
                <a:cxn ang="0">
                  <a:pos x="40" y="0"/>
                </a:cxn>
                <a:cxn ang="0">
                  <a:pos x="40" y="0"/>
                </a:cxn>
                <a:cxn ang="0">
                  <a:pos x="425" y="0"/>
                </a:cxn>
                <a:cxn ang="0">
                  <a:pos x="425" y="0"/>
                </a:cxn>
                <a:cxn ang="0">
                  <a:pos x="442" y="0"/>
                </a:cxn>
                <a:cxn ang="0">
                  <a:pos x="454" y="12"/>
                </a:cxn>
                <a:cxn ang="0">
                  <a:pos x="465" y="23"/>
                </a:cxn>
                <a:cxn ang="0">
                  <a:pos x="471" y="40"/>
                </a:cxn>
                <a:cxn ang="0">
                  <a:pos x="471" y="40"/>
                </a:cxn>
                <a:cxn ang="0">
                  <a:pos x="471" y="40"/>
                </a:cxn>
                <a:cxn ang="0">
                  <a:pos x="471" y="216"/>
                </a:cxn>
                <a:cxn ang="0">
                  <a:pos x="471" y="216"/>
                </a:cxn>
                <a:cxn ang="0">
                  <a:pos x="465" y="233"/>
                </a:cxn>
                <a:cxn ang="0">
                  <a:pos x="454" y="244"/>
                </a:cxn>
                <a:cxn ang="0">
                  <a:pos x="442" y="255"/>
                </a:cxn>
                <a:cxn ang="0">
                  <a:pos x="425" y="261"/>
                </a:cxn>
                <a:cxn ang="0">
                  <a:pos x="425" y="261"/>
                </a:cxn>
                <a:cxn ang="0">
                  <a:pos x="425" y="261"/>
                </a:cxn>
                <a:cxn ang="0">
                  <a:pos x="40" y="261"/>
                </a:cxn>
                <a:cxn ang="0">
                  <a:pos x="40" y="261"/>
                </a:cxn>
                <a:cxn ang="0">
                  <a:pos x="23" y="255"/>
                </a:cxn>
                <a:cxn ang="0">
                  <a:pos x="11" y="244"/>
                </a:cxn>
                <a:cxn ang="0">
                  <a:pos x="0" y="233"/>
                </a:cxn>
                <a:cxn ang="0">
                  <a:pos x="0" y="216"/>
                </a:cxn>
                <a:cxn ang="0">
                  <a:pos x="0" y="216"/>
                </a:cxn>
                <a:cxn ang="0">
                  <a:pos x="0" y="40"/>
                </a:cxn>
              </a:cxnLst>
              <a:rect l="0" t="0" r="r" b="b"/>
              <a:pathLst>
                <a:path w="471" h="261">
                  <a:moveTo>
                    <a:pt x="0" y="40"/>
                  </a:moveTo>
                  <a:lnTo>
                    <a:pt x="0" y="23"/>
                  </a:lnTo>
                  <a:lnTo>
                    <a:pt x="11" y="12"/>
                  </a:lnTo>
                  <a:lnTo>
                    <a:pt x="23" y="0"/>
                  </a:lnTo>
                  <a:lnTo>
                    <a:pt x="40" y="0"/>
                  </a:lnTo>
                  <a:lnTo>
                    <a:pt x="40" y="0"/>
                  </a:lnTo>
                  <a:lnTo>
                    <a:pt x="40" y="0"/>
                  </a:lnTo>
                  <a:lnTo>
                    <a:pt x="425" y="0"/>
                  </a:lnTo>
                  <a:lnTo>
                    <a:pt x="425" y="0"/>
                  </a:lnTo>
                  <a:lnTo>
                    <a:pt x="442" y="0"/>
                  </a:lnTo>
                  <a:lnTo>
                    <a:pt x="454" y="12"/>
                  </a:lnTo>
                  <a:lnTo>
                    <a:pt x="465" y="23"/>
                  </a:lnTo>
                  <a:lnTo>
                    <a:pt x="471" y="40"/>
                  </a:lnTo>
                  <a:lnTo>
                    <a:pt x="471" y="40"/>
                  </a:lnTo>
                  <a:lnTo>
                    <a:pt x="471" y="40"/>
                  </a:lnTo>
                  <a:lnTo>
                    <a:pt x="471" y="216"/>
                  </a:lnTo>
                  <a:lnTo>
                    <a:pt x="471" y="216"/>
                  </a:lnTo>
                  <a:lnTo>
                    <a:pt x="465" y="233"/>
                  </a:lnTo>
                  <a:lnTo>
                    <a:pt x="454" y="244"/>
                  </a:lnTo>
                  <a:lnTo>
                    <a:pt x="442" y="255"/>
                  </a:lnTo>
                  <a:lnTo>
                    <a:pt x="425" y="261"/>
                  </a:lnTo>
                  <a:lnTo>
                    <a:pt x="425" y="261"/>
                  </a:lnTo>
                  <a:lnTo>
                    <a:pt x="425" y="261"/>
                  </a:lnTo>
                  <a:lnTo>
                    <a:pt x="40" y="261"/>
                  </a:lnTo>
                  <a:lnTo>
                    <a:pt x="40" y="261"/>
                  </a:lnTo>
                  <a:lnTo>
                    <a:pt x="23" y="255"/>
                  </a:lnTo>
                  <a:lnTo>
                    <a:pt x="11" y="244"/>
                  </a:lnTo>
                  <a:lnTo>
                    <a:pt x="0" y="233"/>
                  </a:lnTo>
                  <a:lnTo>
                    <a:pt x="0" y="216"/>
                  </a:lnTo>
                  <a:lnTo>
                    <a:pt x="0" y="216"/>
                  </a:lnTo>
                  <a:lnTo>
                    <a:pt x="0" y="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18" name="Freeform 146"/>
            <p:cNvSpPr>
              <a:spLocks noEditPoints="1"/>
            </p:cNvSpPr>
            <p:nvPr/>
          </p:nvSpPr>
          <p:spPr bwMode="auto">
            <a:xfrm>
              <a:off x="816" y="1423"/>
              <a:ext cx="482" cy="272"/>
            </a:xfrm>
            <a:custGeom>
              <a:avLst/>
              <a:gdLst/>
              <a:ahLst/>
              <a:cxnLst>
                <a:cxn ang="0">
                  <a:pos x="0" y="45"/>
                </a:cxn>
                <a:cxn ang="0">
                  <a:pos x="0" y="28"/>
                </a:cxn>
                <a:cxn ang="0">
                  <a:pos x="12" y="11"/>
                </a:cxn>
                <a:cxn ang="0">
                  <a:pos x="29" y="0"/>
                </a:cxn>
                <a:cxn ang="0">
                  <a:pos x="46" y="0"/>
                </a:cxn>
                <a:cxn ang="0">
                  <a:pos x="431" y="0"/>
                </a:cxn>
                <a:cxn ang="0">
                  <a:pos x="448" y="0"/>
                </a:cxn>
                <a:cxn ang="0">
                  <a:pos x="465" y="11"/>
                </a:cxn>
                <a:cxn ang="0">
                  <a:pos x="477" y="28"/>
                </a:cxn>
                <a:cxn ang="0">
                  <a:pos x="482" y="45"/>
                </a:cxn>
                <a:cxn ang="0">
                  <a:pos x="482" y="221"/>
                </a:cxn>
                <a:cxn ang="0">
                  <a:pos x="477" y="238"/>
                </a:cxn>
                <a:cxn ang="0">
                  <a:pos x="465" y="255"/>
                </a:cxn>
                <a:cxn ang="0">
                  <a:pos x="448" y="266"/>
                </a:cxn>
                <a:cxn ang="0">
                  <a:pos x="431" y="272"/>
                </a:cxn>
                <a:cxn ang="0">
                  <a:pos x="46" y="272"/>
                </a:cxn>
                <a:cxn ang="0">
                  <a:pos x="29" y="266"/>
                </a:cxn>
                <a:cxn ang="0">
                  <a:pos x="12" y="255"/>
                </a:cxn>
                <a:cxn ang="0">
                  <a:pos x="0" y="238"/>
                </a:cxn>
                <a:cxn ang="0">
                  <a:pos x="0" y="221"/>
                </a:cxn>
                <a:cxn ang="0">
                  <a:pos x="12" y="221"/>
                </a:cxn>
                <a:cxn ang="0">
                  <a:pos x="12" y="238"/>
                </a:cxn>
                <a:cxn ang="0">
                  <a:pos x="23" y="249"/>
                </a:cxn>
                <a:cxn ang="0">
                  <a:pos x="34" y="255"/>
                </a:cxn>
                <a:cxn ang="0">
                  <a:pos x="46" y="260"/>
                </a:cxn>
                <a:cxn ang="0">
                  <a:pos x="431" y="260"/>
                </a:cxn>
                <a:cxn ang="0">
                  <a:pos x="448" y="255"/>
                </a:cxn>
                <a:cxn ang="0">
                  <a:pos x="460" y="249"/>
                </a:cxn>
                <a:cxn ang="0">
                  <a:pos x="465" y="232"/>
                </a:cxn>
                <a:cxn ang="0">
                  <a:pos x="471" y="221"/>
                </a:cxn>
                <a:cxn ang="0">
                  <a:pos x="471" y="45"/>
                </a:cxn>
                <a:cxn ang="0">
                  <a:pos x="465" y="28"/>
                </a:cxn>
                <a:cxn ang="0">
                  <a:pos x="460" y="17"/>
                </a:cxn>
                <a:cxn ang="0">
                  <a:pos x="443" y="11"/>
                </a:cxn>
                <a:cxn ang="0">
                  <a:pos x="431" y="11"/>
                </a:cxn>
                <a:cxn ang="0">
                  <a:pos x="46" y="11"/>
                </a:cxn>
                <a:cxn ang="0">
                  <a:pos x="29" y="11"/>
                </a:cxn>
                <a:cxn ang="0">
                  <a:pos x="17" y="22"/>
                </a:cxn>
                <a:cxn ang="0">
                  <a:pos x="12" y="34"/>
                </a:cxn>
                <a:cxn ang="0">
                  <a:pos x="12" y="45"/>
                </a:cxn>
                <a:cxn ang="0">
                  <a:pos x="12" y="221"/>
                </a:cxn>
              </a:cxnLst>
              <a:rect l="0" t="0" r="r" b="b"/>
              <a:pathLst>
                <a:path w="482" h="272">
                  <a:moveTo>
                    <a:pt x="0" y="45"/>
                  </a:moveTo>
                  <a:lnTo>
                    <a:pt x="0" y="45"/>
                  </a:lnTo>
                  <a:lnTo>
                    <a:pt x="0" y="28"/>
                  </a:lnTo>
                  <a:lnTo>
                    <a:pt x="0" y="28"/>
                  </a:lnTo>
                  <a:lnTo>
                    <a:pt x="12" y="11"/>
                  </a:lnTo>
                  <a:lnTo>
                    <a:pt x="12" y="11"/>
                  </a:lnTo>
                  <a:lnTo>
                    <a:pt x="29" y="0"/>
                  </a:lnTo>
                  <a:lnTo>
                    <a:pt x="29" y="0"/>
                  </a:lnTo>
                  <a:lnTo>
                    <a:pt x="46" y="0"/>
                  </a:lnTo>
                  <a:lnTo>
                    <a:pt x="46" y="0"/>
                  </a:lnTo>
                  <a:lnTo>
                    <a:pt x="431" y="0"/>
                  </a:lnTo>
                  <a:lnTo>
                    <a:pt x="431" y="0"/>
                  </a:lnTo>
                  <a:lnTo>
                    <a:pt x="448" y="0"/>
                  </a:lnTo>
                  <a:lnTo>
                    <a:pt x="448" y="0"/>
                  </a:lnTo>
                  <a:lnTo>
                    <a:pt x="465" y="11"/>
                  </a:lnTo>
                  <a:lnTo>
                    <a:pt x="465" y="11"/>
                  </a:lnTo>
                  <a:lnTo>
                    <a:pt x="477" y="28"/>
                  </a:lnTo>
                  <a:lnTo>
                    <a:pt x="477" y="28"/>
                  </a:lnTo>
                  <a:lnTo>
                    <a:pt x="482" y="45"/>
                  </a:lnTo>
                  <a:lnTo>
                    <a:pt x="482" y="45"/>
                  </a:lnTo>
                  <a:lnTo>
                    <a:pt x="482" y="221"/>
                  </a:lnTo>
                  <a:lnTo>
                    <a:pt x="482" y="221"/>
                  </a:lnTo>
                  <a:lnTo>
                    <a:pt x="477" y="238"/>
                  </a:lnTo>
                  <a:lnTo>
                    <a:pt x="477" y="238"/>
                  </a:lnTo>
                  <a:lnTo>
                    <a:pt x="465" y="255"/>
                  </a:lnTo>
                  <a:lnTo>
                    <a:pt x="465" y="255"/>
                  </a:lnTo>
                  <a:lnTo>
                    <a:pt x="448" y="266"/>
                  </a:lnTo>
                  <a:lnTo>
                    <a:pt x="448" y="266"/>
                  </a:lnTo>
                  <a:lnTo>
                    <a:pt x="431" y="272"/>
                  </a:lnTo>
                  <a:lnTo>
                    <a:pt x="431" y="272"/>
                  </a:lnTo>
                  <a:lnTo>
                    <a:pt x="46" y="272"/>
                  </a:lnTo>
                  <a:lnTo>
                    <a:pt x="46" y="272"/>
                  </a:lnTo>
                  <a:lnTo>
                    <a:pt x="29" y="266"/>
                  </a:lnTo>
                  <a:lnTo>
                    <a:pt x="29" y="266"/>
                  </a:lnTo>
                  <a:lnTo>
                    <a:pt x="12" y="255"/>
                  </a:lnTo>
                  <a:lnTo>
                    <a:pt x="12" y="255"/>
                  </a:lnTo>
                  <a:lnTo>
                    <a:pt x="0" y="238"/>
                  </a:lnTo>
                  <a:lnTo>
                    <a:pt x="0" y="238"/>
                  </a:lnTo>
                  <a:lnTo>
                    <a:pt x="0" y="221"/>
                  </a:lnTo>
                  <a:lnTo>
                    <a:pt x="0" y="221"/>
                  </a:lnTo>
                  <a:lnTo>
                    <a:pt x="0" y="45"/>
                  </a:lnTo>
                  <a:close/>
                  <a:moveTo>
                    <a:pt x="12" y="221"/>
                  </a:moveTo>
                  <a:lnTo>
                    <a:pt x="12" y="221"/>
                  </a:lnTo>
                  <a:lnTo>
                    <a:pt x="12" y="238"/>
                  </a:lnTo>
                  <a:lnTo>
                    <a:pt x="12" y="232"/>
                  </a:lnTo>
                  <a:lnTo>
                    <a:pt x="23" y="249"/>
                  </a:lnTo>
                  <a:lnTo>
                    <a:pt x="17" y="249"/>
                  </a:lnTo>
                  <a:lnTo>
                    <a:pt x="34" y="255"/>
                  </a:lnTo>
                  <a:lnTo>
                    <a:pt x="29" y="255"/>
                  </a:lnTo>
                  <a:lnTo>
                    <a:pt x="46" y="260"/>
                  </a:lnTo>
                  <a:lnTo>
                    <a:pt x="46" y="260"/>
                  </a:lnTo>
                  <a:lnTo>
                    <a:pt x="431" y="260"/>
                  </a:lnTo>
                  <a:lnTo>
                    <a:pt x="431" y="260"/>
                  </a:lnTo>
                  <a:lnTo>
                    <a:pt x="448" y="255"/>
                  </a:lnTo>
                  <a:lnTo>
                    <a:pt x="443" y="255"/>
                  </a:lnTo>
                  <a:lnTo>
                    <a:pt x="460" y="249"/>
                  </a:lnTo>
                  <a:lnTo>
                    <a:pt x="460" y="249"/>
                  </a:lnTo>
                  <a:lnTo>
                    <a:pt x="465" y="232"/>
                  </a:lnTo>
                  <a:lnTo>
                    <a:pt x="465" y="238"/>
                  </a:lnTo>
                  <a:lnTo>
                    <a:pt x="471" y="221"/>
                  </a:lnTo>
                  <a:lnTo>
                    <a:pt x="471" y="221"/>
                  </a:lnTo>
                  <a:lnTo>
                    <a:pt x="471" y="45"/>
                  </a:lnTo>
                  <a:lnTo>
                    <a:pt x="471" y="45"/>
                  </a:lnTo>
                  <a:lnTo>
                    <a:pt x="465" y="28"/>
                  </a:lnTo>
                  <a:lnTo>
                    <a:pt x="465" y="34"/>
                  </a:lnTo>
                  <a:lnTo>
                    <a:pt x="460" y="17"/>
                  </a:lnTo>
                  <a:lnTo>
                    <a:pt x="460" y="22"/>
                  </a:lnTo>
                  <a:lnTo>
                    <a:pt x="443" y="11"/>
                  </a:lnTo>
                  <a:lnTo>
                    <a:pt x="448" y="11"/>
                  </a:lnTo>
                  <a:lnTo>
                    <a:pt x="431" y="11"/>
                  </a:lnTo>
                  <a:lnTo>
                    <a:pt x="431" y="11"/>
                  </a:lnTo>
                  <a:lnTo>
                    <a:pt x="46" y="11"/>
                  </a:lnTo>
                  <a:lnTo>
                    <a:pt x="46" y="11"/>
                  </a:lnTo>
                  <a:lnTo>
                    <a:pt x="29" y="11"/>
                  </a:lnTo>
                  <a:lnTo>
                    <a:pt x="34" y="11"/>
                  </a:lnTo>
                  <a:lnTo>
                    <a:pt x="17" y="22"/>
                  </a:lnTo>
                  <a:lnTo>
                    <a:pt x="23" y="17"/>
                  </a:lnTo>
                  <a:lnTo>
                    <a:pt x="12" y="34"/>
                  </a:lnTo>
                  <a:lnTo>
                    <a:pt x="12" y="28"/>
                  </a:lnTo>
                  <a:lnTo>
                    <a:pt x="12" y="45"/>
                  </a:lnTo>
                  <a:lnTo>
                    <a:pt x="12" y="45"/>
                  </a:lnTo>
                  <a:lnTo>
                    <a:pt x="12" y="221"/>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19" name="Rectangle 147"/>
            <p:cNvSpPr>
              <a:spLocks noChangeArrowheads="1"/>
            </p:cNvSpPr>
            <p:nvPr/>
          </p:nvSpPr>
          <p:spPr bwMode="auto">
            <a:xfrm>
              <a:off x="947" y="1525"/>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内閣府</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20" name="Freeform 148"/>
            <p:cNvSpPr>
              <a:spLocks/>
            </p:cNvSpPr>
            <p:nvPr/>
          </p:nvSpPr>
          <p:spPr bwMode="auto">
            <a:xfrm>
              <a:off x="1338" y="1428"/>
              <a:ext cx="470" cy="261"/>
            </a:xfrm>
            <a:custGeom>
              <a:avLst/>
              <a:gdLst/>
              <a:ahLst/>
              <a:cxnLst>
                <a:cxn ang="0">
                  <a:pos x="0" y="40"/>
                </a:cxn>
                <a:cxn ang="0">
                  <a:pos x="0" y="23"/>
                </a:cxn>
                <a:cxn ang="0">
                  <a:pos x="11" y="12"/>
                </a:cxn>
                <a:cxn ang="0">
                  <a:pos x="23" y="0"/>
                </a:cxn>
                <a:cxn ang="0">
                  <a:pos x="40" y="0"/>
                </a:cxn>
                <a:cxn ang="0">
                  <a:pos x="40" y="0"/>
                </a:cxn>
                <a:cxn ang="0">
                  <a:pos x="40" y="0"/>
                </a:cxn>
                <a:cxn ang="0">
                  <a:pos x="425" y="0"/>
                </a:cxn>
                <a:cxn ang="0">
                  <a:pos x="425" y="0"/>
                </a:cxn>
                <a:cxn ang="0">
                  <a:pos x="442" y="0"/>
                </a:cxn>
                <a:cxn ang="0">
                  <a:pos x="453" y="12"/>
                </a:cxn>
                <a:cxn ang="0">
                  <a:pos x="465" y="23"/>
                </a:cxn>
                <a:cxn ang="0">
                  <a:pos x="470" y="40"/>
                </a:cxn>
                <a:cxn ang="0">
                  <a:pos x="470" y="40"/>
                </a:cxn>
                <a:cxn ang="0">
                  <a:pos x="470" y="40"/>
                </a:cxn>
                <a:cxn ang="0">
                  <a:pos x="470" y="216"/>
                </a:cxn>
                <a:cxn ang="0">
                  <a:pos x="470" y="216"/>
                </a:cxn>
                <a:cxn ang="0">
                  <a:pos x="465" y="233"/>
                </a:cxn>
                <a:cxn ang="0">
                  <a:pos x="453" y="244"/>
                </a:cxn>
                <a:cxn ang="0">
                  <a:pos x="442" y="255"/>
                </a:cxn>
                <a:cxn ang="0">
                  <a:pos x="425" y="261"/>
                </a:cxn>
                <a:cxn ang="0">
                  <a:pos x="425" y="261"/>
                </a:cxn>
                <a:cxn ang="0">
                  <a:pos x="425" y="261"/>
                </a:cxn>
                <a:cxn ang="0">
                  <a:pos x="40" y="261"/>
                </a:cxn>
                <a:cxn ang="0">
                  <a:pos x="40" y="261"/>
                </a:cxn>
                <a:cxn ang="0">
                  <a:pos x="23" y="255"/>
                </a:cxn>
                <a:cxn ang="0">
                  <a:pos x="11" y="244"/>
                </a:cxn>
                <a:cxn ang="0">
                  <a:pos x="0" y="233"/>
                </a:cxn>
                <a:cxn ang="0">
                  <a:pos x="0" y="216"/>
                </a:cxn>
                <a:cxn ang="0">
                  <a:pos x="0" y="216"/>
                </a:cxn>
                <a:cxn ang="0">
                  <a:pos x="0" y="40"/>
                </a:cxn>
              </a:cxnLst>
              <a:rect l="0" t="0" r="r" b="b"/>
              <a:pathLst>
                <a:path w="470" h="261">
                  <a:moveTo>
                    <a:pt x="0" y="40"/>
                  </a:moveTo>
                  <a:lnTo>
                    <a:pt x="0" y="23"/>
                  </a:lnTo>
                  <a:lnTo>
                    <a:pt x="11" y="12"/>
                  </a:lnTo>
                  <a:lnTo>
                    <a:pt x="23" y="0"/>
                  </a:lnTo>
                  <a:lnTo>
                    <a:pt x="40" y="0"/>
                  </a:lnTo>
                  <a:lnTo>
                    <a:pt x="40" y="0"/>
                  </a:lnTo>
                  <a:lnTo>
                    <a:pt x="40" y="0"/>
                  </a:lnTo>
                  <a:lnTo>
                    <a:pt x="425" y="0"/>
                  </a:lnTo>
                  <a:lnTo>
                    <a:pt x="425" y="0"/>
                  </a:lnTo>
                  <a:lnTo>
                    <a:pt x="442" y="0"/>
                  </a:lnTo>
                  <a:lnTo>
                    <a:pt x="453" y="12"/>
                  </a:lnTo>
                  <a:lnTo>
                    <a:pt x="465" y="23"/>
                  </a:lnTo>
                  <a:lnTo>
                    <a:pt x="470" y="40"/>
                  </a:lnTo>
                  <a:lnTo>
                    <a:pt x="470" y="40"/>
                  </a:lnTo>
                  <a:lnTo>
                    <a:pt x="470" y="40"/>
                  </a:lnTo>
                  <a:lnTo>
                    <a:pt x="470" y="216"/>
                  </a:lnTo>
                  <a:lnTo>
                    <a:pt x="470" y="216"/>
                  </a:lnTo>
                  <a:lnTo>
                    <a:pt x="465" y="233"/>
                  </a:lnTo>
                  <a:lnTo>
                    <a:pt x="453" y="244"/>
                  </a:lnTo>
                  <a:lnTo>
                    <a:pt x="442" y="255"/>
                  </a:lnTo>
                  <a:lnTo>
                    <a:pt x="425" y="261"/>
                  </a:lnTo>
                  <a:lnTo>
                    <a:pt x="425" y="261"/>
                  </a:lnTo>
                  <a:lnTo>
                    <a:pt x="425" y="261"/>
                  </a:lnTo>
                  <a:lnTo>
                    <a:pt x="40" y="261"/>
                  </a:lnTo>
                  <a:lnTo>
                    <a:pt x="40" y="261"/>
                  </a:lnTo>
                  <a:lnTo>
                    <a:pt x="23" y="255"/>
                  </a:lnTo>
                  <a:lnTo>
                    <a:pt x="11" y="244"/>
                  </a:lnTo>
                  <a:lnTo>
                    <a:pt x="0" y="233"/>
                  </a:lnTo>
                  <a:lnTo>
                    <a:pt x="0" y="216"/>
                  </a:lnTo>
                  <a:lnTo>
                    <a:pt x="0" y="216"/>
                  </a:lnTo>
                  <a:lnTo>
                    <a:pt x="0" y="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21" name="Freeform 149"/>
            <p:cNvSpPr>
              <a:spLocks noEditPoints="1"/>
            </p:cNvSpPr>
            <p:nvPr/>
          </p:nvSpPr>
          <p:spPr bwMode="auto">
            <a:xfrm>
              <a:off x="1332" y="1423"/>
              <a:ext cx="482" cy="272"/>
            </a:xfrm>
            <a:custGeom>
              <a:avLst/>
              <a:gdLst/>
              <a:ahLst/>
              <a:cxnLst>
                <a:cxn ang="0">
                  <a:pos x="0" y="45"/>
                </a:cxn>
                <a:cxn ang="0">
                  <a:pos x="0" y="28"/>
                </a:cxn>
                <a:cxn ang="0">
                  <a:pos x="12" y="11"/>
                </a:cxn>
                <a:cxn ang="0">
                  <a:pos x="29" y="0"/>
                </a:cxn>
                <a:cxn ang="0">
                  <a:pos x="46" y="0"/>
                </a:cxn>
                <a:cxn ang="0">
                  <a:pos x="431" y="0"/>
                </a:cxn>
                <a:cxn ang="0">
                  <a:pos x="448" y="0"/>
                </a:cxn>
                <a:cxn ang="0">
                  <a:pos x="465" y="11"/>
                </a:cxn>
                <a:cxn ang="0">
                  <a:pos x="476" y="28"/>
                </a:cxn>
                <a:cxn ang="0">
                  <a:pos x="482" y="45"/>
                </a:cxn>
                <a:cxn ang="0">
                  <a:pos x="482" y="221"/>
                </a:cxn>
                <a:cxn ang="0">
                  <a:pos x="476" y="238"/>
                </a:cxn>
                <a:cxn ang="0">
                  <a:pos x="465" y="255"/>
                </a:cxn>
                <a:cxn ang="0">
                  <a:pos x="448" y="266"/>
                </a:cxn>
                <a:cxn ang="0">
                  <a:pos x="431" y="272"/>
                </a:cxn>
                <a:cxn ang="0">
                  <a:pos x="46" y="272"/>
                </a:cxn>
                <a:cxn ang="0">
                  <a:pos x="29" y="266"/>
                </a:cxn>
                <a:cxn ang="0">
                  <a:pos x="12" y="255"/>
                </a:cxn>
                <a:cxn ang="0">
                  <a:pos x="0" y="238"/>
                </a:cxn>
                <a:cxn ang="0">
                  <a:pos x="0" y="221"/>
                </a:cxn>
                <a:cxn ang="0">
                  <a:pos x="12" y="221"/>
                </a:cxn>
                <a:cxn ang="0">
                  <a:pos x="12" y="238"/>
                </a:cxn>
                <a:cxn ang="0">
                  <a:pos x="23" y="249"/>
                </a:cxn>
                <a:cxn ang="0">
                  <a:pos x="34" y="255"/>
                </a:cxn>
                <a:cxn ang="0">
                  <a:pos x="46" y="260"/>
                </a:cxn>
                <a:cxn ang="0">
                  <a:pos x="431" y="260"/>
                </a:cxn>
                <a:cxn ang="0">
                  <a:pos x="448" y="255"/>
                </a:cxn>
                <a:cxn ang="0">
                  <a:pos x="459" y="249"/>
                </a:cxn>
                <a:cxn ang="0">
                  <a:pos x="465" y="232"/>
                </a:cxn>
                <a:cxn ang="0">
                  <a:pos x="471" y="221"/>
                </a:cxn>
                <a:cxn ang="0">
                  <a:pos x="471" y="45"/>
                </a:cxn>
                <a:cxn ang="0">
                  <a:pos x="465" y="28"/>
                </a:cxn>
                <a:cxn ang="0">
                  <a:pos x="459" y="17"/>
                </a:cxn>
                <a:cxn ang="0">
                  <a:pos x="442" y="11"/>
                </a:cxn>
                <a:cxn ang="0">
                  <a:pos x="431" y="11"/>
                </a:cxn>
                <a:cxn ang="0">
                  <a:pos x="46" y="11"/>
                </a:cxn>
                <a:cxn ang="0">
                  <a:pos x="29" y="11"/>
                </a:cxn>
                <a:cxn ang="0">
                  <a:pos x="17" y="22"/>
                </a:cxn>
                <a:cxn ang="0">
                  <a:pos x="12" y="34"/>
                </a:cxn>
                <a:cxn ang="0">
                  <a:pos x="12" y="45"/>
                </a:cxn>
                <a:cxn ang="0">
                  <a:pos x="12" y="221"/>
                </a:cxn>
              </a:cxnLst>
              <a:rect l="0" t="0" r="r" b="b"/>
              <a:pathLst>
                <a:path w="482" h="272">
                  <a:moveTo>
                    <a:pt x="0" y="45"/>
                  </a:moveTo>
                  <a:lnTo>
                    <a:pt x="0" y="45"/>
                  </a:lnTo>
                  <a:lnTo>
                    <a:pt x="0" y="28"/>
                  </a:lnTo>
                  <a:lnTo>
                    <a:pt x="0" y="28"/>
                  </a:lnTo>
                  <a:lnTo>
                    <a:pt x="12" y="11"/>
                  </a:lnTo>
                  <a:lnTo>
                    <a:pt x="12" y="11"/>
                  </a:lnTo>
                  <a:lnTo>
                    <a:pt x="29" y="0"/>
                  </a:lnTo>
                  <a:lnTo>
                    <a:pt x="29" y="0"/>
                  </a:lnTo>
                  <a:lnTo>
                    <a:pt x="46" y="0"/>
                  </a:lnTo>
                  <a:lnTo>
                    <a:pt x="46" y="0"/>
                  </a:lnTo>
                  <a:lnTo>
                    <a:pt x="431" y="0"/>
                  </a:lnTo>
                  <a:lnTo>
                    <a:pt x="431" y="0"/>
                  </a:lnTo>
                  <a:lnTo>
                    <a:pt x="448" y="0"/>
                  </a:lnTo>
                  <a:lnTo>
                    <a:pt x="448" y="0"/>
                  </a:lnTo>
                  <a:lnTo>
                    <a:pt x="465" y="11"/>
                  </a:lnTo>
                  <a:lnTo>
                    <a:pt x="465" y="11"/>
                  </a:lnTo>
                  <a:lnTo>
                    <a:pt x="476" y="28"/>
                  </a:lnTo>
                  <a:lnTo>
                    <a:pt x="476" y="28"/>
                  </a:lnTo>
                  <a:lnTo>
                    <a:pt x="482" y="45"/>
                  </a:lnTo>
                  <a:lnTo>
                    <a:pt x="482" y="45"/>
                  </a:lnTo>
                  <a:lnTo>
                    <a:pt x="482" y="221"/>
                  </a:lnTo>
                  <a:lnTo>
                    <a:pt x="482" y="221"/>
                  </a:lnTo>
                  <a:lnTo>
                    <a:pt x="476" y="238"/>
                  </a:lnTo>
                  <a:lnTo>
                    <a:pt x="476" y="238"/>
                  </a:lnTo>
                  <a:lnTo>
                    <a:pt x="465" y="255"/>
                  </a:lnTo>
                  <a:lnTo>
                    <a:pt x="465" y="255"/>
                  </a:lnTo>
                  <a:lnTo>
                    <a:pt x="448" y="266"/>
                  </a:lnTo>
                  <a:lnTo>
                    <a:pt x="448" y="266"/>
                  </a:lnTo>
                  <a:lnTo>
                    <a:pt x="431" y="272"/>
                  </a:lnTo>
                  <a:lnTo>
                    <a:pt x="431" y="272"/>
                  </a:lnTo>
                  <a:lnTo>
                    <a:pt x="46" y="272"/>
                  </a:lnTo>
                  <a:lnTo>
                    <a:pt x="46" y="272"/>
                  </a:lnTo>
                  <a:lnTo>
                    <a:pt x="29" y="266"/>
                  </a:lnTo>
                  <a:lnTo>
                    <a:pt x="29" y="266"/>
                  </a:lnTo>
                  <a:lnTo>
                    <a:pt x="12" y="255"/>
                  </a:lnTo>
                  <a:lnTo>
                    <a:pt x="12" y="255"/>
                  </a:lnTo>
                  <a:lnTo>
                    <a:pt x="0" y="238"/>
                  </a:lnTo>
                  <a:lnTo>
                    <a:pt x="0" y="238"/>
                  </a:lnTo>
                  <a:lnTo>
                    <a:pt x="0" y="221"/>
                  </a:lnTo>
                  <a:lnTo>
                    <a:pt x="0" y="221"/>
                  </a:lnTo>
                  <a:lnTo>
                    <a:pt x="0" y="45"/>
                  </a:lnTo>
                  <a:close/>
                  <a:moveTo>
                    <a:pt x="12" y="221"/>
                  </a:moveTo>
                  <a:lnTo>
                    <a:pt x="12" y="221"/>
                  </a:lnTo>
                  <a:lnTo>
                    <a:pt x="12" y="238"/>
                  </a:lnTo>
                  <a:lnTo>
                    <a:pt x="12" y="232"/>
                  </a:lnTo>
                  <a:lnTo>
                    <a:pt x="23" y="249"/>
                  </a:lnTo>
                  <a:lnTo>
                    <a:pt x="17" y="249"/>
                  </a:lnTo>
                  <a:lnTo>
                    <a:pt x="34" y="255"/>
                  </a:lnTo>
                  <a:lnTo>
                    <a:pt x="29" y="255"/>
                  </a:lnTo>
                  <a:lnTo>
                    <a:pt x="46" y="260"/>
                  </a:lnTo>
                  <a:lnTo>
                    <a:pt x="46" y="260"/>
                  </a:lnTo>
                  <a:lnTo>
                    <a:pt x="431" y="260"/>
                  </a:lnTo>
                  <a:lnTo>
                    <a:pt x="431" y="260"/>
                  </a:lnTo>
                  <a:lnTo>
                    <a:pt x="448" y="255"/>
                  </a:lnTo>
                  <a:lnTo>
                    <a:pt x="442" y="255"/>
                  </a:lnTo>
                  <a:lnTo>
                    <a:pt x="459" y="249"/>
                  </a:lnTo>
                  <a:lnTo>
                    <a:pt x="459" y="249"/>
                  </a:lnTo>
                  <a:lnTo>
                    <a:pt x="465" y="232"/>
                  </a:lnTo>
                  <a:lnTo>
                    <a:pt x="465" y="238"/>
                  </a:lnTo>
                  <a:lnTo>
                    <a:pt x="471" y="221"/>
                  </a:lnTo>
                  <a:lnTo>
                    <a:pt x="471" y="221"/>
                  </a:lnTo>
                  <a:lnTo>
                    <a:pt x="471" y="45"/>
                  </a:lnTo>
                  <a:lnTo>
                    <a:pt x="471" y="45"/>
                  </a:lnTo>
                  <a:lnTo>
                    <a:pt x="465" y="28"/>
                  </a:lnTo>
                  <a:lnTo>
                    <a:pt x="465" y="34"/>
                  </a:lnTo>
                  <a:lnTo>
                    <a:pt x="459" y="17"/>
                  </a:lnTo>
                  <a:lnTo>
                    <a:pt x="459" y="22"/>
                  </a:lnTo>
                  <a:lnTo>
                    <a:pt x="442" y="11"/>
                  </a:lnTo>
                  <a:lnTo>
                    <a:pt x="448" y="11"/>
                  </a:lnTo>
                  <a:lnTo>
                    <a:pt x="431" y="11"/>
                  </a:lnTo>
                  <a:lnTo>
                    <a:pt x="431" y="11"/>
                  </a:lnTo>
                  <a:lnTo>
                    <a:pt x="46" y="11"/>
                  </a:lnTo>
                  <a:lnTo>
                    <a:pt x="46" y="11"/>
                  </a:lnTo>
                  <a:lnTo>
                    <a:pt x="29" y="11"/>
                  </a:lnTo>
                  <a:lnTo>
                    <a:pt x="34" y="11"/>
                  </a:lnTo>
                  <a:lnTo>
                    <a:pt x="17" y="22"/>
                  </a:lnTo>
                  <a:lnTo>
                    <a:pt x="23" y="17"/>
                  </a:lnTo>
                  <a:lnTo>
                    <a:pt x="12" y="34"/>
                  </a:lnTo>
                  <a:lnTo>
                    <a:pt x="12" y="28"/>
                  </a:lnTo>
                  <a:lnTo>
                    <a:pt x="12" y="45"/>
                  </a:lnTo>
                  <a:lnTo>
                    <a:pt x="12" y="45"/>
                  </a:lnTo>
                  <a:lnTo>
                    <a:pt x="12" y="221"/>
                  </a:lnTo>
                  <a:close/>
                </a:path>
              </a:pathLst>
            </a:custGeom>
            <a:solidFill>
              <a:srgbClr val="7030A0"/>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22" name="Rectangle 150"/>
            <p:cNvSpPr>
              <a:spLocks noChangeArrowheads="1"/>
            </p:cNvSpPr>
            <p:nvPr/>
          </p:nvSpPr>
          <p:spPr bwMode="auto">
            <a:xfrm>
              <a:off x="1468" y="1480"/>
              <a:ext cx="2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その他</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23" name="Rectangle 151"/>
            <p:cNvSpPr>
              <a:spLocks noChangeArrowheads="1"/>
            </p:cNvSpPr>
            <p:nvPr/>
          </p:nvSpPr>
          <p:spPr bwMode="auto">
            <a:xfrm>
              <a:off x="1502" y="1570"/>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府省</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24" name="Freeform 152"/>
            <p:cNvSpPr>
              <a:spLocks/>
            </p:cNvSpPr>
            <p:nvPr/>
          </p:nvSpPr>
          <p:spPr bwMode="auto">
            <a:xfrm>
              <a:off x="2449" y="1258"/>
              <a:ext cx="817" cy="386"/>
            </a:xfrm>
            <a:custGeom>
              <a:avLst/>
              <a:gdLst/>
              <a:ahLst/>
              <a:cxnLst>
                <a:cxn ang="0">
                  <a:pos x="0" y="193"/>
                </a:cxn>
                <a:cxn ang="0">
                  <a:pos x="6" y="153"/>
                </a:cxn>
                <a:cxn ang="0">
                  <a:pos x="28" y="114"/>
                </a:cxn>
                <a:cxn ang="0">
                  <a:pos x="68" y="85"/>
                </a:cxn>
                <a:cxn ang="0">
                  <a:pos x="119" y="57"/>
                </a:cxn>
                <a:cxn ang="0">
                  <a:pos x="176" y="29"/>
                </a:cxn>
                <a:cxn ang="0">
                  <a:pos x="250" y="12"/>
                </a:cxn>
                <a:cxn ang="0">
                  <a:pos x="323" y="0"/>
                </a:cxn>
                <a:cxn ang="0">
                  <a:pos x="408" y="0"/>
                </a:cxn>
                <a:cxn ang="0">
                  <a:pos x="408" y="0"/>
                </a:cxn>
                <a:cxn ang="0">
                  <a:pos x="488" y="0"/>
                </a:cxn>
                <a:cxn ang="0">
                  <a:pos x="567" y="12"/>
                </a:cxn>
                <a:cxn ang="0">
                  <a:pos x="635" y="29"/>
                </a:cxn>
                <a:cxn ang="0">
                  <a:pos x="692" y="57"/>
                </a:cxn>
                <a:cxn ang="0">
                  <a:pos x="743" y="85"/>
                </a:cxn>
                <a:cxn ang="0">
                  <a:pos x="783" y="114"/>
                </a:cxn>
                <a:cxn ang="0">
                  <a:pos x="805" y="153"/>
                </a:cxn>
                <a:cxn ang="0">
                  <a:pos x="817" y="193"/>
                </a:cxn>
                <a:cxn ang="0">
                  <a:pos x="817" y="193"/>
                </a:cxn>
                <a:cxn ang="0">
                  <a:pos x="817" y="193"/>
                </a:cxn>
                <a:cxn ang="0">
                  <a:pos x="805" y="227"/>
                </a:cxn>
                <a:cxn ang="0">
                  <a:pos x="783" y="267"/>
                </a:cxn>
                <a:cxn ang="0">
                  <a:pos x="743" y="301"/>
                </a:cxn>
                <a:cxn ang="0">
                  <a:pos x="692" y="329"/>
                </a:cxn>
                <a:cxn ang="0">
                  <a:pos x="635" y="352"/>
                </a:cxn>
                <a:cxn ang="0">
                  <a:pos x="567" y="369"/>
                </a:cxn>
                <a:cxn ang="0">
                  <a:pos x="488" y="380"/>
                </a:cxn>
                <a:cxn ang="0">
                  <a:pos x="408" y="386"/>
                </a:cxn>
                <a:cxn ang="0">
                  <a:pos x="408" y="386"/>
                </a:cxn>
                <a:cxn ang="0">
                  <a:pos x="408" y="386"/>
                </a:cxn>
                <a:cxn ang="0">
                  <a:pos x="323" y="380"/>
                </a:cxn>
                <a:cxn ang="0">
                  <a:pos x="250" y="369"/>
                </a:cxn>
                <a:cxn ang="0">
                  <a:pos x="176" y="352"/>
                </a:cxn>
                <a:cxn ang="0">
                  <a:pos x="119" y="329"/>
                </a:cxn>
                <a:cxn ang="0">
                  <a:pos x="68" y="301"/>
                </a:cxn>
                <a:cxn ang="0">
                  <a:pos x="28" y="267"/>
                </a:cxn>
                <a:cxn ang="0">
                  <a:pos x="6" y="227"/>
                </a:cxn>
                <a:cxn ang="0">
                  <a:pos x="0" y="193"/>
                </a:cxn>
                <a:cxn ang="0">
                  <a:pos x="0" y="193"/>
                </a:cxn>
                <a:cxn ang="0">
                  <a:pos x="0" y="193"/>
                </a:cxn>
              </a:cxnLst>
              <a:rect l="0" t="0" r="r" b="b"/>
              <a:pathLst>
                <a:path w="817" h="386">
                  <a:moveTo>
                    <a:pt x="0" y="193"/>
                  </a:moveTo>
                  <a:lnTo>
                    <a:pt x="6" y="153"/>
                  </a:lnTo>
                  <a:lnTo>
                    <a:pt x="28" y="114"/>
                  </a:lnTo>
                  <a:lnTo>
                    <a:pt x="68" y="85"/>
                  </a:lnTo>
                  <a:lnTo>
                    <a:pt x="119" y="57"/>
                  </a:lnTo>
                  <a:lnTo>
                    <a:pt x="176" y="29"/>
                  </a:lnTo>
                  <a:lnTo>
                    <a:pt x="250" y="12"/>
                  </a:lnTo>
                  <a:lnTo>
                    <a:pt x="323" y="0"/>
                  </a:lnTo>
                  <a:lnTo>
                    <a:pt x="408" y="0"/>
                  </a:lnTo>
                  <a:lnTo>
                    <a:pt x="408" y="0"/>
                  </a:lnTo>
                  <a:lnTo>
                    <a:pt x="488" y="0"/>
                  </a:lnTo>
                  <a:lnTo>
                    <a:pt x="567" y="12"/>
                  </a:lnTo>
                  <a:lnTo>
                    <a:pt x="635" y="29"/>
                  </a:lnTo>
                  <a:lnTo>
                    <a:pt x="692" y="57"/>
                  </a:lnTo>
                  <a:lnTo>
                    <a:pt x="743" y="85"/>
                  </a:lnTo>
                  <a:lnTo>
                    <a:pt x="783" y="114"/>
                  </a:lnTo>
                  <a:lnTo>
                    <a:pt x="805" y="153"/>
                  </a:lnTo>
                  <a:lnTo>
                    <a:pt x="817" y="193"/>
                  </a:lnTo>
                  <a:lnTo>
                    <a:pt x="817" y="193"/>
                  </a:lnTo>
                  <a:lnTo>
                    <a:pt x="817" y="193"/>
                  </a:lnTo>
                  <a:lnTo>
                    <a:pt x="805" y="227"/>
                  </a:lnTo>
                  <a:lnTo>
                    <a:pt x="783" y="267"/>
                  </a:lnTo>
                  <a:lnTo>
                    <a:pt x="743" y="301"/>
                  </a:lnTo>
                  <a:lnTo>
                    <a:pt x="692" y="329"/>
                  </a:lnTo>
                  <a:lnTo>
                    <a:pt x="635" y="352"/>
                  </a:lnTo>
                  <a:lnTo>
                    <a:pt x="567" y="369"/>
                  </a:lnTo>
                  <a:lnTo>
                    <a:pt x="488" y="380"/>
                  </a:lnTo>
                  <a:lnTo>
                    <a:pt x="408" y="386"/>
                  </a:lnTo>
                  <a:lnTo>
                    <a:pt x="408" y="386"/>
                  </a:lnTo>
                  <a:lnTo>
                    <a:pt x="408" y="386"/>
                  </a:lnTo>
                  <a:lnTo>
                    <a:pt x="323" y="380"/>
                  </a:lnTo>
                  <a:lnTo>
                    <a:pt x="250" y="369"/>
                  </a:lnTo>
                  <a:lnTo>
                    <a:pt x="176" y="352"/>
                  </a:lnTo>
                  <a:lnTo>
                    <a:pt x="119" y="329"/>
                  </a:lnTo>
                  <a:lnTo>
                    <a:pt x="68" y="301"/>
                  </a:lnTo>
                  <a:lnTo>
                    <a:pt x="28" y="267"/>
                  </a:lnTo>
                  <a:lnTo>
                    <a:pt x="6" y="227"/>
                  </a:lnTo>
                  <a:lnTo>
                    <a:pt x="0" y="193"/>
                  </a:lnTo>
                  <a:lnTo>
                    <a:pt x="0" y="193"/>
                  </a:lnTo>
                  <a:lnTo>
                    <a:pt x="0" y="19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25" name="Freeform 153"/>
            <p:cNvSpPr>
              <a:spLocks noEditPoints="1"/>
            </p:cNvSpPr>
            <p:nvPr/>
          </p:nvSpPr>
          <p:spPr bwMode="auto">
            <a:xfrm>
              <a:off x="2443" y="1253"/>
              <a:ext cx="828" cy="396"/>
            </a:xfrm>
            <a:custGeom>
              <a:avLst/>
              <a:gdLst/>
              <a:ahLst/>
              <a:cxnLst>
                <a:cxn ang="0">
                  <a:pos x="0" y="175"/>
                </a:cxn>
                <a:cxn ang="0">
                  <a:pos x="6" y="153"/>
                </a:cxn>
                <a:cxn ang="0">
                  <a:pos x="29" y="119"/>
                </a:cxn>
                <a:cxn ang="0">
                  <a:pos x="91" y="68"/>
                </a:cxn>
                <a:cxn ang="0">
                  <a:pos x="182" y="28"/>
                </a:cxn>
                <a:cxn ang="0">
                  <a:pos x="329" y="0"/>
                </a:cxn>
                <a:cxn ang="0">
                  <a:pos x="573" y="11"/>
                </a:cxn>
                <a:cxn ang="0">
                  <a:pos x="675" y="39"/>
                </a:cxn>
                <a:cxn ang="0">
                  <a:pos x="754" y="85"/>
                </a:cxn>
                <a:cxn ang="0">
                  <a:pos x="794" y="119"/>
                </a:cxn>
                <a:cxn ang="0">
                  <a:pos x="817" y="153"/>
                </a:cxn>
                <a:cxn ang="0">
                  <a:pos x="828" y="192"/>
                </a:cxn>
                <a:cxn ang="0">
                  <a:pos x="823" y="215"/>
                </a:cxn>
                <a:cxn ang="0">
                  <a:pos x="806" y="255"/>
                </a:cxn>
                <a:cxn ang="0">
                  <a:pos x="777" y="294"/>
                </a:cxn>
                <a:cxn ang="0">
                  <a:pos x="703" y="340"/>
                </a:cxn>
                <a:cxn ang="0">
                  <a:pos x="607" y="368"/>
                </a:cxn>
                <a:cxn ang="0">
                  <a:pos x="414" y="396"/>
                </a:cxn>
                <a:cxn ang="0">
                  <a:pos x="216" y="368"/>
                </a:cxn>
                <a:cxn ang="0">
                  <a:pos x="120" y="340"/>
                </a:cxn>
                <a:cxn ang="0">
                  <a:pos x="51" y="294"/>
                </a:cxn>
                <a:cxn ang="0">
                  <a:pos x="17" y="255"/>
                </a:cxn>
                <a:cxn ang="0">
                  <a:pos x="0" y="215"/>
                </a:cxn>
                <a:cxn ang="0">
                  <a:pos x="12" y="215"/>
                </a:cxn>
                <a:cxn ang="0">
                  <a:pos x="17" y="232"/>
                </a:cxn>
                <a:cxn ang="0">
                  <a:pos x="40" y="266"/>
                </a:cxn>
                <a:cxn ang="0">
                  <a:pos x="97" y="311"/>
                </a:cxn>
                <a:cxn ang="0">
                  <a:pos x="188" y="351"/>
                </a:cxn>
                <a:cxn ang="0">
                  <a:pos x="329" y="379"/>
                </a:cxn>
                <a:cxn ang="0">
                  <a:pos x="567" y="368"/>
                </a:cxn>
                <a:cxn ang="0">
                  <a:pos x="669" y="340"/>
                </a:cxn>
                <a:cxn ang="0">
                  <a:pos x="749" y="300"/>
                </a:cxn>
                <a:cxn ang="0">
                  <a:pos x="783" y="266"/>
                </a:cxn>
                <a:cxn ang="0">
                  <a:pos x="806" y="232"/>
                </a:cxn>
                <a:cxn ang="0">
                  <a:pos x="817" y="192"/>
                </a:cxn>
                <a:cxn ang="0">
                  <a:pos x="811" y="175"/>
                </a:cxn>
                <a:cxn ang="0">
                  <a:pos x="800" y="141"/>
                </a:cxn>
                <a:cxn ang="0">
                  <a:pos x="766" y="107"/>
                </a:cxn>
                <a:cxn ang="0">
                  <a:pos x="698" y="62"/>
                </a:cxn>
                <a:cxn ang="0">
                  <a:pos x="607" y="34"/>
                </a:cxn>
                <a:cxn ang="0">
                  <a:pos x="414" y="11"/>
                </a:cxn>
                <a:cxn ang="0">
                  <a:pos x="222" y="34"/>
                </a:cxn>
                <a:cxn ang="0">
                  <a:pos x="125" y="62"/>
                </a:cxn>
                <a:cxn ang="0">
                  <a:pos x="57" y="107"/>
                </a:cxn>
                <a:cxn ang="0">
                  <a:pos x="29" y="141"/>
                </a:cxn>
                <a:cxn ang="0">
                  <a:pos x="12" y="175"/>
                </a:cxn>
                <a:cxn ang="0">
                  <a:pos x="12" y="192"/>
                </a:cxn>
              </a:cxnLst>
              <a:rect l="0" t="0" r="r" b="b"/>
              <a:pathLst>
                <a:path w="828" h="396">
                  <a:moveTo>
                    <a:pt x="0" y="198"/>
                  </a:moveTo>
                  <a:lnTo>
                    <a:pt x="0" y="192"/>
                  </a:lnTo>
                  <a:lnTo>
                    <a:pt x="0" y="175"/>
                  </a:lnTo>
                  <a:lnTo>
                    <a:pt x="0" y="175"/>
                  </a:lnTo>
                  <a:lnTo>
                    <a:pt x="6" y="153"/>
                  </a:lnTo>
                  <a:lnTo>
                    <a:pt x="6" y="153"/>
                  </a:lnTo>
                  <a:lnTo>
                    <a:pt x="17" y="136"/>
                  </a:lnTo>
                  <a:lnTo>
                    <a:pt x="17" y="136"/>
                  </a:lnTo>
                  <a:lnTo>
                    <a:pt x="29" y="119"/>
                  </a:lnTo>
                  <a:lnTo>
                    <a:pt x="51" y="102"/>
                  </a:lnTo>
                  <a:lnTo>
                    <a:pt x="68" y="85"/>
                  </a:lnTo>
                  <a:lnTo>
                    <a:pt x="91" y="68"/>
                  </a:lnTo>
                  <a:lnTo>
                    <a:pt x="120" y="56"/>
                  </a:lnTo>
                  <a:lnTo>
                    <a:pt x="148" y="39"/>
                  </a:lnTo>
                  <a:lnTo>
                    <a:pt x="182" y="28"/>
                  </a:lnTo>
                  <a:lnTo>
                    <a:pt x="216" y="22"/>
                  </a:lnTo>
                  <a:lnTo>
                    <a:pt x="250" y="11"/>
                  </a:lnTo>
                  <a:lnTo>
                    <a:pt x="329" y="0"/>
                  </a:lnTo>
                  <a:lnTo>
                    <a:pt x="414" y="0"/>
                  </a:lnTo>
                  <a:lnTo>
                    <a:pt x="494" y="0"/>
                  </a:lnTo>
                  <a:lnTo>
                    <a:pt x="573" y="11"/>
                  </a:lnTo>
                  <a:lnTo>
                    <a:pt x="607" y="22"/>
                  </a:lnTo>
                  <a:lnTo>
                    <a:pt x="641" y="28"/>
                  </a:lnTo>
                  <a:lnTo>
                    <a:pt x="675" y="39"/>
                  </a:lnTo>
                  <a:lnTo>
                    <a:pt x="703" y="56"/>
                  </a:lnTo>
                  <a:lnTo>
                    <a:pt x="732" y="68"/>
                  </a:lnTo>
                  <a:lnTo>
                    <a:pt x="754" y="85"/>
                  </a:lnTo>
                  <a:lnTo>
                    <a:pt x="772" y="102"/>
                  </a:lnTo>
                  <a:lnTo>
                    <a:pt x="794" y="119"/>
                  </a:lnTo>
                  <a:lnTo>
                    <a:pt x="794" y="119"/>
                  </a:lnTo>
                  <a:lnTo>
                    <a:pt x="806" y="136"/>
                  </a:lnTo>
                  <a:lnTo>
                    <a:pt x="817" y="153"/>
                  </a:lnTo>
                  <a:lnTo>
                    <a:pt x="817" y="153"/>
                  </a:lnTo>
                  <a:lnTo>
                    <a:pt x="823" y="175"/>
                  </a:lnTo>
                  <a:lnTo>
                    <a:pt x="823" y="175"/>
                  </a:lnTo>
                  <a:lnTo>
                    <a:pt x="828" y="192"/>
                  </a:lnTo>
                  <a:lnTo>
                    <a:pt x="828" y="198"/>
                  </a:lnTo>
                  <a:lnTo>
                    <a:pt x="823" y="215"/>
                  </a:lnTo>
                  <a:lnTo>
                    <a:pt x="823" y="215"/>
                  </a:lnTo>
                  <a:lnTo>
                    <a:pt x="817" y="238"/>
                  </a:lnTo>
                  <a:lnTo>
                    <a:pt x="817" y="238"/>
                  </a:lnTo>
                  <a:lnTo>
                    <a:pt x="806" y="255"/>
                  </a:lnTo>
                  <a:lnTo>
                    <a:pt x="794" y="272"/>
                  </a:lnTo>
                  <a:lnTo>
                    <a:pt x="794" y="277"/>
                  </a:lnTo>
                  <a:lnTo>
                    <a:pt x="777" y="294"/>
                  </a:lnTo>
                  <a:lnTo>
                    <a:pt x="754" y="306"/>
                  </a:lnTo>
                  <a:lnTo>
                    <a:pt x="732" y="323"/>
                  </a:lnTo>
                  <a:lnTo>
                    <a:pt x="703" y="340"/>
                  </a:lnTo>
                  <a:lnTo>
                    <a:pt x="675" y="351"/>
                  </a:lnTo>
                  <a:lnTo>
                    <a:pt x="641" y="362"/>
                  </a:lnTo>
                  <a:lnTo>
                    <a:pt x="607" y="368"/>
                  </a:lnTo>
                  <a:lnTo>
                    <a:pt x="573" y="379"/>
                  </a:lnTo>
                  <a:lnTo>
                    <a:pt x="494" y="391"/>
                  </a:lnTo>
                  <a:lnTo>
                    <a:pt x="414" y="396"/>
                  </a:lnTo>
                  <a:lnTo>
                    <a:pt x="329" y="391"/>
                  </a:lnTo>
                  <a:lnTo>
                    <a:pt x="250" y="379"/>
                  </a:lnTo>
                  <a:lnTo>
                    <a:pt x="216" y="368"/>
                  </a:lnTo>
                  <a:lnTo>
                    <a:pt x="182" y="362"/>
                  </a:lnTo>
                  <a:lnTo>
                    <a:pt x="148" y="351"/>
                  </a:lnTo>
                  <a:lnTo>
                    <a:pt x="120" y="340"/>
                  </a:lnTo>
                  <a:lnTo>
                    <a:pt x="97" y="323"/>
                  </a:lnTo>
                  <a:lnTo>
                    <a:pt x="68" y="306"/>
                  </a:lnTo>
                  <a:lnTo>
                    <a:pt x="51" y="294"/>
                  </a:lnTo>
                  <a:lnTo>
                    <a:pt x="34" y="277"/>
                  </a:lnTo>
                  <a:lnTo>
                    <a:pt x="17" y="255"/>
                  </a:lnTo>
                  <a:lnTo>
                    <a:pt x="17" y="255"/>
                  </a:lnTo>
                  <a:lnTo>
                    <a:pt x="6" y="238"/>
                  </a:lnTo>
                  <a:lnTo>
                    <a:pt x="6" y="238"/>
                  </a:lnTo>
                  <a:lnTo>
                    <a:pt x="0" y="215"/>
                  </a:lnTo>
                  <a:lnTo>
                    <a:pt x="0" y="215"/>
                  </a:lnTo>
                  <a:lnTo>
                    <a:pt x="0" y="198"/>
                  </a:lnTo>
                  <a:close/>
                  <a:moveTo>
                    <a:pt x="12" y="215"/>
                  </a:moveTo>
                  <a:lnTo>
                    <a:pt x="12" y="215"/>
                  </a:lnTo>
                  <a:lnTo>
                    <a:pt x="17" y="232"/>
                  </a:lnTo>
                  <a:lnTo>
                    <a:pt x="17" y="232"/>
                  </a:lnTo>
                  <a:lnTo>
                    <a:pt x="29" y="249"/>
                  </a:lnTo>
                  <a:lnTo>
                    <a:pt x="29" y="249"/>
                  </a:lnTo>
                  <a:lnTo>
                    <a:pt x="40" y="266"/>
                  </a:lnTo>
                  <a:lnTo>
                    <a:pt x="57" y="283"/>
                  </a:lnTo>
                  <a:lnTo>
                    <a:pt x="74" y="300"/>
                  </a:lnTo>
                  <a:lnTo>
                    <a:pt x="97" y="311"/>
                  </a:lnTo>
                  <a:lnTo>
                    <a:pt x="125" y="328"/>
                  </a:lnTo>
                  <a:lnTo>
                    <a:pt x="154" y="340"/>
                  </a:lnTo>
                  <a:lnTo>
                    <a:pt x="188" y="351"/>
                  </a:lnTo>
                  <a:lnTo>
                    <a:pt x="216" y="357"/>
                  </a:lnTo>
                  <a:lnTo>
                    <a:pt x="256" y="368"/>
                  </a:lnTo>
                  <a:lnTo>
                    <a:pt x="329" y="379"/>
                  </a:lnTo>
                  <a:lnTo>
                    <a:pt x="414" y="385"/>
                  </a:lnTo>
                  <a:lnTo>
                    <a:pt x="494" y="379"/>
                  </a:lnTo>
                  <a:lnTo>
                    <a:pt x="567" y="368"/>
                  </a:lnTo>
                  <a:lnTo>
                    <a:pt x="607" y="357"/>
                  </a:lnTo>
                  <a:lnTo>
                    <a:pt x="635" y="351"/>
                  </a:lnTo>
                  <a:lnTo>
                    <a:pt x="669" y="340"/>
                  </a:lnTo>
                  <a:lnTo>
                    <a:pt x="698" y="328"/>
                  </a:lnTo>
                  <a:lnTo>
                    <a:pt x="726" y="311"/>
                  </a:lnTo>
                  <a:lnTo>
                    <a:pt x="749" y="300"/>
                  </a:lnTo>
                  <a:lnTo>
                    <a:pt x="766" y="283"/>
                  </a:lnTo>
                  <a:lnTo>
                    <a:pt x="783" y="266"/>
                  </a:lnTo>
                  <a:lnTo>
                    <a:pt x="783" y="266"/>
                  </a:lnTo>
                  <a:lnTo>
                    <a:pt x="794" y="249"/>
                  </a:lnTo>
                  <a:lnTo>
                    <a:pt x="806" y="232"/>
                  </a:lnTo>
                  <a:lnTo>
                    <a:pt x="806" y="232"/>
                  </a:lnTo>
                  <a:lnTo>
                    <a:pt x="811" y="215"/>
                  </a:lnTo>
                  <a:lnTo>
                    <a:pt x="811" y="215"/>
                  </a:lnTo>
                  <a:lnTo>
                    <a:pt x="817" y="192"/>
                  </a:lnTo>
                  <a:lnTo>
                    <a:pt x="817" y="198"/>
                  </a:lnTo>
                  <a:lnTo>
                    <a:pt x="811" y="175"/>
                  </a:lnTo>
                  <a:lnTo>
                    <a:pt x="811" y="175"/>
                  </a:lnTo>
                  <a:lnTo>
                    <a:pt x="806" y="158"/>
                  </a:lnTo>
                  <a:lnTo>
                    <a:pt x="806" y="158"/>
                  </a:lnTo>
                  <a:lnTo>
                    <a:pt x="800" y="141"/>
                  </a:lnTo>
                  <a:lnTo>
                    <a:pt x="783" y="124"/>
                  </a:lnTo>
                  <a:lnTo>
                    <a:pt x="783" y="124"/>
                  </a:lnTo>
                  <a:lnTo>
                    <a:pt x="766" y="107"/>
                  </a:lnTo>
                  <a:lnTo>
                    <a:pt x="749" y="90"/>
                  </a:lnTo>
                  <a:lnTo>
                    <a:pt x="726" y="79"/>
                  </a:lnTo>
                  <a:lnTo>
                    <a:pt x="698" y="62"/>
                  </a:lnTo>
                  <a:lnTo>
                    <a:pt x="669" y="51"/>
                  </a:lnTo>
                  <a:lnTo>
                    <a:pt x="641" y="39"/>
                  </a:lnTo>
                  <a:lnTo>
                    <a:pt x="607" y="34"/>
                  </a:lnTo>
                  <a:lnTo>
                    <a:pt x="567" y="22"/>
                  </a:lnTo>
                  <a:lnTo>
                    <a:pt x="494" y="11"/>
                  </a:lnTo>
                  <a:lnTo>
                    <a:pt x="414" y="11"/>
                  </a:lnTo>
                  <a:lnTo>
                    <a:pt x="329" y="11"/>
                  </a:lnTo>
                  <a:lnTo>
                    <a:pt x="256" y="22"/>
                  </a:lnTo>
                  <a:lnTo>
                    <a:pt x="222" y="34"/>
                  </a:lnTo>
                  <a:lnTo>
                    <a:pt x="188" y="39"/>
                  </a:lnTo>
                  <a:lnTo>
                    <a:pt x="154" y="51"/>
                  </a:lnTo>
                  <a:lnTo>
                    <a:pt x="125" y="62"/>
                  </a:lnTo>
                  <a:lnTo>
                    <a:pt x="102" y="79"/>
                  </a:lnTo>
                  <a:lnTo>
                    <a:pt x="74" y="90"/>
                  </a:lnTo>
                  <a:lnTo>
                    <a:pt x="57" y="107"/>
                  </a:lnTo>
                  <a:lnTo>
                    <a:pt x="40" y="124"/>
                  </a:lnTo>
                  <a:lnTo>
                    <a:pt x="29" y="141"/>
                  </a:lnTo>
                  <a:lnTo>
                    <a:pt x="29" y="141"/>
                  </a:lnTo>
                  <a:lnTo>
                    <a:pt x="17" y="158"/>
                  </a:lnTo>
                  <a:lnTo>
                    <a:pt x="17" y="158"/>
                  </a:lnTo>
                  <a:lnTo>
                    <a:pt x="12" y="175"/>
                  </a:lnTo>
                  <a:lnTo>
                    <a:pt x="12" y="175"/>
                  </a:lnTo>
                  <a:lnTo>
                    <a:pt x="12" y="198"/>
                  </a:lnTo>
                  <a:lnTo>
                    <a:pt x="12" y="192"/>
                  </a:lnTo>
                  <a:lnTo>
                    <a:pt x="12" y="215"/>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26" name="Rectangle 154"/>
            <p:cNvSpPr>
              <a:spLocks noChangeArrowheads="1"/>
            </p:cNvSpPr>
            <p:nvPr/>
          </p:nvSpPr>
          <p:spPr bwMode="auto">
            <a:xfrm>
              <a:off x="2625" y="1354"/>
              <a:ext cx="52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コンテンツの</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27" name="Rectangle 155"/>
            <p:cNvSpPr>
              <a:spLocks noChangeArrowheads="1"/>
            </p:cNvSpPr>
            <p:nvPr/>
          </p:nvSpPr>
          <p:spPr bwMode="auto">
            <a:xfrm>
              <a:off x="2642" y="1456"/>
              <a:ext cx="49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把握／識別</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28" name="Freeform 156"/>
            <p:cNvSpPr>
              <a:spLocks/>
            </p:cNvSpPr>
            <p:nvPr/>
          </p:nvSpPr>
          <p:spPr bwMode="auto">
            <a:xfrm>
              <a:off x="2449" y="1604"/>
              <a:ext cx="817" cy="386"/>
            </a:xfrm>
            <a:custGeom>
              <a:avLst/>
              <a:gdLst/>
              <a:ahLst/>
              <a:cxnLst>
                <a:cxn ang="0">
                  <a:pos x="0" y="193"/>
                </a:cxn>
                <a:cxn ang="0">
                  <a:pos x="6" y="153"/>
                </a:cxn>
                <a:cxn ang="0">
                  <a:pos x="28" y="113"/>
                </a:cxn>
                <a:cxn ang="0">
                  <a:pos x="68" y="85"/>
                </a:cxn>
                <a:cxn ang="0">
                  <a:pos x="119" y="57"/>
                </a:cxn>
                <a:cxn ang="0">
                  <a:pos x="176" y="28"/>
                </a:cxn>
                <a:cxn ang="0">
                  <a:pos x="250" y="11"/>
                </a:cxn>
                <a:cxn ang="0">
                  <a:pos x="323" y="0"/>
                </a:cxn>
                <a:cxn ang="0">
                  <a:pos x="408" y="0"/>
                </a:cxn>
                <a:cxn ang="0">
                  <a:pos x="408" y="0"/>
                </a:cxn>
                <a:cxn ang="0">
                  <a:pos x="488" y="0"/>
                </a:cxn>
                <a:cxn ang="0">
                  <a:pos x="567" y="11"/>
                </a:cxn>
                <a:cxn ang="0">
                  <a:pos x="635" y="28"/>
                </a:cxn>
                <a:cxn ang="0">
                  <a:pos x="692" y="57"/>
                </a:cxn>
                <a:cxn ang="0">
                  <a:pos x="743" y="85"/>
                </a:cxn>
                <a:cxn ang="0">
                  <a:pos x="783" y="113"/>
                </a:cxn>
                <a:cxn ang="0">
                  <a:pos x="805" y="153"/>
                </a:cxn>
                <a:cxn ang="0">
                  <a:pos x="817" y="193"/>
                </a:cxn>
                <a:cxn ang="0">
                  <a:pos x="817" y="193"/>
                </a:cxn>
                <a:cxn ang="0">
                  <a:pos x="817" y="193"/>
                </a:cxn>
                <a:cxn ang="0">
                  <a:pos x="805" y="227"/>
                </a:cxn>
                <a:cxn ang="0">
                  <a:pos x="783" y="266"/>
                </a:cxn>
                <a:cxn ang="0">
                  <a:pos x="743" y="300"/>
                </a:cxn>
                <a:cxn ang="0">
                  <a:pos x="692" y="329"/>
                </a:cxn>
                <a:cxn ang="0">
                  <a:pos x="635" y="352"/>
                </a:cxn>
                <a:cxn ang="0">
                  <a:pos x="567" y="369"/>
                </a:cxn>
                <a:cxn ang="0">
                  <a:pos x="488" y="380"/>
                </a:cxn>
                <a:cxn ang="0">
                  <a:pos x="408" y="386"/>
                </a:cxn>
                <a:cxn ang="0">
                  <a:pos x="408" y="386"/>
                </a:cxn>
                <a:cxn ang="0">
                  <a:pos x="408" y="386"/>
                </a:cxn>
                <a:cxn ang="0">
                  <a:pos x="323" y="380"/>
                </a:cxn>
                <a:cxn ang="0">
                  <a:pos x="250" y="369"/>
                </a:cxn>
                <a:cxn ang="0">
                  <a:pos x="176" y="352"/>
                </a:cxn>
                <a:cxn ang="0">
                  <a:pos x="119" y="329"/>
                </a:cxn>
                <a:cxn ang="0">
                  <a:pos x="68" y="300"/>
                </a:cxn>
                <a:cxn ang="0">
                  <a:pos x="28" y="266"/>
                </a:cxn>
                <a:cxn ang="0">
                  <a:pos x="6" y="227"/>
                </a:cxn>
                <a:cxn ang="0">
                  <a:pos x="0" y="193"/>
                </a:cxn>
                <a:cxn ang="0">
                  <a:pos x="0" y="193"/>
                </a:cxn>
                <a:cxn ang="0">
                  <a:pos x="0" y="193"/>
                </a:cxn>
              </a:cxnLst>
              <a:rect l="0" t="0" r="r" b="b"/>
              <a:pathLst>
                <a:path w="817" h="386">
                  <a:moveTo>
                    <a:pt x="0" y="193"/>
                  </a:moveTo>
                  <a:lnTo>
                    <a:pt x="6" y="153"/>
                  </a:lnTo>
                  <a:lnTo>
                    <a:pt x="28" y="113"/>
                  </a:lnTo>
                  <a:lnTo>
                    <a:pt x="68" y="85"/>
                  </a:lnTo>
                  <a:lnTo>
                    <a:pt x="119" y="57"/>
                  </a:lnTo>
                  <a:lnTo>
                    <a:pt x="176" y="28"/>
                  </a:lnTo>
                  <a:lnTo>
                    <a:pt x="250" y="11"/>
                  </a:lnTo>
                  <a:lnTo>
                    <a:pt x="323" y="0"/>
                  </a:lnTo>
                  <a:lnTo>
                    <a:pt x="408" y="0"/>
                  </a:lnTo>
                  <a:lnTo>
                    <a:pt x="408" y="0"/>
                  </a:lnTo>
                  <a:lnTo>
                    <a:pt x="488" y="0"/>
                  </a:lnTo>
                  <a:lnTo>
                    <a:pt x="567" y="11"/>
                  </a:lnTo>
                  <a:lnTo>
                    <a:pt x="635" y="28"/>
                  </a:lnTo>
                  <a:lnTo>
                    <a:pt x="692" y="57"/>
                  </a:lnTo>
                  <a:lnTo>
                    <a:pt x="743" y="85"/>
                  </a:lnTo>
                  <a:lnTo>
                    <a:pt x="783" y="113"/>
                  </a:lnTo>
                  <a:lnTo>
                    <a:pt x="805" y="153"/>
                  </a:lnTo>
                  <a:lnTo>
                    <a:pt x="817" y="193"/>
                  </a:lnTo>
                  <a:lnTo>
                    <a:pt x="817" y="193"/>
                  </a:lnTo>
                  <a:lnTo>
                    <a:pt x="817" y="193"/>
                  </a:lnTo>
                  <a:lnTo>
                    <a:pt x="805" y="227"/>
                  </a:lnTo>
                  <a:lnTo>
                    <a:pt x="783" y="266"/>
                  </a:lnTo>
                  <a:lnTo>
                    <a:pt x="743" y="300"/>
                  </a:lnTo>
                  <a:lnTo>
                    <a:pt x="692" y="329"/>
                  </a:lnTo>
                  <a:lnTo>
                    <a:pt x="635" y="352"/>
                  </a:lnTo>
                  <a:lnTo>
                    <a:pt x="567" y="369"/>
                  </a:lnTo>
                  <a:lnTo>
                    <a:pt x="488" y="380"/>
                  </a:lnTo>
                  <a:lnTo>
                    <a:pt x="408" y="386"/>
                  </a:lnTo>
                  <a:lnTo>
                    <a:pt x="408" y="386"/>
                  </a:lnTo>
                  <a:lnTo>
                    <a:pt x="408" y="386"/>
                  </a:lnTo>
                  <a:lnTo>
                    <a:pt x="323" y="380"/>
                  </a:lnTo>
                  <a:lnTo>
                    <a:pt x="250" y="369"/>
                  </a:lnTo>
                  <a:lnTo>
                    <a:pt x="176" y="352"/>
                  </a:lnTo>
                  <a:lnTo>
                    <a:pt x="119" y="329"/>
                  </a:lnTo>
                  <a:lnTo>
                    <a:pt x="68" y="300"/>
                  </a:lnTo>
                  <a:lnTo>
                    <a:pt x="28" y="266"/>
                  </a:lnTo>
                  <a:lnTo>
                    <a:pt x="6" y="227"/>
                  </a:lnTo>
                  <a:lnTo>
                    <a:pt x="0" y="193"/>
                  </a:lnTo>
                  <a:lnTo>
                    <a:pt x="0" y="193"/>
                  </a:lnTo>
                  <a:lnTo>
                    <a:pt x="0" y="19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29" name="Freeform 157"/>
            <p:cNvSpPr>
              <a:spLocks noEditPoints="1"/>
            </p:cNvSpPr>
            <p:nvPr/>
          </p:nvSpPr>
          <p:spPr bwMode="auto">
            <a:xfrm>
              <a:off x="2443" y="1598"/>
              <a:ext cx="828" cy="397"/>
            </a:xfrm>
            <a:custGeom>
              <a:avLst/>
              <a:gdLst/>
              <a:ahLst/>
              <a:cxnLst>
                <a:cxn ang="0">
                  <a:pos x="0" y="176"/>
                </a:cxn>
                <a:cxn ang="0">
                  <a:pos x="6" y="153"/>
                </a:cxn>
                <a:cxn ang="0">
                  <a:pos x="29" y="119"/>
                </a:cxn>
                <a:cxn ang="0">
                  <a:pos x="91" y="68"/>
                </a:cxn>
                <a:cxn ang="0">
                  <a:pos x="182" y="29"/>
                </a:cxn>
                <a:cxn ang="0">
                  <a:pos x="329" y="0"/>
                </a:cxn>
                <a:cxn ang="0">
                  <a:pos x="573" y="12"/>
                </a:cxn>
                <a:cxn ang="0">
                  <a:pos x="675" y="40"/>
                </a:cxn>
                <a:cxn ang="0">
                  <a:pos x="754" y="85"/>
                </a:cxn>
                <a:cxn ang="0">
                  <a:pos x="794" y="119"/>
                </a:cxn>
                <a:cxn ang="0">
                  <a:pos x="817" y="153"/>
                </a:cxn>
                <a:cxn ang="0">
                  <a:pos x="828" y="193"/>
                </a:cxn>
                <a:cxn ang="0">
                  <a:pos x="823" y="216"/>
                </a:cxn>
                <a:cxn ang="0">
                  <a:pos x="806" y="255"/>
                </a:cxn>
                <a:cxn ang="0">
                  <a:pos x="777" y="295"/>
                </a:cxn>
                <a:cxn ang="0">
                  <a:pos x="703" y="340"/>
                </a:cxn>
                <a:cxn ang="0">
                  <a:pos x="607" y="369"/>
                </a:cxn>
                <a:cxn ang="0">
                  <a:pos x="414" y="397"/>
                </a:cxn>
                <a:cxn ang="0">
                  <a:pos x="216" y="369"/>
                </a:cxn>
                <a:cxn ang="0">
                  <a:pos x="120" y="340"/>
                </a:cxn>
                <a:cxn ang="0">
                  <a:pos x="51" y="295"/>
                </a:cxn>
                <a:cxn ang="0">
                  <a:pos x="17" y="255"/>
                </a:cxn>
                <a:cxn ang="0">
                  <a:pos x="0" y="216"/>
                </a:cxn>
                <a:cxn ang="0">
                  <a:pos x="12" y="216"/>
                </a:cxn>
                <a:cxn ang="0">
                  <a:pos x="17" y="233"/>
                </a:cxn>
                <a:cxn ang="0">
                  <a:pos x="40" y="267"/>
                </a:cxn>
                <a:cxn ang="0">
                  <a:pos x="97" y="312"/>
                </a:cxn>
                <a:cxn ang="0">
                  <a:pos x="188" y="352"/>
                </a:cxn>
                <a:cxn ang="0">
                  <a:pos x="329" y="380"/>
                </a:cxn>
                <a:cxn ang="0">
                  <a:pos x="567" y="369"/>
                </a:cxn>
                <a:cxn ang="0">
                  <a:pos x="669" y="340"/>
                </a:cxn>
                <a:cxn ang="0">
                  <a:pos x="749" y="301"/>
                </a:cxn>
                <a:cxn ang="0">
                  <a:pos x="783" y="267"/>
                </a:cxn>
                <a:cxn ang="0">
                  <a:pos x="806" y="233"/>
                </a:cxn>
                <a:cxn ang="0">
                  <a:pos x="817" y="193"/>
                </a:cxn>
                <a:cxn ang="0">
                  <a:pos x="811" y="176"/>
                </a:cxn>
                <a:cxn ang="0">
                  <a:pos x="800" y="142"/>
                </a:cxn>
                <a:cxn ang="0">
                  <a:pos x="766" y="108"/>
                </a:cxn>
                <a:cxn ang="0">
                  <a:pos x="698" y="63"/>
                </a:cxn>
                <a:cxn ang="0">
                  <a:pos x="607" y="34"/>
                </a:cxn>
                <a:cxn ang="0">
                  <a:pos x="414" y="12"/>
                </a:cxn>
                <a:cxn ang="0">
                  <a:pos x="222" y="34"/>
                </a:cxn>
                <a:cxn ang="0">
                  <a:pos x="125" y="63"/>
                </a:cxn>
                <a:cxn ang="0">
                  <a:pos x="57" y="108"/>
                </a:cxn>
                <a:cxn ang="0">
                  <a:pos x="29" y="142"/>
                </a:cxn>
                <a:cxn ang="0">
                  <a:pos x="12" y="176"/>
                </a:cxn>
                <a:cxn ang="0">
                  <a:pos x="12" y="193"/>
                </a:cxn>
              </a:cxnLst>
              <a:rect l="0" t="0" r="r" b="b"/>
              <a:pathLst>
                <a:path w="828" h="397">
                  <a:moveTo>
                    <a:pt x="0" y="199"/>
                  </a:moveTo>
                  <a:lnTo>
                    <a:pt x="0" y="193"/>
                  </a:lnTo>
                  <a:lnTo>
                    <a:pt x="0" y="176"/>
                  </a:lnTo>
                  <a:lnTo>
                    <a:pt x="0" y="176"/>
                  </a:lnTo>
                  <a:lnTo>
                    <a:pt x="6" y="153"/>
                  </a:lnTo>
                  <a:lnTo>
                    <a:pt x="6" y="153"/>
                  </a:lnTo>
                  <a:lnTo>
                    <a:pt x="17" y="136"/>
                  </a:lnTo>
                  <a:lnTo>
                    <a:pt x="17" y="136"/>
                  </a:lnTo>
                  <a:lnTo>
                    <a:pt x="29" y="119"/>
                  </a:lnTo>
                  <a:lnTo>
                    <a:pt x="51" y="102"/>
                  </a:lnTo>
                  <a:lnTo>
                    <a:pt x="68" y="85"/>
                  </a:lnTo>
                  <a:lnTo>
                    <a:pt x="91" y="68"/>
                  </a:lnTo>
                  <a:lnTo>
                    <a:pt x="120" y="57"/>
                  </a:lnTo>
                  <a:lnTo>
                    <a:pt x="148" y="40"/>
                  </a:lnTo>
                  <a:lnTo>
                    <a:pt x="182" y="29"/>
                  </a:lnTo>
                  <a:lnTo>
                    <a:pt x="216" y="23"/>
                  </a:lnTo>
                  <a:lnTo>
                    <a:pt x="250" y="12"/>
                  </a:lnTo>
                  <a:lnTo>
                    <a:pt x="329" y="0"/>
                  </a:lnTo>
                  <a:lnTo>
                    <a:pt x="414" y="0"/>
                  </a:lnTo>
                  <a:lnTo>
                    <a:pt x="494" y="0"/>
                  </a:lnTo>
                  <a:lnTo>
                    <a:pt x="573" y="12"/>
                  </a:lnTo>
                  <a:lnTo>
                    <a:pt x="607" y="23"/>
                  </a:lnTo>
                  <a:lnTo>
                    <a:pt x="641" y="29"/>
                  </a:lnTo>
                  <a:lnTo>
                    <a:pt x="675" y="40"/>
                  </a:lnTo>
                  <a:lnTo>
                    <a:pt x="703" y="57"/>
                  </a:lnTo>
                  <a:lnTo>
                    <a:pt x="732" y="68"/>
                  </a:lnTo>
                  <a:lnTo>
                    <a:pt x="754" y="85"/>
                  </a:lnTo>
                  <a:lnTo>
                    <a:pt x="772" y="102"/>
                  </a:lnTo>
                  <a:lnTo>
                    <a:pt x="794" y="119"/>
                  </a:lnTo>
                  <a:lnTo>
                    <a:pt x="794" y="119"/>
                  </a:lnTo>
                  <a:lnTo>
                    <a:pt x="806" y="136"/>
                  </a:lnTo>
                  <a:lnTo>
                    <a:pt x="817" y="153"/>
                  </a:lnTo>
                  <a:lnTo>
                    <a:pt x="817" y="153"/>
                  </a:lnTo>
                  <a:lnTo>
                    <a:pt x="823" y="176"/>
                  </a:lnTo>
                  <a:lnTo>
                    <a:pt x="823" y="176"/>
                  </a:lnTo>
                  <a:lnTo>
                    <a:pt x="828" y="193"/>
                  </a:lnTo>
                  <a:lnTo>
                    <a:pt x="828" y="199"/>
                  </a:lnTo>
                  <a:lnTo>
                    <a:pt x="823" y="216"/>
                  </a:lnTo>
                  <a:lnTo>
                    <a:pt x="823" y="216"/>
                  </a:lnTo>
                  <a:lnTo>
                    <a:pt x="817" y="238"/>
                  </a:lnTo>
                  <a:lnTo>
                    <a:pt x="817" y="238"/>
                  </a:lnTo>
                  <a:lnTo>
                    <a:pt x="806" y="255"/>
                  </a:lnTo>
                  <a:lnTo>
                    <a:pt x="794" y="272"/>
                  </a:lnTo>
                  <a:lnTo>
                    <a:pt x="794" y="278"/>
                  </a:lnTo>
                  <a:lnTo>
                    <a:pt x="777" y="295"/>
                  </a:lnTo>
                  <a:lnTo>
                    <a:pt x="754" y="306"/>
                  </a:lnTo>
                  <a:lnTo>
                    <a:pt x="732" y="323"/>
                  </a:lnTo>
                  <a:lnTo>
                    <a:pt x="703" y="340"/>
                  </a:lnTo>
                  <a:lnTo>
                    <a:pt x="675" y="352"/>
                  </a:lnTo>
                  <a:lnTo>
                    <a:pt x="641" y="363"/>
                  </a:lnTo>
                  <a:lnTo>
                    <a:pt x="607" y="369"/>
                  </a:lnTo>
                  <a:lnTo>
                    <a:pt x="573" y="380"/>
                  </a:lnTo>
                  <a:lnTo>
                    <a:pt x="494" y="392"/>
                  </a:lnTo>
                  <a:lnTo>
                    <a:pt x="414" y="397"/>
                  </a:lnTo>
                  <a:lnTo>
                    <a:pt x="329" y="392"/>
                  </a:lnTo>
                  <a:lnTo>
                    <a:pt x="250" y="380"/>
                  </a:lnTo>
                  <a:lnTo>
                    <a:pt x="216" y="369"/>
                  </a:lnTo>
                  <a:lnTo>
                    <a:pt x="182" y="363"/>
                  </a:lnTo>
                  <a:lnTo>
                    <a:pt x="148" y="352"/>
                  </a:lnTo>
                  <a:lnTo>
                    <a:pt x="120" y="340"/>
                  </a:lnTo>
                  <a:lnTo>
                    <a:pt x="97" y="323"/>
                  </a:lnTo>
                  <a:lnTo>
                    <a:pt x="68" y="306"/>
                  </a:lnTo>
                  <a:lnTo>
                    <a:pt x="51" y="295"/>
                  </a:lnTo>
                  <a:lnTo>
                    <a:pt x="34" y="278"/>
                  </a:lnTo>
                  <a:lnTo>
                    <a:pt x="17" y="255"/>
                  </a:lnTo>
                  <a:lnTo>
                    <a:pt x="17" y="255"/>
                  </a:lnTo>
                  <a:lnTo>
                    <a:pt x="6" y="238"/>
                  </a:lnTo>
                  <a:lnTo>
                    <a:pt x="6" y="238"/>
                  </a:lnTo>
                  <a:lnTo>
                    <a:pt x="0" y="216"/>
                  </a:lnTo>
                  <a:lnTo>
                    <a:pt x="0" y="216"/>
                  </a:lnTo>
                  <a:lnTo>
                    <a:pt x="0" y="199"/>
                  </a:lnTo>
                  <a:close/>
                  <a:moveTo>
                    <a:pt x="12" y="216"/>
                  </a:moveTo>
                  <a:lnTo>
                    <a:pt x="12" y="216"/>
                  </a:lnTo>
                  <a:lnTo>
                    <a:pt x="17" y="233"/>
                  </a:lnTo>
                  <a:lnTo>
                    <a:pt x="17" y="233"/>
                  </a:lnTo>
                  <a:lnTo>
                    <a:pt x="29" y="250"/>
                  </a:lnTo>
                  <a:lnTo>
                    <a:pt x="29" y="250"/>
                  </a:lnTo>
                  <a:lnTo>
                    <a:pt x="40" y="267"/>
                  </a:lnTo>
                  <a:lnTo>
                    <a:pt x="57" y="284"/>
                  </a:lnTo>
                  <a:lnTo>
                    <a:pt x="74" y="301"/>
                  </a:lnTo>
                  <a:lnTo>
                    <a:pt x="97" y="312"/>
                  </a:lnTo>
                  <a:lnTo>
                    <a:pt x="125" y="329"/>
                  </a:lnTo>
                  <a:lnTo>
                    <a:pt x="154" y="340"/>
                  </a:lnTo>
                  <a:lnTo>
                    <a:pt x="188" y="352"/>
                  </a:lnTo>
                  <a:lnTo>
                    <a:pt x="216" y="358"/>
                  </a:lnTo>
                  <a:lnTo>
                    <a:pt x="256" y="369"/>
                  </a:lnTo>
                  <a:lnTo>
                    <a:pt x="329" y="380"/>
                  </a:lnTo>
                  <a:lnTo>
                    <a:pt x="414" y="386"/>
                  </a:lnTo>
                  <a:lnTo>
                    <a:pt x="494" y="380"/>
                  </a:lnTo>
                  <a:lnTo>
                    <a:pt x="567" y="369"/>
                  </a:lnTo>
                  <a:lnTo>
                    <a:pt x="607" y="358"/>
                  </a:lnTo>
                  <a:lnTo>
                    <a:pt x="635" y="352"/>
                  </a:lnTo>
                  <a:lnTo>
                    <a:pt x="669" y="340"/>
                  </a:lnTo>
                  <a:lnTo>
                    <a:pt x="698" y="329"/>
                  </a:lnTo>
                  <a:lnTo>
                    <a:pt x="726" y="312"/>
                  </a:lnTo>
                  <a:lnTo>
                    <a:pt x="749" y="301"/>
                  </a:lnTo>
                  <a:lnTo>
                    <a:pt x="766" y="284"/>
                  </a:lnTo>
                  <a:lnTo>
                    <a:pt x="783" y="267"/>
                  </a:lnTo>
                  <a:lnTo>
                    <a:pt x="783" y="267"/>
                  </a:lnTo>
                  <a:lnTo>
                    <a:pt x="794" y="250"/>
                  </a:lnTo>
                  <a:lnTo>
                    <a:pt x="806" y="233"/>
                  </a:lnTo>
                  <a:lnTo>
                    <a:pt x="806" y="233"/>
                  </a:lnTo>
                  <a:lnTo>
                    <a:pt x="811" y="216"/>
                  </a:lnTo>
                  <a:lnTo>
                    <a:pt x="811" y="216"/>
                  </a:lnTo>
                  <a:lnTo>
                    <a:pt x="817" y="193"/>
                  </a:lnTo>
                  <a:lnTo>
                    <a:pt x="817" y="199"/>
                  </a:lnTo>
                  <a:lnTo>
                    <a:pt x="811" y="176"/>
                  </a:lnTo>
                  <a:lnTo>
                    <a:pt x="811" y="176"/>
                  </a:lnTo>
                  <a:lnTo>
                    <a:pt x="806" y="159"/>
                  </a:lnTo>
                  <a:lnTo>
                    <a:pt x="806" y="159"/>
                  </a:lnTo>
                  <a:lnTo>
                    <a:pt x="800" y="142"/>
                  </a:lnTo>
                  <a:lnTo>
                    <a:pt x="783" y="125"/>
                  </a:lnTo>
                  <a:lnTo>
                    <a:pt x="783" y="125"/>
                  </a:lnTo>
                  <a:lnTo>
                    <a:pt x="766" y="108"/>
                  </a:lnTo>
                  <a:lnTo>
                    <a:pt x="749" y="91"/>
                  </a:lnTo>
                  <a:lnTo>
                    <a:pt x="726" y="80"/>
                  </a:lnTo>
                  <a:lnTo>
                    <a:pt x="698" y="63"/>
                  </a:lnTo>
                  <a:lnTo>
                    <a:pt x="669" y="51"/>
                  </a:lnTo>
                  <a:lnTo>
                    <a:pt x="641" y="40"/>
                  </a:lnTo>
                  <a:lnTo>
                    <a:pt x="607" y="34"/>
                  </a:lnTo>
                  <a:lnTo>
                    <a:pt x="567" y="23"/>
                  </a:lnTo>
                  <a:lnTo>
                    <a:pt x="494" y="12"/>
                  </a:lnTo>
                  <a:lnTo>
                    <a:pt x="414" y="12"/>
                  </a:lnTo>
                  <a:lnTo>
                    <a:pt x="329" y="12"/>
                  </a:lnTo>
                  <a:lnTo>
                    <a:pt x="256" y="23"/>
                  </a:lnTo>
                  <a:lnTo>
                    <a:pt x="222" y="34"/>
                  </a:lnTo>
                  <a:lnTo>
                    <a:pt x="188" y="40"/>
                  </a:lnTo>
                  <a:lnTo>
                    <a:pt x="154" y="51"/>
                  </a:lnTo>
                  <a:lnTo>
                    <a:pt x="125" y="63"/>
                  </a:lnTo>
                  <a:lnTo>
                    <a:pt x="102" y="80"/>
                  </a:lnTo>
                  <a:lnTo>
                    <a:pt x="74" y="91"/>
                  </a:lnTo>
                  <a:lnTo>
                    <a:pt x="57" y="108"/>
                  </a:lnTo>
                  <a:lnTo>
                    <a:pt x="40" y="125"/>
                  </a:lnTo>
                  <a:lnTo>
                    <a:pt x="29" y="142"/>
                  </a:lnTo>
                  <a:lnTo>
                    <a:pt x="29" y="142"/>
                  </a:lnTo>
                  <a:lnTo>
                    <a:pt x="17" y="159"/>
                  </a:lnTo>
                  <a:lnTo>
                    <a:pt x="17" y="159"/>
                  </a:lnTo>
                  <a:lnTo>
                    <a:pt x="12" y="176"/>
                  </a:lnTo>
                  <a:lnTo>
                    <a:pt x="12" y="176"/>
                  </a:lnTo>
                  <a:lnTo>
                    <a:pt x="12" y="199"/>
                  </a:lnTo>
                  <a:lnTo>
                    <a:pt x="12" y="193"/>
                  </a:lnTo>
                  <a:lnTo>
                    <a:pt x="12" y="216"/>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30" name="Rectangle 158"/>
            <p:cNvSpPr>
              <a:spLocks noChangeArrowheads="1"/>
            </p:cNvSpPr>
            <p:nvPr/>
          </p:nvSpPr>
          <p:spPr bwMode="auto">
            <a:xfrm>
              <a:off x="2687" y="1751"/>
              <a:ext cx="40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統合検索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31" name="Freeform 159"/>
            <p:cNvSpPr>
              <a:spLocks/>
            </p:cNvSpPr>
            <p:nvPr/>
          </p:nvSpPr>
          <p:spPr bwMode="auto">
            <a:xfrm>
              <a:off x="2449" y="1944"/>
              <a:ext cx="817" cy="386"/>
            </a:xfrm>
            <a:custGeom>
              <a:avLst/>
              <a:gdLst/>
              <a:ahLst/>
              <a:cxnLst>
                <a:cxn ang="0">
                  <a:pos x="0" y="193"/>
                </a:cxn>
                <a:cxn ang="0">
                  <a:pos x="6" y="153"/>
                </a:cxn>
                <a:cxn ang="0">
                  <a:pos x="28" y="114"/>
                </a:cxn>
                <a:cxn ang="0">
                  <a:pos x="68" y="85"/>
                </a:cxn>
                <a:cxn ang="0">
                  <a:pos x="119" y="57"/>
                </a:cxn>
                <a:cxn ang="0">
                  <a:pos x="176" y="29"/>
                </a:cxn>
                <a:cxn ang="0">
                  <a:pos x="250" y="12"/>
                </a:cxn>
                <a:cxn ang="0">
                  <a:pos x="323" y="0"/>
                </a:cxn>
                <a:cxn ang="0">
                  <a:pos x="408" y="0"/>
                </a:cxn>
                <a:cxn ang="0">
                  <a:pos x="408" y="0"/>
                </a:cxn>
                <a:cxn ang="0">
                  <a:pos x="488" y="0"/>
                </a:cxn>
                <a:cxn ang="0">
                  <a:pos x="567" y="12"/>
                </a:cxn>
                <a:cxn ang="0">
                  <a:pos x="635" y="29"/>
                </a:cxn>
                <a:cxn ang="0">
                  <a:pos x="692" y="57"/>
                </a:cxn>
                <a:cxn ang="0">
                  <a:pos x="743" y="85"/>
                </a:cxn>
                <a:cxn ang="0">
                  <a:pos x="783" y="114"/>
                </a:cxn>
                <a:cxn ang="0">
                  <a:pos x="805" y="153"/>
                </a:cxn>
                <a:cxn ang="0">
                  <a:pos x="817" y="193"/>
                </a:cxn>
                <a:cxn ang="0">
                  <a:pos x="817" y="193"/>
                </a:cxn>
                <a:cxn ang="0">
                  <a:pos x="817" y="193"/>
                </a:cxn>
                <a:cxn ang="0">
                  <a:pos x="805" y="227"/>
                </a:cxn>
                <a:cxn ang="0">
                  <a:pos x="783" y="267"/>
                </a:cxn>
                <a:cxn ang="0">
                  <a:pos x="743" y="301"/>
                </a:cxn>
                <a:cxn ang="0">
                  <a:pos x="692" y="329"/>
                </a:cxn>
                <a:cxn ang="0">
                  <a:pos x="635" y="352"/>
                </a:cxn>
                <a:cxn ang="0">
                  <a:pos x="567" y="369"/>
                </a:cxn>
                <a:cxn ang="0">
                  <a:pos x="488" y="380"/>
                </a:cxn>
                <a:cxn ang="0">
                  <a:pos x="408" y="386"/>
                </a:cxn>
                <a:cxn ang="0">
                  <a:pos x="408" y="386"/>
                </a:cxn>
                <a:cxn ang="0">
                  <a:pos x="408" y="386"/>
                </a:cxn>
                <a:cxn ang="0">
                  <a:pos x="323" y="380"/>
                </a:cxn>
                <a:cxn ang="0">
                  <a:pos x="250" y="369"/>
                </a:cxn>
                <a:cxn ang="0">
                  <a:pos x="176" y="352"/>
                </a:cxn>
                <a:cxn ang="0">
                  <a:pos x="119" y="329"/>
                </a:cxn>
                <a:cxn ang="0">
                  <a:pos x="68" y="301"/>
                </a:cxn>
                <a:cxn ang="0">
                  <a:pos x="28" y="267"/>
                </a:cxn>
                <a:cxn ang="0">
                  <a:pos x="6" y="227"/>
                </a:cxn>
                <a:cxn ang="0">
                  <a:pos x="0" y="193"/>
                </a:cxn>
                <a:cxn ang="0">
                  <a:pos x="0" y="193"/>
                </a:cxn>
                <a:cxn ang="0">
                  <a:pos x="0" y="193"/>
                </a:cxn>
              </a:cxnLst>
              <a:rect l="0" t="0" r="r" b="b"/>
              <a:pathLst>
                <a:path w="817" h="386">
                  <a:moveTo>
                    <a:pt x="0" y="193"/>
                  </a:moveTo>
                  <a:lnTo>
                    <a:pt x="6" y="153"/>
                  </a:lnTo>
                  <a:lnTo>
                    <a:pt x="28" y="114"/>
                  </a:lnTo>
                  <a:lnTo>
                    <a:pt x="68" y="85"/>
                  </a:lnTo>
                  <a:lnTo>
                    <a:pt x="119" y="57"/>
                  </a:lnTo>
                  <a:lnTo>
                    <a:pt x="176" y="29"/>
                  </a:lnTo>
                  <a:lnTo>
                    <a:pt x="250" y="12"/>
                  </a:lnTo>
                  <a:lnTo>
                    <a:pt x="323" y="0"/>
                  </a:lnTo>
                  <a:lnTo>
                    <a:pt x="408" y="0"/>
                  </a:lnTo>
                  <a:lnTo>
                    <a:pt x="408" y="0"/>
                  </a:lnTo>
                  <a:lnTo>
                    <a:pt x="488" y="0"/>
                  </a:lnTo>
                  <a:lnTo>
                    <a:pt x="567" y="12"/>
                  </a:lnTo>
                  <a:lnTo>
                    <a:pt x="635" y="29"/>
                  </a:lnTo>
                  <a:lnTo>
                    <a:pt x="692" y="57"/>
                  </a:lnTo>
                  <a:lnTo>
                    <a:pt x="743" y="85"/>
                  </a:lnTo>
                  <a:lnTo>
                    <a:pt x="783" y="114"/>
                  </a:lnTo>
                  <a:lnTo>
                    <a:pt x="805" y="153"/>
                  </a:lnTo>
                  <a:lnTo>
                    <a:pt x="817" y="193"/>
                  </a:lnTo>
                  <a:lnTo>
                    <a:pt x="817" y="193"/>
                  </a:lnTo>
                  <a:lnTo>
                    <a:pt x="817" y="193"/>
                  </a:lnTo>
                  <a:lnTo>
                    <a:pt x="805" y="227"/>
                  </a:lnTo>
                  <a:lnTo>
                    <a:pt x="783" y="267"/>
                  </a:lnTo>
                  <a:lnTo>
                    <a:pt x="743" y="301"/>
                  </a:lnTo>
                  <a:lnTo>
                    <a:pt x="692" y="329"/>
                  </a:lnTo>
                  <a:lnTo>
                    <a:pt x="635" y="352"/>
                  </a:lnTo>
                  <a:lnTo>
                    <a:pt x="567" y="369"/>
                  </a:lnTo>
                  <a:lnTo>
                    <a:pt x="488" y="380"/>
                  </a:lnTo>
                  <a:lnTo>
                    <a:pt x="408" y="386"/>
                  </a:lnTo>
                  <a:lnTo>
                    <a:pt x="408" y="386"/>
                  </a:lnTo>
                  <a:lnTo>
                    <a:pt x="408" y="386"/>
                  </a:lnTo>
                  <a:lnTo>
                    <a:pt x="323" y="380"/>
                  </a:lnTo>
                  <a:lnTo>
                    <a:pt x="250" y="369"/>
                  </a:lnTo>
                  <a:lnTo>
                    <a:pt x="176" y="352"/>
                  </a:lnTo>
                  <a:lnTo>
                    <a:pt x="119" y="329"/>
                  </a:lnTo>
                  <a:lnTo>
                    <a:pt x="68" y="301"/>
                  </a:lnTo>
                  <a:lnTo>
                    <a:pt x="28" y="267"/>
                  </a:lnTo>
                  <a:lnTo>
                    <a:pt x="6" y="227"/>
                  </a:lnTo>
                  <a:lnTo>
                    <a:pt x="0" y="193"/>
                  </a:lnTo>
                  <a:lnTo>
                    <a:pt x="0" y="193"/>
                  </a:lnTo>
                  <a:lnTo>
                    <a:pt x="0" y="19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32" name="Freeform 160"/>
            <p:cNvSpPr>
              <a:spLocks noEditPoints="1"/>
            </p:cNvSpPr>
            <p:nvPr/>
          </p:nvSpPr>
          <p:spPr bwMode="auto">
            <a:xfrm>
              <a:off x="2443" y="1938"/>
              <a:ext cx="828" cy="397"/>
            </a:xfrm>
            <a:custGeom>
              <a:avLst/>
              <a:gdLst/>
              <a:ahLst/>
              <a:cxnLst>
                <a:cxn ang="0">
                  <a:pos x="0" y="176"/>
                </a:cxn>
                <a:cxn ang="0">
                  <a:pos x="6" y="154"/>
                </a:cxn>
                <a:cxn ang="0">
                  <a:pos x="29" y="120"/>
                </a:cxn>
                <a:cxn ang="0">
                  <a:pos x="91" y="69"/>
                </a:cxn>
                <a:cxn ang="0">
                  <a:pos x="182" y="29"/>
                </a:cxn>
                <a:cxn ang="0">
                  <a:pos x="329" y="0"/>
                </a:cxn>
                <a:cxn ang="0">
                  <a:pos x="573" y="12"/>
                </a:cxn>
                <a:cxn ang="0">
                  <a:pos x="675" y="40"/>
                </a:cxn>
                <a:cxn ang="0">
                  <a:pos x="754" y="86"/>
                </a:cxn>
                <a:cxn ang="0">
                  <a:pos x="794" y="120"/>
                </a:cxn>
                <a:cxn ang="0">
                  <a:pos x="817" y="154"/>
                </a:cxn>
                <a:cxn ang="0">
                  <a:pos x="828" y="193"/>
                </a:cxn>
                <a:cxn ang="0">
                  <a:pos x="823" y="216"/>
                </a:cxn>
                <a:cxn ang="0">
                  <a:pos x="806" y="256"/>
                </a:cxn>
                <a:cxn ang="0">
                  <a:pos x="777" y="295"/>
                </a:cxn>
                <a:cxn ang="0">
                  <a:pos x="703" y="341"/>
                </a:cxn>
                <a:cxn ang="0">
                  <a:pos x="607" y="369"/>
                </a:cxn>
                <a:cxn ang="0">
                  <a:pos x="414" y="397"/>
                </a:cxn>
                <a:cxn ang="0">
                  <a:pos x="216" y="369"/>
                </a:cxn>
                <a:cxn ang="0">
                  <a:pos x="120" y="341"/>
                </a:cxn>
                <a:cxn ang="0">
                  <a:pos x="51" y="295"/>
                </a:cxn>
                <a:cxn ang="0">
                  <a:pos x="17" y="256"/>
                </a:cxn>
                <a:cxn ang="0">
                  <a:pos x="0" y="216"/>
                </a:cxn>
                <a:cxn ang="0">
                  <a:pos x="12" y="216"/>
                </a:cxn>
                <a:cxn ang="0">
                  <a:pos x="17" y="233"/>
                </a:cxn>
                <a:cxn ang="0">
                  <a:pos x="40" y="267"/>
                </a:cxn>
                <a:cxn ang="0">
                  <a:pos x="97" y="312"/>
                </a:cxn>
                <a:cxn ang="0">
                  <a:pos x="188" y="352"/>
                </a:cxn>
                <a:cxn ang="0">
                  <a:pos x="329" y="380"/>
                </a:cxn>
                <a:cxn ang="0">
                  <a:pos x="567" y="369"/>
                </a:cxn>
                <a:cxn ang="0">
                  <a:pos x="669" y="341"/>
                </a:cxn>
                <a:cxn ang="0">
                  <a:pos x="749" y="301"/>
                </a:cxn>
                <a:cxn ang="0">
                  <a:pos x="783" y="267"/>
                </a:cxn>
                <a:cxn ang="0">
                  <a:pos x="806" y="233"/>
                </a:cxn>
                <a:cxn ang="0">
                  <a:pos x="817" y="193"/>
                </a:cxn>
                <a:cxn ang="0">
                  <a:pos x="811" y="176"/>
                </a:cxn>
                <a:cxn ang="0">
                  <a:pos x="800" y="142"/>
                </a:cxn>
                <a:cxn ang="0">
                  <a:pos x="766" y="108"/>
                </a:cxn>
                <a:cxn ang="0">
                  <a:pos x="698" y="63"/>
                </a:cxn>
                <a:cxn ang="0">
                  <a:pos x="607" y="35"/>
                </a:cxn>
                <a:cxn ang="0">
                  <a:pos x="414" y="12"/>
                </a:cxn>
                <a:cxn ang="0">
                  <a:pos x="222" y="35"/>
                </a:cxn>
                <a:cxn ang="0">
                  <a:pos x="125" y="63"/>
                </a:cxn>
                <a:cxn ang="0">
                  <a:pos x="57" y="108"/>
                </a:cxn>
                <a:cxn ang="0">
                  <a:pos x="29" y="142"/>
                </a:cxn>
                <a:cxn ang="0">
                  <a:pos x="12" y="176"/>
                </a:cxn>
                <a:cxn ang="0">
                  <a:pos x="12" y="193"/>
                </a:cxn>
              </a:cxnLst>
              <a:rect l="0" t="0" r="r" b="b"/>
              <a:pathLst>
                <a:path w="828" h="397">
                  <a:moveTo>
                    <a:pt x="0" y="199"/>
                  </a:moveTo>
                  <a:lnTo>
                    <a:pt x="0" y="193"/>
                  </a:lnTo>
                  <a:lnTo>
                    <a:pt x="0" y="176"/>
                  </a:lnTo>
                  <a:lnTo>
                    <a:pt x="0" y="176"/>
                  </a:lnTo>
                  <a:lnTo>
                    <a:pt x="6" y="154"/>
                  </a:lnTo>
                  <a:lnTo>
                    <a:pt x="6" y="154"/>
                  </a:lnTo>
                  <a:lnTo>
                    <a:pt x="17" y="137"/>
                  </a:lnTo>
                  <a:lnTo>
                    <a:pt x="17" y="137"/>
                  </a:lnTo>
                  <a:lnTo>
                    <a:pt x="29" y="120"/>
                  </a:lnTo>
                  <a:lnTo>
                    <a:pt x="51" y="103"/>
                  </a:lnTo>
                  <a:lnTo>
                    <a:pt x="68" y="86"/>
                  </a:lnTo>
                  <a:lnTo>
                    <a:pt x="91" y="69"/>
                  </a:lnTo>
                  <a:lnTo>
                    <a:pt x="120" y="57"/>
                  </a:lnTo>
                  <a:lnTo>
                    <a:pt x="148" y="40"/>
                  </a:lnTo>
                  <a:lnTo>
                    <a:pt x="182" y="29"/>
                  </a:lnTo>
                  <a:lnTo>
                    <a:pt x="216" y="23"/>
                  </a:lnTo>
                  <a:lnTo>
                    <a:pt x="250" y="12"/>
                  </a:lnTo>
                  <a:lnTo>
                    <a:pt x="329" y="0"/>
                  </a:lnTo>
                  <a:lnTo>
                    <a:pt x="414" y="0"/>
                  </a:lnTo>
                  <a:lnTo>
                    <a:pt x="494" y="0"/>
                  </a:lnTo>
                  <a:lnTo>
                    <a:pt x="573" y="12"/>
                  </a:lnTo>
                  <a:lnTo>
                    <a:pt x="607" y="23"/>
                  </a:lnTo>
                  <a:lnTo>
                    <a:pt x="641" y="29"/>
                  </a:lnTo>
                  <a:lnTo>
                    <a:pt x="675" y="40"/>
                  </a:lnTo>
                  <a:lnTo>
                    <a:pt x="703" y="57"/>
                  </a:lnTo>
                  <a:lnTo>
                    <a:pt x="732" y="69"/>
                  </a:lnTo>
                  <a:lnTo>
                    <a:pt x="754" y="86"/>
                  </a:lnTo>
                  <a:lnTo>
                    <a:pt x="772" y="103"/>
                  </a:lnTo>
                  <a:lnTo>
                    <a:pt x="794" y="120"/>
                  </a:lnTo>
                  <a:lnTo>
                    <a:pt x="794" y="120"/>
                  </a:lnTo>
                  <a:lnTo>
                    <a:pt x="806" y="137"/>
                  </a:lnTo>
                  <a:lnTo>
                    <a:pt x="817" y="154"/>
                  </a:lnTo>
                  <a:lnTo>
                    <a:pt x="817" y="154"/>
                  </a:lnTo>
                  <a:lnTo>
                    <a:pt x="823" y="176"/>
                  </a:lnTo>
                  <a:lnTo>
                    <a:pt x="823" y="176"/>
                  </a:lnTo>
                  <a:lnTo>
                    <a:pt x="828" y="193"/>
                  </a:lnTo>
                  <a:lnTo>
                    <a:pt x="828" y="199"/>
                  </a:lnTo>
                  <a:lnTo>
                    <a:pt x="823" y="216"/>
                  </a:lnTo>
                  <a:lnTo>
                    <a:pt x="823" y="216"/>
                  </a:lnTo>
                  <a:lnTo>
                    <a:pt x="817" y="239"/>
                  </a:lnTo>
                  <a:lnTo>
                    <a:pt x="817" y="239"/>
                  </a:lnTo>
                  <a:lnTo>
                    <a:pt x="806" y="256"/>
                  </a:lnTo>
                  <a:lnTo>
                    <a:pt x="794" y="273"/>
                  </a:lnTo>
                  <a:lnTo>
                    <a:pt x="794" y="278"/>
                  </a:lnTo>
                  <a:lnTo>
                    <a:pt x="777" y="295"/>
                  </a:lnTo>
                  <a:lnTo>
                    <a:pt x="754" y="307"/>
                  </a:lnTo>
                  <a:lnTo>
                    <a:pt x="732" y="324"/>
                  </a:lnTo>
                  <a:lnTo>
                    <a:pt x="703" y="341"/>
                  </a:lnTo>
                  <a:lnTo>
                    <a:pt x="675" y="352"/>
                  </a:lnTo>
                  <a:lnTo>
                    <a:pt x="641" y="363"/>
                  </a:lnTo>
                  <a:lnTo>
                    <a:pt x="607" y="369"/>
                  </a:lnTo>
                  <a:lnTo>
                    <a:pt x="573" y="380"/>
                  </a:lnTo>
                  <a:lnTo>
                    <a:pt x="494" y="392"/>
                  </a:lnTo>
                  <a:lnTo>
                    <a:pt x="414" y="397"/>
                  </a:lnTo>
                  <a:lnTo>
                    <a:pt x="329" y="392"/>
                  </a:lnTo>
                  <a:lnTo>
                    <a:pt x="250" y="380"/>
                  </a:lnTo>
                  <a:lnTo>
                    <a:pt x="216" y="369"/>
                  </a:lnTo>
                  <a:lnTo>
                    <a:pt x="182" y="363"/>
                  </a:lnTo>
                  <a:lnTo>
                    <a:pt x="148" y="352"/>
                  </a:lnTo>
                  <a:lnTo>
                    <a:pt x="120" y="341"/>
                  </a:lnTo>
                  <a:lnTo>
                    <a:pt x="97" y="324"/>
                  </a:lnTo>
                  <a:lnTo>
                    <a:pt x="68" y="307"/>
                  </a:lnTo>
                  <a:lnTo>
                    <a:pt x="51" y="295"/>
                  </a:lnTo>
                  <a:lnTo>
                    <a:pt x="34" y="278"/>
                  </a:lnTo>
                  <a:lnTo>
                    <a:pt x="17" y="256"/>
                  </a:lnTo>
                  <a:lnTo>
                    <a:pt x="17" y="256"/>
                  </a:lnTo>
                  <a:lnTo>
                    <a:pt x="6" y="239"/>
                  </a:lnTo>
                  <a:lnTo>
                    <a:pt x="6" y="239"/>
                  </a:lnTo>
                  <a:lnTo>
                    <a:pt x="0" y="216"/>
                  </a:lnTo>
                  <a:lnTo>
                    <a:pt x="0" y="216"/>
                  </a:lnTo>
                  <a:lnTo>
                    <a:pt x="0" y="199"/>
                  </a:lnTo>
                  <a:close/>
                  <a:moveTo>
                    <a:pt x="12" y="216"/>
                  </a:moveTo>
                  <a:lnTo>
                    <a:pt x="12" y="216"/>
                  </a:lnTo>
                  <a:lnTo>
                    <a:pt x="17" y="233"/>
                  </a:lnTo>
                  <a:lnTo>
                    <a:pt x="17" y="233"/>
                  </a:lnTo>
                  <a:lnTo>
                    <a:pt x="29" y="250"/>
                  </a:lnTo>
                  <a:lnTo>
                    <a:pt x="29" y="250"/>
                  </a:lnTo>
                  <a:lnTo>
                    <a:pt x="40" y="267"/>
                  </a:lnTo>
                  <a:lnTo>
                    <a:pt x="57" y="284"/>
                  </a:lnTo>
                  <a:lnTo>
                    <a:pt x="74" y="301"/>
                  </a:lnTo>
                  <a:lnTo>
                    <a:pt x="97" y="312"/>
                  </a:lnTo>
                  <a:lnTo>
                    <a:pt x="125" y="329"/>
                  </a:lnTo>
                  <a:lnTo>
                    <a:pt x="154" y="341"/>
                  </a:lnTo>
                  <a:lnTo>
                    <a:pt x="188" y="352"/>
                  </a:lnTo>
                  <a:lnTo>
                    <a:pt x="216" y="358"/>
                  </a:lnTo>
                  <a:lnTo>
                    <a:pt x="256" y="369"/>
                  </a:lnTo>
                  <a:lnTo>
                    <a:pt x="329" y="380"/>
                  </a:lnTo>
                  <a:lnTo>
                    <a:pt x="414" y="386"/>
                  </a:lnTo>
                  <a:lnTo>
                    <a:pt x="494" y="380"/>
                  </a:lnTo>
                  <a:lnTo>
                    <a:pt x="567" y="369"/>
                  </a:lnTo>
                  <a:lnTo>
                    <a:pt x="607" y="358"/>
                  </a:lnTo>
                  <a:lnTo>
                    <a:pt x="635" y="352"/>
                  </a:lnTo>
                  <a:lnTo>
                    <a:pt x="669" y="341"/>
                  </a:lnTo>
                  <a:lnTo>
                    <a:pt x="698" y="329"/>
                  </a:lnTo>
                  <a:lnTo>
                    <a:pt x="726" y="312"/>
                  </a:lnTo>
                  <a:lnTo>
                    <a:pt x="749" y="301"/>
                  </a:lnTo>
                  <a:lnTo>
                    <a:pt x="766" y="284"/>
                  </a:lnTo>
                  <a:lnTo>
                    <a:pt x="783" y="267"/>
                  </a:lnTo>
                  <a:lnTo>
                    <a:pt x="783" y="267"/>
                  </a:lnTo>
                  <a:lnTo>
                    <a:pt x="794" y="250"/>
                  </a:lnTo>
                  <a:lnTo>
                    <a:pt x="806" y="233"/>
                  </a:lnTo>
                  <a:lnTo>
                    <a:pt x="806" y="233"/>
                  </a:lnTo>
                  <a:lnTo>
                    <a:pt x="811" y="216"/>
                  </a:lnTo>
                  <a:lnTo>
                    <a:pt x="811" y="216"/>
                  </a:lnTo>
                  <a:lnTo>
                    <a:pt x="817" y="193"/>
                  </a:lnTo>
                  <a:lnTo>
                    <a:pt x="817" y="199"/>
                  </a:lnTo>
                  <a:lnTo>
                    <a:pt x="811" y="176"/>
                  </a:lnTo>
                  <a:lnTo>
                    <a:pt x="811" y="176"/>
                  </a:lnTo>
                  <a:lnTo>
                    <a:pt x="806" y="159"/>
                  </a:lnTo>
                  <a:lnTo>
                    <a:pt x="806" y="159"/>
                  </a:lnTo>
                  <a:lnTo>
                    <a:pt x="800" y="142"/>
                  </a:lnTo>
                  <a:lnTo>
                    <a:pt x="783" y="125"/>
                  </a:lnTo>
                  <a:lnTo>
                    <a:pt x="783" y="125"/>
                  </a:lnTo>
                  <a:lnTo>
                    <a:pt x="766" y="108"/>
                  </a:lnTo>
                  <a:lnTo>
                    <a:pt x="749" y="91"/>
                  </a:lnTo>
                  <a:lnTo>
                    <a:pt x="726" y="80"/>
                  </a:lnTo>
                  <a:lnTo>
                    <a:pt x="698" y="63"/>
                  </a:lnTo>
                  <a:lnTo>
                    <a:pt x="669" y="52"/>
                  </a:lnTo>
                  <a:lnTo>
                    <a:pt x="641" y="40"/>
                  </a:lnTo>
                  <a:lnTo>
                    <a:pt x="607" y="35"/>
                  </a:lnTo>
                  <a:lnTo>
                    <a:pt x="567" y="23"/>
                  </a:lnTo>
                  <a:lnTo>
                    <a:pt x="494" y="12"/>
                  </a:lnTo>
                  <a:lnTo>
                    <a:pt x="414" y="12"/>
                  </a:lnTo>
                  <a:lnTo>
                    <a:pt x="329" y="12"/>
                  </a:lnTo>
                  <a:lnTo>
                    <a:pt x="256" y="23"/>
                  </a:lnTo>
                  <a:lnTo>
                    <a:pt x="222" y="35"/>
                  </a:lnTo>
                  <a:lnTo>
                    <a:pt x="188" y="40"/>
                  </a:lnTo>
                  <a:lnTo>
                    <a:pt x="154" y="52"/>
                  </a:lnTo>
                  <a:lnTo>
                    <a:pt x="125" y="63"/>
                  </a:lnTo>
                  <a:lnTo>
                    <a:pt x="102" y="80"/>
                  </a:lnTo>
                  <a:lnTo>
                    <a:pt x="74" y="91"/>
                  </a:lnTo>
                  <a:lnTo>
                    <a:pt x="57" y="108"/>
                  </a:lnTo>
                  <a:lnTo>
                    <a:pt x="40" y="125"/>
                  </a:lnTo>
                  <a:lnTo>
                    <a:pt x="29" y="142"/>
                  </a:lnTo>
                  <a:lnTo>
                    <a:pt x="29" y="142"/>
                  </a:lnTo>
                  <a:lnTo>
                    <a:pt x="17" y="159"/>
                  </a:lnTo>
                  <a:lnTo>
                    <a:pt x="17" y="159"/>
                  </a:lnTo>
                  <a:lnTo>
                    <a:pt x="12" y="176"/>
                  </a:lnTo>
                  <a:lnTo>
                    <a:pt x="12" y="176"/>
                  </a:lnTo>
                  <a:lnTo>
                    <a:pt x="12" y="199"/>
                  </a:lnTo>
                  <a:lnTo>
                    <a:pt x="12" y="193"/>
                  </a:lnTo>
                  <a:lnTo>
                    <a:pt x="12" y="216"/>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33" name="Rectangle 161"/>
            <p:cNvSpPr>
              <a:spLocks noChangeArrowheads="1"/>
            </p:cNvSpPr>
            <p:nvPr/>
          </p:nvSpPr>
          <p:spPr bwMode="auto">
            <a:xfrm>
              <a:off x="2670" y="2086"/>
              <a:ext cx="159"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100" b="0" i="0" u="none" strike="noStrike" cap="none" normalizeH="0" baseline="0" smtClean="0">
                  <a:ln>
                    <a:noFill/>
                  </a:ln>
                  <a:solidFill>
                    <a:srgbClr val="4D4D4D"/>
                  </a:solidFill>
                  <a:effectLst/>
                  <a:latin typeface="Tw Cen MT" pitchFamily="34" charset="0"/>
                  <a:ea typeface="ＭＳ Ｐゴシック" pitchFamily="50" charset="-128"/>
                </a:rPr>
                <a:t>API</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34" name="Rectangle 162"/>
            <p:cNvSpPr>
              <a:spLocks noChangeArrowheads="1"/>
            </p:cNvSpPr>
            <p:nvPr/>
          </p:nvSpPr>
          <p:spPr bwMode="auto">
            <a:xfrm>
              <a:off x="2784" y="2091"/>
              <a:ext cx="31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の提供</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35" name="Freeform 163"/>
            <p:cNvSpPr>
              <a:spLocks/>
            </p:cNvSpPr>
            <p:nvPr/>
          </p:nvSpPr>
          <p:spPr bwMode="auto">
            <a:xfrm>
              <a:off x="2449" y="2290"/>
              <a:ext cx="817" cy="385"/>
            </a:xfrm>
            <a:custGeom>
              <a:avLst/>
              <a:gdLst/>
              <a:ahLst/>
              <a:cxnLst>
                <a:cxn ang="0">
                  <a:pos x="0" y="193"/>
                </a:cxn>
                <a:cxn ang="0">
                  <a:pos x="6" y="153"/>
                </a:cxn>
                <a:cxn ang="0">
                  <a:pos x="28" y="113"/>
                </a:cxn>
                <a:cxn ang="0">
                  <a:pos x="68" y="85"/>
                </a:cxn>
                <a:cxn ang="0">
                  <a:pos x="119" y="57"/>
                </a:cxn>
                <a:cxn ang="0">
                  <a:pos x="176" y="28"/>
                </a:cxn>
                <a:cxn ang="0">
                  <a:pos x="250" y="11"/>
                </a:cxn>
                <a:cxn ang="0">
                  <a:pos x="323" y="0"/>
                </a:cxn>
                <a:cxn ang="0">
                  <a:pos x="408" y="0"/>
                </a:cxn>
                <a:cxn ang="0">
                  <a:pos x="408" y="0"/>
                </a:cxn>
                <a:cxn ang="0">
                  <a:pos x="488" y="0"/>
                </a:cxn>
                <a:cxn ang="0">
                  <a:pos x="567" y="11"/>
                </a:cxn>
                <a:cxn ang="0">
                  <a:pos x="635" y="28"/>
                </a:cxn>
                <a:cxn ang="0">
                  <a:pos x="692" y="57"/>
                </a:cxn>
                <a:cxn ang="0">
                  <a:pos x="743" y="85"/>
                </a:cxn>
                <a:cxn ang="0">
                  <a:pos x="783" y="113"/>
                </a:cxn>
                <a:cxn ang="0">
                  <a:pos x="805" y="153"/>
                </a:cxn>
                <a:cxn ang="0">
                  <a:pos x="817" y="193"/>
                </a:cxn>
                <a:cxn ang="0">
                  <a:pos x="817" y="193"/>
                </a:cxn>
                <a:cxn ang="0">
                  <a:pos x="817" y="193"/>
                </a:cxn>
                <a:cxn ang="0">
                  <a:pos x="805" y="227"/>
                </a:cxn>
                <a:cxn ang="0">
                  <a:pos x="783" y="266"/>
                </a:cxn>
                <a:cxn ang="0">
                  <a:pos x="743" y="300"/>
                </a:cxn>
                <a:cxn ang="0">
                  <a:pos x="692" y="329"/>
                </a:cxn>
                <a:cxn ang="0">
                  <a:pos x="635" y="351"/>
                </a:cxn>
                <a:cxn ang="0">
                  <a:pos x="567" y="368"/>
                </a:cxn>
                <a:cxn ang="0">
                  <a:pos x="488" y="380"/>
                </a:cxn>
                <a:cxn ang="0">
                  <a:pos x="408" y="385"/>
                </a:cxn>
                <a:cxn ang="0">
                  <a:pos x="408" y="385"/>
                </a:cxn>
                <a:cxn ang="0">
                  <a:pos x="408" y="385"/>
                </a:cxn>
                <a:cxn ang="0">
                  <a:pos x="323" y="380"/>
                </a:cxn>
                <a:cxn ang="0">
                  <a:pos x="250" y="368"/>
                </a:cxn>
                <a:cxn ang="0">
                  <a:pos x="176" y="351"/>
                </a:cxn>
                <a:cxn ang="0">
                  <a:pos x="119" y="329"/>
                </a:cxn>
                <a:cxn ang="0">
                  <a:pos x="68" y="300"/>
                </a:cxn>
                <a:cxn ang="0">
                  <a:pos x="28" y="266"/>
                </a:cxn>
                <a:cxn ang="0">
                  <a:pos x="6" y="227"/>
                </a:cxn>
                <a:cxn ang="0">
                  <a:pos x="0" y="193"/>
                </a:cxn>
                <a:cxn ang="0">
                  <a:pos x="0" y="193"/>
                </a:cxn>
                <a:cxn ang="0">
                  <a:pos x="0" y="193"/>
                </a:cxn>
              </a:cxnLst>
              <a:rect l="0" t="0" r="r" b="b"/>
              <a:pathLst>
                <a:path w="817" h="385">
                  <a:moveTo>
                    <a:pt x="0" y="193"/>
                  </a:moveTo>
                  <a:lnTo>
                    <a:pt x="6" y="153"/>
                  </a:lnTo>
                  <a:lnTo>
                    <a:pt x="28" y="113"/>
                  </a:lnTo>
                  <a:lnTo>
                    <a:pt x="68" y="85"/>
                  </a:lnTo>
                  <a:lnTo>
                    <a:pt x="119" y="57"/>
                  </a:lnTo>
                  <a:lnTo>
                    <a:pt x="176" y="28"/>
                  </a:lnTo>
                  <a:lnTo>
                    <a:pt x="250" y="11"/>
                  </a:lnTo>
                  <a:lnTo>
                    <a:pt x="323" y="0"/>
                  </a:lnTo>
                  <a:lnTo>
                    <a:pt x="408" y="0"/>
                  </a:lnTo>
                  <a:lnTo>
                    <a:pt x="408" y="0"/>
                  </a:lnTo>
                  <a:lnTo>
                    <a:pt x="488" y="0"/>
                  </a:lnTo>
                  <a:lnTo>
                    <a:pt x="567" y="11"/>
                  </a:lnTo>
                  <a:lnTo>
                    <a:pt x="635" y="28"/>
                  </a:lnTo>
                  <a:lnTo>
                    <a:pt x="692" y="57"/>
                  </a:lnTo>
                  <a:lnTo>
                    <a:pt x="743" y="85"/>
                  </a:lnTo>
                  <a:lnTo>
                    <a:pt x="783" y="113"/>
                  </a:lnTo>
                  <a:lnTo>
                    <a:pt x="805" y="153"/>
                  </a:lnTo>
                  <a:lnTo>
                    <a:pt x="817" y="193"/>
                  </a:lnTo>
                  <a:lnTo>
                    <a:pt x="817" y="193"/>
                  </a:lnTo>
                  <a:lnTo>
                    <a:pt x="817" y="193"/>
                  </a:lnTo>
                  <a:lnTo>
                    <a:pt x="805" y="227"/>
                  </a:lnTo>
                  <a:lnTo>
                    <a:pt x="783" y="266"/>
                  </a:lnTo>
                  <a:lnTo>
                    <a:pt x="743" y="300"/>
                  </a:lnTo>
                  <a:lnTo>
                    <a:pt x="692" y="329"/>
                  </a:lnTo>
                  <a:lnTo>
                    <a:pt x="635" y="351"/>
                  </a:lnTo>
                  <a:lnTo>
                    <a:pt x="567" y="368"/>
                  </a:lnTo>
                  <a:lnTo>
                    <a:pt x="488" y="380"/>
                  </a:lnTo>
                  <a:lnTo>
                    <a:pt x="408" y="385"/>
                  </a:lnTo>
                  <a:lnTo>
                    <a:pt x="408" y="385"/>
                  </a:lnTo>
                  <a:lnTo>
                    <a:pt x="408" y="385"/>
                  </a:lnTo>
                  <a:lnTo>
                    <a:pt x="323" y="380"/>
                  </a:lnTo>
                  <a:lnTo>
                    <a:pt x="250" y="368"/>
                  </a:lnTo>
                  <a:lnTo>
                    <a:pt x="176" y="351"/>
                  </a:lnTo>
                  <a:lnTo>
                    <a:pt x="119" y="329"/>
                  </a:lnTo>
                  <a:lnTo>
                    <a:pt x="68" y="300"/>
                  </a:lnTo>
                  <a:lnTo>
                    <a:pt x="28" y="266"/>
                  </a:lnTo>
                  <a:lnTo>
                    <a:pt x="6" y="227"/>
                  </a:lnTo>
                  <a:lnTo>
                    <a:pt x="0" y="193"/>
                  </a:lnTo>
                  <a:lnTo>
                    <a:pt x="0" y="193"/>
                  </a:lnTo>
                  <a:lnTo>
                    <a:pt x="0" y="19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36" name="Freeform 164"/>
            <p:cNvSpPr>
              <a:spLocks noEditPoints="1"/>
            </p:cNvSpPr>
            <p:nvPr/>
          </p:nvSpPr>
          <p:spPr bwMode="auto">
            <a:xfrm>
              <a:off x="2443" y="2284"/>
              <a:ext cx="828" cy="397"/>
            </a:xfrm>
            <a:custGeom>
              <a:avLst/>
              <a:gdLst/>
              <a:ahLst/>
              <a:cxnLst>
                <a:cxn ang="0">
                  <a:pos x="0" y="176"/>
                </a:cxn>
                <a:cxn ang="0">
                  <a:pos x="6" y="153"/>
                </a:cxn>
                <a:cxn ang="0">
                  <a:pos x="29" y="119"/>
                </a:cxn>
                <a:cxn ang="0">
                  <a:pos x="91" y="68"/>
                </a:cxn>
                <a:cxn ang="0">
                  <a:pos x="182" y="29"/>
                </a:cxn>
                <a:cxn ang="0">
                  <a:pos x="329" y="0"/>
                </a:cxn>
                <a:cxn ang="0">
                  <a:pos x="573" y="12"/>
                </a:cxn>
                <a:cxn ang="0">
                  <a:pos x="675" y="40"/>
                </a:cxn>
                <a:cxn ang="0">
                  <a:pos x="754" y="85"/>
                </a:cxn>
                <a:cxn ang="0">
                  <a:pos x="794" y="119"/>
                </a:cxn>
                <a:cxn ang="0">
                  <a:pos x="817" y="153"/>
                </a:cxn>
                <a:cxn ang="0">
                  <a:pos x="828" y="193"/>
                </a:cxn>
                <a:cxn ang="0">
                  <a:pos x="823" y="216"/>
                </a:cxn>
                <a:cxn ang="0">
                  <a:pos x="806" y="255"/>
                </a:cxn>
                <a:cxn ang="0">
                  <a:pos x="777" y="295"/>
                </a:cxn>
                <a:cxn ang="0">
                  <a:pos x="703" y="340"/>
                </a:cxn>
                <a:cxn ang="0">
                  <a:pos x="607" y="369"/>
                </a:cxn>
                <a:cxn ang="0">
                  <a:pos x="414" y="397"/>
                </a:cxn>
                <a:cxn ang="0">
                  <a:pos x="216" y="369"/>
                </a:cxn>
                <a:cxn ang="0">
                  <a:pos x="120" y="340"/>
                </a:cxn>
                <a:cxn ang="0">
                  <a:pos x="51" y="295"/>
                </a:cxn>
                <a:cxn ang="0">
                  <a:pos x="17" y="255"/>
                </a:cxn>
                <a:cxn ang="0">
                  <a:pos x="0" y="216"/>
                </a:cxn>
                <a:cxn ang="0">
                  <a:pos x="12" y="216"/>
                </a:cxn>
                <a:cxn ang="0">
                  <a:pos x="17" y="233"/>
                </a:cxn>
                <a:cxn ang="0">
                  <a:pos x="40" y="267"/>
                </a:cxn>
                <a:cxn ang="0">
                  <a:pos x="97" y="312"/>
                </a:cxn>
                <a:cxn ang="0">
                  <a:pos x="188" y="352"/>
                </a:cxn>
                <a:cxn ang="0">
                  <a:pos x="329" y="380"/>
                </a:cxn>
                <a:cxn ang="0">
                  <a:pos x="567" y="369"/>
                </a:cxn>
                <a:cxn ang="0">
                  <a:pos x="669" y="340"/>
                </a:cxn>
                <a:cxn ang="0">
                  <a:pos x="749" y="301"/>
                </a:cxn>
                <a:cxn ang="0">
                  <a:pos x="783" y="267"/>
                </a:cxn>
                <a:cxn ang="0">
                  <a:pos x="806" y="233"/>
                </a:cxn>
                <a:cxn ang="0">
                  <a:pos x="817" y="193"/>
                </a:cxn>
                <a:cxn ang="0">
                  <a:pos x="811" y="176"/>
                </a:cxn>
                <a:cxn ang="0">
                  <a:pos x="800" y="142"/>
                </a:cxn>
                <a:cxn ang="0">
                  <a:pos x="766" y="108"/>
                </a:cxn>
                <a:cxn ang="0">
                  <a:pos x="698" y="63"/>
                </a:cxn>
                <a:cxn ang="0">
                  <a:pos x="607" y="34"/>
                </a:cxn>
                <a:cxn ang="0">
                  <a:pos x="414" y="12"/>
                </a:cxn>
                <a:cxn ang="0">
                  <a:pos x="222" y="34"/>
                </a:cxn>
                <a:cxn ang="0">
                  <a:pos x="125" y="63"/>
                </a:cxn>
                <a:cxn ang="0">
                  <a:pos x="57" y="108"/>
                </a:cxn>
                <a:cxn ang="0">
                  <a:pos x="29" y="142"/>
                </a:cxn>
                <a:cxn ang="0">
                  <a:pos x="12" y="176"/>
                </a:cxn>
                <a:cxn ang="0">
                  <a:pos x="12" y="193"/>
                </a:cxn>
              </a:cxnLst>
              <a:rect l="0" t="0" r="r" b="b"/>
              <a:pathLst>
                <a:path w="828" h="397">
                  <a:moveTo>
                    <a:pt x="0" y="199"/>
                  </a:moveTo>
                  <a:lnTo>
                    <a:pt x="0" y="193"/>
                  </a:lnTo>
                  <a:lnTo>
                    <a:pt x="0" y="176"/>
                  </a:lnTo>
                  <a:lnTo>
                    <a:pt x="0" y="176"/>
                  </a:lnTo>
                  <a:lnTo>
                    <a:pt x="6" y="153"/>
                  </a:lnTo>
                  <a:lnTo>
                    <a:pt x="6" y="153"/>
                  </a:lnTo>
                  <a:lnTo>
                    <a:pt x="17" y="136"/>
                  </a:lnTo>
                  <a:lnTo>
                    <a:pt x="17" y="136"/>
                  </a:lnTo>
                  <a:lnTo>
                    <a:pt x="29" y="119"/>
                  </a:lnTo>
                  <a:lnTo>
                    <a:pt x="51" y="102"/>
                  </a:lnTo>
                  <a:lnTo>
                    <a:pt x="68" y="85"/>
                  </a:lnTo>
                  <a:lnTo>
                    <a:pt x="91" y="68"/>
                  </a:lnTo>
                  <a:lnTo>
                    <a:pt x="120" y="57"/>
                  </a:lnTo>
                  <a:lnTo>
                    <a:pt x="148" y="40"/>
                  </a:lnTo>
                  <a:lnTo>
                    <a:pt x="182" y="29"/>
                  </a:lnTo>
                  <a:lnTo>
                    <a:pt x="216" y="23"/>
                  </a:lnTo>
                  <a:lnTo>
                    <a:pt x="250" y="12"/>
                  </a:lnTo>
                  <a:lnTo>
                    <a:pt x="329" y="0"/>
                  </a:lnTo>
                  <a:lnTo>
                    <a:pt x="414" y="0"/>
                  </a:lnTo>
                  <a:lnTo>
                    <a:pt x="494" y="0"/>
                  </a:lnTo>
                  <a:lnTo>
                    <a:pt x="573" y="12"/>
                  </a:lnTo>
                  <a:lnTo>
                    <a:pt x="607" y="23"/>
                  </a:lnTo>
                  <a:lnTo>
                    <a:pt x="641" y="29"/>
                  </a:lnTo>
                  <a:lnTo>
                    <a:pt x="675" y="40"/>
                  </a:lnTo>
                  <a:lnTo>
                    <a:pt x="703" y="57"/>
                  </a:lnTo>
                  <a:lnTo>
                    <a:pt x="732" y="68"/>
                  </a:lnTo>
                  <a:lnTo>
                    <a:pt x="754" y="85"/>
                  </a:lnTo>
                  <a:lnTo>
                    <a:pt x="772" y="102"/>
                  </a:lnTo>
                  <a:lnTo>
                    <a:pt x="794" y="119"/>
                  </a:lnTo>
                  <a:lnTo>
                    <a:pt x="794" y="119"/>
                  </a:lnTo>
                  <a:lnTo>
                    <a:pt x="806" y="136"/>
                  </a:lnTo>
                  <a:lnTo>
                    <a:pt x="817" y="153"/>
                  </a:lnTo>
                  <a:lnTo>
                    <a:pt x="817" y="153"/>
                  </a:lnTo>
                  <a:lnTo>
                    <a:pt x="823" y="176"/>
                  </a:lnTo>
                  <a:lnTo>
                    <a:pt x="823" y="176"/>
                  </a:lnTo>
                  <a:lnTo>
                    <a:pt x="828" y="193"/>
                  </a:lnTo>
                  <a:lnTo>
                    <a:pt x="828" y="199"/>
                  </a:lnTo>
                  <a:lnTo>
                    <a:pt x="823" y="216"/>
                  </a:lnTo>
                  <a:lnTo>
                    <a:pt x="823" y="216"/>
                  </a:lnTo>
                  <a:lnTo>
                    <a:pt x="817" y="238"/>
                  </a:lnTo>
                  <a:lnTo>
                    <a:pt x="817" y="238"/>
                  </a:lnTo>
                  <a:lnTo>
                    <a:pt x="806" y="255"/>
                  </a:lnTo>
                  <a:lnTo>
                    <a:pt x="794" y="272"/>
                  </a:lnTo>
                  <a:lnTo>
                    <a:pt x="794" y="278"/>
                  </a:lnTo>
                  <a:lnTo>
                    <a:pt x="777" y="295"/>
                  </a:lnTo>
                  <a:lnTo>
                    <a:pt x="754" y="306"/>
                  </a:lnTo>
                  <a:lnTo>
                    <a:pt x="732" y="323"/>
                  </a:lnTo>
                  <a:lnTo>
                    <a:pt x="703" y="340"/>
                  </a:lnTo>
                  <a:lnTo>
                    <a:pt x="675" y="352"/>
                  </a:lnTo>
                  <a:lnTo>
                    <a:pt x="641" y="363"/>
                  </a:lnTo>
                  <a:lnTo>
                    <a:pt x="607" y="369"/>
                  </a:lnTo>
                  <a:lnTo>
                    <a:pt x="573" y="380"/>
                  </a:lnTo>
                  <a:lnTo>
                    <a:pt x="494" y="391"/>
                  </a:lnTo>
                  <a:lnTo>
                    <a:pt x="414" y="397"/>
                  </a:lnTo>
                  <a:lnTo>
                    <a:pt x="329" y="391"/>
                  </a:lnTo>
                  <a:lnTo>
                    <a:pt x="250" y="380"/>
                  </a:lnTo>
                  <a:lnTo>
                    <a:pt x="216" y="369"/>
                  </a:lnTo>
                  <a:lnTo>
                    <a:pt x="182" y="363"/>
                  </a:lnTo>
                  <a:lnTo>
                    <a:pt x="148" y="352"/>
                  </a:lnTo>
                  <a:lnTo>
                    <a:pt x="120" y="340"/>
                  </a:lnTo>
                  <a:lnTo>
                    <a:pt x="97" y="323"/>
                  </a:lnTo>
                  <a:lnTo>
                    <a:pt x="68" y="306"/>
                  </a:lnTo>
                  <a:lnTo>
                    <a:pt x="51" y="295"/>
                  </a:lnTo>
                  <a:lnTo>
                    <a:pt x="34" y="278"/>
                  </a:lnTo>
                  <a:lnTo>
                    <a:pt x="17" y="255"/>
                  </a:lnTo>
                  <a:lnTo>
                    <a:pt x="17" y="255"/>
                  </a:lnTo>
                  <a:lnTo>
                    <a:pt x="6" y="238"/>
                  </a:lnTo>
                  <a:lnTo>
                    <a:pt x="6" y="238"/>
                  </a:lnTo>
                  <a:lnTo>
                    <a:pt x="0" y="216"/>
                  </a:lnTo>
                  <a:lnTo>
                    <a:pt x="0" y="216"/>
                  </a:lnTo>
                  <a:lnTo>
                    <a:pt x="0" y="199"/>
                  </a:lnTo>
                  <a:close/>
                  <a:moveTo>
                    <a:pt x="12" y="216"/>
                  </a:moveTo>
                  <a:lnTo>
                    <a:pt x="12" y="216"/>
                  </a:lnTo>
                  <a:lnTo>
                    <a:pt x="17" y="233"/>
                  </a:lnTo>
                  <a:lnTo>
                    <a:pt x="17" y="233"/>
                  </a:lnTo>
                  <a:lnTo>
                    <a:pt x="29" y="250"/>
                  </a:lnTo>
                  <a:lnTo>
                    <a:pt x="29" y="250"/>
                  </a:lnTo>
                  <a:lnTo>
                    <a:pt x="40" y="267"/>
                  </a:lnTo>
                  <a:lnTo>
                    <a:pt x="57" y="284"/>
                  </a:lnTo>
                  <a:lnTo>
                    <a:pt x="74" y="301"/>
                  </a:lnTo>
                  <a:lnTo>
                    <a:pt x="97" y="312"/>
                  </a:lnTo>
                  <a:lnTo>
                    <a:pt x="125" y="329"/>
                  </a:lnTo>
                  <a:lnTo>
                    <a:pt x="154" y="340"/>
                  </a:lnTo>
                  <a:lnTo>
                    <a:pt x="188" y="352"/>
                  </a:lnTo>
                  <a:lnTo>
                    <a:pt x="216" y="357"/>
                  </a:lnTo>
                  <a:lnTo>
                    <a:pt x="256" y="369"/>
                  </a:lnTo>
                  <a:lnTo>
                    <a:pt x="329" y="380"/>
                  </a:lnTo>
                  <a:lnTo>
                    <a:pt x="414" y="386"/>
                  </a:lnTo>
                  <a:lnTo>
                    <a:pt x="494" y="380"/>
                  </a:lnTo>
                  <a:lnTo>
                    <a:pt x="567" y="369"/>
                  </a:lnTo>
                  <a:lnTo>
                    <a:pt x="607" y="357"/>
                  </a:lnTo>
                  <a:lnTo>
                    <a:pt x="635" y="352"/>
                  </a:lnTo>
                  <a:lnTo>
                    <a:pt x="669" y="340"/>
                  </a:lnTo>
                  <a:lnTo>
                    <a:pt x="698" y="329"/>
                  </a:lnTo>
                  <a:lnTo>
                    <a:pt x="726" y="312"/>
                  </a:lnTo>
                  <a:lnTo>
                    <a:pt x="749" y="301"/>
                  </a:lnTo>
                  <a:lnTo>
                    <a:pt x="766" y="284"/>
                  </a:lnTo>
                  <a:lnTo>
                    <a:pt x="783" y="267"/>
                  </a:lnTo>
                  <a:lnTo>
                    <a:pt x="783" y="267"/>
                  </a:lnTo>
                  <a:lnTo>
                    <a:pt x="794" y="250"/>
                  </a:lnTo>
                  <a:lnTo>
                    <a:pt x="806" y="233"/>
                  </a:lnTo>
                  <a:lnTo>
                    <a:pt x="806" y="233"/>
                  </a:lnTo>
                  <a:lnTo>
                    <a:pt x="811" y="216"/>
                  </a:lnTo>
                  <a:lnTo>
                    <a:pt x="811" y="216"/>
                  </a:lnTo>
                  <a:lnTo>
                    <a:pt x="817" y="193"/>
                  </a:lnTo>
                  <a:lnTo>
                    <a:pt x="817" y="199"/>
                  </a:lnTo>
                  <a:lnTo>
                    <a:pt x="811" y="176"/>
                  </a:lnTo>
                  <a:lnTo>
                    <a:pt x="811" y="176"/>
                  </a:lnTo>
                  <a:lnTo>
                    <a:pt x="806" y="159"/>
                  </a:lnTo>
                  <a:lnTo>
                    <a:pt x="806" y="159"/>
                  </a:lnTo>
                  <a:lnTo>
                    <a:pt x="800" y="142"/>
                  </a:lnTo>
                  <a:lnTo>
                    <a:pt x="783" y="125"/>
                  </a:lnTo>
                  <a:lnTo>
                    <a:pt x="783" y="125"/>
                  </a:lnTo>
                  <a:lnTo>
                    <a:pt x="766" y="108"/>
                  </a:lnTo>
                  <a:lnTo>
                    <a:pt x="749" y="91"/>
                  </a:lnTo>
                  <a:lnTo>
                    <a:pt x="726" y="80"/>
                  </a:lnTo>
                  <a:lnTo>
                    <a:pt x="698" y="63"/>
                  </a:lnTo>
                  <a:lnTo>
                    <a:pt x="669" y="51"/>
                  </a:lnTo>
                  <a:lnTo>
                    <a:pt x="641" y="40"/>
                  </a:lnTo>
                  <a:lnTo>
                    <a:pt x="607" y="34"/>
                  </a:lnTo>
                  <a:lnTo>
                    <a:pt x="567" y="23"/>
                  </a:lnTo>
                  <a:lnTo>
                    <a:pt x="494" y="12"/>
                  </a:lnTo>
                  <a:lnTo>
                    <a:pt x="414" y="12"/>
                  </a:lnTo>
                  <a:lnTo>
                    <a:pt x="329" y="12"/>
                  </a:lnTo>
                  <a:lnTo>
                    <a:pt x="256" y="23"/>
                  </a:lnTo>
                  <a:lnTo>
                    <a:pt x="222" y="34"/>
                  </a:lnTo>
                  <a:lnTo>
                    <a:pt x="188" y="40"/>
                  </a:lnTo>
                  <a:lnTo>
                    <a:pt x="154" y="51"/>
                  </a:lnTo>
                  <a:lnTo>
                    <a:pt x="125" y="63"/>
                  </a:lnTo>
                  <a:lnTo>
                    <a:pt x="102" y="80"/>
                  </a:lnTo>
                  <a:lnTo>
                    <a:pt x="74" y="91"/>
                  </a:lnTo>
                  <a:lnTo>
                    <a:pt x="57" y="108"/>
                  </a:lnTo>
                  <a:lnTo>
                    <a:pt x="40" y="125"/>
                  </a:lnTo>
                  <a:lnTo>
                    <a:pt x="29" y="142"/>
                  </a:lnTo>
                  <a:lnTo>
                    <a:pt x="29" y="142"/>
                  </a:lnTo>
                  <a:lnTo>
                    <a:pt x="17" y="159"/>
                  </a:lnTo>
                  <a:lnTo>
                    <a:pt x="17" y="159"/>
                  </a:lnTo>
                  <a:lnTo>
                    <a:pt x="12" y="176"/>
                  </a:lnTo>
                  <a:lnTo>
                    <a:pt x="12" y="176"/>
                  </a:lnTo>
                  <a:lnTo>
                    <a:pt x="12" y="199"/>
                  </a:lnTo>
                  <a:lnTo>
                    <a:pt x="12" y="193"/>
                  </a:lnTo>
                  <a:lnTo>
                    <a:pt x="12" y="216"/>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37" name="Rectangle 165"/>
            <p:cNvSpPr>
              <a:spLocks noChangeArrowheads="1"/>
            </p:cNvSpPr>
            <p:nvPr/>
          </p:nvSpPr>
          <p:spPr bwMode="auto">
            <a:xfrm>
              <a:off x="2642" y="2341"/>
              <a:ext cx="49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日時／場所</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38" name="Rectangle 166"/>
            <p:cNvSpPr>
              <a:spLocks noChangeArrowheads="1"/>
            </p:cNvSpPr>
            <p:nvPr/>
          </p:nvSpPr>
          <p:spPr bwMode="auto">
            <a:xfrm>
              <a:off x="2653" y="2443"/>
              <a:ext cx="482"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／主題から</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39" name="Rectangle 167"/>
            <p:cNvSpPr>
              <a:spLocks noChangeArrowheads="1"/>
            </p:cNvSpPr>
            <p:nvPr/>
          </p:nvSpPr>
          <p:spPr bwMode="auto">
            <a:xfrm>
              <a:off x="2625" y="2533"/>
              <a:ext cx="544"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の検索・表示</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40" name="Freeform 168"/>
            <p:cNvSpPr>
              <a:spLocks/>
            </p:cNvSpPr>
            <p:nvPr/>
          </p:nvSpPr>
          <p:spPr bwMode="auto">
            <a:xfrm>
              <a:off x="1037" y="3532"/>
              <a:ext cx="732" cy="300"/>
            </a:xfrm>
            <a:custGeom>
              <a:avLst/>
              <a:gdLst/>
              <a:ahLst/>
              <a:cxnLst>
                <a:cxn ang="0">
                  <a:pos x="0" y="147"/>
                </a:cxn>
                <a:cxn ang="0">
                  <a:pos x="6" y="119"/>
                </a:cxn>
                <a:cxn ang="0">
                  <a:pos x="29" y="90"/>
                </a:cxn>
                <a:cxn ang="0">
                  <a:pos x="63" y="62"/>
                </a:cxn>
                <a:cxn ang="0">
                  <a:pos x="102" y="39"/>
                </a:cxn>
                <a:cxn ang="0">
                  <a:pos x="159" y="22"/>
                </a:cxn>
                <a:cxn ang="0">
                  <a:pos x="222" y="11"/>
                </a:cxn>
                <a:cxn ang="0">
                  <a:pos x="290" y="0"/>
                </a:cxn>
                <a:cxn ang="0">
                  <a:pos x="363" y="0"/>
                </a:cxn>
                <a:cxn ang="0">
                  <a:pos x="363" y="0"/>
                </a:cxn>
                <a:cxn ang="0">
                  <a:pos x="437" y="0"/>
                </a:cxn>
                <a:cxn ang="0">
                  <a:pos x="505" y="11"/>
                </a:cxn>
                <a:cxn ang="0">
                  <a:pos x="567" y="22"/>
                </a:cxn>
                <a:cxn ang="0">
                  <a:pos x="624" y="39"/>
                </a:cxn>
                <a:cxn ang="0">
                  <a:pos x="669" y="62"/>
                </a:cxn>
                <a:cxn ang="0">
                  <a:pos x="698" y="90"/>
                </a:cxn>
                <a:cxn ang="0">
                  <a:pos x="720" y="119"/>
                </a:cxn>
                <a:cxn ang="0">
                  <a:pos x="732" y="147"/>
                </a:cxn>
                <a:cxn ang="0">
                  <a:pos x="732" y="147"/>
                </a:cxn>
                <a:cxn ang="0">
                  <a:pos x="732" y="147"/>
                </a:cxn>
                <a:cxn ang="0">
                  <a:pos x="720" y="175"/>
                </a:cxn>
                <a:cxn ang="0">
                  <a:pos x="698" y="204"/>
                </a:cxn>
                <a:cxn ang="0">
                  <a:pos x="669" y="232"/>
                </a:cxn>
                <a:cxn ang="0">
                  <a:pos x="624" y="255"/>
                </a:cxn>
                <a:cxn ang="0">
                  <a:pos x="567" y="272"/>
                </a:cxn>
                <a:cxn ang="0">
                  <a:pos x="505" y="283"/>
                </a:cxn>
                <a:cxn ang="0">
                  <a:pos x="437" y="294"/>
                </a:cxn>
                <a:cxn ang="0">
                  <a:pos x="363" y="300"/>
                </a:cxn>
                <a:cxn ang="0">
                  <a:pos x="363" y="300"/>
                </a:cxn>
                <a:cxn ang="0">
                  <a:pos x="363" y="300"/>
                </a:cxn>
                <a:cxn ang="0">
                  <a:pos x="290" y="294"/>
                </a:cxn>
                <a:cxn ang="0">
                  <a:pos x="222" y="283"/>
                </a:cxn>
                <a:cxn ang="0">
                  <a:pos x="159" y="272"/>
                </a:cxn>
                <a:cxn ang="0">
                  <a:pos x="102" y="255"/>
                </a:cxn>
                <a:cxn ang="0">
                  <a:pos x="63" y="232"/>
                </a:cxn>
                <a:cxn ang="0">
                  <a:pos x="29" y="204"/>
                </a:cxn>
                <a:cxn ang="0">
                  <a:pos x="6" y="175"/>
                </a:cxn>
                <a:cxn ang="0">
                  <a:pos x="0" y="147"/>
                </a:cxn>
                <a:cxn ang="0">
                  <a:pos x="0" y="147"/>
                </a:cxn>
                <a:cxn ang="0">
                  <a:pos x="0" y="147"/>
                </a:cxn>
              </a:cxnLst>
              <a:rect l="0" t="0" r="r" b="b"/>
              <a:pathLst>
                <a:path w="732" h="300">
                  <a:moveTo>
                    <a:pt x="0" y="147"/>
                  </a:moveTo>
                  <a:lnTo>
                    <a:pt x="6" y="119"/>
                  </a:lnTo>
                  <a:lnTo>
                    <a:pt x="29" y="90"/>
                  </a:lnTo>
                  <a:lnTo>
                    <a:pt x="63" y="62"/>
                  </a:lnTo>
                  <a:lnTo>
                    <a:pt x="102" y="39"/>
                  </a:lnTo>
                  <a:lnTo>
                    <a:pt x="159" y="22"/>
                  </a:lnTo>
                  <a:lnTo>
                    <a:pt x="222" y="11"/>
                  </a:lnTo>
                  <a:lnTo>
                    <a:pt x="290" y="0"/>
                  </a:lnTo>
                  <a:lnTo>
                    <a:pt x="363" y="0"/>
                  </a:lnTo>
                  <a:lnTo>
                    <a:pt x="363" y="0"/>
                  </a:lnTo>
                  <a:lnTo>
                    <a:pt x="437" y="0"/>
                  </a:lnTo>
                  <a:lnTo>
                    <a:pt x="505" y="11"/>
                  </a:lnTo>
                  <a:lnTo>
                    <a:pt x="567" y="22"/>
                  </a:lnTo>
                  <a:lnTo>
                    <a:pt x="624" y="39"/>
                  </a:lnTo>
                  <a:lnTo>
                    <a:pt x="669" y="62"/>
                  </a:lnTo>
                  <a:lnTo>
                    <a:pt x="698" y="90"/>
                  </a:lnTo>
                  <a:lnTo>
                    <a:pt x="720" y="119"/>
                  </a:lnTo>
                  <a:lnTo>
                    <a:pt x="732" y="147"/>
                  </a:lnTo>
                  <a:lnTo>
                    <a:pt x="732" y="147"/>
                  </a:lnTo>
                  <a:lnTo>
                    <a:pt x="732" y="147"/>
                  </a:lnTo>
                  <a:lnTo>
                    <a:pt x="720" y="175"/>
                  </a:lnTo>
                  <a:lnTo>
                    <a:pt x="698" y="204"/>
                  </a:lnTo>
                  <a:lnTo>
                    <a:pt x="669" y="232"/>
                  </a:lnTo>
                  <a:lnTo>
                    <a:pt x="624" y="255"/>
                  </a:lnTo>
                  <a:lnTo>
                    <a:pt x="567" y="272"/>
                  </a:lnTo>
                  <a:lnTo>
                    <a:pt x="505" y="283"/>
                  </a:lnTo>
                  <a:lnTo>
                    <a:pt x="437" y="294"/>
                  </a:lnTo>
                  <a:lnTo>
                    <a:pt x="363" y="300"/>
                  </a:lnTo>
                  <a:lnTo>
                    <a:pt x="363" y="300"/>
                  </a:lnTo>
                  <a:lnTo>
                    <a:pt x="363" y="300"/>
                  </a:lnTo>
                  <a:lnTo>
                    <a:pt x="290" y="294"/>
                  </a:lnTo>
                  <a:lnTo>
                    <a:pt x="222" y="283"/>
                  </a:lnTo>
                  <a:lnTo>
                    <a:pt x="159" y="272"/>
                  </a:lnTo>
                  <a:lnTo>
                    <a:pt x="102" y="255"/>
                  </a:lnTo>
                  <a:lnTo>
                    <a:pt x="63" y="232"/>
                  </a:lnTo>
                  <a:lnTo>
                    <a:pt x="29" y="204"/>
                  </a:lnTo>
                  <a:lnTo>
                    <a:pt x="6" y="175"/>
                  </a:lnTo>
                  <a:lnTo>
                    <a:pt x="0" y="147"/>
                  </a:lnTo>
                  <a:lnTo>
                    <a:pt x="0" y="147"/>
                  </a:lnTo>
                  <a:lnTo>
                    <a:pt x="0"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41" name="Freeform 169"/>
            <p:cNvSpPr>
              <a:spLocks noEditPoints="1"/>
            </p:cNvSpPr>
            <p:nvPr/>
          </p:nvSpPr>
          <p:spPr bwMode="auto">
            <a:xfrm>
              <a:off x="1032" y="3526"/>
              <a:ext cx="742" cy="312"/>
            </a:xfrm>
            <a:custGeom>
              <a:avLst/>
              <a:gdLst/>
              <a:ahLst/>
              <a:cxnLst>
                <a:cxn ang="0">
                  <a:pos x="0" y="136"/>
                </a:cxn>
                <a:cxn ang="0">
                  <a:pos x="5" y="119"/>
                </a:cxn>
                <a:cxn ang="0">
                  <a:pos x="28" y="91"/>
                </a:cxn>
                <a:cxn ang="0">
                  <a:pos x="85" y="51"/>
                </a:cxn>
                <a:cxn ang="0">
                  <a:pos x="164" y="23"/>
                </a:cxn>
                <a:cxn ang="0">
                  <a:pos x="368" y="0"/>
                </a:cxn>
                <a:cxn ang="0">
                  <a:pos x="572" y="23"/>
                </a:cxn>
                <a:cxn ang="0">
                  <a:pos x="652" y="51"/>
                </a:cxn>
                <a:cxn ang="0">
                  <a:pos x="708" y="91"/>
                </a:cxn>
                <a:cxn ang="0">
                  <a:pos x="731" y="119"/>
                </a:cxn>
                <a:cxn ang="0">
                  <a:pos x="737" y="136"/>
                </a:cxn>
                <a:cxn ang="0">
                  <a:pos x="737" y="170"/>
                </a:cxn>
                <a:cxn ang="0">
                  <a:pos x="731" y="187"/>
                </a:cxn>
                <a:cxn ang="0">
                  <a:pos x="708" y="215"/>
                </a:cxn>
                <a:cxn ang="0">
                  <a:pos x="652" y="255"/>
                </a:cxn>
                <a:cxn ang="0">
                  <a:pos x="572" y="283"/>
                </a:cxn>
                <a:cxn ang="0">
                  <a:pos x="368" y="312"/>
                </a:cxn>
                <a:cxn ang="0">
                  <a:pos x="164" y="283"/>
                </a:cxn>
                <a:cxn ang="0">
                  <a:pos x="85" y="255"/>
                </a:cxn>
                <a:cxn ang="0">
                  <a:pos x="28" y="215"/>
                </a:cxn>
                <a:cxn ang="0">
                  <a:pos x="5" y="187"/>
                </a:cxn>
                <a:cxn ang="0">
                  <a:pos x="0" y="170"/>
                </a:cxn>
                <a:cxn ang="0">
                  <a:pos x="11" y="164"/>
                </a:cxn>
                <a:cxn ang="0">
                  <a:pos x="22" y="193"/>
                </a:cxn>
                <a:cxn ang="0">
                  <a:pos x="51" y="221"/>
                </a:cxn>
                <a:cxn ang="0">
                  <a:pos x="113" y="255"/>
                </a:cxn>
                <a:cxn ang="0">
                  <a:pos x="227" y="289"/>
                </a:cxn>
                <a:cxn ang="0">
                  <a:pos x="442" y="295"/>
                </a:cxn>
                <a:cxn ang="0">
                  <a:pos x="601" y="266"/>
                </a:cxn>
                <a:cxn ang="0">
                  <a:pos x="669" y="232"/>
                </a:cxn>
                <a:cxn ang="0">
                  <a:pos x="714" y="193"/>
                </a:cxn>
                <a:cxn ang="0">
                  <a:pos x="720" y="181"/>
                </a:cxn>
                <a:cxn ang="0">
                  <a:pos x="731" y="153"/>
                </a:cxn>
                <a:cxn ang="0">
                  <a:pos x="725" y="142"/>
                </a:cxn>
                <a:cxn ang="0">
                  <a:pos x="714" y="113"/>
                </a:cxn>
                <a:cxn ang="0">
                  <a:pos x="686" y="85"/>
                </a:cxn>
                <a:cxn ang="0">
                  <a:pos x="623" y="51"/>
                </a:cxn>
                <a:cxn ang="0">
                  <a:pos x="510" y="23"/>
                </a:cxn>
                <a:cxn ang="0">
                  <a:pos x="295" y="11"/>
                </a:cxn>
                <a:cxn ang="0">
                  <a:pos x="136" y="45"/>
                </a:cxn>
                <a:cxn ang="0">
                  <a:pos x="68" y="74"/>
                </a:cxn>
                <a:cxn ang="0">
                  <a:pos x="22" y="113"/>
                </a:cxn>
                <a:cxn ang="0">
                  <a:pos x="17" y="125"/>
                </a:cxn>
                <a:cxn ang="0">
                  <a:pos x="11" y="153"/>
                </a:cxn>
              </a:cxnLst>
              <a:rect l="0" t="0" r="r" b="b"/>
              <a:pathLst>
                <a:path w="742" h="312">
                  <a:moveTo>
                    <a:pt x="0" y="153"/>
                  </a:moveTo>
                  <a:lnTo>
                    <a:pt x="0" y="153"/>
                  </a:lnTo>
                  <a:lnTo>
                    <a:pt x="0" y="136"/>
                  </a:lnTo>
                  <a:lnTo>
                    <a:pt x="0" y="136"/>
                  </a:lnTo>
                  <a:lnTo>
                    <a:pt x="5" y="119"/>
                  </a:lnTo>
                  <a:lnTo>
                    <a:pt x="5" y="119"/>
                  </a:lnTo>
                  <a:lnTo>
                    <a:pt x="17" y="108"/>
                  </a:lnTo>
                  <a:lnTo>
                    <a:pt x="17" y="108"/>
                  </a:lnTo>
                  <a:lnTo>
                    <a:pt x="28" y="91"/>
                  </a:lnTo>
                  <a:lnTo>
                    <a:pt x="45" y="79"/>
                  </a:lnTo>
                  <a:lnTo>
                    <a:pt x="62" y="62"/>
                  </a:lnTo>
                  <a:lnTo>
                    <a:pt x="85" y="51"/>
                  </a:lnTo>
                  <a:lnTo>
                    <a:pt x="107" y="40"/>
                  </a:lnTo>
                  <a:lnTo>
                    <a:pt x="136" y="34"/>
                  </a:lnTo>
                  <a:lnTo>
                    <a:pt x="164" y="23"/>
                  </a:lnTo>
                  <a:lnTo>
                    <a:pt x="227" y="11"/>
                  </a:lnTo>
                  <a:lnTo>
                    <a:pt x="295" y="0"/>
                  </a:lnTo>
                  <a:lnTo>
                    <a:pt x="368" y="0"/>
                  </a:lnTo>
                  <a:lnTo>
                    <a:pt x="442" y="0"/>
                  </a:lnTo>
                  <a:lnTo>
                    <a:pt x="510" y="11"/>
                  </a:lnTo>
                  <a:lnTo>
                    <a:pt x="572" y="23"/>
                  </a:lnTo>
                  <a:lnTo>
                    <a:pt x="601" y="34"/>
                  </a:lnTo>
                  <a:lnTo>
                    <a:pt x="629" y="40"/>
                  </a:lnTo>
                  <a:lnTo>
                    <a:pt x="652" y="51"/>
                  </a:lnTo>
                  <a:lnTo>
                    <a:pt x="674" y="62"/>
                  </a:lnTo>
                  <a:lnTo>
                    <a:pt x="691" y="79"/>
                  </a:lnTo>
                  <a:lnTo>
                    <a:pt x="708" y="91"/>
                  </a:lnTo>
                  <a:lnTo>
                    <a:pt x="720" y="108"/>
                  </a:lnTo>
                  <a:lnTo>
                    <a:pt x="725" y="108"/>
                  </a:lnTo>
                  <a:lnTo>
                    <a:pt x="731" y="119"/>
                  </a:lnTo>
                  <a:lnTo>
                    <a:pt x="731" y="119"/>
                  </a:lnTo>
                  <a:lnTo>
                    <a:pt x="737" y="136"/>
                  </a:lnTo>
                  <a:lnTo>
                    <a:pt x="737" y="136"/>
                  </a:lnTo>
                  <a:lnTo>
                    <a:pt x="742" y="153"/>
                  </a:lnTo>
                  <a:lnTo>
                    <a:pt x="742" y="153"/>
                  </a:lnTo>
                  <a:lnTo>
                    <a:pt x="737" y="170"/>
                  </a:lnTo>
                  <a:lnTo>
                    <a:pt x="737" y="170"/>
                  </a:lnTo>
                  <a:lnTo>
                    <a:pt x="731" y="187"/>
                  </a:lnTo>
                  <a:lnTo>
                    <a:pt x="731" y="187"/>
                  </a:lnTo>
                  <a:lnTo>
                    <a:pt x="725" y="198"/>
                  </a:lnTo>
                  <a:lnTo>
                    <a:pt x="720" y="204"/>
                  </a:lnTo>
                  <a:lnTo>
                    <a:pt x="708" y="215"/>
                  </a:lnTo>
                  <a:lnTo>
                    <a:pt x="691" y="227"/>
                  </a:lnTo>
                  <a:lnTo>
                    <a:pt x="674" y="244"/>
                  </a:lnTo>
                  <a:lnTo>
                    <a:pt x="652" y="255"/>
                  </a:lnTo>
                  <a:lnTo>
                    <a:pt x="629" y="266"/>
                  </a:lnTo>
                  <a:lnTo>
                    <a:pt x="601" y="272"/>
                  </a:lnTo>
                  <a:lnTo>
                    <a:pt x="572" y="283"/>
                  </a:lnTo>
                  <a:lnTo>
                    <a:pt x="510" y="295"/>
                  </a:lnTo>
                  <a:lnTo>
                    <a:pt x="442" y="306"/>
                  </a:lnTo>
                  <a:lnTo>
                    <a:pt x="368" y="312"/>
                  </a:lnTo>
                  <a:lnTo>
                    <a:pt x="295" y="306"/>
                  </a:lnTo>
                  <a:lnTo>
                    <a:pt x="227" y="295"/>
                  </a:lnTo>
                  <a:lnTo>
                    <a:pt x="164" y="283"/>
                  </a:lnTo>
                  <a:lnTo>
                    <a:pt x="136" y="272"/>
                  </a:lnTo>
                  <a:lnTo>
                    <a:pt x="107" y="266"/>
                  </a:lnTo>
                  <a:lnTo>
                    <a:pt x="85" y="255"/>
                  </a:lnTo>
                  <a:lnTo>
                    <a:pt x="62" y="244"/>
                  </a:lnTo>
                  <a:lnTo>
                    <a:pt x="45" y="232"/>
                  </a:lnTo>
                  <a:lnTo>
                    <a:pt x="28" y="215"/>
                  </a:lnTo>
                  <a:lnTo>
                    <a:pt x="17" y="204"/>
                  </a:lnTo>
                  <a:lnTo>
                    <a:pt x="17" y="198"/>
                  </a:lnTo>
                  <a:lnTo>
                    <a:pt x="5" y="187"/>
                  </a:lnTo>
                  <a:lnTo>
                    <a:pt x="5" y="187"/>
                  </a:lnTo>
                  <a:lnTo>
                    <a:pt x="0" y="170"/>
                  </a:lnTo>
                  <a:lnTo>
                    <a:pt x="0" y="170"/>
                  </a:lnTo>
                  <a:lnTo>
                    <a:pt x="0" y="153"/>
                  </a:lnTo>
                  <a:close/>
                  <a:moveTo>
                    <a:pt x="11" y="170"/>
                  </a:moveTo>
                  <a:lnTo>
                    <a:pt x="11" y="164"/>
                  </a:lnTo>
                  <a:lnTo>
                    <a:pt x="17" y="181"/>
                  </a:lnTo>
                  <a:lnTo>
                    <a:pt x="17" y="181"/>
                  </a:lnTo>
                  <a:lnTo>
                    <a:pt x="22" y="193"/>
                  </a:lnTo>
                  <a:lnTo>
                    <a:pt x="22" y="193"/>
                  </a:lnTo>
                  <a:lnTo>
                    <a:pt x="34" y="210"/>
                  </a:lnTo>
                  <a:lnTo>
                    <a:pt x="51" y="221"/>
                  </a:lnTo>
                  <a:lnTo>
                    <a:pt x="68" y="232"/>
                  </a:lnTo>
                  <a:lnTo>
                    <a:pt x="90" y="244"/>
                  </a:lnTo>
                  <a:lnTo>
                    <a:pt x="113" y="255"/>
                  </a:lnTo>
                  <a:lnTo>
                    <a:pt x="136" y="266"/>
                  </a:lnTo>
                  <a:lnTo>
                    <a:pt x="164" y="272"/>
                  </a:lnTo>
                  <a:lnTo>
                    <a:pt x="227" y="289"/>
                  </a:lnTo>
                  <a:lnTo>
                    <a:pt x="295" y="295"/>
                  </a:lnTo>
                  <a:lnTo>
                    <a:pt x="368" y="300"/>
                  </a:lnTo>
                  <a:lnTo>
                    <a:pt x="442" y="295"/>
                  </a:lnTo>
                  <a:lnTo>
                    <a:pt x="510" y="289"/>
                  </a:lnTo>
                  <a:lnTo>
                    <a:pt x="572" y="272"/>
                  </a:lnTo>
                  <a:lnTo>
                    <a:pt x="601" y="266"/>
                  </a:lnTo>
                  <a:lnTo>
                    <a:pt x="623" y="255"/>
                  </a:lnTo>
                  <a:lnTo>
                    <a:pt x="646" y="244"/>
                  </a:lnTo>
                  <a:lnTo>
                    <a:pt x="669" y="232"/>
                  </a:lnTo>
                  <a:lnTo>
                    <a:pt x="686" y="221"/>
                  </a:lnTo>
                  <a:lnTo>
                    <a:pt x="703" y="210"/>
                  </a:lnTo>
                  <a:lnTo>
                    <a:pt x="714" y="193"/>
                  </a:lnTo>
                  <a:lnTo>
                    <a:pt x="714" y="193"/>
                  </a:lnTo>
                  <a:lnTo>
                    <a:pt x="720" y="181"/>
                  </a:lnTo>
                  <a:lnTo>
                    <a:pt x="720" y="181"/>
                  </a:lnTo>
                  <a:lnTo>
                    <a:pt x="725" y="164"/>
                  </a:lnTo>
                  <a:lnTo>
                    <a:pt x="725" y="170"/>
                  </a:lnTo>
                  <a:lnTo>
                    <a:pt x="731" y="153"/>
                  </a:lnTo>
                  <a:lnTo>
                    <a:pt x="731" y="153"/>
                  </a:lnTo>
                  <a:lnTo>
                    <a:pt x="725" y="136"/>
                  </a:lnTo>
                  <a:lnTo>
                    <a:pt x="725" y="142"/>
                  </a:lnTo>
                  <a:lnTo>
                    <a:pt x="720" y="125"/>
                  </a:lnTo>
                  <a:lnTo>
                    <a:pt x="720" y="125"/>
                  </a:lnTo>
                  <a:lnTo>
                    <a:pt x="714" y="113"/>
                  </a:lnTo>
                  <a:lnTo>
                    <a:pt x="714" y="113"/>
                  </a:lnTo>
                  <a:lnTo>
                    <a:pt x="703" y="102"/>
                  </a:lnTo>
                  <a:lnTo>
                    <a:pt x="686" y="85"/>
                  </a:lnTo>
                  <a:lnTo>
                    <a:pt x="669" y="74"/>
                  </a:lnTo>
                  <a:lnTo>
                    <a:pt x="646" y="62"/>
                  </a:lnTo>
                  <a:lnTo>
                    <a:pt x="623" y="51"/>
                  </a:lnTo>
                  <a:lnTo>
                    <a:pt x="601" y="45"/>
                  </a:lnTo>
                  <a:lnTo>
                    <a:pt x="572" y="34"/>
                  </a:lnTo>
                  <a:lnTo>
                    <a:pt x="510" y="23"/>
                  </a:lnTo>
                  <a:lnTo>
                    <a:pt x="442" y="11"/>
                  </a:lnTo>
                  <a:lnTo>
                    <a:pt x="368" y="11"/>
                  </a:lnTo>
                  <a:lnTo>
                    <a:pt x="295" y="11"/>
                  </a:lnTo>
                  <a:lnTo>
                    <a:pt x="227" y="23"/>
                  </a:lnTo>
                  <a:lnTo>
                    <a:pt x="164" y="34"/>
                  </a:lnTo>
                  <a:lnTo>
                    <a:pt x="136" y="45"/>
                  </a:lnTo>
                  <a:lnTo>
                    <a:pt x="113" y="51"/>
                  </a:lnTo>
                  <a:lnTo>
                    <a:pt x="90" y="62"/>
                  </a:lnTo>
                  <a:lnTo>
                    <a:pt x="68" y="74"/>
                  </a:lnTo>
                  <a:lnTo>
                    <a:pt x="51" y="85"/>
                  </a:lnTo>
                  <a:lnTo>
                    <a:pt x="34" y="96"/>
                  </a:lnTo>
                  <a:lnTo>
                    <a:pt x="22" y="113"/>
                  </a:lnTo>
                  <a:lnTo>
                    <a:pt x="22" y="113"/>
                  </a:lnTo>
                  <a:lnTo>
                    <a:pt x="17" y="125"/>
                  </a:lnTo>
                  <a:lnTo>
                    <a:pt x="17" y="125"/>
                  </a:lnTo>
                  <a:lnTo>
                    <a:pt x="11" y="142"/>
                  </a:lnTo>
                  <a:lnTo>
                    <a:pt x="11" y="136"/>
                  </a:lnTo>
                  <a:lnTo>
                    <a:pt x="11" y="153"/>
                  </a:lnTo>
                  <a:lnTo>
                    <a:pt x="11" y="153"/>
                  </a:lnTo>
                  <a:lnTo>
                    <a:pt x="11" y="170"/>
                  </a:lnTo>
                  <a:close/>
                </a:path>
              </a:pathLst>
            </a:custGeom>
            <a:solidFill>
              <a:srgbClr val="006666"/>
            </a:solidFill>
            <a:ln w="0">
              <a:solidFill>
                <a:srgbClr val="006666"/>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42" name="Rectangle 170"/>
            <p:cNvSpPr>
              <a:spLocks noChangeArrowheads="1"/>
            </p:cNvSpPr>
            <p:nvPr/>
          </p:nvSpPr>
          <p:spPr bwMode="auto">
            <a:xfrm>
              <a:off x="1213" y="3606"/>
              <a:ext cx="437"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過去の災害</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43" name="Rectangle 171"/>
            <p:cNvSpPr>
              <a:spLocks noChangeArrowheads="1"/>
            </p:cNvSpPr>
            <p:nvPr/>
          </p:nvSpPr>
          <p:spPr bwMode="auto">
            <a:xfrm>
              <a:off x="1287" y="3691"/>
              <a:ext cx="27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の記録</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44" name="Freeform 172"/>
            <p:cNvSpPr>
              <a:spLocks noEditPoints="1"/>
            </p:cNvSpPr>
            <p:nvPr/>
          </p:nvSpPr>
          <p:spPr bwMode="auto">
            <a:xfrm>
              <a:off x="1842" y="2352"/>
              <a:ext cx="465" cy="1009"/>
            </a:xfrm>
            <a:custGeom>
              <a:avLst/>
              <a:gdLst/>
              <a:ahLst/>
              <a:cxnLst>
                <a:cxn ang="0">
                  <a:pos x="0" y="998"/>
                </a:cxn>
                <a:cxn ang="0">
                  <a:pos x="437" y="12"/>
                </a:cxn>
                <a:cxn ang="0">
                  <a:pos x="454" y="23"/>
                </a:cxn>
                <a:cxn ang="0">
                  <a:pos x="17" y="1009"/>
                </a:cxn>
                <a:cxn ang="0">
                  <a:pos x="0" y="998"/>
                </a:cxn>
                <a:cxn ang="0">
                  <a:pos x="375" y="57"/>
                </a:cxn>
                <a:cxn ang="0">
                  <a:pos x="454" y="0"/>
                </a:cxn>
                <a:cxn ang="0">
                  <a:pos x="465" y="97"/>
                </a:cxn>
                <a:cxn ang="0">
                  <a:pos x="465" y="102"/>
                </a:cxn>
                <a:cxn ang="0">
                  <a:pos x="454" y="108"/>
                </a:cxn>
                <a:cxn ang="0">
                  <a:pos x="448" y="108"/>
                </a:cxn>
                <a:cxn ang="0">
                  <a:pos x="443" y="97"/>
                </a:cxn>
                <a:cxn ang="0">
                  <a:pos x="431" y="17"/>
                </a:cxn>
                <a:cxn ang="0">
                  <a:pos x="454" y="29"/>
                </a:cxn>
                <a:cxn ang="0">
                  <a:pos x="386" y="74"/>
                </a:cxn>
                <a:cxn ang="0">
                  <a:pos x="380" y="74"/>
                </a:cxn>
                <a:cxn ang="0">
                  <a:pos x="375" y="74"/>
                </a:cxn>
                <a:cxn ang="0">
                  <a:pos x="369" y="63"/>
                </a:cxn>
                <a:cxn ang="0">
                  <a:pos x="375" y="57"/>
                </a:cxn>
                <a:cxn ang="0">
                  <a:pos x="375" y="57"/>
                </a:cxn>
              </a:cxnLst>
              <a:rect l="0" t="0" r="r" b="b"/>
              <a:pathLst>
                <a:path w="465" h="1009">
                  <a:moveTo>
                    <a:pt x="0" y="998"/>
                  </a:moveTo>
                  <a:lnTo>
                    <a:pt x="437" y="12"/>
                  </a:lnTo>
                  <a:lnTo>
                    <a:pt x="454" y="23"/>
                  </a:lnTo>
                  <a:lnTo>
                    <a:pt x="17" y="1009"/>
                  </a:lnTo>
                  <a:lnTo>
                    <a:pt x="0" y="998"/>
                  </a:lnTo>
                  <a:close/>
                  <a:moveTo>
                    <a:pt x="375" y="57"/>
                  </a:moveTo>
                  <a:lnTo>
                    <a:pt x="454" y="0"/>
                  </a:lnTo>
                  <a:lnTo>
                    <a:pt x="465" y="97"/>
                  </a:lnTo>
                  <a:lnTo>
                    <a:pt x="465" y="102"/>
                  </a:lnTo>
                  <a:lnTo>
                    <a:pt x="454" y="108"/>
                  </a:lnTo>
                  <a:lnTo>
                    <a:pt x="448" y="108"/>
                  </a:lnTo>
                  <a:lnTo>
                    <a:pt x="443" y="97"/>
                  </a:lnTo>
                  <a:lnTo>
                    <a:pt x="431" y="17"/>
                  </a:lnTo>
                  <a:lnTo>
                    <a:pt x="454" y="29"/>
                  </a:lnTo>
                  <a:lnTo>
                    <a:pt x="386" y="74"/>
                  </a:lnTo>
                  <a:lnTo>
                    <a:pt x="380" y="74"/>
                  </a:lnTo>
                  <a:lnTo>
                    <a:pt x="375" y="74"/>
                  </a:lnTo>
                  <a:lnTo>
                    <a:pt x="369" y="63"/>
                  </a:lnTo>
                  <a:lnTo>
                    <a:pt x="375" y="57"/>
                  </a:lnTo>
                  <a:lnTo>
                    <a:pt x="375" y="57"/>
                  </a:lnTo>
                  <a:close/>
                </a:path>
              </a:pathLst>
            </a:custGeom>
            <a:solidFill>
              <a:srgbClr val="CCAF0A"/>
            </a:solidFill>
            <a:ln w="0">
              <a:solidFill>
                <a:srgbClr val="CCAF0A"/>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45" name="Freeform 173"/>
            <p:cNvSpPr>
              <a:spLocks/>
            </p:cNvSpPr>
            <p:nvPr/>
          </p:nvSpPr>
          <p:spPr bwMode="auto">
            <a:xfrm>
              <a:off x="2449" y="2953"/>
              <a:ext cx="839" cy="879"/>
            </a:xfrm>
            <a:custGeom>
              <a:avLst/>
              <a:gdLst/>
              <a:ahLst/>
              <a:cxnLst>
                <a:cxn ang="0">
                  <a:pos x="0" y="0"/>
                </a:cxn>
                <a:cxn ang="0">
                  <a:pos x="11" y="17"/>
                </a:cxn>
                <a:cxn ang="0">
                  <a:pos x="34" y="40"/>
                </a:cxn>
                <a:cxn ang="0">
                  <a:pos x="74" y="57"/>
                </a:cxn>
                <a:cxn ang="0">
                  <a:pos x="125" y="74"/>
                </a:cxn>
                <a:cxn ang="0">
                  <a:pos x="187" y="85"/>
                </a:cxn>
                <a:cxn ang="0">
                  <a:pos x="255" y="97"/>
                </a:cxn>
                <a:cxn ang="0">
                  <a:pos x="335" y="102"/>
                </a:cxn>
                <a:cxn ang="0">
                  <a:pos x="420" y="102"/>
                </a:cxn>
                <a:cxn ang="0">
                  <a:pos x="505" y="102"/>
                </a:cxn>
                <a:cxn ang="0">
                  <a:pos x="584" y="97"/>
                </a:cxn>
                <a:cxn ang="0">
                  <a:pos x="652" y="85"/>
                </a:cxn>
                <a:cxn ang="0">
                  <a:pos x="714" y="74"/>
                </a:cxn>
                <a:cxn ang="0">
                  <a:pos x="766" y="57"/>
                </a:cxn>
                <a:cxn ang="0">
                  <a:pos x="805" y="40"/>
                </a:cxn>
                <a:cxn ang="0">
                  <a:pos x="834" y="17"/>
                </a:cxn>
                <a:cxn ang="0">
                  <a:pos x="839" y="0"/>
                </a:cxn>
                <a:cxn ang="0">
                  <a:pos x="839" y="0"/>
                </a:cxn>
                <a:cxn ang="0">
                  <a:pos x="839" y="777"/>
                </a:cxn>
                <a:cxn ang="0">
                  <a:pos x="839" y="777"/>
                </a:cxn>
                <a:cxn ang="0">
                  <a:pos x="834" y="794"/>
                </a:cxn>
                <a:cxn ang="0">
                  <a:pos x="805" y="817"/>
                </a:cxn>
                <a:cxn ang="0">
                  <a:pos x="766" y="834"/>
                </a:cxn>
                <a:cxn ang="0">
                  <a:pos x="714" y="851"/>
                </a:cxn>
                <a:cxn ang="0">
                  <a:pos x="652" y="862"/>
                </a:cxn>
                <a:cxn ang="0">
                  <a:pos x="584" y="873"/>
                </a:cxn>
                <a:cxn ang="0">
                  <a:pos x="505" y="879"/>
                </a:cxn>
                <a:cxn ang="0">
                  <a:pos x="420" y="879"/>
                </a:cxn>
                <a:cxn ang="0">
                  <a:pos x="335" y="879"/>
                </a:cxn>
                <a:cxn ang="0">
                  <a:pos x="255" y="873"/>
                </a:cxn>
                <a:cxn ang="0">
                  <a:pos x="187" y="862"/>
                </a:cxn>
                <a:cxn ang="0">
                  <a:pos x="125" y="851"/>
                </a:cxn>
                <a:cxn ang="0">
                  <a:pos x="74" y="834"/>
                </a:cxn>
                <a:cxn ang="0">
                  <a:pos x="34" y="817"/>
                </a:cxn>
                <a:cxn ang="0">
                  <a:pos x="11" y="794"/>
                </a:cxn>
                <a:cxn ang="0">
                  <a:pos x="0" y="777"/>
                </a:cxn>
                <a:cxn ang="0">
                  <a:pos x="0" y="777"/>
                </a:cxn>
                <a:cxn ang="0">
                  <a:pos x="0" y="0"/>
                </a:cxn>
              </a:cxnLst>
              <a:rect l="0" t="0" r="r" b="b"/>
              <a:pathLst>
                <a:path w="839" h="879">
                  <a:moveTo>
                    <a:pt x="0" y="0"/>
                  </a:moveTo>
                  <a:lnTo>
                    <a:pt x="11" y="17"/>
                  </a:lnTo>
                  <a:lnTo>
                    <a:pt x="34" y="40"/>
                  </a:lnTo>
                  <a:lnTo>
                    <a:pt x="74" y="57"/>
                  </a:lnTo>
                  <a:lnTo>
                    <a:pt x="125" y="74"/>
                  </a:lnTo>
                  <a:lnTo>
                    <a:pt x="187" y="85"/>
                  </a:lnTo>
                  <a:lnTo>
                    <a:pt x="255" y="97"/>
                  </a:lnTo>
                  <a:lnTo>
                    <a:pt x="335" y="102"/>
                  </a:lnTo>
                  <a:lnTo>
                    <a:pt x="420" y="102"/>
                  </a:lnTo>
                  <a:lnTo>
                    <a:pt x="505" y="102"/>
                  </a:lnTo>
                  <a:lnTo>
                    <a:pt x="584" y="97"/>
                  </a:lnTo>
                  <a:lnTo>
                    <a:pt x="652" y="85"/>
                  </a:lnTo>
                  <a:lnTo>
                    <a:pt x="714" y="74"/>
                  </a:lnTo>
                  <a:lnTo>
                    <a:pt x="766" y="57"/>
                  </a:lnTo>
                  <a:lnTo>
                    <a:pt x="805" y="40"/>
                  </a:lnTo>
                  <a:lnTo>
                    <a:pt x="834" y="17"/>
                  </a:lnTo>
                  <a:lnTo>
                    <a:pt x="839" y="0"/>
                  </a:lnTo>
                  <a:lnTo>
                    <a:pt x="839" y="0"/>
                  </a:lnTo>
                  <a:lnTo>
                    <a:pt x="839" y="777"/>
                  </a:lnTo>
                  <a:lnTo>
                    <a:pt x="839" y="777"/>
                  </a:lnTo>
                  <a:lnTo>
                    <a:pt x="834" y="794"/>
                  </a:lnTo>
                  <a:lnTo>
                    <a:pt x="805" y="817"/>
                  </a:lnTo>
                  <a:lnTo>
                    <a:pt x="766" y="834"/>
                  </a:lnTo>
                  <a:lnTo>
                    <a:pt x="714" y="851"/>
                  </a:lnTo>
                  <a:lnTo>
                    <a:pt x="652" y="862"/>
                  </a:lnTo>
                  <a:lnTo>
                    <a:pt x="584" y="873"/>
                  </a:lnTo>
                  <a:lnTo>
                    <a:pt x="505" y="879"/>
                  </a:lnTo>
                  <a:lnTo>
                    <a:pt x="420" y="879"/>
                  </a:lnTo>
                  <a:lnTo>
                    <a:pt x="335" y="879"/>
                  </a:lnTo>
                  <a:lnTo>
                    <a:pt x="255" y="873"/>
                  </a:lnTo>
                  <a:lnTo>
                    <a:pt x="187" y="862"/>
                  </a:lnTo>
                  <a:lnTo>
                    <a:pt x="125" y="851"/>
                  </a:lnTo>
                  <a:lnTo>
                    <a:pt x="74" y="834"/>
                  </a:lnTo>
                  <a:lnTo>
                    <a:pt x="34" y="817"/>
                  </a:lnTo>
                  <a:lnTo>
                    <a:pt x="11" y="794"/>
                  </a:lnTo>
                  <a:lnTo>
                    <a:pt x="0" y="777"/>
                  </a:lnTo>
                  <a:lnTo>
                    <a:pt x="0" y="777"/>
                  </a:lnTo>
                  <a:lnTo>
                    <a:pt x="0" y="0"/>
                  </a:lnTo>
                  <a:close/>
                </a:path>
              </a:pathLst>
            </a:custGeom>
            <a:solidFill>
              <a:srgbClr val="FF9966"/>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46" name="Freeform 174"/>
            <p:cNvSpPr>
              <a:spLocks/>
            </p:cNvSpPr>
            <p:nvPr/>
          </p:nvSpPr>
          <p:spPr bwMode="auto">
            <a:xfrm>
              <a:off x="2449" y="2846"/>
              <a:ext cx="839" cy="209"/>
            </a:xfrm>
            <a:custGeom>
              <a:avLst/>
              <a:gdLst/>
              <a:ahLst/>
              <a:cxnLst>
                <a:cxn ang="0">
                  <a:pos x="0" y="107"/>
                </a:cxn>
                <a:cxn ang="0">
                  <a:pos x="11" y="85"/>
                </a:cxn>
                <a:cxn ang="0">
                  <a:pos x="34" y="62"/>
                </a:cxn>
                <a:cxn ang="0">
                  <a:pos x="74" y="45"/>
                </a:cxn>
                <a:cxn ang="0">
                  <a:pos x="125" y="28"/>
                </a:cxn>
                <a:cxn ang="0">
                  <a:pos x="187" y="17"/>
                </a:cxn>
                <a:cxn ang="0">
                  <a:pos x="255" y="5"/>
                </a:cxn>
                <a:cxn ang="0">
                  <a:pos x="335" y="0"/>
                </a:cxn>
                <a:cxn ang="0">
                  <a:pos x="420" y="0"/>
                </a:cxn>
                <a:cxn ang="0">
                  <a:pos x="505" y="0"/>
                </a:cxn>
                <a:cxn ang="0">
                  <a:pos x="584" y="5"/>
                </a:cxn>
                <a:cxn ang="0">
                  <a:pos x="652" y="17"/>
                </a:cxn>
                <a:cxn ang="0">
                  <a:pos x="714" y="28"/>
                </a:cxn>
                <a:cxn ang="0">
                  <a:pos x="766" y="45"/>
                </a:cxn>
                <a:cxn ang="0">
                  <a:pos x="805" y="62"/>
                </a:cxn>
                <a:cxn ang="0">
                  <a:pos x="834" y="85"/>
                </a:cxn>
                <a:cxn ang="0">
                  <a:pos x="839" y="107"/>
                </a:cxn>
                <a:cxn ang="0">
                  <a:pos x="839" y="107"/>
                </a:cxn>
                <a:cxn ang="0">
                  <a:pos x="839" y="107"/>
                </a:cxn>
                <a:cxn ang="0">
                  <a:pos x="834" y="124"/>
                </a:cxn>
                <a:cxn ang="0">
                  <a:pos x="805" y="147"/>
                </a:cxn>
                <a:cxn ang="0">
                  <a:pos x="766" y="164"/>
                </a:cxn>
                <a:cxn ang="0">
                  <a:pos x="714" y="181"/>
                </a:cxn>
                <a:cxn ang="0">
                  <a:pos x="652" y="192"/>
                </a:cxn>
                <a:cxn ang="0">
                  <a:pos x="584" y="204"/>
                </a:cxn>
                <a:cxn ang="0">
                  <a:pos x="505" y="209"/>
                </a:cxn>
                <a:cxn ang="0">
                  <a:pos x="420" y="209"/>
                </a:cxn>
                <a:cxn ang="0">
                  <a:pos x="335" y="209"/>
                </a:cxn>
                <a:cxn ang="0">
                  <a:pos x="255" y="204"/>
                </a:cxn>
                <a:cxn ang="0">
                  <a:pos x="187" y="192"/>
                </a:cxn>
                <a:cxn ang="0">
                  <a:pos x="125" y="181"/>
                </a:cxn>
                <a:cxn ang="0">
                  <a:pos x="74" y="164"/>
                </a:cxn>
                <a:cxn ang="0">
                  <a:pos x="34" y="147"/>
                </a:cxn>
                <a:cxn ang="0">
                  <a:pos x="11" y="124"/>
                </a:cxn>
                <a:cxn ang="0">
                  <a:pos x="0" y="107"/>
                </a:cxn>
                <a:cxn ang="0">
                  <a:pos x="0" y="107"/>
                </a:cxn>
                <a:cxn ang="0">
                  <a:pos x="0" y="107"/>
                </a:cxn>
              </a:cxnLst>
              <a:rect l="0" t="0" r="r" b="b"/>
              <a:pathLst>
                <a:path w="839" h="209">
                  <a:moveTo>
                    <a:pt x="0" y="107"/>
                  </a:moveTo>
                  <a:lnTo>
                    <a:pt x="11" y="85"/>
                  </a:lnTo>
                  <a:lnTo>
                    <a:pt x="34" y="62"/>
                  </a:lnTo>
                  <a:lnTo>
                    <a:pt x="74" y="45"/>
                  </a:lnTo>
                  <a:lnTo>
                    <a:pt x="125" y="28"/>
                  </a:lnTo>
                  <a:lnTo>
                    <a:pt x="187" y="17"/>
                  </a:lnTo>
                  <a:lnTo>
                    <a:pt x="255" y="5"/>
                  </a:lnTo>
                  <a:lnTo>
                    <a:pt x="335" y="0"/>
                  </a:lnTo>
                  <a:lnTo>
                    <a:pt x="420" y="0"/>
                  </a:lnTo>
                  <a:lnTo>
                    <a:pt x="505" y="0"/>
                  </a:lnTo>
                  <a:lnTo>
                    <a:pt x="584" y="5"/>
                  </a:lnTo>
                  <a:lnTo>
                    <a:pt x="652" y="17"/>
                  </a:lnTo>
                  <a:lnTo>
                    <a:pt x="714" y="28"/>
                  </a:lnTo>
                  <a:lnTo>
                    <a:pt x="766" y="45"/>
                  </a:lnTo>
                  <a:lnTo>
                    <a:pt x="805" y="62"/>
                  </a:lnTo>
                  <a:lnTo>
                    <a:pt x="834" y="85"/>
                  </a:lnTo>
                  <a:lnTo>
                    <a:pt x="839" y="107"/>
                  </a:lnTo>
                  <a:lnTo>
                    <a:pt x="839" y="107"/>
                  </a:lnTo>
                  <a:lnTo>
                    <a:pt x="839" y="107"/>
                  </a:lnTo>
                  <a:lnTo>
                    <a:pt x="834" y="124"/>
                  </a:lnTo>
                  <a:lnTo>
                    <a:pt x="805" y="147"/>
                  </a:lnTo>
                  <a:lnTo>
                    <a:pt x="766" y="164"/>
                  </a:lnTo>
                  <a:lnTo>
                    <a:pt x="714" y="181"/>
                  </a:lnTo>
                  <a:lnTo>
                    <a:pt x="652" y="192"/>
                  </a:lnTo>
                  <a:lnTo>
                    <a:pt x="584" y="204"/>
                  </a:lnTo>
                  <a:lnTo>
                    <a:pt x="505" y="209"/>
                  </a:lnTo>
                  <a:lnTo>
                    <a:pt x="420" y="209"/>
                  </a:lnTo>
                  <a:lnTo>
                    <a:pt x="335" y="209"/>
                  </a:lnTo>
                  <a:lnTo>
                    <a:pt x="255" y="204"/>
                  </a:lnTo>
                  <a:lnTo>
                    <a:pt x="187" y="192"/>
                  </a:lnTo>
                  <a:lnTo>
                    <a:pt x="125" y="181"/>
                  </a:lnTo>
                  <a:lnTo>
                    <a:pt x="74" y="164"/>
                  </a:lnTo>
                  <a:lnTo>
                    <a:pt x="34" y="147"/>
                  </a:lnTo>
                  <a:lnTo>
                    <a:pt x="11" y="124"/>
                  </a:lnTo>
                  <a:lnTo>
                    <a:pt x="0" y="107"/>
                  </a:lnTo>
                  <a:lnTo>
                    <a:pt x="0" y="107"/>
                  </a:lnTo>
                  <a:lnTo>
                    <a:pt x="0" y="107"/>
                  </a:lnTo>
                  <a:close/>
                </a:path>
              </a:pathLst>
            </a:custGeom>
            <a:solidFill>
              <a:srgbClr val="FFC2A3"/>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47" name="Freeform 175"/>
            <p:cNvSpPr>
              <a:spLocks/>
            </p:cNvSpPr>
            <p:nvPr/>
          </p:nvSpPr>
          <p:spPr bwMode="auto">
            <a:xfrm>
              <a:off x="2443" y="2840"/>
              <a:ext cx="857" cy="1003"/>
            </a:xfrm>
            <a:custGeom>
              <a:avLst/>
              <a:gdLst/>
              <a:ahLst/>
              <a:cxnLst>
                <a:cxn ang="0">
                  <a:pos x="845" y="136"/>
                </a:cxn>
                <a:cxn ang="0">
                  <a:pos x="817" y="159"/>
                </a:cxn>
                <a:cxn ang="0">
                  <a:pos x="726" y="193"/>
                </a:cxn>
                <a:cxn ang="0">
                  <a:pos x="590" y="215"/>
                </a:cxn>
                <a:cxn ang="0">
                  <a:pos x="261" y="215"/>
                </a:cxn>
                <a:cxn ang="0">
                  <a:pos x="125" y="193"/>
                </a:cxn>
                <a:cxn ang="0">
                  <a:pos x="34" y="159"/>
                </a:cxn>
                <a:cxn ang="0">
                  <a:pos x="6" y="136"/>
                </a:cxn>
                <a:cxn ang="0">
                  <a:pos x="0" y="108"/>
                </a:cxn>
                <a:cxn ang="0">
                  <a:pos x="12" y="85"/>
                </a:cxn>
                <a:cxn ang="0">
                  <a:pos x="51" y="51"/>
                </a:cxn>
                <a:cxn ang="0">
                  <a:pos x="159" y="23"/>
                </a:cxn>
                <a:cxn ang="0">
                  <a:pos x="341" y="0"/>
                </a:cxn>
                <a:cxn ang="0">
                  <a:pos x="624" y="11"/>
                </a:cxn>
                <a:cxn ang="0">
                  <a:pos x="754" y="34"/>
                </a:cxn>
                <a:cxn ang="0">
                  <a:pos x="834" y="74"/>
                </a:cxn>
                <a:cxn ang="0">
                  <a:pos x="851" y="96"/>
                </a:cxn>
                <a:cxn ang="0">
                  <a:pos x="857" y="890"/>
                </a:cxn>
                <a:cxn ang="0">
                  <a:pos x="845" y="913"/>
                </a:cxn>
                <a:cxn ang="0">
                  <a:pos x="817" y="935"/>
                </a:cxn>
                <a:cxn ang="0">
                  <a:pos x="726" y="969"/>
                </a:cxn>
                <a:cxn ang="0">
                  <a:pos x="590" y="992"/>
                </a:cxn>
                <a:cxn ang="0">
                  <a:pos x="261" y="992"/>
                </a:cxn>
                <a:cxn ang="0">
                  <a:pos x="125" y="969"/>
                </a:cxn>
                <a:cxn ang="0">
                  <a:pos x="34" y="935"/>
                </a:cxn>
                <a:cxn ang="0">
                  <a:pos x="6" y="913"/>
                </a:cxn>
                <a:cxn ang="0">
                  <a:pos x="0" y="890"/>
                </a:cxn>
                <a:cxn ang="0">
                  <a:pos x="17" y="884"/>
                </a:cxn>
                <a:cxn ang="0">
                  <a:pos x="23" y="901"/>
                </a:cxn>
                <a:cxn ang="0">
                  <a:pos x="63" y="930"/>
                </a:cxn>
                <a:cxn ang="0">
                  <a:pos x="159" y="958"/>
                </a:cxn>
                <a:cxn ang="0">
                  <a:pos x="341" y="981"/>
                </a:cxn>
                <a:cxn ang="0">
                  <a:pos x="624" y="969"/>
                </a:cxn>
                <a:cxn ang="0">
                  <a:pos x="749" y="947"/>
                </a:cxn>
                <a:cxn ang="0">
                  <a:pos x="823" y="913"/>
                </a:cxn>
                <a:cxn ang="0">
                  <a:pos x="834" y="896"/>
                </a:cxn>
                <a:cxn ang="0">
                  <a:pos x="840" y="113"/>
                </a:cxn>
                <a:cxn ang="0">
                  <a:pos x="828" y="96"/>
                </a:cxn>
                <a:cxn ang="0">
                  <a:pos x="811" y="79"/>
                </a:cxn>
                <a:cxn ang="0">
                  <a:pos x="720" y="45"/>
                </a:cxn>
                <a:cxn ang="0">
                  <a:pos x="590" y="23"/>
                </a:cxn>
                <a:cxn ang="0">
                  <a:pos x="261" y="23"/>
                </a:cxn>
                <a:cxn ang="0">
                  <a:pos x="131" y="45"/>
                </a:cxn>
                <a:cxn ang="0">
                  <a:pos x="46" y="79"/>
                </a:cxn>
                <a:cxn ang="0">
                  <a:pos x="23" y="96"/>
                </a:cxn>
                <a:cxn ang="0">
                  <a:pos x="17" y="108"/>
                </a:cxn>
                <a:cxn ang="0">
                  <a:pos x="23" y="125"/>
                </a:cxn>
                <a:cxn ang="0">
                  <a:pos x="63" y="153"/>
                </a:cxn>
                <a:cxn ang="0">
                  <a:pos x="159" y="181"/>
                </a:cxn>
                <a:cxn ang="0">
                  <a:pos x="341" y="204"/>
                </a:cxn>
                <a:cxn ang="0">
                  <a:pos x="624" y="193"/>
                </a:cxn>
                <a:cxn ang="0">
                  <a:pos x="749" y="170"/>
                </a:cxn>
                <a:cxn ang="0">
                  <a:pos x="823" y="136"/>
                </a:cxn>
                <a:cxn ang="0">
                  <a:pos x="834" y="119"/>
                </a:cxn>
              </a:cxnLst>
              <a:rect l="0" t="0" r="r" b="b"/>
              <a:pathLst>
                <a:path w="857" h="1003">
                  <a:moveTo>
                    <a:pt x="857" y="113"/>
                  </a:moveTo>
                  <a:lnTo>
                    <a:pt x="851" y="125"/>
                  </a:lnTo>
                  <a:lnTo>
                    <a:pt x="851" y="125"/>
                  </a:lnTo>
                  <a:lnTo>
                    <a:pt x="845" y="136"/>
                  </a:lnTo>
                  <a:lnTo>
                    <a:pt x="845" y="136"/>
                  </a:lnTo>
                  <a:lnTo>
                    <a:pt x="834" y="147"/>
                  </a:lnTo>
                  <a:lnTo>
                    <a:pt x="834" y="147"/>
                  </a:lnTo>
                  <a:lnTo>
                    <a:pt x="817" y="159"/>
                  </a:lnTo>
                  <a:lnTo>
                    <a:pt x="800" y="170"/>
                  </a:lnTo>
                  <a:lnTo>
                    <a:pt x="777" y="176"/>
                  </a:lnTo>
                  <a:lnTo>
                    <a:pt x="754" y="187"/>
                  </a:lnTo>
                  <a:lnTo>
                    <a:pt x="726" y="193"/>
                  </a:lnTo>
                  <a:lnTo>
                    <a:pt x="692" y="198"/>
                  </a:lnTo>
                  <a:lnTo>
                    <a:pt x="664" y="204"/>
                  </a:lnTo>
                  <a:lnTo>
                    <a:pt x="630" y="210"/>
                  </a:lnTo>
                  <a:lnTo>
                    <a:pt x="590" y="215"/>
                  </a:lnTo>
                  <a:lnTo>
                    <a:pt x="511" y="221"/>
                  </a:lnTo>
                  <a:lnTo>
                    <a:pt x="426" y="227"/>
                  </a:lnTo>
                  <a:lnTo>
                    <a:pt x="341" y="221"/>
                  </a:lnTo>
                  <a:lnTo>
                    <a:pt x="261" y="215"/>
                  </a:lnTo>
                  <a:lnTo>
                    <a:pt x="227" y="210"/>
                  </a:lnTo>
                  <a:lnTo>
                    <a:pt x="188" y="204"/>
                  </a:lnTo>
                  <a:lnTo>
                    <a:pt x="159" y="198"/>
                  </a:lnTo>
                  <a:lnTo>
                    <a:pt x="125" y="193"/>
                  </a:lnTo>
                  <a:lnTo>
                    <a:pt x="102" y="187"/>
                  </a:lnTo>
                  <a:lnTo>
                    <a:pt x="74" y="176"/>
                  </a:lnTo>
                  <a:lnTo>
                    <a:pt x="51" y="170"/>
                  </a:lnTo>
                  <a:lnTo>
                    <a:pt x="34" y="159"/>
                  </a:lnTo>
                  <a:lnTo>
                    <a:pt x="23" y="147"/>
                  </a:lnTo>
                  <a:lnTo>
                    <a:pt x="17" y="147"/>
                  </a:lnTo>
                  <a:lnTo>
                    <a:pt x="12" y="136"/>
                  </a:lnTo>
                  <a:lnTo>
                    <a:pt x="6" y="136"/>
                  </a:lnTo>
                  <a:lnTo>
                    <a:pt x="0" y="125"/>
                  </a:lnTo>
                  <a:lnTo>
                    <a:pt x="0" y="125"/>
                  </a:lnTo>
                  <a:lnTo>
                    <a:pt x="0" y="113"/>
                  </a:lnTo>
                  <a:lnTo>
                    <a:pt x="0" y="108"/>
                  </a:lnTo>
                  <a:lnTo>
                    <a:pt x="0" y="96"/>
                  </a:lnTo>
                  <a:lnTo>
                    <a:pt x="0" y="96"/>
                  </a:lnTo>
                  <a:lnTo>
                    <a:pt x="6" y="85"/>
                  </a:lnTo>
                  <a:lnTo>
                    <a:pt x="12" y="85"/>
                  </a:lnTo>
                  <a:lnTo>
                    <a:pt x="17" y="74"/>
                  </a:lnTo>
                  <a:lnTo>
                    <a:pt x="23" y="74"/>
                  </a:lnTo>
                  <a:lnTo>
                    <a:pt x="34" y="62"/>
                  </a:lnTo>
                  <a:lnTo>
                    <a:pt x="51" y="51"/>
                  </a:lnTo>
                  <a:lnTo>
                    <a:pt x="74" y="45"/>
                  </a:lnTo>
                  <a:lnTo>
                    <a:pt x="102" y="34"/>
                  </a:lnTo>
                  <a:lnTo>
                    <a:pt x="125" y="28"/>
                  </a:lnTo>
                  <a:lnTo>
                    <a:pt x="159" y="23"/>
                  </a:lnTo>
                  <a:lnTo>
                    <a:pt x="188" y="17"/>
                  </a:lnTo>
                  <a:lnTo>
                    <a:pt x="227" y="11"/>
                  </a:lnTo>
                  <a:lnTo>
                    <a:pt x="261" y="6"/>
                  </a:lnTo>
                  <a:lnTo>
                    <a:pt x="341" y="0"/>
                  </a:lnTo>
                  <a:lnTo>
                    <a:pt x="426" y="0"/>
                  </a:lnTo>
                  <a:lnTo>
                    <a:pt x="511" y="0"/>
                  </a:lnTo>
                  <a:lnTo>
                    <a:pt x="590" y="6"/>
                  </a:lnTo>
                  <a:lnTo>
                    <a:pt x="624" y="11"/>
                  </a:lnTo>
                  <a:lnTo>
                    <a:pt x="664" y="17"/>
                  </a:lnTo>
                  <a:lnTo>
                    <a:pt x="692" y="23"/>
                  </a:lnTo>
                  <a:lnTo>
                    <a:pt x="726" y="28"/>
                  </a:lnTo>
                  <a:lnTo>
                    <a:pt x="754" y="34"/>
                  </a:lnTo>
                  <a:lnTo>
                    <a:pt x="777" y="45"/>
                  </a:lnTo>
                  <a:lnTo>
                    <a:pt x="800" y="51"/>
                  </a:lnTo>
                  <a:lnTo>
                    <a:pt x="817" y="62"/>
                  </a:lnTo>
                  <a:lnTo>
                    <a:pt x="834" y="74"/>
                  </a:lnTo>
                  <a:lnTo>
                    <a:pt x="834" y="74"/>
                  </a:lnTo>
                  <a:lnTo>
                    <a:pt x="845" y="85"/>
                  </a:lnTo>
                  <a:lnTo>
                    <a:pt x="845" y="85"/>
                  </a:lnTo>
                  <a:lnTo>
                    <a:pt x="851" y="96"/>
                  </a:lnTo>
                  <a:lnTo>
                    <a:pt x="851" y="96"/>
                  </a:lnTo>
                  <a:lnTo>
                    <a:pt x="857" y="108"/>
                  </a:lnTo>
                  <a:lnTo>
                    <a:pt x="857" y="113"/>
                  </a:lnTo>
                  <a:lnTo>
                    <a:pt x="857" y="890"/>
                  </a:lnTo>
                  <a:lnTo>
                    <a:pt x="857" y="890"/>
                  </a:lnTo>
                  <a:lnTo>
                    <a:pt x="851" y="901"/>
                  </a:lnTo>
                  <a:lnTo>
                    <a:pt x="851" y="901"/>
                  </a:lnTo>
                  <a:lnTo>
                    <a:pt x="845" y="913"/>
                  </a:lnTo>
                  <a:lnTo>
                    <a:pt x="845" y="913"/>
                  </a:lnTo>
                  <a:lnTo>
                    <a:pt x="834" y="924"/>
                  </a:lnTo>
                  <a:lnTo>
                    <a:pt x="834" y="924"/>
                  </a:lnTo>
                  <a:lnTo>
                    <a:pt x="817" y="935"/>
                  </a:lnTo>
                  <a:lnTo>
                    <a:pt x="800" y="947"/>
                  </a:lnTo>
                  <a:lnTo>
                    <a:pt x="777" y="952"/>
                  </a:lnTo>
                  <a:lnTo>
                    <a:pt x="754" y="964"/>
                  </a:lnTo>
                  <a:lnTo>
                    <a:pt x="726" y="969"/>
                  </a:lnTo>
                  <a:lnTo>
                    <a:pt x="692" y="975"/>
                  </a:lnTo>
                  <a:lnTo>
                    <a:pt x="664" y="981"/>
                  </a:lnTo>
                  <a:lnTo>
                    <a:pt x="630" y="986"/>
                  </a:lnTo>
                  <a:lnTo>
                    <a:pt x="590" y="992"/>
                  </a:lnTo>
                  <a:lnTo>
                    <a:pt x="511" y="998"/>
                  </a:lnTo>
                  <a:lnTo>
                    <a:pt x="426" y="1003"/>
                  </a:lnTo>
                  <a:lnTo>
                    <a:pt x="341" y="998"/>
                  </a:lnTo>
                  <a:lnTo>
                    <a:pt x="261" y="992"/>
                  </a:lnTo>
                  <a:lnTo>
                    <a:pt x="227" y="986"/>
                  </a:lnTo>
                  <a:lnTo>
                    <a:pt x="188" y="981"/>
                  </a:lnTo>
                  <a:lnTo>
                    <a:pt x="159" y="975"/>
                  </a:lnTo>
                  <a:lnTo>
                    <a:pt x="125" y="969"/>
                  </a:lnTo>
                  <a:lnTo>
                    <a:pt x="102" y="964"/>
                  </a:lnTo>
                  <a:lnTo>
                    <a:pt x="74" y="952"/>
                  </a:lnTo>
                  <a:lnTo>
                    <a:pt x="51" y="947"/>
                  </a:lnTo>
                  <a:lnTo>
                    <a:pt x="34" y="935"/>
                  </a:lnTo>
                  <a:lnTo>
                    <a:pt x="23" y="924"/>
                  </a:lnTo>
                  <a:lnTo>
                    <a:pt x="17" y="924"/>
                  </a:lnTo>
                  <a:lnTo>
                    <a:pt x="12" y="913"/>
                  </a:lnTo>
                  <a:lnTo>
                    <a:pt x="6" y="913"/>
                  </a:lnTo>
                  <a:lnTo>
                    <a:pt x="0" y="901"/>
                  </a:lnTo>
                  <a:lnTo>
                    <a:pt x="0" y="901"/>
                  </a:lnTo>
                  <a:lnTo>
                    <a:pt x="0" y="890"/>
                  </a:lnTo>
                  <a:lnTo>
                    <a:pt x="0" y="890"/>
                  </a:lnTo>
                  <a:lnTo>
                    <a:pt x="0" y="113"/>
                  </a:lnTo>
                  <a:lnTo>
                    <a:pt x="17" y="113"/>
                  </a:lnTo>
                  <a:lnTo>
                    <a:pt x="17" y="890"/>
                  </a:lnTo>
                  <a:lnTo>
                    <a:pt x="17" y="884"/>
                  </a:lnTo>
                  <a:lnTo>
                    <a:pt x="17" y="896"/>
                  </a:lnTo>
                  <a:lnTo>
                    <a:pt x="17" y="896"/>
                  </a:lnTo>
                  <a:lnTo>
                    <a:pt x="23" y="907"/>
                  </a:lnTo>
                  <a:lnTo>
                    <a:pt x="23" y="901"/>
                  </a:lnTo>
                  <a:lnTo>
                    <a:pt x="29" y="913"/>
                  </a:lnTo>
                  <a:lnTo>
                    <a:pt x="29" y="913"/>
                  </a:lnTo>
                  <a:lnTo>
                    <a:pt x="46" y="918"/>
                  </a:lnTo>
                  <a:lnTo>
                    <a:pt x="63" y="930"/>
                  </a:lnTo>
                  <a:lnTo>
                    <a:pt x="80" y="941"/>
                  </a:lnTo>
                  <a:lnTo>
                    <a:pt x="102" y="947"/>
                  </a:lnTo>
                  <a:lnTo>
                    <a:pt x="131" y="952"/>
                  </a:lnTo>
                  <a:lnTo>
                    <a:pt x="159" y="958"/>
                  </a:lnTo>
                  <a:lnTo>
                    <a:pt x="193" y="964"/>
                  </a:lnTo>
                  <a:lnTo>
                    <a:pt x="227" y="969"/>
                  </a:lnTo>
                  <a:lnTo>
                    <a:pt x="261" y="975"/>
                  </a:lnTo>
                  <a:lnTo>
                    <a:pt x="341" y="981"/>
                  </a:lnTo>
                  <a:lnTo>
                    <a:pt x="426" y="986"/>
                  </a:lnTo>
                  <a:lnTo>
                    <a:pt x="511" y="981"/>
                  </a:lnTo>
                  <a:lnTo>
                    <a:pt x="590" y="975"/>
                  </a:lnTo>
                  <a:lnTo>
                    <a:pt x="624" y="969"/>
                  </a:lnTo>
                  <a:lnTo>
                    <a:pt x="658" y="964"/>
                  </a:lnTo>
                  <a:lnTo>
                    <a:pt x="692" y="958"/>
                  </a:lnTo>
                  <a:lnTo>
                    <a:pt x="720" y="952"/>
                  </a:lnTo>
                  <a:lnTo>
                    <a:pt x="749" y="947"/>
                  </a:lnTo>
                  <a:lnTo>
                    <a:pt x="772" y="941"/>
                  </a:lnTo>
                  <a:lnTo>
                    <a:pt x="789" y="930"/>
                  </a:lnTo>
                  <a:lnTo>
                    <a:pt x="806" y="924"/>
                  </a:lnTo>
                  <a:lnTo>
                    <a:pt x="823" y="913"/>
                  </a:lnTo>
                  <a:lnTo>
                    <a:pt x="823" y="913"/>
                  </a:lnTo>
                  <a:lnTo>
                    <a:pt x="834" y="901"/>
                  </a:lnTo>
                  <a:lnTo>
                    <a:pt x="828" y="907"/>
                  </a:lnTo>
                  <a:lnTo>
                    <a:pt x="834" y="896"/>
                  </a:lnTo>
                  <a:lnTo>
                    <a:pt x="834" y="896"/>
                  </a:lnTo>
                  <a:lnTo>
                    <a:pt x="840" y="884"/>
                  </a:lnTo>
                  <a:lnTo>
                    <a:pt x="840" y="890"/>
                  </a:lnTo>
                  <a:lnTo>
                    <a:pt x="840" y="113"/>
                  </a:lnTo>
                  <a:lnTo>
                    <a:pt x="840" y="113"/>
                  </a:lnTo>
                  <a:lnTo>
                    <a:pt x="834" y="102"/>
                  </a:lnTo>
                  <a:lnTo>
                    <a:pt x="834" y="102"/>
                  </a:lnTo>
                  <a:lnTo>
                    <a:pt x="828" y="96"/>
                  </a:lnTo>
                  <a:lnTo>
                    <a:pt x="834" y="96"/>
                  </a:lnTo>
                  <a:lnTo>
                    <a:pt x="823" y="85"/>
                  </a:lnTo>
                  <a:lnTo>
                    <a:pt x="823" y="85"/>
                  </a:lnTo>
                  <a:lnTo>
                    <a:pt x="811" y="79"/>
                  </a:lnTo>
                  <a:lnTo>
                    <a:pt x="794" y="68"/>
                  </a:lnTo>
                  <a:lnTo>
                    <a:pt x="772" y="62"/>
                  </a:lnTo>
                  <a:lnTo>
                    <a:pt x="749" y="51"/>
                  </a:lnTo>
                  <a:lnTo>
                    <a:pt x="720" y="45"/>
                  </a:lnTo>
                  <a:lnTo>
                    <a:pt x="692" y="40"/>
                  </a:lnTo>
                  <a:lnTo>
                    <a:pt x="658" y="34"/>
                  </a:lnTo>
                  <a:lnTo>
                    <a:pt x="624" y="28"/>
                  </a:lnTo>
                  <a:lnTo>
                    <a:pt x="590" y="23"/>
                  </a:lnTo>
                  <a:lnTo>
                    <a:pt x="511" y="17"/>
                  </a:lnTo>
                  <a:lnTo>
                    <a:pt x="426" y="17"/>
                  </a:lnTo>
                  <a:lnTo>
                    <a:pt x="341" y="17"/>
                  </a:lnTo>
                  <a:lnTo>
                    <a:pt x="261" y="23"/>
                  </a:lnTo>
                  <a:lnTo>
                    <a:pt x="227" y="28"/>
                  </a:lnTo>
                  <a:lnTo>
                    <a:pt x="193" y="34"/>
                  </a:lnTo>
                  <a:lnTo>
                    <a:pt x="159" y="40"/>
                  </a:lnTo>
                  <a:lnTo>
                    <a:pt x="131" y="45"/>
                  </a:lnTo>
                  <a:lnTo>
                    <a:pt x="102" y="51"/>
                  </a:lnTo>
                  <a:lnTo>
                    <a:pt x="80" y="62"/>
                  </a:lnTo>
                  <a:lnTo>
                    <a:pt x="63" y="68"/>
                  </a:lnTo>
                  <a:lnTo>
                    <a:pt x="46" y="79"/>
                  </a:lnTo>
                  <a:lnTo>
                    <a:pt x="29" y="85"/>
                  </a:lnTo>
                  <a:lnTo>
                    <a:pt x="29" y="85"/>
                  </a:lnTo>
                  <a:lnTo>
                    <a:pt x="23" y="96"/>
                  </a:lnTo>
                  <a:lnTo>
                    <a:pt x="23" y="96"/>
                  </a:lnTo>
                  <a:lnTo>
                    <a:pt x="17" y="102"/>
                  </a:lnTo>
                  <a:lnTo>
                    <a:pt x="17" y="102"/>
                  </a:lnTo>
                  <a:lnTo>
                    <a:pt x="17" y="113"/>
                  </a:lnTo>
                  <a:lnTo>
                    <a:pt x="17" y="108"/>
                  </a:lnTo>
                  <a:lnTo>
                    <a:pt x="17" y="119"/>
                  </a:lnTo>
                  <a:lnTo>
                    <a:pt x="17" y="119"/>
                  </a:lnTo>
                  <a:lnTo>
                    <a:pt x="23" y="130"/>
                  </a:lnTo>
                  <a:lnTo>
                    <a:pt x="23" y="125"/>
                  </a:lnTo>
                  <a:lnTo>
                    <a:pt x="29" y="136"/>
                  </a:lnTo>
                  <a:lnTo>
                    <a:pt x="29" y="136"/>
                  </a:lnTo>
                  <a:lnTo>
                    <a:pt x="46" y="142"/>
                  </a:lnTo>
                  <a:lnTo>
                    <a:pt x="63" y="153"/>
                  </a:lnTo>
                  <a:lnTo>
                    <a:pt x="80" y="164"/>
                  </a:lnTo>
                  <a:lnTo>
                    <a:pt x="102" y="170"/>
                  </a:lnTo>
                  <a:lnTo>
                    <a:pt x="131" y="176"/>
                  </a:lnTo>
                  <a:lnTo>
                    <a:pt x="159" y="181"/>
                  </a:lnTo>
                  <a:lnTo>
                    <a:pt x="193" y="187"/>
                  </a:lnTo>
                  <a:lnTo>
                    <a:pt x="227" y="193"/>
                  </a:lnTo>
                  <a:lnTo>
                    <a:pt x="261" y="198"/>
                  </a:lnTo>
                  <a:lnTo>
                    <a:pt x="341" y="204"/>
                  </a:lnTo>
                  <a:lnTo>
                    <a:pt x="426" y="210"/>
                  </a:lnTo>
                  <a:lnTo>
                    <a:pt x="511" y="204"/>
                  </a:lnTo>
                  <a:lnTo>
                    <a:pt x="590" y="198"/>
                  </a:lnTo>
                  <a:lnTo>
                    <a:pt x="624" y="193"/>
                  </a:lnTo>
                  <a:lnTo>
                    <a:pt x="658" y="187"/>
                  </a:lnTo>
                  <a:lnTo>
                    <a:pt x="692" y="181"/>
                  </a:lnTo>
                  <a:lnTo>
                    <a:pt x="720" y="176"/>
                  </a:lnTo>
                  <a:lnTo>
                    <a:pt x="749" y="170"/>
                  </a:lnTo>
                  <a:lnTo>
                    <a:pt x="772" y="164"/>
                  </a:lnTo>
                  <a:lnTo>
                    <a:pt x="789" y="153"/>
                  </a:lnTo>
                  <a:lnTo>
                    <a:pt x="806" y="147"/>
                  </a:lnTo>
                  <a:lnTo>
                    <a:pt x="823" y="136"/>
                  </a:lnTo>
                  <a:lnTo>
                    <a:pt x="823" y="136"/>
                  </a:lnTo>
                  <a:lnTo>
                    <a:pt x="834" y="125"/>
                  </a:lnTo>
                  <a:lnTo>
                    <a:pt x="828" y="130"/>
                  </a:lnTo>
                  <a:lnTo>
                    <a:pt x="834" y="119"/>
                  </a:lnTo>
                  <a:lnTo>
                    <a:pt x="834" y="119"/>
                  </a:lnTo>
                  <a:lnTo>
                    <a:pt x="840" y="108"/>
                  </a:lnTo>
                  <a:lnTo>
                    <a:pt x="857" y="113"/>
                  </a:lnTo>
                  <a:close/>
                </a:path>
              </a:pathLst>
            </a:custGeom>
            <a:solidFill>
              <a:srgbClr val="FF5050"/>
            </a:solidFill>
            <a:ln w="0">
              <a:solidFill>
                <a:srgbClr val="FF505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48" name="Rectangle 176"/>
            <p:cNvSpPr>
              <a:spLocks noChangeArrowheads="1"/>
            </p:cNvSpPr>
            <p:nvPr/>
          </p:nvSpPr>
          <p:spPr bwMode="auto">
            <a:xfrm>
              <a:off x="2597" y="3322"/>
              <a:ext cx="612"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700" b="0" i="0" u="none" strike="noStrike" cap="none" normalizeH="0" baseline="0" smtClean="0">
                  <a:ln>
                    <a:noFill/>
                  </a:ln>
                  <a:solidFill>
                    <a:srgbClr val="FFFFFF"/>
                  </a:solidFill>
                  <a:effectLst/>
                  <a:latin typeface="HGPｺﾞｼｯｸE" pitchFamily="50" charset="-128"/>
                  <a:ea typeface="HGPｺﾞｼｯｸE" pitchFamily="50" charset="-128"/>
                </a:rPr>
                <a:t>電子書庫</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49" name="Rectangle 177"/>
            <p:cNvSpPr>
              <a:spLocks noChangeArrowheads="1"/>
            </p:cNvSpPr>
            <p:nvPr/>
          </p:nvSpPr>
          <p:spPr bwMode="auto">
            <a:xfrm>
              <a:off x="2597" y="3446"/>
              <a:ext cx="544" cy="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50" name="Freeform 178"/>
            <p:cNvSpPr>
              <a:spLocks/>
            </p:cNvSpPr>
            <p:nvPr/>
          </p:nvSpPr>
          <p:spPr bwMode="auto">
            <a:xfrm>
              <a:off x="2494" y="3486"/>
              <a:ext cx="686" cy="301"/>
            </a:xfrm>
            <a:custGeom>
              <a:avLst/>
              <a:gdLst/>
              <a:ahLst/>
              <a:cxnLst>
                <a:cxn ang="0">
                  <a:pos x="0" y="148"/>
                </a:cxn>
                <a:cxn ang="0">
                  <a:pos x="6" y="119"/>
                </a:cxn>
                <a:cxn ang="0">
                  <a:pos x="23" y="91"/>
                </a:cxn>
                <a:cxn ang="0">
                  <a:pos x="57" y="63"/>
                </a:cxn>
                <a:cxn ang="0">
                  <a:pos x="97" y="40"/>
                </a:cxn>
                <a:cxn ang="0">
                  <a:pos x="148" y="23"/>
                </a:cxn>
                <a:cxn ang="0">
                  <a:pos x="205" y="12"/>
                </a:cxn>
                <a:cxn ang="0">
                  <a:pos x="273" y="0"/>
                </a:cxn>
                <a:cxn ang="0">
                  <a:pos x="341" y="0"/>
                </a:cxn>
                <a:cxn ang="0">
                  <a:pos x="341" y="0"/>
                </a:cxn>
                <a:cxn ang="0">
                  <a:pos x="409" y="0"/>
                </a:cxn>
                <a:cxn ang="0">
                  <a:pos x="477" y="12"/>
                </a:cxn>
                <a:cxn ang="0">
                  <a:pos x="533" y="23"/>
                </a:cxn>
                <a:cxn ang="0">
                  <a:pos x="584" y="40"/>
                </a:cxn>
                <a:cxn ang="0">
                  <a:pos x="624" y="63"/>
                </a:cxn>
                <a:cxn ang="0">
                  <a:pos x="658" y="91"/>
                </a:cxn>
                <a:cxn ang="0">
                  <a:pos x="675" y="119"/>
                </a:cxn>
                <a:cxn ang="0">
                  <a:pos x="686" y="148"/>
                </a:cxn>
                <a:cxn ang="0">
                  <a:pos x="686" y="148"/>
                </a:cxn>
                <a:cxn ang="0">
                  <a:pos x="686" y="148"/>
                </a:cxn>
                <a:cxn ang="0">
                  <a:pos x="675" y="176"/>
                </a:cxn>
                <a:cxn ang="0">
                  <a:pos x="658" y="204"/>
                </a:cxn>
                <a:cxn ang="0">
                  <a:pos x="624" y="233"/>
                </a:cxn>
                <a:cxn ang="0">
                  <a:pos x="584" y="255"/>
                </a:cxn>
                <a:cxn ang="0">
                  <a:pos x="533" y="272"/>
                </a:cxn>
                <a:cxn ang="0">
                  <a:pos x="477" y="284"/>
                </a:cxn>
                <a:cxn ang="0">
                  <a:pos x="409" y="295"/>
                </a:cxn>
                <a:cxn ang="0">
                  <a:pos x="341" y="301"/>
                </a:cxn>
                <a:cxn ang="0">
                  <a:pos x="341" y="301"/>
                </a:cxn>
                <a:cxn ang="0">
                  <a:pos x="341" y="301"/>
                </a:cxn>
                <a:cxn ang="0">
                  <a:pos x="273" y="295"/>
                </a:cxn>
                <a:cxn ang="0">
                  <a:pos x="205" y="284"/>
                </a:cxn>
                <a:cxn ang="0">
                  <a:pos x="148" y="272"/>
                </a:cxn>
                <a:cxn ang="0">
                  <a:pos x="97" y="255"/>
                </a:cxn>
                <a:cxn ang="0">
                  <a:pos x="57" y="233"/>
                </a:cxn>
                <a:cxn ang="0">
                  <a:pos x="23" y="204"/>
                </a:cxn>
                <a:cxn ang="0">
                  <a:pos x="6" y="176"/>
                </a:cxn>
                <a:cxn ang="0">
                  <a:pos x="0" y="148"/>
                </a:cxn>
                <a:cxn ang="0">
                  <a:pos x="0" y="148"/>
                </a:cxn>
                <a:cxn ang="0">
                  <a:pos x="0" y="148"/>
                </a:cxn>
              </a:cxnLst>
              <a:rect l="0" t="0" r="r" b="b"/>
              <a:pathLst>
                <a:path w="686" h="301">
                  <a:moveTo>
                    <a:pt x="0" y="148"/>
                  </a:moveTo>
                  <a:lnTo>
                    <a:pt x="6" y="119"/>
                  </a:lnTo>
                  <a:lnTo>
                    <a:pt x="23" y="91"/>
                  </a:lnTo>
                  <a:lnTo>
                    <a:pt x="57" y="63"/>
                  </a:lnTo>
                  <a:lnTo>
                    <a:pt x="97" y="40"/>
                  </a:lnTo>
                  <a:lnTo>
                    <a:pt x="148" y="23"/>
                  </a:lnTo>
                  <a:lnTo>
                    <a:pt x="205" y="12"/>
                  </a:lnTo>
                  <a:lnTo>
                    <a:pt x="273" y="0"/>
                  </a:lnTo>
                  <a:lnTo>
                    <a:pt x="341" y="0"/>
                  </a:lnTo>
                  <a:lnTo>
                    <a:pt x="341" y="0"/>
                  </a:lnTo>
                  <a:lnTo>
                    <a:pt x="409" y="0"/>
                  </a:lnTo>
                  <a:lnTo>
                    <a:pt x="477" y="12"/>
                  </a:lnTo>
                  <a:lnTo>
                    <a:pt x="533" y="23"/>
                  </a:lnTo>
                  <a:lnTo>
                    <a:pt x="584" y="40"/>
                  </a:lnTo>
                  <a:lnTo>
                    <a:pt x="624" y="63"/>
                  </a:lnTo>
                  <a:lnTo>
                    <a:pt x="658" y="91"/>
                  </a:lnTo>
                  <a:lnTo>
                    <a:pt x="675" y="119"/>
                  </a:lnTo>
                  <a:lnTo>
                    <a:pt x="686" y="148"/>
                  </a:lnTo>
                  <a:lnTo>
                    <a:pt x="686" y="148"/>
                  </a:lnTo>
                  <a:lnTo>
                    <a:pt x="686" y="148"/>
                  </a:lnTo>
                  <a:lnTo>
                    <a:pt x="675" y="176"/>
                  </a:lnTo>
                  <a:lnTo>
                    <a:pt x="658" y="204"/>
                  </a:lnTo>
                  <a:lnTo>
                    <a:pt x="624" y="233"/>
                  </a:lnTo>
                  <a:lnTo>
                    <a:pt x="584" y="255"/>
                  </a:lnTo>
                  <a:lnTo>
                    <a:pt x="533" y="272"/>
                  </a:lnTo>
                  <a:lnTo>
                    <a:pt x="477" y="284"/>
                  </a:lnTo>
                  <a:lnTo>
                    <a:pt x="409" y="295"/>
                  </a:lnTo>
                  <a:lnTo>
                    <a:pt x="341" y="301"/>
                  </a:lnTo>
                  <a:lnTo>
                    <a:pt x="341" y="301"/>
                  </a:lnTo>
                  <a:lnTo>
                    <a:pt x="341" y="301"/>
                  </a:lnTo>
                  <a:lnTo>
                    <a:pt x="273" y="295"/>
                  </a:lnTo>
                  <a:lnTo>
                    <a:pt x="205" y="284"/>
                  </a:lnTo>
                  <a:lnTo>
                    <a:pt x="148" y="272"/>
                  </a:lnTo>
                  <a:lnTo>
                    <a:pt x="97" y="255"/>
                  </a:lnTo>
                  <a:lnTo>
                    <a:pt x="57" y="233"/>
                  </a:lnTo>
                  <a:lnTo>
                    <a:pt x="23" y="204"/>
                  </a:lnTo>
                  <a:lnTo>
                    <a:pt x="6" y="176"/>
                  </a:lnTo>
                  <a:lnTo>
                    <a:pt x="0" y="148"/>
                  </a:lnTo>
                  <a:lnTo>
                    <a:pt x="0" y="148"/>
                  </a:lnTo>
                  <a:lnTo>
                    <a:pt x="0" y="14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51" name="Freeform 179"/>
            <p:cNvSpPr>
              <a:spLocks noEditPoints="1"/>
            </p:cNvSpPr>
            <p:nvPr/>
          </p:nvSpPr>
          <p:spPr bwMode="auto">
            <a:xfrm>
              <a:off x="2489" y="3480"/>
              <a:ext cx="697" cy="312"/>
            </a:xfrm>
            <a:custGeom>
              <a:avLst/>
              <a:gdLst/>
              <a:ahLst/>
              <a:cxnLst>
                <a:cxn ang="0">
                  <a:pos x="0" y="137"/>
                </a:cxn>
                <a:cxn ang="0">
                  <a:pos x="5" y="120"/>
                </a:cxn>
                <a:cxn ang="0">
                  <a:pos x="28" y="91"/>
                </a:cxn>
                <a:cxn ang="0">
                  <a:pos x="56" y="63"/>
                </a:cxn>
                <a:cxn ang="0">
                  <a:pos x="125" y="35"/>
                </a:cxn>
                <a:cxn ang="0">
                  <a:pos x="278" y="0"/>
                </a:cxn>
                <a:cxn ang="0">
                  <a:pos x="482" y="12"/>
                </a:cxn>
                <a:cxn ang="0">
                  <a:pos x="589" y="40"/>
                </a:cxn>
                <a:cxn ang="0">
                  <a:pos x="652" y="80"/>
                </a:cxn>
                <a:cxn ang="0">
                  <a:pos x="680" y="108"/>
                </a:cxn>
                <a:cxn ang="0">
                  <a:pos x="691" y="137"/>
                </a:cxn>
                <a:cxn ang="0">
                  <a:pos x="697" y="154"/>
                </a:cxn>
                <a:cxn ang="0">
                  <a:pos x="686" y="188"/>
                </a:cxn>
                <a:cxn ang="0">
                  <a:pos x="680" y="205"/>
                </a:cxn>
                <a:cxn ang="0">
                  <a:pos x="635" y="244"/>
                </a:cxn>
                <a:cxn ang="0">
                  <a:pos x="567" y="273"/>
                </a:cxn>
                <a:cxn ang="0">
                  <a:pos x="414" y="307"/>
                </a:cxn>
                <a:cxn ang="0">
                  <a:pos x="210" y="295"/>
                </a:cxn>
                <a:cxn ang="0">
                  <a:pos x="102" y="267"/>
                </a:cxn>
                <a:cxn ang="0">
                  <a:pos x="39" y="227"/>
                </a:cxn>
                <a:cxn ang="0">
                  <a:pos x="17" y="205"/>
                </a:cxn>
                <a:cxn ang="0">
                  <a:pos x="5" y="188"/>
                </a:cxn>
                <a:cxn ang="0">
                  <a:pos x="0" y="154"/>
                </a:cxn>
                <a:cxn ang="0">
                  <a:pos x="17" y="182"/>
                </a:cxn>
                <a:cxn ang="0">
                  <a:pos x="22" y="193"/>
                </a:cxn>
                <a:cxn ang="0">
                  <a:pos x="45" y="222"/>
                </a:cxn>
                <a:cxn ang="0">
                  <a:pos x="108" y="256"/>
                </a:cxn>
                <a:cxn ang="0">
                  <a:pos x="215" y="290"/>
                </a:cxn>
                <a:cxn ang="0">
                  <a:pos x="414" y="295"/>
                </a:cxn>
                <a:cxn ang="0">
                  <a:pos x="561" y="267"/>
                </a:cxn>
                <a:cxn ang="0">
                  <a:pos x="629" y="233"/>
                </a:cxn>
                <a:cxn ang="0">
                  <a:pos x="669" y="193"/>
                </a:cxn>
                <a:cxn ang="0">
                  <a:pos x="674" y="182"/>
                </a:cxn>
                <a:cxn ang="0">
                  <a:pos x="686" y="154"/>
                </a:cxn>
                <a:cxn ang="0">
                  <a:pos x="680" y="142"/>
                </a:cxn>
                <a:cxn ang="0">
                  <a:pos x="669" y="114"/>
                </a:cxn>
                <a:cxn ang="0">
                  <a:pos x="646" y="86"/>
                </a:cxn>
                <a:cxn ang="0">
                  <a:pos x="589" y="52"/>
                </a:cxn>
                <a:cxn ang="0">
                  <a:pos x="476" y="23"/>
                </a:cxn>
                <a:cxn ang="0">
                  <a:pos x="278" y="12"/>
                </a:cxn>
                <a:cxn ang="0">
                  <a:pos x="130" y="46"/>
                </a:cxn>
                <a:cxn ang="0">
                  <a:pos x="62" y="74"/>
                </a:cxn>
                <a:cxn ang="0">
                  <a:pos x="34" y="97"/>
                </a:cxn>
                <a:cxn ang="0">
                  <a:pos x="17" y="125"/>
                </a:cxn>
                <a:cxn ang="0">
                  <a:pos x="11" y="137"/>
                </a:cxn>
                <a:cxn ang="0">
                  <a:pos x="11" y="171"/>
                </a:cxn>
              </a:cxnLst>
              <a:rect l="0" t="0" r="r" b="b"/>
              <a:pathLst>
                <a:path w="697" h="312">
                  <a:moveTo>
                    <a:pt x="0" y="154"/>
                  </a:moveTo>
                  <a:lnTo>
                    <a:pt x="0" y="154"/>
                  </a:lnTo>
                  <a:lnTo>
                    <a:pt x="0" y="137"/>
                  </a:lnTo>
                  <a:lnTo>
                    <a:pt x="0" y="137"/>
                  </a:lnTo>
                  <a:lnTo>
                    <a:pt x="5" y="120"/>
                  </a:lnTo>
                  <a:lnTo>
                    <a:pt x="5" y="120"/>
                  </a:lnTo>
                  <a:lnTo>
                    <a:pt x="11" y="108"/>
                  </a:lnTo>
                  <a:lnTo>
                    <a:pt x="17" y="108"/>
                  </a:lnTo>
                  <a:lnTo>
                    <a:pt x="28" y="91"/>
                  </a:lnTo>
                  <a:lnTo>
                    <a:pt x="28" y="91"/>
                  </a:lnTo>
                  <a:lnTo>
                    <a:pt x="39" y="80"/>
                  </a:lnTo>
                  <a:lnTo>
                    <a:pt x="56" y="63"/>
                  </a:lnTo>
                  <a:lnTo>
                    <a:pt x="79" y="52"/>
                  </a:lnTo>
                  <a:lnTo>
                    <a:pt x="102" y="40"/>
                  </a:lnTo>
                  <a:lnTo>
                    <a:pt x="125" y="35"/>
                  </a:lnTo>
                  <a:lnTo>
                    <a:pt x="153" y="23"/>
                  </a:lnTo>
                  <a:lnTo>
                    <a:pt x="210" y="12"/>
                  </a:lnTo>
                  <a:lnTo>
                    <a:pt x="278" y="0"/>
                  </a:lnTo>
                  <a:lnTo>
                    <a:pt x="346" y="0"/>
                  </a:lnTo>
                  <a:lnTo>
                    <a:pt x="414" y="0"/>
                  </a:lnTo>
                  <a:lnTo>
                    <a:pt x="482" y="12"/>
                  </a:lnTo>
                  <a:lnTo>
                    <a:pt x="538" y="23"/>
                  </a:lnTo>
                  <a:lnTo>
                    <a:pt x="567" y="35"/>
                  </a:lnTo>
                  <a:lnTo>
                    <a:pt x="589" y="40"/>
                  </a:lnTo>
                  <a:lnTo>
                    <a:pt x="612" y="52"/>
                  </a:lnTo>
                  <a:lnTo>
                    <a:pt x="635" y="63"/>
                  </a:lnTo>
                  <a:lnTo>
                    <a:pt x="652" y="80"/>
                  </a:lnTo>
                  <a:lnTo>
                    <a:pt x="663" y="91"/>
                  </a:lnTo>
                  <a:lnTo>
                    <a:pt x="680" y="108"/>
                  </a:lnTo>
                  <a:lnTo>
                    <a:pt x="680" y="108"/>
                  </a:lnTo>
                  <a:lnTo>
                    <a:pt x="686" y="120"/>
                  </a:lnTo>
                  <a:lnTo>
                    <a:pt x="686" y="120"/>
                  </a:lnTo>
                  <a:lnTo>
                    <a:pt x="691" y="137"/>
                  </a:lnTo>
                  <a:lnTo>
                    <a:pt x="691" y="137"/>
                  </a:lnTo>
                  <a:lnTo>
                    <a:pt x="697" y="154"/>
                  </a:lnTo>
                  <a:lnTo>
                    <a:pt x="697" y="154"/>
                  </a:lnTo>
                  <a:lnTo>
                    <a:pt x="691" y="171"/>
                  </a:lnTo>
                  <a:lnTo>
                    <a:pt x="691" y="171"/>
                  </a:lnTo>
                  <a:lnTo>
                    <a:pt x="686" y="188"/>
                  </a:lnTo>
                  <a:lnTo>
                    <a:pt x="686" y="188"/>
                  </a:lnTo>
                  <a:lnTo>
                    <a:pt x="680" y="199"/>
                  </a:lnTo>
                  <a:lnTo>
                    <a:pt x="680" y="205"/>
                  </a:lnTo>
                  <a:lnTo>
                    <a:pt x="669" y="216"/>
                  </a:lnTo>
                  <a:lnTo>
                    <a:pt x="652" y="227"/>
                  </a:lnTo>
                  <a:lnTo>
                    <a:pt x="635" y="244"/>
                  </a:lnTo>
                  <a:lnTo>
                    <a:pt x="612" y="256"/>
                  </a:lnTo>
                  <a:lnTo>
                    <a:pt x="589" y="267"/>
                  </a:lnTo>
                  <a:lnTo>
                    <a:pt x="567" y="273"/>
                  </a:lnTo>
                  <a:lnTo>
                    <a:pt x="538" y="284"/>
                  </a:lnTo>
                  <a:lnTo>
                    <a:pt x="482" y="295"/>
                  </a:lnTo>
                  <a:lnTo>
                    <a:pt x="414" y="307"/>
                  </a:lnTo>
                  <a:lnTo>
                    <a:pt x="346" y="312"/>
                  </a:lnTo>
                  <a:lnTo>
                    <a:pt x="278" y="307"/>
                  </a:lnTo>
                  <a:lnTo>
                    <a:pt x="210" y="295"/>
                  </a:lnTo>
                  <a:lnTo>
                    <a:pt x="153" y="284"/>
                  </a:lnTo>
                  <a:lnTo>
                    <a:pt x="125" y="273"/>
                  </a:lnTo>
                  <a:lnTo>
                    <a:pt x="102" y="267"/>
                  </a:lnTo>
                  <a:lnTo>
                    <a:pt x="79" y="256"/>
                  </a:lnTo>
                  <a:lnTo>
                    <a:pt x="56" y="244"/>
                  </a:lnTo>
                  <a:lnTo>
                    <a:pt x="39" y="227"/>
                  </a:lnTo>
                  <a:lnTo>
                    <a:pt x="28" y="216"/>
                  </a:lnTo>
                  <a:lnTo>
                    <a:pt x="28" y="216"/>
                  </a:lnTo>
                  <a:lnTo>
                    <a:pt x="17" y="205"/>
                  </a:lnTo>
                  <a:lnTo>
                    <a:pt x="11" y="199"/>
                  </a:lnTo>
                  <a:lnTo>
                    <a:pt x="5" y="188"/>
                  </a:lnTo>
                  <a:lnTo>
                    <a:pt x="5" y="188"/>
                  </a:lnTo>
                  <a:lnTo>
                    <a:pt x="0" y="171"/>
                  </a:lnTo>
                  <a:lnTo>
                    <a:pt x="0" y="171"/>
                  </a:lnTo>
                  <a:lnTo>
                    <a:pt x="0" y="154"/>
                  </a:lnTo>
                  <a:close/>
                  <a:moveTo>
                    <a:pt x="11" y="171"/>
                  </a:moveTo>
                  <a:lnTo>
                    <a:pt x="11" y="165"/>
                  </a:lnTo>
                  <a:lnTo>
                    <a:pt x="17" y="182"/>
                  </a:lnTo>
                  <a:lnTo>
                    <a:pt x="17" y="182"/>
                  </a:lnTo>
                  <a:lnTo>
                    <a:pt x="22" y="193"/>
                  </a:lnTo>
                  <a:lnTo>
                    <a:pt x="22" y="193"/>
                  </a:lnTo>
                  <a:lnTo>
                    <a:pt x="34" y="210"/>
                  </a:lnTo>
                  <a:lnTo>
                    <a:pt x="34" y="210"/>
                  </a:lnTo>
                  <a:lnTo>
                    <a:pt x="45" y="222"/>
                  </a:lnTo>
                  <a:lnTo>
                    <a:pt x="62" y="233"/>
                  </a:lnTo>
                  <a:lnTo>
                    <a:pt x="85" y="244"/>
                  </a:lnTo>
                  <a:lnTo>
                    <a:pt x="108" y="256"/>
                  </a:lnTo>
                  <a:lnTo>
                    <a:pt x="130" y="267"/>
                  </a:lnTo>
                  <a:lnTo>
                    <a:pt x="153" y="273"/>
                  </a:lnTo>
                  <a:lnTo>
                    <a:pt x="215" y="290"/>
                  </a:lnTo>
                  <a:lnTo>
                    <a:pt x="278" y="295"/>
                  </a:lnTo>
                  <a:lnTo>
                    <a:pt x="346" y="301"/>
                  </a:lnTo>
                  <a:lnTo>
                    <a:pt x="414" y="295"/>
                  </a:lnTo>
                  <a:lnTo>
                    <a:pt x="476" y="290"/>
                  </a:lnTo>
                  <a:lnTo>
                    <a:pt x="538" y="273"/>
                  </a:lnTo>
                  <a:lnTo>
                    <a:pt x="561" y="267"/>
                  </a:lnTo>
                  <a:lnTo>
                    <a:pt x="584" y="256"/>
                  </a:lnTo>
                  <a:lnTo>
                    <a:pt x="606" y="244"/>
                  </a:lnTo>
                  <a:lnTo>
                    <a:pt x="629" y="233"/>
                  </a:lnTo>
                  <a:lnTo>
                    <a:pt x="646" y="222"/>
                  </a:lnTo>
                  <a:lnTo>
                    <a:pt x="657" y="210"/>
                  </a:lnTo>
                  <a:lnTo>
                    <a:pt x="669" y="193"/>
                  </a:lnTo>
                  <a:lnTo>
                    <a:pt x="669" y="193"/>
                  </a:lnTo>
                  <a:lnTo>
                    <a:pt x="674" y="182"/>
                  </a:lnTo>
                  <a:lnTo>
                    <a:pt x="674" y="182"/>
                  </a:lnTo>
                  <a:lnTo>
                    <a:pt x="680" y="165"/>
                  </a:lnTo>
                  <a:lnTo>
                    <a:pt x="680" y="171"/>
                  </a:lnTo>
                  <a:lnTo>
                    <a:pt x="686" y="154"/>
                  </a:lnTo>
                  <a:lnTo>
                    <a:pt x="686" y="154"/>
                  </a:lnTo>
                  <a:lnTo>
                    <a:pt x="680" y="137"/>
                  </a:lnTo>
                  <a:lnTo>
                    <a:pt x="680" y="142"/>
                  </a:lnTo>
                  <a:lnTo>
                    <a:pt x="674" y="125"/>
                  </a:lnTo>
                  <a:lnTo>
                    <a:pt x="674" y="125"/>
                  </a:lnTo>
                  <a:lnTo>
                    <a:pt x="669" y="114"/>
                  </a:lnTo>
                  <a:lnTo>
                    <a:pt x="669" y="114"/>
                  </a:lnTo>
                  <a:lnTo>
                    <a:pt x="657" y="97"/>
                  </a:lnTo>
                  <a:lnTo>
                    <a:pt x="646" y="86"/>
                  </a:lnTo>
                  <a:lnTo>
                    <a:pt x="629" y="74"/>
                  </a:lnTo>
                  <a:lnTo>
                    <a:pt x="606" y="63"/>
                  </a:lnTo>
                  <a:lnTo>
                    <a:pt x="589" y="52"/>
                  </a:lnTo>
                  <a:lnTo>
                    <a:pt x="561" y="46"/>
                  </a:lnTo>
                  <a:lnTo>
                    <a:pt x="538" y="35"/>
                  </a:lnTo>
                  <a:lnTo>
                    <a:pt x="476" y="23"/>
                  </a:lnTo>
                  <a:lnTo>
                    <a:pt x="414" y="12"/>
                  </a:lnTo>
                  <a:lnTo>
                    <a:pt x="346" y="12"/>
                  </a:lnTo>
                  <a:lnTo>
                    <a:pt x="278" y="12"/>
                  </a:lnTo>
                  <a:lnTo>
                    <a:pt x="215" y="23"/>
                  </a:lnTo>
                  <a:lnTo>
                    <a:pt x="159" y="35"/>
                  </a:lnTo>
                  <a:lnTo>
                    <a:pt x="130" y="46"/>
                  </a:lnTo>
                  <a:lnTo>
                    <a:pt x="108" y="52"/>
                  </a:lnTo>
                  <a:lnTo>
                    <a:pt x="85" y="63"/>
                  </a:lnTo>
                  <a:lnTo>
                    <a:pt x="62" y="74"/>
                  </a:lnTo>
                  <a:lnTo>
                    <a:pt x="51" y="86"/>
                  </a:lnTo>
                  <a:lnTo>
                    <a:pt x="34" y="97"/>
                  </a:lnTo>
                  <a:lnTo>
                    <a:pt x="34" y="97"/>
                  </a:lnTo>
                  <a:lnTo>
                    <a:pt x="22" y="114"/>
                  </a:lnTo>
                  <a:lnTo>
                    <a:pt x="22" y="114"/>
                  </a:lnTo>
                  <a:lnTo>
                    <a:pt x="17" y="125"/>
                  </a:lnTo>
                  <a:lnTo>
                    <a:pt x="17" y="125"/>
                  </a:lnTo>
                  <a:lnTo>
                    <a:pt x="11" y="142"/>
                  </a:lnTo>
                  <a:lnTo>
                    <a:pt x="11" y="137"/>
                  </a:lnTo>
                  <a:lnTo>
                    <a:pt x="11" y="154"/>
                  </a:lnTo>
                  <a:lnTo>
                    <a:pt x="11" y="154"/>
                  </a:lnTo>
                  <a:lnTo>
                    <a:pt x="11" y="171"/>
                  </a:lnTo>
                  <a:close/>
                </a:path>
              </a:pathLst>
            </a:custGeom>
            <a:solidFill>
              <a:srgbClr val="FF5050"/>
            </a:solidFill>
            <a:ln w="0">
              <a:solidFill>
                <a:srgbClr val="FF505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52" name="Rectangle 180"/>
            <p:cNvSpPr>
              <a:spLocks noChangeArrowheads="1"/>
            </p:cNvSpPr>
            <p:nvPr/>
          </p:nvSpPr>
          <p:spPr bwMode="auto">
            <a:xfrm>
              <a:off x="2665" y="3594"/>
              <a:ext cx="40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HGPｺﾞｼｯｸE" pitchFamily="50" charset="-128"/>
                  <a:ea typeface="HGPｺﾞｼｯｸE" pitchFamily="50" charset="-128"/>
                </a:rPr>
                <a:t>長期保存</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53" name="Rectangle 181"/>
            <p:cNvSpPr>
              <a:spLocks noChangeArrowheads="1"/>
            </p:cNvSpPr>
            <p:nvPr/>
          </p:nvSpPr>
          <p:spPr bwMode="auto">
            <a:xfrm>
              <a:off x="4564" y="3487"/>
              <a:ext cx="89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過去の震災の古文書と東</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54" name="Rectangle 182"/>
            <p:cNvSpPr>
              <a:spLocks noChangeArrowheads="1"/>
            </p:cNvSpPr>
            <p:nvPr/>
          </p:nvSpPr>
          <p:spPr bwMode="auto">
            <a:xfrm>
              <a:off x="4564" y="3577"/>
              <a:ext cx="901"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日本大震災の津波映像を</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55" name="Rectangle 183"/>
            <p:cNvSpPr>
              <a:spLocks noChangeArrowheads="1"/>
            </p:cNvSpPr>
            <p:nvPr/>
          </p:nvSpPr>
          <p:spPr bwMode="auto">
            <a:xfrm>
              <a:off x="4564" y="3668"/>
              <a:ext cx="89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利用し、今後起こり得る津</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56" name="Rectangle 184"/>
            <p:cNvSpPr>
              <a:spLocks noChangeArrowheads="1"/>
            </p:cNvSpPr>
            <p:nvPr/>
          </p:nvSpPr>
          <p:spPr bwMode="auto">
            <a:xfrm>
              <a:off x="4564" y="3753"/>
              <a:ext cx="89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900" b="0" i="0" u="none" strike="noStrike" cap="none" normalizeH="0" baseline="0" smtClean="0">
                  <a:ln>
                    <a:noFill/>
                  </a:ln>
                  <a:solidFill>
                    <a:srgbClr val="4D4D4D"/>
                  </a:solidFill>
                  <a:effectLst/>
                  <a:latin typeface="HGPｺﾞｼｯｸE" pitchFamily="50" charset="-128"/>
                  <a:ea typeface="HGPｺﾞｼｯｸE" pitchFamily="50" charset="-128"/>
                </a:rPr>
                <a:t>波被害のシミュレーション</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57" name="Freeform 185"/>
            <p:cNvSpPr>
              <a:spLocks/>
            </p:cNvSpPr>
            <p:nvPr/>
          </p:nvSpPr>
          <p:spPr bwMode="auto">
            <a:xfrm>
              <a:off x="3526" y="1916"/>
              <a:ext cx="369" cy="431"/>
            </a:xfrm>
            <a:custGeom>
              <a:avLst/>
              <a:gdLst/>
              <a:ahLst/>
              <a:cxnLst>
                <a:cxn ang="0">
                  <a:pos x="272" y="431"/>
                </a:cxn>
                <a:cxn ang="0">
                  <a:pos x="153" y="323"/>
                </a:cxn>
                <a:cxn ang="0">
                  <a:pos x="210" y="323"/>
                </a:cxn>
                <a:cxn ang="0">
                  <a:pos x="210" y="323"/>
                </a:cxn>
                <a:cxn ang="0">
                  <a:pos x="199" y="249"/>
                </a:cxn>
                <a:cxn ang="0">
                  <a:pos x="182" y="187"/>
                </a:cxn>
                <a:cxn ang="0">
                  <a:pos x="159" y="136"/>
                </a:cxn>
                <a:cxn ang="0">
                  <a:pos x="131" y="85"/>
                </a:cxn>
                <a:cxn ang="0">
                  <a:pos x="102" y="51"/>
                </a:cxn>
                <a:cxn ang="0">
                  <a:pos x="68" y="22"/>
                </a:cxn>
                <a:cxn ang="0">
                  <a:pos x="34" y="5"/>
                </a:cxn>
                <a:cxn ang="0">
                  <a:pos x="0" y="0"/>
                </a:cxn>
                <a:cxn ang="0">
                  <a:pos x="0" y="0"/>
                </a:cxn>
                <a:cxn ang="0">
                  <a:pos x="108" y="0"/>
                </a:cxn>
                <a:cxn ang="0">
                  <a:pos x="108" y="0"/>
                </a:cxn>
                <a:cxn ang="0">
                  <a:pos x="142" y="5"/>
                </a:cxn>
                <a:cxn ang="0">
                  <a:pos x="176" y="22"/>
                </a:cxn>
                <a:cxn ang="0">
                  <a:pos x="210" y="51"/>
                </a:cxn>
                <a:cxn ang="0">
                  <a:pos x="238" y="85"/>
                </a:cxn>
                <a:cxn ang="0">
                  <a:pos x="267" y="136"/>
                </a:cxn>
                <a:cxn ang="0">
                  <a:pos x="289" y="187"/>
                </a:cxn>
                <a:cxn ang="0">
                  <a:pos x="306" y="249"/>
                </a:cxn>
                <a:cxn ang="0">
                  <a:pos x="318" y="323"/>
                </a:cxn>
                <a:cxn ang="0">
                  <a:pos x="318" y="323"/>
                </a:cxn>
                <a:cxn ang="0">
                  <a:pos x="369" y="323"/>
                </a:cxn>
                <a:cxn ang="0">
                  <a:pos x="272" y="431"/>
                </a:cxn>
              </a:cxnLst>
              <a:rect l="0" t="0" r="r" b="b"/>
              <a:pathLst>
                <a:path w="369" h="431">
                  <a:moveTo>
                    <a:pt x="272" y="431"/>
                  </a:moveTo>
                  <a:lnTo>
                    <a:pt x="153" y="323"/>
                  </a:lnTo>
                  <a:lnTo>
                    <a:pt x="210" y="323"/>
                  </a:lnTo>
                  <a:lnTo>
                    <a:pt x="210" y="323"/>
                  </a:lnTo>
                  <a:lnTo>
                    <a:pt x="199" y="249"/>
                  </a:lnTo>
                  <a:lnTo>
                    <a:pt x="182" y="187"/>
                  </a:lnTo>
                  <a:lnTo>
                    <a:pt x="159" y="136"/>
                  </a:lnTo>
                  <a:lnTo>
                    <a:pt x="131" y="85"/>
                  </a:lnTo>
                  <a:lnTo>
                    <a:pt x="102" y="51"/>
                  </a:lnTo>
                  <a:lnTo>
                    <a:pt x="68" y="22"/>
                  </a:lnTo>
                  <a:lnTo>
                    <a:pt x="34" y="5"/>
                  </a:lnTo>
                  <a:lnTo>
                    <a:pt x="0" y="0"/>
                  </a:lnTo>
                  <a:lnTo>
                    <a:pt x="0" y="0"/>
                  </a:lnTo>
                  <a:lnTo>
                    <a:pt x="108" y="0"/>
                  </a:lnTo>
                  <a:lnTo>
                    <a:pt x="108" y="0"/>
                  </a:lnTo>
                  <a:lnTo>
                    <a:pt x="142" y="5"/>
                  </a:lnTo>
                  <a:lnTo>
                    <a:pt x="176" y="22"/>
                  </a:lnTo>
                  <a:lnTo>
                    <a:pt x="210" y="51"/>
                  </a:lnTo>
                  <a:lnTo>
                    <a:pt x="238" y="85"/>
                  </a:lnTo>
                  <a:lnTo>
                    <a:pt x="267" y="136"/>
                  </a:lnTo>
                  <a:lnTo>
                    <a:pt x="289" y="187"/>
                  </a:lnTo>
                  <a:lnTo>
                    <a:pt x="306" y="249"/>
                  </a:lnTo>
                  <a:lnTo>
                    <a:pt x="318" y="323"/>
                  </a:lnTo>
                  <a:lnTo>
                    <a:pt x="318" y="323"/>
                  </a:lnTo>
                  <a:lnTo>
                    <a:pt x="369" y="323"/>
                  </a:lnTo>
                  <a:lnTo>
                    <a:pt x="272" y="431"/>
                  </a:lnTo>
                  <a:close/>
                </a:path>
              </a:pathLst>
            </a:custGeom>
            <a:solidFill>
              <a:srgbClr val="CCAF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58" name="Freeform 186"/>
            <p:cNvSpPr>
              <a:spLocks/>
            </p:cNvSpPr>
            <p:nvPr/>
          </p:nvSpPr>
          <p:spPr bwMode="auto">
            <a:xfrm>
              <a:off x="3311" y="1916"/>
              <a:ext cx="266" cy="431"/>
            </a:xfrm>
            <a:custGeom>
              <a:avLst/>
              <a:gdLst/>
              <a:ahLst/>
              <a:cxnLst>
                <a:cxn ang="0">
                  <a:pos x="266" y="11"/>
                </a:cxn>
                <a:cxn ang="0">
                  <a:pos x="232" y="34"/>
                </a:cxn>
                <a:cxn ang="0">
                  <a:pos x="204" y="68"/>
                </a:cxn>
                <a:cxn ang="0">
                  <a:pos x="176" y="113"/>
                </a:cxn>
                <a:cxn ang="0">
                  <a:pos x="153" y="164"/>
                </a:cxn>
                <a:cxn ang="0">
                  <a:pos x="130" y="221"/>
                </a:cxn>
                <a:cxn ang="0">
                  <a:pos x="119" y="289"/>
                </a:cxn>
                <a:cxn ang="0">
                  <a:pos x="108" y="357"/>
                </a:cxn>
                <a:cxn ang="0">
                  <a:pos x="108" y="431"/>
                </a:cxn>
                <a:cxn ang="0">
                  <a:pos x="108" y="431"/>
                </a:cxn>
                <a:cxn ang="0">
                  <a:pos x="0" y="431"/>
                </a:cxn>
                <a:cxn ang="0">
                  <a:pos x="0" y="431"/>
                </a:cxn>
                <a:cxn ang="0">
                  <a:pos x="0" y="340"/>
                </a:cxn>
                <a:cxn ang="0">
                  <a:pos x="17" y="261"/>
                </a:cxn>
                <a:cxn ang="0">
                  <a:pos x="34" y="187"/>
                </a:cxn>
                <a:cxn ang="0">
                  <a:pos x="62" y="125"/>
                </a:cxn>
                <a:cxn ang="0">
                  <a:pos x="91" y="74"/>
                </a:cxn>
                <a:cxn ang="0">
                  <a:pos x="130" y="34"/>
                </a:cxn>
                <a:cxn ang="0">
                  <a:pos x="170" y="5"/>
                </a:cxn>
                <a:cxn ang="0">
                  <a:pos x="215" y="0"/>
                </a:cxn>
                <a:cxn ang="0">
                  <a:pos x="244" y="0"/>
                </a:cxn>
                <a:cxn ang="0">
                  <a:pos x="266" y="11"/>
                </a:cxn>
                <a:cxn ang="0">
                  <a:pos x="266" y="11"/>
                </a:cxn>
              </a:cxnLst>
              <a:rect l="0" t="0" r="r" b="b"/>
              <a:pathLst>
                <a:path w="266" h="431">
                  <a:moveTo>
                    <a:pt x="266" y="11"/>
                  </a:moveTo>
                  <a:lnTo>
                    <a:pt x="232" y="34"/>
                  </a:lnTo>
                  <a:lnTo>
                    <a:pt x="204" y="68"/>
                  </a:lnTo>
                  <a:lnTo>
                    <a:pt x="176" y="113"/>
                  </a:lnTo>
                  <a:lnTo>
                    <a:pt x="153" y="164"/>
                  </a:lnTo>
                  <a:lnTo>
                    <a:pt x="130" y="221"/>
                  </a:lnTo>
                  <a:lnTo>
                    <a:pt x="119" y="289"/>
                  </a:lnTo>
                  <a:lnTo>
                    <a:pt x="108" y="357"/>
                  </a:lnTo>
                  <a:lnTo>
                    <a:pt x="108" y="431"/>
                  </a:lnTo>
                  <a:lnTo>
                    <a:pt x="108" y="431"/>
                  </a:lnTo>
                  <a:lnTo>
                    <a:pt x="0" y="431"/>
                  </a:lnTo>
                  <a:lnTo>
                    <a:pt x="0" y="431"/>
                  </a:lnTo>
                  <a:lnTo>
                    <a:pt x="0" y="340"/>
                  </a:lnTo>
                  <a:lnTo>
                    <a:pt x="17" y="261"/>
                  </a:lnTo>
                  <a:lnTo>
                    <a:pt x="34" y="187"/>
                  </a:lnTo>
                  <a:lnTo>
                    <a:pt x="62" y="125"/>
                  </a:lnTo>
                  <a:lnTo>
                    <a:pt x="91" y="74"/>
                  </a:lnTo>
                  <a:lnTo>
                    <a:pt x="130" y="34"/>
                  </a:lnTo>
                  <a:lnTo>
                    <a:pt x="170" y="5"/>
                  </a:lnTo>
                  <a:lnTo>
                    <a:pt x="215" y="0"/>
                  </a:lnTo>
                  <a:lnTo>
                    <a:pt x="244" y="0"/>
                  </a:lnTo>
                  <a:lnTo>
                    <a:pt x="266" y="11"/>
                  </a:lnTo>
                  <a:lnTo>
                    <a:pt x="266" y="11"/>
                  </a:lnTo>
                  <a:close/>
                </a:path>
              </a:pathLst>
            </a:custGeom>
            <a:solidFill>
              <a:srgbClr val="A48D08"/>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59" name="Freeform 187"/>
            <p:cNvSpPr>
              <a:spLocks/>
            </p:cNvSpPr>
            <p:nvPr/>
          </p:nvSpPr>
          <p:spPr bwMode="auto">
            <a:xfrm>
              <a:off x="3305" y="1910"/>
              <a:ext cx="596" cy="442"/>
            </a:xfrm>
            <a:custGeom>
              <a:avLst/>
              <a:gdLst/>
              <a:ahLst/>
              <a:cxnLst>
                <a:cxn ang="0">
                  <a:pos x="244" y="46"/>
                </a:cxn>
                <a:cxn ang="0">
                  <a:pos x="199" y="97"/>
                </a:cxn>
                <a:cxn ang="0">
                  <a:pos x="142" y="233"/>
                </a:cxn>
                <a:cxn ang="0">
                  <a:pos x="119" y="437"/>
                </a:cxn>
                <a:cxn ang="0">
                  <a:pos x="0" y="437"/>
                </a:cxn>
                <a:cxn ang="0">
                  <a:pos x="0" y="346"/>
                </a:cxn>
                <a:cxn ang="0">
                  <a:pos x="34" y="193"/>
                </a:cxn>
                <a:cxn ang="0">
                  <a:pos x="80" y="97"/>
                </a:cxn>
                <a:cxn ang="0">
                  <a:pos x="131" y="34"/>
                </a:cxn>
                <a:cxn ang="0">
                  <a:pos x="176" y="6"/>
                </a:cxn>
                <a:cxn ang="0">
                  <a:pos x="199" y="0"/>
                </a:cxn>
                <a:cxn ang="0">
                  <a:pos x="346" y="0"/>
                </a:cxn>
                <a:cxn ang="0">
                  <a:pos x="369" y="6"/>
                </a:cxn>
                <a:cxn ang="0">
                  <a:pos x="403" y="23"/>
                </a:cxn>
                <a:cxn ang="0">
                  <a:pos x="454" y="68"/>
                </a:cxn>
                <a:cxn ang="0">
                  <a:pos x="493" y="136"/>
                </a:cxn>
                <a:cxn ang="0">
                  <a:pos x="544" y="323"/>
                </a:cxn>
                <a:cxn ang="0">
                  <a:pos x="596" y="323"/>
                </a:cxn>
                <a:cxn ang="0">
                  <a:pos x="493" y="442"/>
                </a:cxn>
                <a:cxn ang="0">
                  <a:pos x="369" y="323"/>
                </a:cxn>
                <a:cxn ang="0">
                  <a:pos x="425" y="329"/>
                </a:cxn>
                <a:cxn ang="0">
                  <a:pos x="374" y="142"/>
                </a:cxn>
                <a:cxn ang="0">
                  <a:pos x="335" y="80"/>
                </a:cxn>
                <a:cxn ang="0">
                  <a:pos x="289" y="34"/>
                </a:cxn>
                <a:cxn ang="0">
                  <a:pos x="255" y="17"/>
                </a:cxn>
                <a:cxn ang="0">
                  <a:pos x="238" y="11"/>
                </a:cxn>
                <a:cxn ang="0">
                  <a:pos x="238" y="0"/>
                </a:cxn>
                <a:cxn ang="0">
                  <a:pos x="261" y="6"/>
                </a:cxn>
                <a:cxn ang="0">
                  <a:pos x="295" y="23"/>
                </a:cxn>
                <a:cxn ang="0">
                  <a:pos x="346" y="68"/>
                </a:cxn>
                <a:cxn ang="0">
                  <a:pos x="386" y="136"/>
                </a:cxn>
                <a:cxn ang="0">
                  <a:pos x="437" y="323"/>
                </a:cxn>
                <a:cxn ang="0">
                  <a:pos x="374" y="335"/>
                </a:cxn>
                <a:cxn ang="0">
                  <a:pos x="488" y="431"/>
                </a:cxn>
                <a:cxn ang="0">
                  <a:pos x="539" y="335"/>
                </a:cxn>
                <a:cxn ang="0">
                  <a:pos x="505" y="199"/>
                </a:cxn>
                <a:cxn ang="0">
                  <a:pos x="454" y="97"/>
                </a:cxn>
                <a:cxn ang="0">
                  <a:pos x="414" y="46"/>
                </a:cxn>
                <a:cxn ang="0">
                  <a:pos x="380" y="23"/>
                </a:cxn>
                <a:cxn ang="0">
                  <a:pos x="346" y="11"/>
                </a:cxn>
                <a:cxn ang="0">
                  <a:pos x="221" y="11"/>
                </a:cxn>
                <a:cxn ang="0">
                  <a:pos x="176" y="17"/>
                </a:cxn>
                <a:cxn ang="0">
                  <a:pos x="159" y="28"/>
                </a:cxn>
                <a:cxn ang="0">
                  <a:pos x="102" y="80"/>
                </a:cxn>
                <a:cxn ang="0">
                  <a:pos x="57" y="165"/>
                </a:cxn>
                <a:cxn ang="0">
                  <a:pos x="29" y="267"/>
                </a:cxn>
                <a:cxn ang="0">
                  <a:pos x="12" y="437"/>
                </a:cxn>
                <a:cxn ang="0">
                  <a:pos x="108" y="437"/>
                </a:cxn>
                <a:cxn ang="0">
                  <a:pos x="131" y="227"/>
                </a:cxn>
                <a:cxn ang="0">
                  <a:pos x="187" y="91"/>
                </a:cxn>
                <a:cxn ang="0">
                  <a:pos x="238" y="34"/>
                </a:cxn>
                <a:cxn ang="0">
                  <a:pos x="278" y="23"/>
                </a:cxn>
              </a:cxnLst>
              <a:rect l="0" t="0" r="r" b="b"/>
              <a:pathLst>
                <a:path w="596" h="442">
                  <a:moveTo>
                    <a:pt x="278" y="23"/>
                  </a:moveTo>
                  <a:lnTo>
                    <a:pt x="261" y="34"/>
                  </a:lnTo>
                  <a:lnTo>
                    <a:pt x="244" y="46"/>
                  </a:lnTo>
                  <a:lnTo>
                    <a:pt x="227" y="63"/>
                  </a:lnTo>
                  <a:lnTo>
                    <a:pt x="210" y="80"/>
                  </a:lnTo>
                  <a:lnTo>
                    <a:pt x="199" y="97"/>
                  </a:lnTo>
                  <a:lnTo>
                    <a:pt x="187" y="119"/>
                  </a:lnTo>
                  <a:lnTo>
                    <a:pt x="165" y="170"/>
                  </a:lnTo>
                  <a:lnTo>
                    <a:pt x="142" y="233"/>
                  </a:lnTo>
                  <a:lnTo>
                    <a:pt x="131" y="295"/>
                  </a:lnTo>
                  <a:lnTo>
                    <a:pt x="119" y="363"/>
                  </a:lnTo>
                  <a:lnTo>
                    <a:pt x="119" y="437"/>
                  </a:lnTo>
                  <a:lnTo>
                    <a:pt x="114" y="442"/>
                  </a:lnTo>
                  <a:lnTo>
                    <a:pt x="6" y="442"/>
                  </a:lnTo>
                  <a:lnTo>
                    <a:pt x="0" y="437"/>
                  </a:lnTo>
                  <a:lnTo>
                    <a:pt x="0" y="437"/>
                  </a:lnTo>
                  <a:lnTo>
                    <a:pt x="0" y="391"/>
                  </a:lnTo>
                  <a:lnTo>
                    <a:pt x="0" y="346"/>
                  </a:lnTo>
                  <a:lnTo>
                    <a:pt x="17" y="267"/>
                  </a:lnTo>
                  <a:lnTo>
                    <a:pt x="23" y="227"/>
                  </a:lnTo>
                  <a:lnTo>
                    <a:pt x="34" y="193"/>
                  </a:lnTo>
                  <a:lnTo>
                    <a:pt x="46" y="159"/>
                  </a:lnTo>
                  <a:lnTo>
                    <a:pt x="63" y="125"/>
                  </a:lnTo>
                  <a:lnTo>
                    <a:pt x="80" y="97"/>
                  </a:lnTo>
                  <a:lnTo>
                    <a:pt x="97" y="74"/>
                  </a:lnTo>
                  <a:lnTo>
                    <a:pt x="114" y="51"/>
                  </a:lnTo>
                  <a:lnTo>
                    <a:pt x="131" y="34"/>
                  </a:lnTo>
                  <a:lnTo>
                    <a:pt x="153" y="17"/>
                  </a:lnTo>
                  <a:lnTo>
                    <a:pt x="153" y="17"/>
                  </a:lnTo>
                  <a:lnTo>
                    <a:pt x="176" y="6"/>
                  </a:lnTo>
                  <a:lnTo>
                    <a:pt x="176" y="6"/>
                  </a:lnTo>
                  <a:lnTo>
                    <a:pt x="199" y="0"/>
                  </a:lnTo>
                  <a:lnTo>
                    <a:pt x="199" y="0"/>
                  </a:lnTo>
                  <a:lnTo>
                    <a:pt x="221" y="0"/>
                  </a:lnTo>
                  <a:lnTo>
                    <a:pt x="329" y="0"/>
                  </a:lnTo>
                  <a:lnTo>
                    <a:pt x="346" y="0"/>
                  </a:lnTo>
                  <a:lnTo>
                    <a:pt x="346" y="0"/>
                  </a:lnTo>
                  <a:lnTo>
                    <a:pt x="363" y="6"/>
                  </a:lnTo>
                  <a:lnTo>
                    <a:pt x="369" y="6"/>
                  </a:lnTo>
                  <a:lnTo>
                    <a:pt x="386" y="11"/>
                  </a:lnTo>
                  <a:lnTo>
                    <a:pt x="386" y="11"/>
                  </a:lnTo>
                  <a:lnTo>
                    <a:pt x="403" y="23"/>
                  </a:lnTo>
                  <a:lnTo>
                    <a:pt x="420" y="34"/>
                  </a:lnTo>
                  <a:lnTo>
                    <a:pt x="437" y="51"/>
                  </a:lnTo>
                  <a:lnTo>
                    <a:pt x="454" y="68"/>
                  </a:lnTo>
                  <a:lnTo>
                    <a:pt x="465" y="91"/>
                  </a:lnTo>
                  <a:lnTo>
                    <a:pt x="476" y="114"/>
                  </a:lnTo>
                  <a:lnTo>
                    <a:pt x="493" y="136"/>
                  </a:lnTo>
                  <a:lnTo>
                    <a:pt x="516" y="193"/>
                  </a:lnTo>
                  <a:lnTo>
                    <a:pt x="533" y="255"/>
                  </a:lnTo>
                  <a:lnTo>
                    <a:pt x="544" y="323"/>
                  </a:lnTo>
                  <a:lnTo>
                    <a:pt x="539" y="323"/>
                  </a:lnTo>
                  <a:lnTo>
                    <a:pt x="590" y="323"/>
                  </a:lnTo>
                  <a:lnTo>
                    <a:pt x="596" y="323"/>
                  </a:lnTo>
                  <a:lnTo>
                    <a:pt x="596" y="329"/>
                  </a:lnTo>
                  <a:lnTo>
                    <a:pt x="493" y="437"/>
                  </a:lnTo>
                  <a:lnTo>
                    <a:pt x="493" y="442"/>
                  </a:lnTo>
                  <a:lnTo>
                    <a:pt x="488" y="437"/>
                  </a:lnTo>
                  <a:lnTo>
                    <a:pt x="374" y="329"/>
                  </a:lnTo>
                  <a:lnTo>
                    <a:pt x="369" y="323"/>
                  </a:lnTo>
                  <a:lnTo>
                    <a:pt x="374" y="323"/>
                  </a:lnTo>
                  <a:lnTo>
                    <a:pt x="431" y="323"/>
                  </a:lnTo>
                  <a:lnTo>
                    <a:pt x="425" y="329"/>
                  </a:lnTo>
                  <a:lnTo>
                    <a:pt x="414" y="261"/>
                  </a:lnTo>
                  <a:lnTo>
                    <a:pt x="397" y="199"/>
                  </a:lnTo>
                  <a:lnTo>
                    <a:pt x="374" y="142"/>
                  </a:lnTo>
                  <a:lnTo>
                    <a:pt x="363" y="119"/>
                  </a:lnTo>
                  <a:lnTo>
                    <a:pt x="346" y="97"/>
                  </a:lnTo>
                  <a:lnTo>
                    <a:pt x="335" y="80"/>
                  </a:lnTo>
                  <a:lnTo>
                    <a:pt x="318" y="57"/>
                  </a:lnTo>
                  <a:lnTo>
                    <a:pt x="306" y="46"/>
                  </a:lnTo>
                  <a:lnTo>
                    <a:pt x="289" y="34"/>
                  </a:lnTo>
                  <a:lnTo>
                    <a:pt x="272" y="23"/>
                  </a:lnTo>
                  <a:lnTo>
                    <a:pt x="272" y="23"/>
                  </a:lnTo>
                  <a:lnTo>
                    <a:pt x="255" y="17"/>
                  </a:lnTo>
                  <a:lnTo>
                    <a:pt x="255" y="17"/>
                  </a:lnTo>
                  <a:lnTo>
                    <a:pt x="238" y="11"/>
                  </a:lnTo>
                  <a:lnTo>
                    <a:pt x="238" y="11"/>
                  </a:lnTo>
                  <a:lnTo>
                    <a:pt x="221" y="11"/>
                  </a:lnTo>
                  <a:lnTo>
                    <a:pt x="221" y="0"/>
                  </a:lnTo>
                  <a:lnTo>
                    <a:pt x="238" y="0"/>
                  </a:lnTo>
                  <a:lnTo>
                    <a:pt x="238" y="0"/>
                  </a:lnTo>
                  <a:lnTo>
                    <a:pt x="255" y="6"/>
                  </a:lnTo>
                  <a:lnTo>
                    <a:pt x="261" y="6"/>
                  </a:lnTo>
                  <a:lnTo>
                    <a:pt x="278" y="11"/>
                  </a:lnTo>
                  <a:lnTo>
                    <a:pt x="278" y="11"/>
                  </a:lnTo>
                  <a:lnTo>
                    <a:pt x="295" y="23"/>
                  </a:lnTo>
                  <a:lnTo>
                    <a:pt x="312" y="34"/>
                  </a:lnTo>
                  <a:lnTo>
                    <a:pt x="329" y="51"/>
                  </a:lnTo>
                  <a:lnTo>
                    <a:pt x="346" y="68"/>
                  </a:lnTo>
                  <a:lnTo>
                    <a:pt x="357" y="91"/>
                  </a:lnTo>
                  <a:lnTo>
                    <a:pt x="374" y="114"/>
                  </a:lnTo>
                  <a:lnTo>
                    <a:pt x="386" y="136"/>
                  </a:lnTo>
                  <a:lnTo>
                    <a:pt x="408" y="193"/>
                  </a:lnTo>
                  <a:lnTo>
                    <a:pt x="425" y="255"/>
                  </a:lnTo>
                  <a:lnTo>
                    <a:pt x="437" y="323"/>
                  </a:lnTo>
                  <a:lnTo>
                    <a:pt x="437" y="329"/>
                  </a:lnTo>
                  <a:lnTo>
                    <a:pt x="431" y="335"/>
                  </a:lnTo>
                  <a:lnTo>
                    <a:pt x="374" y="335"/>
                  </a:lnTo>
                  <a:lnTo>
                    <a:pt x="380" y="323"/>
                  </a:lnTo>
                  <a:lnTo>
                    <a:pt x="493" y="431"/>
                  </a:lnTo>
                  <a:lnTo>
                    <a:pt x="488" y="431"/>
                  </a:lnTo>
                  <a:lnTo>
                    <a:pt x="590" y="323"/>
                  </a:lnTo>
                  <a:lnTo>
                    <a:pt x="590" y="335"/>
                  </a:lnTo>
                  <a:lnTo>
                    <a:pt x="539" y="335"/>
                  </a:lnTo>
                  <a:lnTo>
                    <a:pt x="533" y="329"/>
                  </a:lnTo>
                  <a:lnTo>
                    <a:pt x="522" y="261"/>
                  </a:lnTo>
                  <a:lnTo>
                    <a:pt x="505" y="199"/>
                  </a:lnTo>
                  <a:lnTo>
                    <a:pt x="482" y="142"/>
                  </a:lnTo>
                  <a:lnTo>
                    <a:pt x="471" y="119"/>
                  </a:lnTo>
                  <a:lnTo>
                    <a:pt x="454" y="97"/>
                  </a:lnTo>
                  <a:lnTo>
                    <a:pt x="442" y="80"/>
                  </a:lnTo>
                  <a:lnTo>
                    <a:pt x="425" y="57"/>
                  </a:lnTo>
                  <a:lnTo>
                    <a:pt x="414" y="46"/>
                  </a:lnTo>
                  <a:lnTo>
                    <a:pt x="397" y="34"/>
                  </a:lnTo>
                  <a:lnTo>
                    <a:pt x="380" y="23"/>
                  </a:lnTo>
                  <a:lnTo>
                    <a:pt x="380" y="23"/>
                  </a:lnTo>
                  <a:lnTo>
                    <a:pt x="363" y="17"/>
                  </a:lnTo>
                  <a:lnTo>
                    <a:pt x="363" y="17"/>
                  </a:lnTo>
                  <a:lnTo>
                    <a:pt x="346" y="11"/>
                  </a:lnTo>
                  <a:lnTo>
                    <a:pt x="346" y="11"/>
                  </a:lnTo>
                  <a:lnTo>
                    <a:pt x="329" y="11"/>
                  </a:lnTo>
                  <a:lnTo>
                    <a:pt x="221" y="11"/>
                  </a:lnTo>
                  <a:lnTo>
                    <a:pt x="199" y="11"/>
                  </a:lnTo>
                  <a:lnTo>
                    <a:pt x="199" y="11"/>
                  </a:lnTo>
                  <a:lnTo>
                    <a:pt x="176" y="17"/>
                  </a:lnTo>
                  <a:lnTo>
                    <a:pt x="182" y="17"/>
                  </a:lnTo>
                  <a:lnTo>
                    <a:pt x="159" y="28"/>
                  </a:lnTo>
                  <a:lnTo>
                    <a:pt x="159" y="28"/>
                  </a:lnTo>
                  <a:lnTo>
                    <a:pt x="142" y="40"/>
                  </a:lnTo>
                  <a:lnTo>
                    <a:pt x="119" y="57"/>
                  </a:lnTo>
                  <a:lnTo>
                    <a:pt x="102" y="80"/>
                  </a:lnTo>
                  <a:lnTo>
                    <a:pt x="85" y="102"/>
                  </a:lnTo>
                  <a:lnTo>
                    <a:pt x="74" y="131"/>
                  </a:lnTo>
                  <a:lnTo>
                    <a:pt x="57" y="165"/>
                  </a:lnTo>
                  <a:lnTo>
                    <a:pt x="46" y="193"/>
                  </a:lnTo>
                  <a:lnTo>
                    <a:pt x="34" y="233"/>
                  </a:lnTo>
                  <a:lnTo>
                    <a:pt x="29" y="267"/>
                  </a:lnTo>
                  <a:lnTo>
                    <a:pt x="12" y="346"/>
                  </a:lnTo>
                  <a:lnTo>
                    <a:pt x="12" y="391"/>
                  </a:lnTo>
                  <a:lnTo>
                    <a:pt x="12" y="437"/>
                  </a:lnTo>
                  <a:lnTo>
                    <a:pt x="6" y="431"/>
                  </a:lnTo>
                  <a:lnTo>
                    <a:pt x="114" y="431"/>
                  </a:lnTo>
                  <a:lnTo>
                    <a:pt x="108" y="437"/>
                  </a:lnTo>
                  <a:lnTo>
                    <a:pt x="108" y="363"/>
                  </a:lnTo>
                  <a:lnTo>
                    <a:pt x="119" y="289"/>
                  </a:lnTo>
                  <a:lnTo>
                    <a:pt x="131" y="227"/>
                  </a:lnTo>
                  <a:lnTo>
                    <a:pt x="153" y="170"/>
                  </a:lnTo>
                  <a:lnTo>
                    <a:pt x="176" y="114"/>
                  </a:lnTo>
                  <a:lnTo>
                    <a:pt x="187" y="91"/>
                  </a:lnTo>
                  <a:lnTo>
                    <a:pt x="204" y="74"/>
                  </a:lnTo>
                  <a:lnTo>
                    <a:pt x="221" y="51"/>
                  </a:lnTo>
                  <a:lnTo>
                    <a:pt x="238" y="34"/>
                  </a:lnTo>
                  <a:lnTo>
                    <a:pt x="255" y="23"/>
                  </a:lnTo>
                  <a:lnTo>
                    <a:pt x="272" y="11"/>
                  </a:lnTo>
                  <a:lnTo>
                    <a:pt x="278" y="23"/>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60" name="Freeform 188"/>
            <p:cNvSpPr>
              <a:spLocks/>
            </p:cNvSpPr>
            <p:nvPr/>
          </p:nvSpPr>
          <p:spPr bwMode="auto">
            <a:xfrm>
              <a:off x="3283" y="2403"/>
              <a:ext cx="402" cy="414"/>
            </a:xfrm>
            <a:custGeom>
              <a:avLst/>
              <a:gdLst/>
              <a:ahLst/>
              <a:cxnLst>
                <a:cxn ang="0">
                  <a:pos x="85" y="0"/>
                </a:cxn>
                <a:cxn ang="0">
                  <a:pos x="209" y="97"/>
                </a:cxn>
                <a:cxn ang="0">
                  <a:pos x="158" y="102"/>
                </a:cxn>
                <a:cxn ang="0">
                  <a:pos x="158" y="102"/>
                </a:cxn>
                <a:cxn ang="0">
                  <a:pos x="175" y="170"/>
                </a:cxn>
                <a:cxn ang="0">
                  <a:pos x="198" y="227"/>
                </a:cxn>
                <a:cxn ang="0">
                  <a:pos x="226" y="284"/>
                </a:cxn>
                <a:cxn ang="0">
                  <a:pos x="260" y="324"/>
                </a:cxn>
                <a:cxn ang="0">
                  <a:pos x="294" y="358"/>
                </a:cxn>
                <a:cxn ang="0">
                  <a:pos x="328" y="386"/>
                </a:cxn>
                <a:cxn ang="0">
                  <a:pos x="362" y="397"/>
                </a:cxn>
                <a:cxn ang="0">
                  <a:pos x="402" y="403"/>
                </a:cxn>
                <a:cxn ang="0">
                  <a:pos x="402" y="403"/>
                </a:cxn>
                <a:cxn ang="0">
                  <a:pos x="294" y="414"/>
                </a:cxn>
                <a:cxn ang="0">
                  <a:pos x="294" y="414"/>
                </a:cxn>
                <a:cxn ang="0">
                  <a:pos x="255" y="409"/>
                </a:cxn>
                <a:cxn ang="0">
                  <a:pos x="221" y="397"/>
                </a:cxn>
                <a:cxn ang="0">
                  <a:pos x="187" y="369"/>
                </a:cxn>
                <a:cxn ang="0">
                  <a:pos x="153" y="335"/>
                </a:cxn>
                <a:cxn ang="0">
                  <a:pos x="119" y="289"/>
                </a:cxn>
                <a:cxn ang="0">
                  <a:pos x="96" y="238"/>
                </a:cxn>
                <a:cxn ang="0">
                  <a:pos x="68" y="182"/>
                </a:cxn>
                <a:cxn ang="0">
                  <a:pos x="51" y="114"/>
                </a:cxn>
                <a:cxn ang="0">
                  <a:pos x="51" y="114"/>
                </a:cxn>
                <a:cxn ang="0">
                  <a:pos x="0" y="119"/>
                </a:cxn>
                <a:cxn ang="0">
                  <a:pos x="85" y="0"/>
                </a:cxn>
              </a:cxnLst>
              <a:rect l="0" t="0" r="r" b="b"/>
              <a:pathLst>
                <a:path w="402" h="414">
                  <a:moveTo>
                    <a:pt x="85" y="0"/>
                  </a:moveTo>
                  <a:lnTo>
                    <a:pt x="209" y="97"/>
                  </a:lnTo>
                  <a:lnTo>
                    <a:pt x="158" y="102"/>
                  </a:lnTo>
                  <a:lnTo>
                    <a:pt x="158" y="102"/>
                  </a:lnTo>
                  <a:lnTo>
                    <a:pt x="175" y="170"/>
                  </a:lnTo>
                  <a:lnTo>
                    <a:pt x="198" y="227"/>
                  </a:lnTo>
                  <a:lnTo>
                    <a:pt x="226" y="284"/>
                  </a:lnTo>
                  <a:lnTo>
                    <a:pt x="260" y="324"/>
                  </a:lnTo>
                  <a:lnTo>
                    <a:pt x="294" y="358"/>
                  </a:lnTo>
                  <a:lnTo>
                    <a:pt x="328" y="386"/>
                  </a:lnTo>
                  <a:lnTo>
                    <a:pt x="362" y="397"/>
                  </a:lnTo>
                  <a:lnTo>
                    <a:pt x="402" y="403"/>
                  </a:lnTo>
                  <a:lnTo>
                    <a:pt x="402" y="403"/>
                  </a:lnTo>
                  <a:lnTo>
                    <a:pt x="294" y="414"/>
                  </a:lnTo>
                  <a:lnTo>
                    <a:pt x="294" y="414"/>
                  </a:lnTo>
                  <a:lnTo>
                    <a:pt x="255" y="409"/>
                  </a:lnTo>
                  <a:lnTo>
                    <a:pt x="221" y="397"/>
                  </a:lnTo>
                  <a:lnTo>
                    <a:pt x="187" y="369"/>
                  </a:lnTo>
                  <a:lnTo>
                    <a:pt x="153" y="335"/>
                  </a:lnTo>
                  <a:lnTo>
                    <a:pt x="119" y="289"/>
                  </a:lnTo>
                  <a:lnTo>
                    <a:pt x="96" y="238"/>
                  </a:lnTo>
                  <a:lnTo>
                    <a:pt x="68" y="182"/>
                  </a:lnTo>
                  <a:lnTo>
                    <a:pt x="51" y="114"/>
                  </a:lnTo>
                  <a:lnTo>
                    <a:pt x="51" y="114"/>
                  </a:lnTo>
                  <a:lnTo>
                    <a:pt x="0" y="119"/>
                  </a:lnTo>
                  <a:lnTo>
                    <a:pt x="85" y="0"/>
                  </a:lnTo>
                  <a:close/>
                </a:path>
              </a:pathLst>
            </a:custGeom>
            <a:solidFill>
              <a:srgbClr val="CCAF0A"/>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61" name="Freeform 189"/>
            <p:cNvSpPr>
              <a:spLocks/>
            </p:cNvSpPr>
            <p:nvPr/>
          </p:nvSpPr>
          <p:spPr bwMode="auto">
            <a:xfrm>
              <a:off x="3628" y="2358"/>
              <a:ext cx="239" cy="448"/>
            </a:xfrm>
            <a:custGeom>
              <a:avLst/>
              <a:gdLst/>
              <a:ahLst/>
              <a:cxnLst>
                <a:cxn ang="0">
                  <a:pos x="0" y="437"/>
                </a:cxn>
                <a:cxn ang="0">
                  <a:pos x="34" y="414"/>
                </a:cxn>
                <a:cxn ang="0">
                  <a:pos x="63" y="374"/>
                </a:cxn>
                <a:cxn ang="0">
                  <a:pos x="85" y="329"/>
                </a:cxn>
                <a:cxn ang="0">
                  <a:pos x="108" y="278"/>
                </a:cxn>
                <a:cxn ang="0">
                  <a:pos x="119" y="215"/>
                </a:cxn>
                <a:cxn ang="0">
                  <a:pos x="125" y="153"/>
                </a:cxn>
                <a:cxn ang="0">
                  <a:pos x="131" y="79"/>
                </a:cxn>
                <a:cxn ang="0">
                  <a:pos x="125" y="11"/>
                </a:cxn>
                <a:cxn ang="0">
                  <a:pos x="125" y="11"/>
                </a:cxn>
                <a:cxn ang="0">
                  <a:pos x="233" y="0"/>
                </a:cxn>
                <a:cxn ang="0">
                  <a:pos x="233" y="0"/>
                </a:cxn>
                <a:cxn ang="0">
                  <a:pos x="239" y="85"/>
                </a:cxn>
                <a:cxn ang="0">
                  <a:pos x="233" y="164"/>
                </a:cxn>
                <a:cxn ang="0">
                  <a:pos x="216" y="238"/>
                </a:cxn>
                <a:cxn ang="0">
                  <a:pos x="199" y="306"/>
                </a:cxn>
                <a:cxn ang="0">
                  <a:pos x="170" y="363"/>
                </a:cxn>
                <a:cxn ang="0">
                  <a:pos x="136" y="403"/>
                </a:cxn>
                <a:cxn ang="0">
                  <a:pos x="97" y="431"/>
                </a:cxn>
                <a:cxn ang="0">
                  <a:pos x="57" y="448"/>
                </a:cxn>
                <a:cxn ang="0">
                  <a:pos x="29" y="448"/>
                </a:cxn>
                <a:cxn ang="0">
                  <a:pos x="0" y="437"/>
                </a:cxn>
                <a:cxn ang="0">
                  <a:pos x="0" y="437"/>
                </a:cxn>
              </a:cxnLst>
              <a:rect l="0" t="0" r="r" b="b"/>
              <a:pathLst>
                <a:path w="239" h="448">
                  <a:moveTo>
                    <a:pt x="0" y="437"/>
                  </a:moveTo>
                  <a:lnTo>
                    <a:pt x="34" y="414"/>
                  </a:lnTo>
                  <a:lnTo>
                    <a:pt x="63" y="374"/>
                  </a:lnTo>
                  <a:lnTo>
                    <a:pt x="85" y="329"/>
                  </a:lnTo>
                  <a:lnTo>
                    <a:pt x="108" y="278"/>
                  </a:lnTo>
                  <a:lnTo>
                    <a:pt x="119" y="215"/>
                  </a:lnTo>
                  <a:lnTo>
                    <a:pt x="125" y="153"/>
                  </a:lnTo>
                  <a:lnTo>
                    <a:pt x="131" y="79"/>
                  </a:lnTo>
                  <a:lnTo>
                    <a:pt x="125" y="11"/>
                  </a:lnTo>
                  <a:lnTo>
                    <a:pt x="125" y="11"/>
                  </a:lnTo>
                  <a:lnTo>
                    <a:pt x="233" y="0"/>
                  </a:lnTo>
                  <a:lnTo>
                    <a:pt x="233" y="0"/>
                  </a:lnTo>
                  <a:lnTo>
                    <a:pt x="239" y="85"/>
                  </a:lnTo>
                  <a:lnTo>
                    <a:pt x="233" y="164"/>
                  </a:lnTo>
                  <a:lnTo>
                    <a:pt x="216" y="238"/>
                  </a:lnTo>
                  <a:lnTo>
                    <a:pt x="199" y="306"/>
                  </a:lnTo>
                  <a:lnTo>
                    <a:pt x="170" y="363"/>
                  </a:lnTo>
                  <a:lnTo>
                    <a:pt x="136" y="403"/>
                  </a:lnTo>
                  <a:lnTo>
                    <a:pt x="97" y="431"/>
                  </a:lnTo>
                  <a:lnTo>
                    <a:pt x="57" y="448"/>
                  </a:lnTo>
                  <a:lnTo>
                    <a:pt x="29" y="448"/>
                  </a:lnTo>
                  <a:lnTo>
                    <a:pt x="0" y="437"/>
                  </a:lnTo>
                  <a:lnTo>
                    <a:pt x="0" y="437"/>
                  </a:lnTo>
                  <a:close/>
                </a:path>
              </a:pathLst>
            </a:custGeom>
            <a:solidFill>
              <a:srgbClr val="A48D08"/>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62" name="Freeform 190"/>
            <p:cNvSpPr>
              <a:spLocks/>
            </p:cNvSpPr>
            <p:nvPr/>
          </p:nvSpPr>
          <p:spPr bwMode="auto">
            <a:xfrm>
              <a:off x="3277" y="2352"/>
              <a:ext cx="595" cy="471"/>
            </a:xfrm>
            <a:custGeom>
              <a:avLst/>
              <a:gdLst/>
              <a:ahLst/>
              <a:cxnLst>
                <a:cxn ang="0">
                  <a:pos x="363" y="431"/>
                </a:cxn>
                <a:cxn ang="0">
                  <a:pos x="408" y="380"/>
                </a:cxn>
                <a:cxn ang="0">
                  <a:pos x="453" y="278"/>
                </a:cxn>
                <a:cxn ang="0">
                  <a:pos x="476" y="85"/>
                </a:cxn>
                <a:cxn ang="0">
                  <a:pos x="584" y="0"/>
                </a:cxn>
                <a:cxn ang="0">
                  <a:pos x="590" y="46"/>
                </a:cxn>
                <a:cxn ang="0">
                  <a:pos x="590" y="170"/>
                </a:cxn>
                <a:cxn ang="0">
                  <a:pos x="567" y="284"/>
                </a:cxn>
                <a:cxn ang="0">
                  <a:pos x="527" y="369"/>
                </a:cxn>
                <a:cxn ang="0">
                  <a:pos x="476" y="431"/>
                </a:cxn>
                <a:cxn ang="0">
                  <a:pos x="453" y="443"/>
                </a:cxn>
                <a:cxn ang="0">
                  <a:pos x="408" y="460"/>
                </a:cxn>
                <a:cxn ang="0">
                  <a:pos x="283" y="471"/>
                </a:cxn>
                <a:cxn ang="0">
                  <a:pos x="244" y="460"/>
                </a:cxn>
                <a:cxn ang="0">
                  <a:pos x="187" y="426"/>
                </a:cxn>
                <a:cxn ang="0">
                  <a:pos x="136" y="369"/>
                </a:cxn>
                <a:cxn ang="0">
                  <a:pos x="74" y="233"/>
                </a:cxn>
                <a:cxn ang="0">
                  <a:pos x="6" y="176"/>
                </a:cxn>
                <a:cxn ang="0">
                  <a:pos x="91" y="51"/>
                </a:cxn>
                <a:cxn ang="0">
                  <a:pos x="221" y="142"/>
                </a:cxn>
                <a:cxn ang="0">
                  <a:pos x="164" y="159"/>
                </a:cxn>
                <a:cxn ang="0">
                  <a:pos x="210" y="278"/>
                </a:cxn>
                <a:cxn ang="0">
                  <a:pos x="266" y="375"/>
                </a:cxn>
                <a:cxn ang="0">
                  <a:pos x="317" y="420"/>
                </a:cxn>
                <a:cxn ang="0">
                  <a:pos x="374" y="443"/>
                </a:cxn>
                <a:cxn ang="0">
                  <a:pos x="385" y="448"/>
                </a:cxn>
                <a:cxn ang="0">
                  <a:pos x="391" y="460"/>
                </a:cxn>
                <a:cxn ang="0">
                  <a:pos x="368" y="454"/>
                </a:cxn>
                <a:cxn ang="0">
                  <a:pos x="312" y="431"/>
                </a:cxn>
                <a:cxn ang="0">
                  <a:pos x="261" y="380"/>
                </a:cxn>
                <a:cxn ang="0">
                  <a:pos x="204" y="284"/>
                </a:cxn>
                <a:cxn ang="0">
                  <a:pos x="159" y="148"/>
                </a:cxn>
                <a:cxn ang="0">
                  <a:pos x="215" y="153"/>
                </a:cxn>
                <a:cxn ang="0">
                  <a:pos x="6" y="170"/>
                </a:cxn>
                <a:cxn ang="0">
                  <a:pos x="62" y="165"/>
                </a:cxn>
                <a:cxn ang="0">
                  <a:pos x="130" y="340"/>
                </a:cxn>
                <a:cxn ang="0">
                  <a:pos x="176" y="403"/>
                </a:cxn>
                <a:cxn ang="0">
                  <a:pos x="227" y="443"/>
                </a:cxn>
                <a:cxn ang="0">
                  <a:pos x="266" y="454"/>
                </a:cxn>
                <a:cxn ang="0">
                  <a:pos x="300" y="460"/>
                </a:cxn>
                <a:cxn ang="0">
                  <a:pos x="425" y="443"/>
                </a:cxn>
                <a:cxn ang="0">
                  <a:pos x="465" y="420"/>
                </a:cxn>
                <a:cxn ang="0">
                  <a:pos x="499" y="386"/>
                </a:cxn>
                <a:cxn ang="0">
                  <a:pos x="544" y="312"/>
                </a:cxn>
                <a:cxn ang="0">
                  <a:pos x="572" y="210"/>
                </a:cxn>
                <a:cxn ang="0">
                  <a:pos x="584" y="91"/>
                </a:cxn>
                <a:cxn ang="0">
                  <a:pos x="584" y="12"/>
                </a:cxn>
                <a:cxn ang="0">
                  <a:pos x="487" y="85"/>
                </a:cxn>
                <a:cxn ang="0">
                  <a:pos x="465" y="284"/>
                </a:cxn>
                <a:cxn ang="0">
                  <a:pos x="419" y="386"/>
                </a:cxn>
                <a:cxn ang="0">
                  <a:pos x="374" y="437"/>
                </a:cxn>
                <a:cxn ang="0">
                  <a:pos x="351" y="443"/>
                </a:cxn>
              </a:cxnLst>
              <a:rect l="0" t="0" r="r" b="b"/>
              <a:pathLst>
                <a:path w="595" h="471">
                  <a:moveTo>
                    <a:pt x="351" y="443"/>
                  </a:moveTo>
                  <a:lnTo>
                    <a:pt x="368" y="426"/>
                  </a:lnTo>
                  <a:lnTo>
                    <a:pt x="363" y="431"/>
                  </a:lnTo>
                  <a:lnTo>
                    <a:pt x="380" y="414"/>
                  </a:lnTo>
                  <a:lnTo>
                    <a:pt x="397" y="397"/>
                  </a:lnTo>
                  <a:lnTo>
                    <a:pt x="408" y="380"/>
                  </a:lnTo>
                  <a:lnTo>
                    <a:pt x="419" y="357"/>
                  </a:lnTo>
                  <a:lnTo>
                    <a:pt x="431" y="335"/>
                  </a:lnTo>
                  <a:lnTo>
                    <a:pt x="453" y="278"/>
                  </a:lnTo>
                  <a:lnTo>
                    <a:pt x="465" y="221"/>
                  </a:lnTo>
                  <a:lnTo>
                    <a:pt x="470" y="153"/>
                  </a:lnTo>
                  <a:lnTo>
                    <a:pt x="476" y="85"/>
                  </a:lnTo>
                  <a:lnTo>
                    <a:pt x="470" y="17"/>
                  </a:lnTo>
                  <a:lnTo>
                    <a:pt x="476" y="12"/>
                  </a:lnTo>
                  <a:lnTo>
                    <a:pt x="584" y="0"/>
                  </a:lnTo>
                  <a:lnTo>
                    <a:pt x="590" y="0"/>
                  </a:lnTo>
                  <a:lnTo>
                    <a:pt x="590" y="6"/>
                  </a:lnTo>
                  <a:lnTo>
                    <a:pt x="590" y="46"/>
                  </a:lnTo>
                  <a:lnTo>
                    <a:pt x="595" y="91"/>
                  </a:lnTo>
                  <a:lnTo>
                    <a:pt x="590" y="131"/>
                  </a:lnTo>
                  <a:lnTo>
                    <a:pt x="590" y="170"/>
                  </a:lnTo>
                  <a:lnTo>
                    <a:pt x="584" y="210"/>
                  </a:lnTo>
                  <a:lnTo>
                    <a:pt x="572" y="250"/>
                  </a:lnTo>
                  <a:lnTo>
                    <a:pt x="567" y="284"/>
                  </a:lnTo>
                  <a:lnTo>
                    <a:pt x="555" y="312"/>
                  </a:lnTo>
                  <a:lnTo>
                    <a:pt x="544" y="346"/>
                  </a:lnTo>
                  <a:lnTo>
                    <a:pt x="527" y="369"/>
                  </a:lnTo>
                  <a:lnTo>
                    <a:pt x="510" y="392"/>
                  </a:lnTo>
                  <a:lnTo>
                    <a:pt x="493" y="414"/>
                  </a:lnTo>
                  <a:lnTo>
                    <a:pt x="476" y="431"/>
                  </a:lnTo>
                  <a:lnTo>
                    <a:pt x="470" y="431"/>
                  </a:lnTo>
                  <a:lnTo>
                    <a:pt x="453" y="443"/>
                  </a:lnTo>
                  <a:lnTo>
                    <a:pt x="453" y="443"/>
                  </a:lnTo>
                  <a:lnTo>
                    <a:pt x="431" y="454"/>
                  </a:lnTo>
                  <a:lnTo>
                    <a:pt x="431" y="454"/>
                  </a:lnTo>
                  <a:lnTo>
                    <a:pt x="408" y="460"/>
                  </a:lnTo>
                  <a:lnTo>
                    <a:pt x="300" y="471"/>
                  </a:lnTo>
                  <a:lnTo>
                    <a:pt x="283" y="471"/>
                  </a:lnTo>
                  <a:lnTo>
                    <a:pt x="283" y="471"/>
                  </a:lnTo>
                  <a:lnTo>
                    <a:pt x="261" y="465"/>
                  </a:lnTo>
                  <a:lnTo>
                    <a:pt x="261" y="465"/>
                  </a:lnTo>
                  <a:lnTo>
                    <a:pt x="244" y="460"/>
                  </a:lnTo>
                  <a:lnTo>
                    <a:pt x="227" y="454"/>
                  </a:lnTo>
                  <a:lnTo>
                    <a:pt x="204" y="443"/>
                  </a:lnTo>
                  <a:lnTo>
                    <a:pt x="187" y="426"/>
                  </a:lnTo>
                  <a:lnTo>
                    <a:pt x="170" y="409"/>
                  </a:lnTo>
                  <a:lnTo>
                    <a:pt x="153" y="392"/>
                  </a:lnTo>
                  <a:lnTo>
                    <a:pt x="136" y="369"/>
                  </a:lnTo>
                  <a:lnTo>
                    <a:pt x="125" y="346"/>
                  </a:lnTo>
                  <a:lnTo>
                    <a:pt x="96" y="295"/>
                  </a:lnTo>
                  <a:lnTo>
                    <a:pt x="74" y="233"/>
                  </a:lnTo>
                  <a:lnTo>
                    <a:pt x="51" y="165"/>
                  </a:lnTo>
                  <a:lnTo>
                    <a:pt x="57" y="170"/>
                  </a:lnTo>
                  <a:lnTo>
                    <a:pt x="6" y="176"/>
                  </a:lnTo>
                  <a:lnTo>
                    <a:pt x="0" y="170"/>
                  </a:lnTo>
                  <a:lnTo>
                    <a:pt x="0" y="165"/>
                  </a:lnTo>
                  <a:lnTo>
                    <a:pt x="91" y="51"/>
                  </a:lnTo>
                  <a:lnTo>
                    <a:pt x="91" y="46"/>
                  </a:lnTo>
                  <a:lnTo>
                    <a:pt x="96" y="46"/>
                  </a:lnTo>
                  <a:lnTo>
                    <a:pt x="221" y="142"/>
                  </a:lnTo>
                  <a:lnTo>
                    <a:pt x="221" y="148"/>
                  </a:lnTo>
                  <a:lnTo>
                    <a:pt x="215" y="153"/>
                  </a:lnTo>
                  <a:lnTo>
                    <a:pt x="164" y="159"/>
                  </a:lnTo>
                  <a:lnTo>
                    <a:pt x="170" y="153"/>
                  </a:lnTo>
                  <a:lnTo>
                    <a:pt x="187" y="216"/>
                  </a:lnTo>
                  <a:lnTo>
                    <a:pt x="210" y="278"/>
                  </a:lnTo>
                  <a:lnTo>
                    <a:pt x="238" y="329"/>
                  </a:lnTo>
                  <a:lnTo>
                    <a:pt x="255" y="352"/>
                  </a:lnTo>
                  <a:lnTo>
                    <a:pt x="266" y="375"/>
                  </a:lnTo>
                  <a:lnTo>
                    <a:pt x="283" y="392"/>
                  </a:lnTo>
                  <a:lnTo>
                    <a:pt x="300" y="409"/>
                  </a:lnTo>
                  <a:lnTo>
                    <a:pt x="317" y="420"/>
                  </a:lnTo>
                  <a:lnTo>
                    <a:pt x="334" y="431"/>
                  </a:lnTo>
                  <a:lnTo>
                    <a:pt x="351" y="437"/>
                  </a:lnTo>
                  <a:lnTo>
                    <a:pt x="374" y="443"/>
                  </a:lnTo>
                  <a:lnTo>
                    <a:pt x="368" y="443"/>
                  </a:lnTo>
                  <a:lnTo>
                    <a:pt x="391" y="448"/>
                  </a:lnTo>
                  <a:lnTo>
                    <a:pt x="385" y="448"/>
                  </a:lnTo>
                  <a:lnTo>
                    <a:pt x="408" y="448"/>
                  </a:lnTo>
                  <a:lnTo>
                    <a:pt x="408" y="460"/>
                  </a:lnTo>
                  <a:lnTo>
                    <a:pt x="391" y="460"/>
                  </a:lnTo>
                  <a:lnTo>
                    <a:pt x="385" y="460"/>
                  </a:lnTo>
                  <a:lnTo>
                    <a:pt x="368" y="454"/>
                  </a:lnTo>
                  <a:lnTo>
                    <a:pt x="368" y="454"/>
                  </a:lnTo>
                  <a:lnTo>
                    <a:pt x="351" y="448"/>
                  </a:lnTo>
                  <a:lnTo>
                    <a:pt x="329" y="443"/>
                  </a:lnTo>
                  <a:lnTo>
                    <a:pt x="312" y="431"/>
                  </a:lnTo>
                  <a:lnTo>
                    <a:pt x="295" y="414"/>
                  </a:lnTo>
                  <a:lnTo>
                    <a:pt x="278" y="397"/>
                  </a:lnTo>
                  <a:lnTo>
                    <a:pt x="261" y="380"/>
                  </a:lnTo>
                  <a:lnTo>
                    <a:pt x="244" y="357"/>
                  </a:lnTo>
                  <a:lnTo>
                    <a:pt x="227" y="335"/>
                  </a:lnTo>
                  <a:lnTo>
                    <a:pt x="204" y="284"/>
                  </a:lnTo>
                  <a:lnTo>
                    <a:pt x="176" y="221"/>
                  </a:lnTo>
                  <a:lnTo>
                    <a:pt x="159" y="153"/>
                  </a:lnTo>
                  <a:lnTo>
                    <a:pt x="159" y="148"/>
                  </a:lnTo>
                  <a:lnTo>
                    <a:pt x="164" y="148"/>
                  </a:lnTo>
                  <a:lnTo>
                    <a:pt x="215" y="142"/>
                  </a:lnTo>
                  <a:lnTo>
                    <a:pt x="215" y="153"/>
                  </a:lnTo>
                  <a:lnTo>
                    <a:pt x="91" y="57"/>
                  </a:lnTo>
                  <a:lnTo>
                    <a:pt x="96" y="57"/>
                  </a:lnTo>
                  <a:lnTo>
                    <a:pt x="6" y="170"/>
                  </a:lnTo>
                  <a:lnTo>
                    <a:pt x="6" y="165"/>
                  </a:lnTo>
                  <a:lnTo>
                    <a:pt x="57" y="159"/>
                  </a:lnTo>
                  <a:lnTo>
                    <a:pt x="62" y="165"/>
                  </a:lnTo>
                  <a:lnTo>
                    <a:pt x="79" y="227"/>
                  </a:lnTo>
                  <a:lnTo>
                    <a:pt x="108" y="289"/>
                  </a:lnTo>
                  <a:lnTo>
                    <a:pt x="130" y="340"/>
                  </a:lnTo>
                  <a:lnTo>
                    <a:pt x="147" y="363"/>
                  </a:lnTo>
                  <a:lnTo>
                    <a:pt x="164" y="386"/>
                  </a:lnTo>
                  <a:lnTo>
                    <a:pt x="176" y="403"/>
                  </a:lnTo>
                  <a:lnTo>
                    <a:pt x="193" y="420"/>
                  </a:lnTo>
                  <a:lnTo>
                    <a:pt x="210" y="431"/>
                  </a:lnTo>
                  <a:lnTo>
                    <a:pt x="227" y="443"/>
                  </a:lnTo>
                  <a:lnTo>
                    <a:pt x="244" y="448"/>
                  </a:lnTo>
                  <a:lnTo>
                    <a:pt x="266" y="454"/>
                  </a:lnTo>
                  <a:lnTo>
                    <a:pt x="266" y="454"/>
                  </a:lnTo>
                  <a:lnTo>
                    <a:pt x="283" y="460"/>
                  </a:lnTo>
                  <a:lnTo>
                    <a:pt x="283" y="460"/>
                  </a:lnTo>
                  <a:lnTo>
                    <a:pt x="300" y="460"/>
                  </a:lnTo>
                  <a:lnTo>
                    <a:pt x="408" y="448"/>
                  </a:lnTo>
                  <a:lnTo>
                    <a:pt x="431" y="443"/>
                  </a:lnTo>
                  <a:lnTo>
                    <a:pt x="425" y="443"/>
                  </a:lnTo>
                  <a:lnTo>
                    <a:pt x="448" y="437"/>
                  </a:lnTo>
                  <a:lnTo>
                    <a:pt x="448" y="437"/>
                  </a:lnTo>
                  <a:lnTo>
                    <a:pt x="465" y="420"/>
                  </a:lnTo>
                  <a:lnTo>
                    <a:pt x="465" y="420"/>
                  </a:lnTo>
                  <a:lnTo>
                    <a:pt x="482" y="409"/>
                  </a:lnTo>
                  <a:lnTo>
                    <a:pt x="499" y="386"/>
                  </a:lnTo>
                  <a:lnTo>
                    <a:pt x="516" y="363"/>
                  </a:lnTo>
                  <a:lnTo>
                    <a:pt x="533" y="340"/>
                  </a:lnTo>
                  <a:lnTo>
                    <a:pt x="544" y="312"/>
                  </a:lnTo>
                  <a:lnTo>
                    <a:pt x="555" y="278"/>
                  </a:lnTo>
                  <a:lnTo>
                    <a:pt x="567" y="244"/>
                  </a:lnTo>
                  <a:lnTo>
                    <a:pt x="572" y="210"/>
                  </a:lnTo>
                  <a:lnTo>
                    <a:pt x="578" y="170"/>
                  </a:lnTo>
                  <a:lnTo>
                    <a:pt x="578" y="131"/>
                  </a:lnTo>
                  <a:lnTo>
                    <a:pt x="584" y="91"/>
                  </a:lnTo>
                  <a:lnTo>
                    <a:pt x="584" y="51"/>
                  </a:lnTo>
                  <a:lnTo>
                    <a:pt x="578" y="6"/>
                  </a:lnTo>
                  <a:lnTo>
                    <a:pt x="584" y="12"/>
                  </a:lnTo>
                  <a:lnTo>
                    <a:pt x="476" y="23"/>
                  </a:lnTo>
                  <a:lnTo>
                    <a:pt x="482" y="17"/>
                  </a:lnTo>
                  <a:lnTo>
                    <a:pt x="487" y="85"/>
                  </a:lnTo>
                  <a:lnTo>
                    <a:pt x="482" y="159"/>
                  </a:lnTo>
                  <a:lnTo>
                    <a:pt x="476" y="221"/>
                  </a:lnTo>
                  <a:lnTo>
                    <a:pt x="465" y="284"/>
                  </a:lnTo>
                  <a:lnTo>
                    <a:pt x="442" y="335"/>
                  </a:lnTo>
                  <a:lnTo>
                    <a:pt x="431" y="363"/>
                  </a:lnTo>
                  <a:lnTo>
                    <a:pt x="419" y="386"/>
                  </a:lnTo>
                  <a:lnTo>
                    <a:pt x="402" y="403"/>
                  </a:lnTo>
                  <a:lnTo>
                    <a:pt x="391" y="420"/>
                  </a:lnTo>
                  <a:lnTo>
                    <a:pt x="374" y="437"/>
                  </a:lnTo>
                  <a:lnTo>
                    <a:pt x="374" y="437"/>
                  </a:lnTo>
                  <a:lnTo>
                    <a:pt x="357" y="448"/>
                  </a:lnTo>
                  <a:lnTo>
                    <a:pt x="351" y="443"/>
                  </a:lnTo>
                  <a:close/>
                </a:path>
              </a:pathLst>
            </a:custGeom>
            <a:solidFill>
              <a:srgbClr val="998308"/>
            </a:solidFill>
            <a:ln w="0">
              <a:solidFill>
                <a:srgbClr val="99830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63" name="Rectangle 191"/>
            <p:cNvSpPr>
              <a:spLocks noChangeArrowheads="1"/>
            </p:cNvSpPr>
            <p:nvPr/>
          </p:nvSpPr>
          <p:spPr bwMode="auto">
            <a:xfrm>
              <a:off x="3492" y="1667"/>
              <a:ext cx="23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ＭＳ Ｐゴシック" pitchFamily="50" charset="-128"/>
                  <a:ea typeface="ＭＳ Ｐゴシック" pitchFamily="50" charset="-128"/>
                </a:rPr>
                <a:t>提供</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64" name="Rectangle 192"/>
            <p:cNvSpPr>
              <a:spLocks noChangeArrowheads="1"/>
            </p:cNvSpPr>
            <p:nvPr/>
          </p:nvSpPr>
          <p:spPr bwMode="auto">
            <a:xfrm>
              <a:off x="3492" y="1774"/>
              <a:ext cx="23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ＭＳ Ｐゴシック" pitchFamily="50" charset="-128"/>
                  <a:ea typeface="ＭＳ Ｐゴシック" pitchFamily="50" charset="-128"/>
                </a:rPr>
                <a:t>活用</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65" name="Rectangle 193"/>
            <p:cNvSpPr>
              <a:spLocks noChangeArrowheads="1"/>
            </p:cNvSpPr>
            <p:nvPr/>
          </p:nvSpPr>
          <p:spPr bwMode="auto">
            <a:xfrm>
              <a:off x="3492" y="2886"/>
              <a:ext cx="23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ＭＳ Ｐゴシック" pitchFamily="50" charset="-128"/>
                  <a:ea typeface="ＭＳ Ｐゴシック" pitchFamily="50" charset="-128"/>
                </a:rPr>
                <a:t>収集</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266" name="Rectangle 194"/>
            <p:cNvSpPr>
              <a:spLocks noChangeArrowheads="1"/>
            </p:cNvSpPr>
            <p:nvPr/>
          </p:nvSpPr>
          <p:spPr bwMode="auto">
            <a:xfrm>
              <a:off x="3492" y="2993"/>
              <a:ext cx="23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100" b="0" i="0" u="none" strike="noStrike" cap="none" normalizeH="0" baseline="0" smtClean="0">
                  <a:ln>
                    <a:noFill/>
                  </a:ln>
                  <a:solidFill>
                    <a:srgbClr val="4D4D4D"/>
                  </a:solidFill>
                  <a:effectLst/>
                  <a:latin typeface="ＭＳ Ｐゴシック" pitchFamily="50" charset="-128"/>
                  <a:ea typeface="ＭＳ Ｐゴシック" pitchFamily="50" charset="-128"/>
                </a:rPr>
                <a:t>保存</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角丸四角形 72"/>
          <p:cNvSpPr/>
          <p:nvPr/>
        </p:nvSpPr>
        <p:spPr>
          <a:xfrm>
            <a:off x="827584" y="2204864"/>
            <a:ext cx="7704856" cy="4320480"/>
          </a:xfrm>
          <a:prstGeom prst="roundRect">
            <a:avLst/>
          </a:prstGeom>
          <a:solidFill>
            <a:schemeClr val="accent1">
              <a:alpha val="2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dirty="0" smtClean="0">
                <a:solidFill>
                  <a:schemeClr val="tx1"/>
                </a:solidFill>
                <a:latin typeface="HG丸ｺﾞｼｯｸM-PRO" pitchFamily="50" charset="-128"/>
                <a:ea typeface="HG丸ｺﾞｼｯｸM-PRO" pitchFamily="50" charset="-128"/>
              </a:rPr>
              <a:t>デジタル</a:t>
            </a:r>
            <a:endParaRPr kumimoji="1" lang="en-US" altLang="ja-JP" dirty="0" smtClean="0">
              <a:solidFill>
                <a:schemeClr val="tx1"/>
              </a:solidFill>
              <a:latin typeface="HG丸ｺﾞｼｯｸM-PRO" pitchFamily="50" charset="-128"/>
              <a:ea typeface="HG丸ｺﾞｼｯｸM-PRO" pitchFamily="50" charset="-128"/>
            </a:endParaRPr>
          </a:p>
          <a:p>
            <a:r>
              <a:rPr kumimoji="1" lang="ja-JP" altLang="en-US" dirty="0" smtClean="0">
                <a:solidFill>
                  <a:schemeClr val="tx1"/>
                </a:solidFill>
                <a:latin typeface="HG丸ｺﾞｼｯｸM-PRO" pitchFamily="50" charset="-128"/>
                <a:ea typeface="HG丸ｺﾞｼｯｸM-PRO" pitchFamily="50" charset="-128"/>
              </a:rPr>
              <a:t>情報資源</a:t>
            </a:r>
            <a:endParaRPr kumimoji="1" lang="en-US" altLang="ja-JP" dirty="0" smtClean="0">
              <a:solidFill>
                <a:schemeClr val="tx1"/>
              </a:solidFill>
              <a:latin typeface="HG丸ｺﾞｼｯｸM-PRO" pitchFamily="50" charset="-128"/>
              <a:ea typeface="HG丸ｺﾞｼｯｸM-PRO" pitchFamily="50" charset="-128"/>
            </a:endParaRPr>
          </a:p>
          <a:p>
            <a:r>
              <a:rPr kumimoji="1" lang="ja-JP" altLang="en-US" dirty="0" smtClean="0">
                <a:solidFill>
                  <a:schemeClr val="tx1"/>
                </a:solidFill>
                <a:latin typeface="HG丸ｺﾞｼｯｸM-PRO" pitchFamily="50" charset="-128"/>
                <a:ea typeface="HG丸ｺﾞｼｯｸM-PRO" pitchFamily="50" charset="-128"/>
              </a:rPr>
              <a:t>ラウンド</a:t>
            </a:r>
            <a:endParaRPr kumimoji="1" lang="en-US" altLang="ja-JP" dirty="0" smtClean="0">
              <a:solidFill>
                <a:schemeClr val="tx1"/>
              </a:solidFill>
              <a:latin typeface="HG丸ｺﾞｼｯｸM-PRO" pitchFamily="50" charset="-128"/>
              <a:ea typeface="HG丸ｺﾞｼｯｸM-PRO" pitchFamily="50" charset="-128"/>
            </a:endParaRPr>
          </a:p>
          <a:p>
            <a:r>
              <a:rPr kumimoji="1" lang="ja-JP" altLang="en-US" dirty="0" smtClean="0">
                <a:solidFill>
                  <a:schemeClr val="tx1"/>
                </a:solidFill>
                <a:latin typeface="HG丸ｺﾞｼｯｸM-PRO" pitchFamily="50" charset="-128"/>
                <a:ea typeface="HG丸ｺﾞｼｯｸM-PRO" pitchFamily="50" charset="-128"/>
              </a:rPr>
              <a:t>テーブル</a:t>
            </a:r>
            <a:endParaRPr kumimoji="1" lang="en-US" altLang="ja-JP" dirty="0" smtClean="0">
              <a:solidFill>
                <a:schemeClr val="tx1"/>
              </a:solidFill>
              <a:latin typeface="HG丸ｺﾞｼｯｸM-PRO" pitchFamily="50" charset="-128"/>
              <a:ea typeface="HG丸ｺﾞｼｯｸM-PRO" pitchFamily="50" charset="-128"/>
            </a:endParaRPr>
          </a:p>
        </p:txBody>
      </p:sp>
      <p:sp>
        <p:nvSpPr>
          <p:cNvPr id="74" name="角丸四角形 73"/>
          <p:cNvSpPr/>
          <p:nvPr/>
        </p:nvSpPr>
        <p:spPr>
          <a:xfrm>
            <a:off x="5508104" y="4077072"/>
            <a:ext cx="1080120" cy="237626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en-US" altLang="ja-JP" sz="1400" b="1" dirty="0" smtClean="0">
                <a:solidFill>
                  <a:schemeClr val="bg1"/>
                </a:solidFill>
                <a:latin typeface="HG丸ｺﾞｼｯｸM-PRO" pitchFamily="50" charset="-128"/>
                <a:ea typeface="HG丸ｺﾞｼｯｸM-PRO" pitchFamily="50" charset="-128"/>
              </a:rPr>
              <a:t>MLA</a:t>
            </a:r>
          </a:p>
          <a:p>
            <a:pPr algn="ctr"/>
            <a:r>
              <a:rPr kumimoji="1" lang="en-US" altLang="ja-JP" sz="1400" b="1" dirty="0" smtClean="0">
                <a:solidFill>
                  <a:schemeClr val="bg1"/>
                </a:solidFill>
                <a:latin typeface="HG丸ｺﾞｼｯｸM-PRO" pitchFamily="50" charset="-128"/>
                <a:ea typeface="HG丸ｺﾞｼｯｸM-PRO" pitchFamily="50" charset="-128"/>
              </a:rPr>
              <a:t>WG</a:t>
            </a:r>
            <a:endParaRPr kumimoji="1" lang="en-US" altLang="ja-JP" b="1" dirty="0" smtClean="0">
              <a:solidFill>
                <a:schemeClr val="bg1"/>
              </a:solidFill>
              <a:latin typeface="HG丸ｺﾞｼｯｸM-PRO" pitchFamily="50" charset="-128"/>
              <a:ea typeface="HG丸ｺﾞｼｯｸM-PRO" pitchFamily="50" charset="-128"/>
            </a:endParaRPr>
          </a:p>
          <a:p>
            <a:pPr algn="ctr"/>
            <a:r>
              <a:rPr kumimoji="1" lang="ja-JP" altLang="en-US" sz="1200" dirty="0" smtClean="0">
                <a:solidFill>
                  <a:schemeClr val="bg1"/>
                </a:solidFill>
                <a:latin typeface="HG丸ｺﾞｼｯｸM-PRO" pitchFamily="50" charset="-128"/>
                <a:ea typeface="HG丸ｺﾞｼｯｸM-PRO" pitchFamily="50" charset="-128"/>
              </a:rPr>
              <a:t>（</a:t>
            </a:r>
            <a:r>
              <a:rPr kumimoji="1" lang="en-US" altLang="ja-JP" sz="1200" dirty="0" smtClean="0">
                <a:solidFill>
                  <a:schemeClr val="bg1"/>
                </a:solidFill>
                <a:latin typeface="HG丸ｺﾞｼｯｸM-PRO" pitchFamily="50" charset="-128"/>
                <a:ea typeface="HG丸ｺﾞｼｯｸM-PRO" pitchFamily="50" charset="-128"/>
              </a:rPr>
              <a:t>MLA</a:t>
            </a:r>
            <a:r>
              <a:rPr kumimoji="1" lang="ja-JP" altLang="en-US" sz="1200" dirty="0" smtClean="0">
                <a:solidFill>
                  <a:schemeClr val="bg1"/>
                </a:solidFill>
                <a:latin typeface="HG丸ｺﾞｼｯｸM-PRO" pitchFamily="50" charset="-128"/>
                <a:ea typeface="HG丸ｺﾞｼｯｸM-PRO" pitchFamily="50" charset="-128"/>
              </a:rPr>
              <a:t>関連機関・研究者）</a:t>
            </a:r>
            <a:endParaRPr kumimoji="1" lang="ja-JP" altLang="en-US" sz="1200" dirty="0">
              <a:solidFill>
                <a:schemeClr val="bg1"/>
              </a:solidFill>
              <a:latin typeface="HG丸ｺﾞｼｯｸM-PRO" pitchFamily="50" charset="-128"/>
              <a:ea typeface="HG丸ｺﾞｼｯｸM-PRO" pitchFamily="50" charset="-128"/>
            </a:endParaRPr>
          </a:p>
        </p:txBody>
      </p:sp>
      <p:sp>
        <p:nvSpPr>
          <p:cNvPr id="75" name="角丸四角形 74"/>
          <p:cNvSpPr/>
          <p:nvPr/>
        </p:nvSpPr>
        <p:spPr>
          <a:xfrm>
            <a:off x="4427984" y="4077072"/>
            <a:ext cx="1080120" cy="237626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400" b="1" dirty="0" smtClean="0">
                <a:solidFill>
                  <a:schemeClr val="bg1"/>
                </a:solidFill>
                <a:latin typeface="HG丸ｺﾞｼｯｸM-PRO" pitchFamily="50" charset="-128"/>
                <a:ea typeface="HG丸ｺﾞｼｯｸM-PRO" pitchFamily="50" charset="-128"/>
              </a:rPr>
              <a:t>学術情報</a:t>
            </a:r>
            <a:endParaRPr kumimoji="1" lang="en-US" altLang="ja-JP" sz="1400" b="1" dirty="0" smtClean="0">
              <a:solidFill>
                <a:schemeClr val="bg1"/>
              </a:solidFill>
              <a:latin typeface="HG丸ｺﾞｼｯｸM-PRO" pitchFamily="50" charset="-128"/>
              <a:ea typeface="HG丸ｺﾞｼｯｸM-PRO" pitchFamily="50" charset="-128"/>
            </a:endParaRPr>
          </a:p>
          <a:p>
            <a:pPr algn="ctr"/>
            <a:r>
              <a:rPr kumimoji="1" lang="en-US" altLang="ja-JP" sz="1400" b="1" dirty="0" smtClean="0">
                <a:solidFill>
                  <a:schemeClr val="bg1"/>
                </a:solidFill>
                <a:latin typeface="HG丸ｺﾞｼｯｸM-PRO" pitchFamily="50" charset="-128"/>
                <a:ea typeface="HG丸ｺﾞｼｯｸM-PRO" pitchFamily="50" charset="-128"/>
              </a:rPr>
              <a:t>WG</a:t>
            </a:r>
            <a:endParaRPr kumimoji="1" lang="en-US" altLang="ja-JP" b="1" dirty="0" smtClean="0">
              <a:solidFill>
                <a:schemeClr val="bg1"/>
              </a:solidFill>
              <a:latin typeface="HG丸ｺﾞｼｯｸM-PRO" pitchFamily="50" charset="-128"/>
              <a:ea typeface="HG丸ｺﾞｼｯｸM-PRO" pitchFamily="50" charset="-128"/>
            </a:endParaRPr>
          </a:p>
          <a:p>
            <a:pPr algn="ctr"/>
            <a:r>
              <a:rPr kumimoji="1" lang="ja-JP" altLang="en-US" sz="1200" dirty="0" smtClean="0">
                <a:solidFill>
                  <a:schemeClr val="bg1"/>
                </a:solidFill>
                <a:latin typeface="HG丸ｺﾞｼｯｸM-PRO" pitchFamily="50" charset="-128"/>
                <a:ea typeface="HG丸ｺﾞｼｯｸM-PRO" pitchFamily="50" charset="-128"/>
              </a:rPr>
              <a:t>（</a:t>
            </a:r>
            <a:r>
              <a:rPr kumimoji="1" lang="en-US" altLang="ja-JP" sz="1200" dirty="0" smtClean="0">
                <a:solidFill>
                  <a:schemeClr val="bg1"/>
                </a:solidFill>
                <a:latin typeface="HG丸ｺﾞｼｯｸM-PRO" pitchFamily="50" charset="-128"/>
                <a:ea typeface="HG丸ｺﾞｼｯｸM-PRO" pitchFamily="50" charset="-128"/>
              </a:rPr>
              <a:t>NII,JST,</a:t>
            </a:r>
            <a:r>
              <a:rPr kumimoji="1" lang="ja-JP" altLang="en-US" sz="1200" dirty="0" smtClean="0">
                <a:solidFill>
                  <a:schemeClr val="bg1"/>
                </a:solidFill>
                <a:latin typeface="HG丸ｺﾞｼｯｸM-PRO" pitchFamily="50" charset="-128"/>
                <a:ea typeface="HG丸ｺﾞｼｯｸM-PRO" pitchFamily="50" charset="-128"/>
              </a:rPr>
              <a:t>大学図書館</a:t>
            </a:r>
            <a:r>
              <a:rPr kumimoji="1" lang="en-US" altLang="ja-JP" sz="1200" dirty="0" smtClean="0">
                <a:solidFill>
                  <a:schemeClr val="bg1"/>
                </a:solidFill>
                <a:latin typeface="HG丸ｺﾞｼｯｸM-PRO" pitchFamily="50" charset="-128"/>
                <a:ea typeface="HG丸ｺﾞｼｯｸM-PRO" pitchFamily="50" charset="-128"/>
              </a:rPr>
              <a:t>,EJ</a:t>
            </a:r>
            <a:r>
              <a:rPr kumimoji="1" lang="ja-JP" altLang="en-US" sz="1200" dirty="0" smtClean="0">
                <a:solidFill>
                  <a:schemeClr val="bg1"/>
                </a:solidFill>
                <a:latin typeface="HG丸ｺﾞｼｯｸM-PRO" pitchFamily="50" charset="-128"/>
                <a:ea typeface="HG丸ｺﾞｼｯｸM-PRO" pitchFamily="50" charset="-128"/>
              </a:rPr>
              <a:t>出版社）</a:t>
            </a:r>
            <a:endParaRPr kumimoji="1" lang="ja-JP" altLang="en-US" sz="1200" dirty="0">
              <a:solidFill>
                <a:schemeClr val="bg1"/>
              </a:solidFill>
              <a:latin typeface="HG丸ｺﾞｼｯｸM-PRO" pitchFamily="50" charset="-128"/>
              <a:ea typeface="HG丸ｺﾞｼｯｸM-PRO" pitchFamily="50" charset="-128"/>
            </a:endParaRPr>
          </a:p>
        </p:txBody>
      </p:sp>
      <p:sp>
        <p:nvSpPr>
          <p:cNvPr id="76" name="角丸四角形 75"/>
          <p:cNvSpPr/>
          <p:nvPr/>
        </p:nvSpPr>
        <p:spPr>
          <a:xfrm>
            <a:off x="3347864" y="4077072"/>
            <a:ext cx="1080120" cy="237626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600" b="1" dirty="0" smtClean="0">
                <a:solidFill>
                  <a:schemeClr val="bg1"/>
                </a:solidFill>
                <a:latin typeface="HG丸ｺﾞｼｯｸM-PRO" pitchFamily="50" charset="-128"/>
                <a:ea typeface="HG丸ｺﾞｼｯｸM-PRO" pitchFamily="50" charset="-128"/>
              </a:rPr>
              <a:t>公共図書館</a:t>
            </a:r>
            <a:endParaRPr kumimoji="1" lang="en-US" altLang="ja-JP" sz="1600" b="1" dirty="0" smtClean="0">
              <a:solidFill>
                <a:schemeClr val="bg1"/>
              </a:solidFill>
              <a:latin typeface="HG丸ｺﾞｼｯｸM-PRO" pitchFamily="50" charset="-128"/>
              <a:ea typeface="HG丸ｺﾞｼｯｸM-PRO" pitchFamily="50" charset="-128"/>
            </a:endParaRPr>
          </a:p>
          <a:p>
            <a:pPr algn="ctr"/>
            <a:r>
              <a:rPr kumimoji="1" lang="en-US" altLang="ja-JP" sz="1600" b="1" dirty="0" smtClean="0">
                <a:solidFill>
                  <a:schemeClr val="bg1"/>
                </a:solidFill>
                <a:latin typeface="HG丸ｺﾞｼｯｸM-PRO" pitchFamily="50" charset="-128"/>
                <a:ea typeface="HG丸ｺﾞｼｯｸM-PRO" pitchFamily="50" charset="-128"/>
              </a:rPr>
              <a:t>WG</a:t>
            </a:r>
            <a:endParaRPr kumimoji="1" lang="ja-JP" altLang="en-US" b="1" dirty="0">
              <a:solidFill>
                <a:schemeClr val="bg1"/>
              </a:solidFill>
              <a:latin typeface="HG丸ｺﾞｼｯｸM-PRO" pitchFamily="50" charset="-128"/>
              <a:ea typeface="HG丸ｺﾞｼｯｸM-PRO" pitchFamily="50" charset="-128"/>
            </a:endParaRPr>
          </a:p>
        </p:txBody>
      </p:sp>
      <p:sp>
        <p:nvSpPr>
          <p:cNvPr id="77" name="角丸四角形 76"/>
          <p:cNvSpPr/>
          <p:nvPr/>
        </p:nvSpPr>
        <p:spPr>
          <a:xfrm>
            <a:off x="2267744" y="4077072"/>
            <a:ext cx="1080120" cy="237626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600" b="1" dirty="0" smtClean="0">
                <a:solidFill>
                  <a:schemeClr val="bg1"/>
                </a:solidFill>
                <a:latin typeface="HG丸ｺﾞｼｯｸM-PRO" pitchFamily="50" charset="-128"/>
                <a:ea typeface="HG丸ｺﾞｼｯｸM-PRO" pitchFamily="50" charset="-128"/>
              </a:rPr>
              <a:t>国等の機関</a:t>
            </a:r>
            <a:endParaRPr kumimoji="1" lang="en-US" altLang="ja-JP" sz="1600" b="1" dirty="0" smtClean="0">
              <a:solidFill>
                <a:schemeClr val="bg1"/>
              </a:solidFill>
              <a:latin typeface="HG丸ｺﾞｼｯｸM-PRO" pitchFamily="50" charset="-128"/>
              <a:ea typeface="HG丸ｺﾞｼｯｸM-PRO" pitchFamily="50" charset="-128"/>
            </a:endParaRPr>
          </a:p>
          <a:p>
            <a:pPr algn="ctr"/>
            <a:r>
              <a:rPr kumimoji="1" lang="en-US" altLang="ja-JP" sz="1600" b="1" dirty="0" smtClean="0">
                <a:solidFill>
                  <a:schemeClr val="bg1"/>
                </a:solidFill>
                <a:latin typeface="HG丸ｺﾞｼｯｸM-PRO" pitchFamily="50" charset="-128"/>
                <a:ea typeface="HG丸ｺﾞｼｯｸM-PRO" pitchFamily="50" charset="-128"/>
              </a:rPr>
              <a:t>WG</a:t>
            </a:r>
            <a:endParaRPr kumimoji="1" lang="ja-JP" altLang="en-US" sz="1600" b="1" dirty="0">
              <a:solidFill>
                <a:schemeClr val="bg1"/>
              </a:solidFill>
              <a:latin typeface="HG丸ｺﾞｼｯｸM-PRO" pitchFamily="50" charset="-128"/>
              <a:ea typeface="HG丸ｺﾞｼｯｸM-PRO" pitchFamily="50" charset="-128"/>
            </a:endParaRPr>
          </a:p>
        </p:txBody>
      </p:sp>
      <p:sp>
        <p:nvSpPr>
          <p:cNvPr id="78" name="角丸四角形 77"/>
          <p:cNvSpPr/>
          <p:nvPr/>
        </p:nvSpPr>
        <p:spPr>
          <a:xfrm>
            <a:off x="6588224" y="4077072"/>
            <a:ext cx="1080120" cy="237626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400" b="1" dirty="0" smtClean="0">
                <a:solidFill>
                  <a:schemeClr val="bg1"/>
                </a:solidFill>
                <a:latin typeface="HG丸ｺﾞｼｯｸM-PRO" pitchFamily="50" charset="-128"/>
                <a:ea typeface="HG丸ｺﾞｼｯｸM-PRO" pitchFamily="50" charset="-128"/>
              </a:rPr>
              <a:t>出版社等</a:t>
            </a:r>
            <a:endParaRPr kumimoji="1" lang="en-US" altLang="ja-JP" sz="1400" b="1" dirty="0" smtClean="0">
              <a:solidFill>
                <a:schemeClr val="bg1"/>
              </a:solidFill>
              <a:latin typeface="HG丸ｺﾞｼｯｸM-PRO" pitchFamily="50" charset="-128"/>
              <a:ea typeface="HG丸ｺﾞｼｯｸM-PRO" pitchFamily="50" charset="-128"/>
            </a:endParaRPr>
          </a:p>
          <a:p>
            <a:pPr algn="ctr"/>
            <a:r>
              <a:rPr kumimoji="1" lang="en-US" altLang="ja-JP" sz="1400" b="1" dirty="0" smtClean="0">
                <a:solidFill>
                  <a:schemeClr val="bg1"/>
                </a:solidFill>
                <a:latin typeface="HG丸ｺﾞｼｯｸM-PRO" pitchFamily="50" charset="-128"/>
                <a:ea typeface="HG丸ｺﾞｼｯｸM-PRO" pitchFamily="50" charset="-128"/>
              </a:rPr>
              <a:t>WG</a:t>
            </a:r>
            <a:endParaRPr kumimoji="1" lang="en-US" altLang="ja-JP" b="1" dirty="0" smtClean="0">
              <a:solidFill>
                <a:schemeClr val="bg1"/>
              </a:solidFill>
              <a:latin typeface="HG丸ｺﾞｼｯｸM-PRO" pitchFamily="50" charset="-128"/>
              <a:ea typeface="HG丸ｺﾞｼｯｸM-PRO" pitchFamily="50" charset="-128"/>
            </a:endParaRPr>
          </a:p>
          <a:p>
            <a:pPr algn="ctr"/>
            <a:r>
              <a:rPr kumimoji="1" lang="ja-JP" altLang="en-US" sz="1200" dirty="0" smtClean="0">
                <a:solidFill>
                  <a:schemeClr val="bg1"/>
                </a:solidFill>
                <a:latin typeface="HG丸ｺﾞｼｯｸM-PRO" pitchFamily="50" charset="-128"/>
                <a:ea typeface="HG丸ｺﾞｼｯｸM-PRO" pitchFamily="50" charset="-128"/>
              </a:rPr>
              <a:t>（</a:t>
            </a:r>
            <a:r>
              <a:rPr kumimoji="1" lang="ja-JP" altLang="en-US" sz="1100" dirty="0" smtClean="0">
                <a:solidFill>
                  <a:schemeClr val="bg1"/>
                </a:solidFill>
                <a:latin typeface="HG丸ｺﾞｼｯｸM-PRO" pitchFamily="50" charset="-128"/>
                <a:ea typeface="HG丸ｺﾞｼｯｸM-PRO" pitchFamily="50" charset="-128"/>
              </a:rPr>
              <a:t>出版社、電子出版社</a:t>
            </a:r>
            <a:r>
              <a:rPr kumimoji="1" lang="ja-JP" altLang="en-US" sz="1200" dirty="0" smtClean="0">
                <a:solidFill>
                  <a:schemeClr val="bg1"/>
                </a:solidFill>
                <a:latin typeface="HG丸ｺﾞｼｯｸM-PRO" pitchFamily="50" charset="-128"/>
                <a:ea typeface="HG丸ｺﾞｼｯｸM-PRO" pitchFamily="50" charset="-128"/>
              </a:rPr>
              <a:t>）</a:t>
            </a:r>
            <a:endParaRPr kumimoji="1" lang="ja-JP" altLang="en-US" sz="1200" dirty="0">
              <a:solidFill>
                <a:schemeClr val="bg1"/>
              </a:solidFill>
              <a:latin typeface="HG丸ｺﾞｼｯｸM-PRO" pitchFamily="50" charset="-128"/>
              <a:ea typeface="HG丸ｺﾞｼｯｸM-PRO" pitchFamily="50" charset="-128"/>
            </a:endParaRPr>
          </a:p>
        </p:txBody>
      </p:sp>
      <p:sp>
        <p:nvSpPr>
          <p:cNvPr id="80" name="角丸四角形 79"/>
          <p:cNvSpPr/>
          <p:nvPr/>
        </p:nvSpPr>
        <p:spPr>
          <a:xfrm>
            <a:off x="2267744" y="2492896"/>
            <a:ext cx="5328592" cy="144016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pPr algn="ctr"/>
            <a:r>
              <a:rPr kumimoji="1" lang="ja-JP" altLang="en-US" dirty="0" smtClean="0">
                <a:solidFill>
                  <a:schemeClr val="tx1"/>
                </a:solidFill>
                <a:latin typeface="HG丸ｺﾞｼｯｸM-PRO" pitchFamily="50" charset="-128"/>
                <a:ea typeface="HG丸ｺﾞｼｯｸM-PRO" pitchFamily="50" charset="-128"/>
              </a:rPr>
              <a:t>システム技術</a:t>
            </a:r>
            <a:r>
              <a:rPr kumimoji="1" lang="en-US" altLang="ja-JP" dirty="0" smtClean="0">
                <a:solidFill>
                  <a:schemeClr val="tx1"/>
                </a:solidFill>
                <a:latin typeface="HG丸ｺﾞｼｯｸM-PRO" pitchFamily="50" charset="-128"/>
                <a:ea typeface="HG丸ｺﾞｼｯｸM-PRO" pitchFamily="50" charset="-128"/>
              </a:rPr>
              <a:t>WG</a:t>
            </a:r>
            <a:r>
              <a:rPr kumimoji="1" lang="ja-JP" altLang="en-US" dirty="0" smtClean="0">
                <a:solidFill>
                  <a:schemeClr val="tx1"/>
                </a:solidFill>
                <a:latin typeface="HG丸ｺﾞｼｯｸM-PRO" pitchFamily="50" charset="-128"/>
                <a:ea typeface="HG丸ｺﾞｼｯｸM-PRO" pitchFamily="50" charset="-128"/>
              </a:rPr>
              <a:t>（</a:t>
            </a:r>
            <a:r>
              <a:rPr kumimoji="1" lang="en-US" altLang="ja-JP" dirty="0" smtClean="0">
                <a:solidFill>
                  <a:schemeClr val="tx1"/>
                </a:solidFill>
                <a:latin typeface="HG丸ｺﾞｼｯｸM-PRO" pitchFamily="50" charset="-128"/>
                <a:ea typeface="HG丸ｺﾞｼｯｸM-PRO" pitchFamily="50" charset="-128"/>
              </a:rPr>
              <a:t>IT</a:t>
            </a:r>
            <a:r>
              <a:rPr kumimoji="1" lang="ja-JP" altLang="en-US" dirty="0" smtClean="0">
                <a:solidFill>
                  <a:schemeClr val="tx1"/>
                </a:solidFill>
                <a:latin typeface="HG丸ｺﾞｼｯｸM-PRO" pitchFamily="50" charset="-128"/>
                <a:ea typeface="HG丸ｺﾞｼｯｸM-PRO" pitchFamily="50" charset="-128"/>
              </a:rPr>
              <a:t>技術者・研究開発者）</a:t>
            </a:r>
            <a:endParaRPr kumimoji="1" lang="ja-JP" altLang="en-US" dirty="0">
              <a:solidFill>
                <a:schemeClr val="tx1"/>
              </a:solidFill>
              <a:latin typeface="HG丸ｺﾞｼｯｸM-PRO" pitchFamily="50" charset="-128"/>
              <a:ea typeface="HG丸ｺﾞｼｯｸM-PRO" pitchFamily="50" charset="-128"/>
            </a:endParaRPr>
          </a:p>
        </p:txBody>
      </p:sp>
      <p:sp>
        <p:nvSpPr>
          <p:cNvPr id="103" name="角丸四角形 102"/>
          <p:cNvSpPr/>
          <p:nvPr/>
        </p:nvSpPr>
        <p:spPr>
          <a:xfrm>
            <a:off x="5436096" y="1124744"/>
            <a:ext cx="187220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b="1" dirty="0" smtClean="0">
                <a:solidFill>
                  <a:schemeClr val="tx1"/>
                </a:solidFill>
                <a:latin typeface="HG丸ｺﾞｼｯｸM-PRO" pitchFamily="50" charset="-128"/>
                <a:ea typeface="HG丸ｺﾞｼｯｸM-PRO" pitchFamily="50" charset="-128"/>
              </a:rPr>
              <a:t>東日本大震災</a:t>
            </a:r>
            <a:endParaRPr kumimoji="1" lang="en-US" altLang="ja-JP" sz="1400" b="1" dirty="0" smtClean="0">
              <a:solidFill>
                <a:schemeClr val="tx1"/>
              </a:solidFill>
              <a:latin typeface="HG丸ｺﾞｼｯｸM-PRO" pitchFamily="50" charset="-128"/>
              <a:ea typeface="HG丸ｺﾞｼｯｸM-PRO" pitchFamily="50" charset="-128"/>
            </a:endParaRPr>
          </a:p>
          <a:p>
            <a:pPr algn="ctr"/>
            <a:r>
              <a:rPr kumimoji="1" lang="ja-JP" altLang="en-US" sz="1400" b="1" dirty="0" smtClean="0">
                <a:solidFill>
                  <a:schemeClr val="tx1"/>
                </a:solidFill>
                <a:latin typeface="HG丸ｺﾞｼｯｸM-PRO" pitchFamily="50" charset="-128"/>
                <a:ea typeface="HG丸ｺﾞｼｯｸM-PRO" pitchFamily="50" charset="-128"/>
              </a:rPr>
              <a:t>アーカイブ</a:t>
            </a:r>
            <a:endParaRPr kumimoji="1" lang="en-US" altLang="ja-JP" sz="1400" b="1" dirty="0" smtClean="0">
              <a:solidFill>
                <a:schemeClr val="tx1"/>
              </a:solidFill>
              <a:latin typeface="HG丸ｺﾞｼｯｸM-PRO" pitchFamily="50" charset="-128"/>
              <a:ea typeface="HG丸ｺﾞｼｯｸM-PRO" pitchFamily="50" charset="-128"/>
            </a:endParaRPr>
          </a:p>
          <a:p>
            <a:pPr algn="ctr"/>
            <a:r>
              <a:rPr kumimoji="1" lang="ja-JP" altLang="en-US" sz="1400" b="1" dirty="0" smtClean="0">
                <a:solidFill>
                  <a:schemeClr val="tx1"/>
                </a:solidFill>
                <a:latin typeface="HG丸ｺﾞｼｯｸM-PRO" pitchFamily="50" charset="-128"/>
                <a:ea typeface="HG丸ｺﾞｼｯｸM-PRO" pitchFamily="50" charset="-128"/>
              </a:rPr>
              <a:t>ラウンドテーブル</a:t>
            </a:r>
            <a:endParaRPr kumimoji="1" lang="ja-JP" altLang="en-US" sz="1400" b="1" dirty="0">
              <a:solidFill>
                <a:schemeClr val="tx1"/>
              </a:solidFill>
              <a:latin typeface="HG丸ｺﾞｼｯｸM-PRO" pitchFamily="50" charset="-128"/>
              <a:ea typeface="HG丸ｺﾞｼｯｸM-PRO" pitchFamily="50" charset="-128"/>
            </a:endParaRPr>
          </a:p>
        </p:txBody>
      </p:sp>
      <p:sp>
        <p:nvSpPr>
          <p:cNvPr id="120" name="角丸四角形 119"/>
          <p:cNvSpPr/>
          <p:nvPr/>
        </p:nvSpPr>
        <p:spPr>
          <a:xfrm>
            <a:off x="7668344" y="908720"/>
            <a:ext cx="1296144" cy="720080"/>
          </a:xfrm>
          <a:prstGeom prst="roundRect">
            <a:avLst/>
          </a:prstGeom>
          <a:solidFill>
            <a:srgbClr val="FFCCFF">
              <a:alpha val="89000"/>
            </a:srgbClr>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100" b="1" dirty="0" smtClean="0">
                <a:solidFill>
                  <a:schemeClr val="tx1"/>
                </a:solidFill>
                <a:latin typeface="HG丸ｺﾞｼｯｸM-PRO" pitchFamily="50" charset="-128"/>
                <a:ea typeface="HG丸ｺﾞｼｯｸM-PRO" pitchFamily="50" charset="-128"/>
              </a:rPr>
              <a:t>東日本大震災アーカイブ関係府省連絡会議（仮称）</a:t>
            </a:r>
            <a:endParaRPr kumimoji="1" lang="ja-JP" altLang="en-US" sz="1100" b="1" dirty="0">
              <a:solidFill>
                <a:schemeClr val="tx1"/>
              </a:solidFill>
              <a:latin typeface="HG丸ｺﾞｼｯｸM-PRO" pitchFamily="50" charset="-128"/>
              <a:ea typeface="HG丸ｺﾞｼｯｸM-PRO" pitchFamily="50" charset="-128"/>
            </a:endParaRPr>
          </a:p>
        </p:txBody>
      </p:sp>
      <p:sp>
        <p:nvSpPr>
          <p:cNvPr id="2051" name="Rectangle 2"/>
          <p:cNvSpPr>
            <a:spLocks noGrp="1" noChangeArrowheads="1"/>
          </p:cNvSpPr>
          <p:nvPr>
            <p:ph type="title"/>
          </p:nvPr>
        </p:nvSpPr>
        <p:spPr>
          <a:xfrm>
            <a:off x="0" y="0"/>
            <a:ext cx="9144000" cy="908720"/>
          </a:xfrm>
        </p:spPr>
        <p:txBody>
          <a:bodyPr>
            <a:noAutofit/>
          </a:bodyPr>
          <a:lstStyle/>
          <a:p>
            <a:pPr eaLnBrk="1" hangingPunct="1"/>
            <a:r>
              <a:rPr lang="ja-JP" altLang="en-US" sz="3200" dirty="0" smtClean="0"/>
              <a:t>アーカイブの構築に向けた連携協力のイメージ</a:t>
            </a:r>
          </a:p>
        </p:txBody>
      </p:sp>
      <p:sp>
        <p:nvSpPr>
          <p:cNvPr id="2053" name="Rectangle 4"/>
          <p:cNvSpPr>
            <a:spLocks noChangeArrowheads="1"/>
          </p:cNvSpPr>
          <p:nvPr/>
        </p:nvSpPr>
        <p:spPr bwMode="auto">
          <a:xfrm>
            <a:off x="2123728" y="764704"/>
            <a:ext cx="3600400" cy="510268"/>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dirty="0" smtClean="0">
                <a:latin typeface="HG丸ｺﾞｼｯｸM-PRO" pitchFamily="50" charset="-128"/>
                <a:ea typeface="HG丸ｺﾞｼｯｸM-PRO" pitchFamily="50" charset="-128"/>
              </a:rPr>
              <a:t>知の共有化と提供</a:t>
            </a:r>
            <a:endParaRPr lang="ja-JP" altLang="en-US" dirty="0">
              <a:latin typeface="HG丸ｺﾞｼｯｸM-PRO" pitchFamily="50" charset="-128"/>
              <a:ea typeface="HG丸ｺﾞｼｯｸM-PRO" pitchFamily="50" charset="-128"/>
            </a:endParaRPr>
          </a:p>
        </p:txBody>
      </p:sp>
      <p:sp>
        <p:nvSpPr>
          <p:cNvPr id="2054" name="Rectangle 71"/>
          <p:cNvSpPr>
            <a:spLocks noChangeArrowheads="1"/>
          </p:cNvSpPr>
          <p:nvPr/>
        </p:nvSpPr>
        <p:spPr bwMode="auto">
          <a:xfrm>
            <a:off x="2123728" y="1438962"/>
            <a:ext cx="331573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smtClean="0">
                <a:solidFill>
                  <a:srgbClr val="FF0000"/>
                </a:solidFill>
                <a:latin typeface="HG丸ｺﾞｼｯｸM-PRO" pitchFamily="50" charset="-128"/>
                <a:ea typeface="HG丸ｺﾞｼｯｸM-PRO" pitchFamily="50" charset="-128"/>
              </a:rPr>
              <a:t>大震災関連の記録の保存と提供</a:t>
            </a:r>
            <a:endParaRPr lang="ja-JP" altLang="en-US" sz="1700" b="1" u="sng" dirty="0">
              <a:solidFill>
                <a:srgbClr val="FF0000"/>
              </a:solidFill>
              <a:latin typeface="HG丸ｺﾞｼｯｸM-PRO" pitchFamily="50" charset="-128"/>
              <a:ea typeface="HG丸ｺﾞｼｯｸM-PRO" pitchFamily="50" charset="-128"/>
            </a:endParaRPr>
          </a:p>
        </p:txBody>
      </p:sp>
      <p:sp>
        <p:nvSpPr>
          <p:cNvPr id="2069" name="上矢印 80"/>
          <p:cNvSpPr>
            <a:spLocks noChangeArrowheads="1"/>
          </p:cNvSpPr>
          <p:nvPr/>
        </p:nvSpPr>
        <p:spPr bwMode="auto">
          <a:xfrm>
            <a:off x="3275856" y="1268760"/>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HG丸ｺﾞｼｯｸM-PRO" pitchFamily="50" charset="-128"/>
              <a:ea typeface="HG丸ｺﾞｼｯｸM-PRO" pitchFamily="50" charset="-128"/>
            </a:endParaRPr>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7</a:t>
            </a:fld>
            <a:endParaRPr kumimoji="0" lang="en-US">
              <a:latin typeface="HG丸ｺﾞｼｯｸM-PRO" pitchFamily="50" charset="-128"/>
              <a:ea typeface="HG丸ｺﾞｼｯｸM-PRO" pitchFamily="50" charset="-128"/>
            </a:endParaRPr>
          </a:p>
        </p:txBody>
      </p:sp>
      <p:sp>
        <p:nvSpPr>
          <p:cNvPr id="81" name="角丸四角形 80"/>
          <p:cNvSpPr/>
          <p:nvPr/>
        </p:nvSpPr>
        <p:spPr>
          <a:xfrm>
            <a:off x="2411760" y="3284984"/>
            <a:ext cx="936104" cy="57606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200" dirty="0" smtClean="0">
                <a:solidFill>
                  <a:schemeClr val="tx1"/>
                </a:solidFill>
                <a:latin typeface="HG丸ｺﾞｼｯｸM-PRO" pitchFamily="50" charset="-128"/>
                <a:ea typeface="HG丸ｺﾞｼｯｸM-PRO" pitchFamily="50" charset="-128"/>
              </a:rPr>
              <a:t>自然言語処理系</a:t>
            </a:r>
            <a:endParaRPr kumimoji="1" lang="ja-JP" altLang="en-US" sz="1200" dirty="0">
              <a:solidFill>
                <a:schemeClr val="tx1"/>
              </a:solidFill>
              <a:latin typeface="HG丸ｺﾞｼｯｸM-PRO" pitchFamily="50" charset="-128"/>
              <a:ea typeface="HG丸ｺﾞｼｯｸM-PRO" pitchFamily="50" charset="-128"/>
            </a:endParaRPr>
          </a:p>
        </p:txBody>
      </p:sp>
      <p:sp>
        <p:nvSpPr>
          <p:cNvPr id="82" name="角丸四角形 81"/>
          <p:cNvSpPr/>
          <p:nvPr/>
        </p:nvSpPr>
        <p:spPr>
          <a:xfrm>
            <a:off x="3491880" y="2996952"/>
            <a:ext cx="1080120" cy="7920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100" dirty="0" smtClean="0">
                <a:solidFill>
                  <a:schemeClr val="tx1"/>
                </a:solidFill>
                <a:latin typeface="HG丸ｺﾞｼｯｸM-PRO" pitchFamily="50" charset="-128"/>
                <a:ea typeface="HG丸ｺﾞｼｯｸM-PRO" pitchFamily="50" charset="-128"/>
              </a:rPr>
              <a:t>メタデータ</a:t>
            </a:r>
            <a:r>
              <a:rPr kumimoji="1" lang="en-US" altLang="ja-JP" sz="1100" dirty="0" smtClean="0">
                <a:solidFill>
                  <a:schemeClr val="tx1"/>
                </a:solidFill>
                <a:latin typeface="HG丸ｺﾞｼｯｸM-PRO" pitchFamily="50" charset="-128"/>
                <a:ea typeface="HG丸ｺﾞｼｯｸM-PRO" pitchFamily="50" charset="-128"/>
              </a:rPr>
              <a:t>/</a:t>
            </a:r>
            <a:r>
              <a:rPr kumimoji="1" lang="en-US" altLang="ja-JP" sz="1100" dirty="0" err="1" smtClean="0">
                <a:solidFill>
                  <a:schemeClr val="tx1"/>
                </a:solidFill>
                <a:latin typeface="HG丸ｺﾞｼｯｸM-PRO" pitchFamily="50" charset="-128"/>
                <a:ea typeface="HG丸ｺﾞｼｯｸM-PRO" pitchFamily="50" charset="-128"/>
              </a:rPr>
              <a:t>Linkd</a:t>
            </a:r>
            <a:r>
              <a:rPr kumimoji="1" lang="en-US" altLang="ja-JP" sz="1100" dirty="0" smtClean="0">
                <a:solidFill>
                  <a:schemeClr val="tx1"/>
                </a:solidFill>
                <a:latin typeface="HG丸ｺﾞｼｯｸM-PRO" pitchFamily="50" charset="-128"/>
                <a:ea typeface="HG丸ｺﾞｼｯｸM-PRO" pitchFamily="50" charset="-128"/>
              </a:rPr>
              <a:t> Data/Semantic Web</a:t>
            </a:r>
            <a:r>
              <a:rPr kumimoji="1" lang="ja-JP" altLang="en-US" sz="1100" dirty="0" smtClean="0">
                <a:solidFill>
                  <a:schemeClr val="tx1"/>
                </a:solidFill>
                <a:latin typeface="HG丸ｺﾞｼｯｸM-PRO" pitchFamily="50" charset="-128"/>
                <a:ea typeface="HG丸ｺﾞｼｯｸM-PRO" pitchFamily="50" charset="-128"/>
              </a:rPr>
              <a:t>系</a:t>
            </a:r>
            <a:endParaRPr kumimoji="1" lang="ja-JP" altLang="en-US" sz="1100" dirty="0">
              <a:solidFill>
                <a:schemeClr val="tx1"/>
              </a:solidFill>
              <a:latin typeface="HG丸ｺﾞｼｯｸM-PRO" pitchFamily="50" charset="-128"/>
              <a:ea typeface="HG丸ｺﾞｼｯｸM-PRO" pitchFamily="50" charset="-128"/>
            </a:endParaRPr>
          </a:p>
        </p:txBody>
      </p:sp>
      <p:sp>
        <p:nvSpPr>
          <p:cNvPr id="89" name="角丸四角形 88"/>
          <p:cNvSpPr/>
          <p:nvPr/>
        </p:nvSpPr>
        <p:spPr>
          <a:xfrm>
            <a:off x="4644008" y="2924944"/>
            <a:ext cx="936104"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200" dirty="0" smtClean="0">
                <a:solidFill>
                  <a:schemeClr val="tx1"/>
                </a:solidFill>
                <a:latin typeface="HG丸ｺﾞｼｯｸM-PRO" pitchFamily="50" charset="-128"/>
                <a:ea typeface="HG丸ｺﾞｼｯｸM-PRO" pitchFamily="50" charset="-128"/>
              </a:rPr>
              <a:t>検索系</a:t>
            </a:r>
            <a:endParaRPr kumimoji="1" lang="ja-JP" altLang="en-US" sz="1200" dirty="0">
              <a:solidFill>
                <a:schemeClr val="tx1"/>
              </a:solidFill>
              <a:latin typeface="HG丸ｺﾞｼｯｸM-PRO" pitchFamily="50" charset="-128"/>
              <a:ea typeface="HG丸ｺﾞｼｯｸM-PRO" pitchFamily="50" charset="-128"/>
            </a:endParaRPr>
          </a:p>
        </p:txBody>
      </p:sp>
      <p:sp>
        <p:nvSpPr>
          <p:cNvPr id="90" name="角丸四角形 89"/>
          <p:cNvSpPr/>
          <p:nvPr/>
        </p:nvSpPr>
        <p:spPr>
          <a:xfrm>
            <a:off x="4644008" y="3429000"/>
            <a:ext cx="936104"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200" dirty="0" smtClean="0">
                <a:solidFill>
                  <a:schemeClr val="tx1"/>
                </a:solidFill>
                <a:latin typeface="HG丸ｺﾞｼｯｸM-PRO" pitchFamily="50" charset="-128"/>
                <a:ea typeface="HG丸ｺﾞｼｯｸM-PRO" pitchFamily="50" charset="-128"/>
              </a:rPr>
              <a:t>図書館システム系</a:t>
            </a:r>
            <a:endParaRPr kumimoji="1" lang="ja-JP" altLang="en-US" sz="1200" dirty="0">
              <a:solidFill>
                <a:schemeClr val="tx1"/>
              </a:solidFill>
              <a:latin typeface="HG丸ｺﾞｼｯｸM-PRO" pitchFamily="50" charset="-128"/>
              <a:ea typeface="HG丸ｺﾞｼｯｸM-PRO" pitchFamily="50" charset="-128"/>
            </a:endParaRPr>
          </a:p>
        </p:txBody>
      </p:sp>
      <p:sp>
        <p:nvSpPr>
          <p:cNvPr id="91" name="角丸四角形 90"/>
          <p:cNvSpPr/>
          <p:nvPr/>
        </p:nvSpPr>
        <p:spPr>
          <a:xfrm>
            <a:off x="5652120" y="2852936"/>
            <a:ext cx="936104" cy="57606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900" dirty="0" smtClean="0">
                <a:solidFill>
                  <a:schemeClr val="tx1"/>
                </a:solidFill>
                <a:latin typeface="HG丸ｺﾞｼｯｸM-PRO" pitchFamily="50" charset="-128"/>
                <a:ea typeface="HG丸ｺﾞｼｯｸM-PRO" pitchFamily="50" charset="-128"/>
              </a:rPr>
              <a:t>ユーザビリティ・アクセシビリティ系</a:t>
            </a:r>
            <a:endParaRPr kumimoji="1" lang="ja-JP" altLang="en-US" sz="900" dirty="0">
              <a:solidFill>
                <a:schemeClr val="tx1"/>
              </a:solidFill>
              <a:latin typeface="HG丸ｺﾞｼｯｸM-PRO" pitchFamily="50" charset="-128"/>
              <a:ea typeface="HG丸ｺﾞｼｯｸM-PRO" pitchFamily="50" charset="-128"/>
            </a:endParaRPr>
          </a:p>
        </p:txBody>
      </p:sp>
      <p:sp>
        <p:nvSpPr>
          <p:cNvPr id="92" name="角丸四角形 91"/>
          <p:cNvSpPr/>
          <p:nvPr/>
        </p:nvSpPr>
        <p:spPr>
          <a:xfrm>
            <a:off x="5652120" y="3501008"/>
            <a:ext cx="936104"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050" dirty="0" smtClean="0">
                <a:solidFill>
                  <a:schemeClr val="tx1"/>
                </a:solidFill>
                <a:latin typeface="HG丸ｺﾞｼｯｸM-PRO" pitchFamily="50" charset="-128"/>
                <a:ea typeface="HG丸ｺﾞｼｯｸM-PRO" pitchFamily="50" charset="-128"/>
              </a:rPr>
              <a:t>アーカイブ系</a:t>
            </a:r>
            <a:endParaRPr kumimoji="1" lang="ja-JP" altLang="en-US" sz="1050" dirty="0">
              <a:solidFill>
                <a:schemeClr val="tx1"/>
              </a:solidFill>
              <a:latin typeface="HG丸ｺﾞｼｯｸM-PRO" pitchFamily="50" charset="-128"/>
              <a:ea typeface="HG丸ｺﾞｼｯｸM-PRO" pitchFamily="50" charset="-128"/>
            </a:endParaRPr>
          </a:p>
        </p:txBody>
      </p:sp>
      <p:sp>
        <p:nvSpPr>
          <p:cNvPr id="93" name="角丸四角形 92"/>
          <p:cNvSpPr/>
          <p:nvPr/>
        </p:nvSpPr>
        <p:spPr>
          <a:xfrm>
            <a:off x="6660232" y="3501008"/>
            <a:ext cx="936104"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100" dirty="0" smtClean="0">
                <a:solidFill>
                  <a:schemeClr val="tx1"/>
                </a:solidFill>
                <a:latin typeface="HG丸ｺﾞｼｯｸM-PRO" pitchFamily="50" charset="-128"/>
                <a:ea typeface="HG丸ｺﾞｼｯｸM-PRO" pitchFamily="50" charset="-128"/>
              </a:rPr>
              <a:t>震災・防災系</a:t>
            </a:r>
            <a:endParaRPr kumimoji="1" lang="ja-JP" altLang="en-US" sz="1100" dirty="0">
              <a:solidFill>
                <a:schemeClr val="tx1"/>
              </a:solidFill>
              <a:latin typeface="HG丸ｺﾞｼｯｸM-PRO" pitchFamily="50" charset="-128"/>
              <a:ea typeface="HG丸ｺﾞｼｯｸM-PRO" pitchFamily="50" charset="-128"/>
            </a:endParaRPr>
          </a:p>
        </p:txBody>
      </p:sp>
      <p:sp>
        <p:nvSpPr>
          <p:cNvPr id="94" name="角丸四角形 93"/>
          <p:cNvSpPr/>
          <p:nvPr/>
        </p:nvSpPr>
        <p:spPr>
          <a:xfrm>
            <a:off x="6660232" y="2852936"/>
            <a:ext cx="936104" cy="57606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kumimoji="1" lang="ja-JP" altLang="en-US" sz="1050" dirty="0" smtClean="0">
                <a:solidFill>
                  <a:schemeClr val="tx1"/>
                </a:solidFill>
                <a:latin typeface="HG丸ｺﾞｼｯｸM-PRO" pitchFamily="50" charset="-128"/>
                <a:ea typeface="HG丸ｺﾞｼｯｸM-PRO" pitchFamily="50" charset="-128"/>
              </a:rPr>
              <a:t>次世代技術全般</a:t>
            </a:r>
            <a:endParaRPr kumimoji="1" lang="ja-JP" altLang="en-US" sz="1050" dirty="0">
              <a:solidFill>
                <a:schemeClr val="tx1"/>
              </a:solidFill>
              <a:latin typeface="HG丸ｺﾞｼｯｸM-PRO" pitchFamily="50" charset="-128"/>
              <a:ea typeface="HG丸ｺﾞｼｯｸM-PRO" pitchFamily="50" charset="-128"/>
            </a:endParaRPr>
          </a:p>
        </p:txBody>
      </p:sp>
      <p:cxnSp>
        <p:nvCxnSpPr>
          <p:cNvPr id="107" name="カギ線コネクタ 106"/>
          <p:cNvCxnSpPr>
            <a:stCxn id="103" idx="2"/>
            <a:endCxn id="80" idx="0"/>
          </p:cNvCxnSpPr>
          <p:nvPr/>
        </p:nvCxnSpPr>
        <p:spPr>
          <a:xfrm rot="5400000">
            <a:off x="5292080" y="1412776"/>
            <a:ext cx="720080" cy="1440160"/>
          </a:xfrm>
          <a:prstGeom prst="bentConnector3">
            <a:avLst>
              <a:gd name="adj1" fmla="val 50000"/>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8" name="角丸四角形 107"/>
          <p:cNvSpPr/>
          <p:nvPr/>
        </p:nvSpPr>
        <p:spPr>
          <a:xfrm>
            <a:off x="7668344" y="2492896"/>
            <a:ext cx="144016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400" b="1" dirty="0" smtClean="0">
                <a:solidFill>
                  <a:schemeClr val="tx1"/>
                </a:solidFill>
                <a:latin typeface="HG丸ｺﾞｼｯｸM-PRO" pitchFamily="50" charset="-128"/>
                <a:ea typeface="HG丸ｺﾞｼｯｸM-PRO" pitchFamily="50" charset="-128"/>
              </a:rPr>
              <a:t>利活用</a:t>
            </a:r>
            <a:r>
              <a:rPr kumimoji="1" lang="en-US" altLang="ja-JP" sz="1400" b="1" dirty="0" smtClean="0">
                <a:solidFill>
                  <a:schemeClr val="tx1"/>
                </a:solidFill>
                <a:latin typeface="HG丸ｺﾞｼｯｸM-PRO" pitchFamily="50" charset="-128"/>
                <a:ea typeface="HG丸ｺﾞｼｯｸM-PRO" pitchFamily="50" charset="-128"/>
              </a:rPr>
              <a:t>WG</a:t>
            </a:r>
          </a:p>
          <a:p>
            <a:r>
              <a:rPr kumimoji="1" lang="ja-JP" altLang="en-US" sz="1100" dirty="0" smtClean="0">
                <a:solidFill>
                  <a:schemeClr val="tx1"/>
                </a:solidFill>
                <a:latin typeface="HG丸ｺﾞｼｯｸM-PRO" pitchFamily="50" charset="-128"/>
                <a:ea typeface="HG丸ｺﾞｼｯｸM-PRO" pitchFamily="50" charset="-128"/>
              </a:rPr>
              <a:t>収集コンテンツ、権利処理</a:t>
            </a:r>
            <a:endParaRPr kumimoji="1" lang="en-US" altLang="ja-JP" sz="1100" dirty="0" smtClean="0">
              <a:solidFill>
                <a:schemeClr val="tx1"/>
              </a:solidFill>
              <a:latin typeface="HG丸ｺﾞｼｯｸM-PRO" pitchFamily="50" charset="-128"/>
              <a:ea typeface="HG丸ｺﾞｼｯｸM-PRO" pitchFamily="50" charset="-128"/>
            </a:endParaRPr>
          </a:p>
        </p:txBody>
      </p:sp>
      <p:cxnSp>
        <p:nvCxnSpPr>
          <p:cNvPr id="123" name="直線矢印コネクタ 122"/>
          <p:cNvCxnSpPr>
            <a:stCxn id="103" idx="3"/>
            <a:endCxn id="120" idx="1"/>
          </p:cNvCxnSpPr>
          <p:nvPr/>
        </p:nvCxnSpPr>
        <p:spPr>
          <a:xfrm flipV="1">
            <a:off x="7308304" y="1268760"/>
            <a:ext cx="360040" cy="180020"/>
          </a:xfrm>
          <a:prstGeom prst="straightConnector1">
            <a:avLst/>
          </a:prstGeom>
          <a:ln w="38100">
            <a:solidFill>
              <a:schemeClr val="tx1"/>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カギ線コネクタ 101"/>
          <p:cNvCxnSpPr>
            <a:stCxn id="103" idx="2"/>
            <a:endCxn id="108" idx="0"/>
          </p:cNvCxnSpPr>
          <p:nvPr/>
        </p:nvCxnSpPr>
        <p:spPr>
          <a:xfrm rot="16200000" flipH="1">
            <a:off x="7020272" y="1124744"/>
            <a:ext cx="720080" cy="2016224"/>
          </a:xfrm>
          <a:prstGeom prst="bentConnector3">
            <a:avLst>
              <a:gd name="adj1" fmla="val 50000"/>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6" name="上矢印 80"/>
          <p:cNvSpPr>
            <a:spLocks noChangeArrowheads="1"/>
          </p:cNvSpPr>
          <p:nvPr/>
        </p:nvSpPr>
        <p:spPr bwMode="auto">
          <a:xfrm>
            <a:off x="3278202" y="1928749"/>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HG丸ｺﾞｼｯｸM-PRO" pitchFamily="50" charset="-128"/>
              <a:ea typeface="HG丸ｺﾞｼｯｸM-PRO" pitchFamily="50" charset="-128"/>
            </a:endParaRPr>
          </a:p>
        </p:txBody>
      </p:sp>
      <p:sp>
        <p:nvSpPr>
          <p:cNvPr id="38" name="角丸四角形吹き出し 37"/>
          <p:cNvSpPr/>
          <p:nvPr/>
        </p:nvSpPr>
        <p:spPr>
          <a:xfrm>
            <a:off x="323528" y="1124744"/>
            <a:ext cx="1691680" cy="936104"/>
          </a:xfrm>
          <a:prstGeom prst="wedgeRoundRectCallout">
            <a:avLst>
              <a:gd name="adj1" fmla="val 86377"/>
              <a:gd name="adj2" fmla="val 60398"/>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①統合検索サービスの提供</a:t>
            </a:r>
            <a:endParaRPr kumimoji="1" lang="ja-JP" altLang="en-US" sz="1600" dirty="0">
              <a:solidFill>
                <a:srgbClr val="FF0000"/>
              </a:solidFill>
            </a:endParaRPr>
          </a:p>
        </p:txBody>
      </p:sp>
      <p:sp>
        <p:nvSpPr>
          <p:cNvPr id="39" name="角丸四角形吹き出し 38"/>
          <p:cNvSpPr/>
          <p:nvPr/>
        </p:nvSpPr>
        <p:spPr>
          <a:xfrm>
            <a:off x="3131840" y="8613576"/>
            <a:ext cx="2088232" cy="504056"/>
          </a:xfrm>
          <a:prstGeom prst="wedgeRoundRectCallout">
            <a:avLst>
              <a:gd name="adj1" fmla="val -75806"/>
              <a:gd name="adj2" fmla="val -84028"/>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rPr>
              <a:t>④統合利用促進のための環境整備</a:t>
            </a:r>
            <a:endParaRPr kumimoji="1" lang="ja-JP" altLang="en-US" sz="1600" b="1" dirty="0">
              <a:solidFill>
                <a:srgbClr val="FF0000"/>
              </a:solidFill>
            </a:endParaRPr>
          </a:p>
        </p:txBody>
      </p:sp>
      <p:sp>
        <p:nvSpPr>
          <p:cNvPr id="40" name="角丸四角形吹き出し 39"/>
          <p:cNvSpPr/>
          <p:nvPr/>
        </p:nvSpPr>
        <p:spPr>
          <a:xfrm>
            <a:off x="4572000" y="6093296"/>
            <a:ext cx="2088232" cy="504056"/>
          </a:xfrm>
          <a:prstGeom prst="wedgeRoundRectCallout">
            <a:avLst>
              <a:gd name="adj1" fmla="val 15876"/>
              <a:gd name="adj2" fmla="val -116152"/>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④統合利用促進のための環境整備</a:t>
            </a:r>
            <a:endParaRPr kumimoji="1" lang="ja-JP" altLang="en-US" sz="1600" dirty="0">
              <a:solidFill>
                <a:srgbClr val="FF0000"/>
              </a:solidFill>
            </a:endParaRPr>
          </a:p>
        </p:txBody>
      </p:sp>
      <p:sp>
        <p:nvSpPr>
          <p:cNvPr id="57" name="角丸四角形吹き出し 56"/>
          <p:cNvSpPr/>
          <p:nvPr/>
        </p:nvSpPr>
        <p:spPr>
          <a:xfrm>
            <a:off x="179512" y="3933056"/>
            <a:ext cx="1691680" cy="936104"/>
          </a:xfrm>
          <a:prstGeom prst="wedgeRoundRectCallout">
            <a:avLst>
              <a:gd name="adj1" fmla="val 75679"/>
              <a:gd name="adj2" fmla="val -106475"/>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latin typeface="HG丸ｺﾞｼｯｸM-PRO" pitchFamily="50" charset="-128"/>
                <a:ea typeface="HG丸ｺﾞｼｯｸM-PRO" pitchFamily="50" charset="-128"/>
              </a:rPr>
              <a:t>③研究開発における連携</a:t>
            </a:r>
            <a:endParaRPr kumimoji="1" lang="ja-JP" altLang="en-US" sz="1600" dirty="0">
              <a:solidFill>
                <a:srgbClr val="FF0000"/>
              </a:solidFill>
              <a:latin typeface="HG丸ｺﾞｼｯｸM-PRO" pitchFamily="50" charset="-128"/>
              <a:ea typeface="HG丸ｺﾞｼｯｸM-PRO" pitchFamily="50" charset="-128"/>
            </a:endParaRPr>
          </a:p>
        </p:txBody>
      </p:sp>
      <p:sp>
        <p:nvSpPr>
          <p:cNvPr id="58" name="角丸四角形吹き出し 57"/>
          <p:cNvSpPr/>
          <p:nvPr/>
        </p:nvSpPr>
        <p:spPr>
          <a:xfrm>
            <a:off x="251520" y="5301208"/>
            <a:ext cx="1691680" cy="936104"/>
          </a:xfrm>
          <a:prstGeom prst="wedgeRoundRectCallout">
            <a:avLst>
              <a:gd name="adj1" fmla="val 70049"/>
              <a:gd name="adj2" fmla="val -85107"/>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rgbClr val="FF0000"/>
                </a:solidFill>
              </a:rPr>
              <a:t>②外部</a:t>
            </a:r>
            <a:r>
              <a:rPr kumimoji="1" lang="en-US" altLang="ja-JP" sz="1600" dirty="0" smtClean="0">
                <a:solidFill>
                  <a:srgbClr val="FF0000"/>
                </a:solidFill>
              </a:rPr>
              <a:t>Web</a:t>
            </a:r>
            <a:r>
              <a:rPr kumimoji="1" lang="ja-JP" altLang="en-US" sz="1600" dirty="0" smtClean="0">
                <a:solidFill>
                  <a:srgbClr val="FF0000"/>
                </a:solidFill>
              </a:rPr>
              <a:t>サービスとの連携</a:t>
            </a:r>
            <a:endParaRPr kumimoji="1" lang="ja-JP" altLang="en-US" sz="1600" dirty="0">
              <a:solidFill>
                <a:srgbClr val="FF0000"/>
              </a:solidFill>
            </a:endParaRPr>
          </a:p>
        </p:txBody>
      </p:sp>
      <p:sp>
        <p:nvSpPr>
          <p:cNvPr id="59" name="フッター プレースホルダ 58"/>
          <p:cNvSpPr>
            <a:spLocks noGrp="1"/>
          </p:cNvSpPr>
          <p:nvPr>
            <p:ph type="ftr" sz="quarter" idx="11"/>
          </p:nvPr>
        </p:nvSpPr>
        <p:spPr>
          <a:xfrm>
            <a:off x="3131840" y="6492875"/>
            <a:ext cx="2895600" cy="365125"/>
          </a:xfrm>
        </p:spPr>
        <p:txBody>
          <a:bodyPr/>
          <a:lstStyle/>
          <a:p>
            <a:r>
              <a:rPr kumimoji="0" lang="en-US" dirty="0" smtClean="0"/>
              <a:t>National Diet Library (NDL)</a:t>
            </a:r>
            <a:endParaRPr kumimoji="0" lang="en-US" dirty="0"/>
          </a:p>
        </p:txBody>
      </p:sp>
      <p:sp>
        <p:nvSpPr>
          <p:cNvPr id="60" name="角丸四角形吹き出し 59"/>
          <p:cNvSpPr/>
          <p:nvPr/>
        </p:nvSpPr>
        <p:spPr>
          <a:xfrm>
            <a:off x="6804248" y="5589240"/>
            <a:ext cx="2088232" cy="504056"/>
          </a:xfrm>
          <a:prstGeom prst="wedgeRoundRectCallout">
            <a:avLst>
              <a:gd name="adj1" fmla="val -78890"/>
              <a:gd name="adj2" fmla="val -8402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600" b="1" dirty="0" smtClean="0"/>
              <a:t>MALUI</a:t>
            </a:r>
            <a:r>
              <a:rPr kumimoji="1" lang="ja-JP" altLang="en-US" sz="1600" b="1" dirty="0" smtClean="0"/>
              <a:t>連携へ発展</a:t>
            </a:r>
            <a:endParaRPr kumimoji="1" lang="ja-JP" altLang="en-US" sz="16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xfrm>
            <a:off x="0" y="1340768"/>
            <a:ext cx="7524328" cy="2952328"/>
          </a:xfrm>
        </p:spPr>
        <p:txBody>
          <a:bodyPr>
            <a:normAutofit fontScale="90000"/>
          </a:bodyPr>
          <a:lstStyle/>
          <a:p>
            <a:r>
              <a:rPr kumimoji="1" lang="ja-JP" altLang="en-US" dirty="0" smtClean="0">
                <a:latin typeface="HG丸ｺﾞｼｯｸM-PRO" pitchFamily="50" charset="-128"/>
                <a:ea typeface="HG丸ｺﾞｼｯｸM-PRO" pitchFamily="50" charset="-128"/>
              </a:rPr>
              <a:t>「震災に関するあらゆる記録・教訓を次の世代に」</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kumimoji="1" lang="en-US" altLang="ja-JP" sz="3100" dirty="0" smtClean="0">
                <a:latin typeface="HG丸ｺﾞｼｯｸM-PRO" pitchFamily="50" charset="-128"/>
                <a:ea typeface="HG丸ｺﾞｼｯｸM-PRO" pitchFamily="50" charset="-128"/>
              </a:rPr>
              <a:t/>
            </a:r>
            <a:br>
              <a:rPr kumimoji="1" lang="en-US" altLang="ja-JP" sz="3100" dirty="0" smtClean="0">
                <a:latin typeface="HG丸ｺﾞｼｯｸM-PRO" pitchFamily="50" charset="-128"/>
                <a:ea typeface="HG丸ｺﾞｼｯｸM-PRO" pitchFamily="50" charset="-128"/>
              </a:rPr>
            </a:br>
            <a:r>
              <a:rPr lang="ja-JP" altLang="en-US" sz="3100" dirty="0" smtClean="0">
                <a:latin typeface="HG丸ｺﾞｼｯｸM-PRO" pitchFamily="50" charset="-128"/>
                <a:ea typeface="HG丸ｺﾞｼｯｸM-PRO" pitchFamily="50" charset="-128"/>
              </a:rPr>
              <a:t>当</a:t>
            </a:r>
            <a:r>
              <a:rPr kumimoji="1" lang="ja-JP" altLang="en-US" sz="3100" dirty="0" smtClean="0">
                <a:latin typeface="HG丸ｺﾞｼｯｸM-PRO" pitchFamily="50" charset="-128"/>
                <a:ea typeface="HG丸ｺﾞｼｯｸM-PRO" pitchFamily="50" charset="-128"/>
              </a:rPr>
              <a:t>館の重要課題として、</a:t>
            </a:r>
            <a:r>
              <a:rPr kumimoji="1" lang="en-US" altLang="ja-JP" sz="3100" dirty="0" smtClean="0">
                <a:latin typeface="HG丸ｺﾞｼｯｸM-PRO" pitchFamily="50" charset="-128"/>
                <a:ea typeface="HG丸ｺﾞｼｯｸM-PRO" pitchFamily="50" charset="-128"/>
              </a:rPr>
              <a:t/>
            </a:r>
            <a:br>
              <a:rPr kumimoji="1" lang="en-US" altLang="ja-JP" sz="3100" dirty="0" smtClean="0">
                <a:latin typeface="HG丸ｺﾞｼｯｸM-PRO" pitchFamily="50" charset="-128"/>
                <a:ea typeface="HG丸ｺﾞｼｯｸM-PRO" pitchFamily="50" charset="-128"/>
              </a:rPr>
            </a:br>
            <a:r>
              <a:rPr kumimoji="1" lang="ja-JP" altLang="en-US" sz="3100" dirty="0" smtClean="0">
                <a:latin typeface="HG丸ｺﾞｼｯｸM-PRO" pitchFamily="50" charset="-128"/>
                <a:ea typeface="HG丸ｺﾞｼｯｸM-PRO" pitchFamily="50" charset="-128"/>
              </a:rPr>
              <a:t>大震災アーカイブの構築を進めていきます。</a:t>
            </a:r>
            <a:endParaRPr kumimoji="1" lang="ja-JP" altLang="en-US" sz="4000" dirty="0">
              <a:latin typeface="HG丸ｺﾞｼｯｸM-PRO" pitchFamily="50" charset="-128"/>
              <a:ea typeface="HG丸ｺﾞｼｯｸM-PRO" pitchFamily="50" charset="-128"/>
            </a:endParaRPr>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z="1100" smtClean="0"/>
              <a:pPr/>
              <a:t>8</a:t>
            </a:fld>
            <a:endParaRPr kumimoji="0" lang="en-US" sz="1100"/>
          </a:p>
        </p:txBody>
      </p:sp>
      <p:sp>
        <p:nvSpPr>
          <p:cNvPr id="9" name="正方形/長方形 8"/>
          <p:cNvSpPr/>
          <p:nvPr/>
        </p:nvSpPr>
        <p:spPr>
          <a:xfrm>
            <a:off x="467544" y="5517232"/>
            <a:ext cx="7488832" cy="707886"/>
          </a:xfrm>
          <a:prstGeom prst="rect">
            <a:avLst/>
          </a:prstGeom>
        </p:spPr>
        <p:txBody>
          <a:bodyPr wrap="square">
            <a:spAutoFit/>
          </a:bodyPr>
          <a:lstStyle/>
          <a:p>
            <a:r>
              <a:rPr kumimoji="1" lang="ja-JP" altLang="en-US" sz="4000" dirty="0" smtClean="0">
                <a:latin typeface="HG丸ｺﾞｼｯｸM-PRO" pitchFamily="50" charset="-128"/>
                <a:ea typeface="HG丸ｺﾞｼｯｸM-PRO" pitchFamily="50" charset="-128"/>
              </a:rPr>
              <a:t>ご静聴ありがとうございました</a:t>
            </a:r>
            <a:endParaRPr lang="ja-JP" altLang="en-US" sz="4000" dirty="0">
              <a:latin typeface="HG丸ｺﾞｼｯｸM-PRO" pitchFamily="50" charset="-128"/>
              <a:ea typeface="HG丸ｺﾞｼｯｸM-PRO" pitchFamily="50" charset="-128"/>
            </a:endParaRPr>
          </a:p>
        </p:txBody>
      </p:sp>
      <p:sp>
        <p:nvSpPr>
          <p:cNvPr id="10" name="フッター プレースホルダ 9"/>
          <p:cNvSpPr>
            <a:spLocks noGrp="1"/>
          </p:cNvSpPr>
          <p:nvPr>
            <p:ph type="ftr" sz="quarter" idx="11"/>
          </p:nvPr>
        </p:nvSpPr>
        <p:spPr/>
        <p:txBody>
          <a:bodyPr/>
          <a:lstStyle/>
          <a:p>
            <a:pPr>
              <a:defRPr/>
            </a:pPr>
            <a:r>
              <a:rPr lang="en-US" altLang="ja-JP" smtClean="0"/>
              <a:t>National Diet Library (NDL)</a:t>
            </a:r>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68247</TotalTime>
  <Words>1123</Words>
  <Application>Microsoft Office PowerPoint</Application>
  <PresentationFormat>画面に合わせる (4:3)</PresentationFormat>
  <Paragraphs>303</Paragraphs>
  <Slides>8</Slides>
  <Notes>5</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東日本大震災とMALUI連携 　　</vt:lpstr>
      <vt:lpstr>大震災アーカイブの構築に向けた当館の取組み</vt:lpstr>
      <vt:lpstr>現状のデジタルアーカイブのイメージ</vt:lpstr>
      <vt:lpstr>大震災アーカイブのイメージ</vt:lpstr>
      <vt:lpstr>国全体の大震災関連記録の収集</vt:lpstr>
      <vt:lpstr>大震災アーカイブポータルの利用イメージ</vt:lpstr>
      <vt:lpstr>アーカイブの構築に向けた連携協力のイメージ</vt:lpstr>
      <vt:lpstr>「震災に関するあらゆる記録・教訓を次の世代に」  当館の重要課題として、 大震災アーカイブの構築を進めていきます。</vt:lpstr>
    </vt:vector>
  </TitlesOfParts>
  <Company>国立国会図書館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ndl</dc:creator>
  <cp:lastModifiedBy>ndl</cp:lastModifiedBy>
  <cp:revision>2171</cp:revision>
  <dcterms:created xsi:type="dcterms:W3CDTF">2010-01-29T00:20:33Z</dcterms:created>
  <dcterms:modified xsi:type="dcterms:W3CDTF">2012-10-11T08:01:12Z</dcterms:modified>
</cp:coreProperties>
</file>