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1847" r:id="rId2"/>
    <p:sldId id="1852" r:id="rId3"/>
    <p:sldId id="1848" r:id="rId4"/>
    <p:sldId id="1849" r:id="rId5"/>
    <p:sldId id="1850" r:id="rId6"/>
    <p:sldId id="1851" r:id="rId7"/>
    <p:sldId id="1853" r:id="rId8"/>
    <p:sldId id="1854" r:id="rId9"/>
  </p:sldIdLst>
  <p:sldSz cx="12192000" cy="6858000"/>
  <p:notesSz cx="6735763" cy="9866313"/>
  <p:custShowLst>
    <p:custShow name="TP&amp;Dフォーラム" id="0">
      <p:sldLst/>
    </p:custShow>
  </p:custShowLst>
  <p:defaultTextStyle>
    <a:defPPr>
      <a:defRPr lang="ja-JP"/>
    </a:defPPr>
    <a:lvl1pPr marL="0" algn="l" defTabSz="914357" rtl="0" eaLnBrk="1" latinLnBrk="0" hangingPunct="1">
      <a:defRPr kumimoji="1" sz="1800" kern="1200">
        <a:solidFill>
          <a:schemeClr val="tx1"/>
        </a:solidFill>
        <a:latin typeface="+mn-lt"/>
        <a:ea typeface="+mn-ea"/>
        <a:cs typeface="+mn-cs"/>
      </a:defRPr>
    </a:lvl1pPr>
    <a:lvl2pPr marL="457178" algn="l" defTabSz="914357" rtl="0" eaLnBrk="1" latinLnBrk="0" hangingPunct="1">
      <a:defRPr kumimoji="1" sz="1800" kern="1200">
        <a:solidFill>
          <a:schemeClr val="tx1"/>
        </a:solidFill>
        <a:latin typeface="+mn-lt"/>
        <a:ea typeface="+mn-ea"/>
        <a:cs typeface="+mn-cs"/>
      </a:defRPr>
    </a:lvl2pPr>
    <a:lvl3pPr marL="914357" algn="l" defTabSz="914357" rtl="0" eaLnBrk="1" latinLnBrk="0" hangingPunct="1">
      <a:defRPr kumimoji="1" sz="1800" kern="1200">
        <a:solidFill>
          <a:schemeClr val="tx1"/>
        </a:solidFill>
        <a:latin typeface="+mn-lt"/>
        <a:ea typeface="+mn-ea"/>
        <a:cs typeface="+mn-cs"/>
      </a:defRPr>
    </a:lvl3pPr>
    <a:lvl4pPr marL="1371536" algn="l" defTabSz="914357" rtl="0" eaLnBrk="1" latinLnBrk="0" hangingPunct="1">
      <a:defRPr kumimoji="1" sz="1800" kern="1200">
        <a:solidFill>
          <a:schemeClr val="tx1"/>
        </a:solidFill>
        <a:latin typeface="+mn-lt"/>
        <a:ea typeface="+mn-ea"/>
        <a:cs typeface="+mn-cs"/>
      </a:defRPr>
    </a:lvl4pPr>
    <a:lvl5pPr marL="1828714" algn="l" defTabSz="914357" rtl="0" eaLnBrk="1" latinLnBrk="0" hangingPunct="1">
      <a:defRPr kumimoji="1" sz="1800" kern="1200">
        <a:solidFill>
          <a:schemeClr val="tx1"/>
        </a:solidFill>
        <a:latin typeface="+mn-lt"/>
        <a:ea typeface="+mn-ea"/>
        <a:cs typeface="+mn-cs"/>
      </a:defRPr>
    </a:lvl5pPr>
    <a:lvl6pPr marL="2285892" algn="l" defTabSz="914357" rtl="0" eaLnBrk="1" latinLnBrk="0" hangingPunct="1">
      <a:defRPr kumimoji="1" sz="1800" kern="1200">
        <a:solidFill>
          <a:schemeClr val="tx1"/>
        </a:solidFill>
        <a:latin typeface="+mn-lt"/>
        <a:ea typeface="+mn-ea"/>
        <a:cs typeface="+mn-cs"/>
      </a:defRPr>
    </a:lvl6pPr>
    <a:lvl7pPr marL="2743070" algn="l" defTabSz="914357" rtl="0" eaLnBrk="1" latinLnBrk="0" hangingPunct="1">
      <a:defRPr kumimoji="1" sz="1800" kern="1200">
        <a:solidFill>
          <a:schemeClr val="tx1"/>
        </a:solidFill>
        <a:latin typeface="+mn-lt"/>
        <a:ea typeface="+mn-ea"/>
        <a:cs typeface="+mn-cs"/>
      </a:defRPr>
    </a:lvl7pPr>
    <a:lvl8pPr marL="3200249" algn="l" defTabSz="914357" rtl="0" eaLnBrk="1" latinLnBrk="0" hangingPunct="1">
      <a:defRPr kumimoji="1" sz="1800" kern="1200">
        <a:solidFill>
          <a:schemeClr val="tx1"/>
        </a:solidFill>
        <a:latin typeface="+mn-lt"/>
        <a:ea typeface="+mn-ea"/>
        <a:cs typeface="+mn-cs"/>
      </a:defRPr>
    </a:lvl8pPr>
    <a:lvl9pPr marL="3657428" algn="l" defTabSz="914357"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49" autoAdjust="0"/>
    <p:restoredTop sz="92150" autoAdjust="0"/>
  </p:normalViewPr>
  <p:slideViewPr>
    <p:cSldViewPr snapToGrid="0">
      <p:cViewPr>
        <p:scale>
          <a:sx n="80" d="100"/>
          <a:sy n="80" d="100"/>
        </p:scale>
        <p:origin x="-252"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94931" d="250000"/>
        <a:sy n="194931" d="250000"/>
      </p:scale>
      <p:origin x="0" y="0"/>
    </p:cViewPr>
  </p:sorterViewPr>
  <p:notesViewPr>
    <p:cSldViewPr snapToGrid="0">
      <p:cViewPr>
        <p:scale>
          <a:sx n="100" d="100"/>
          <a:sy n="100" d="100"/>
        </p:scale>
        <p:origin x="1194" y="-12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0" cy="495029"/>
          </a:xfrm>
          <a:prstGeom prst="rect">
            <a:avLst/>
          </a:prstGeom>
        </p:spPr>
        <p:txBody>
          <a:bodyPr vert="horz" lIns="94853" tIns="47426" rIns="94853" bIns="4742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4" y="0"/>
            <a:ext cx="2918830" cy="495029"/>
          </a:xfrm>
          <a:prstGeom prst="rect">
            <a:avLst/>
          </a:prstGeom>
        </p:spPr>
        <p:txBody>
          <a:bodyPr vert="horz" lIns="94853" tIns="47426" rIns="94853" bIns="47426" rtlCol="0"/>
          <a:lstStyle>
            <a:lvl1pPr algn="r">
              <a:defRPr sz="1200"/>
            </a:lvl1pPr>
          </a:lstStyle>
          <a:p>
            <a:fld id="{B377335C-6462-4247-BEFA-CD97B67177F9}" type="datetimeFigureOut">
              <a:rPr kumimoji="1" lang="ja-JP" altLang="en-US" smtClean="0"/>
              <a:t>2018/11/22</a:t>
            </a:fld>
            <a:endParaRPr kumimoji="1" lang="ja-JP" altLang="en-US"/>
          </a:p>
        </p:txBody>
      </p:sp>
      <p:sp>
        <p:nvSpPr>
          <p:cNvPr id="4" name="スライド イメージ プレースホルダー 3"/>
          <p:cNvSpPr>
            <a:spLocks noGrp="1" noRot="1" noChangeAspect="1"/>
          </p:cNvSpPr>
          <p:nvPr>
            <p:ph type="sldImg" idx="2"/>
          </p:nvPr>
        </p:nvSpPr>
        <p:spPr>
          <a:xfrm>
            <a:off x="407988" y="1233488"/>
            <a:ext cx="5919787" cy="3330575"/>
          </a:xfrm>
          <a:prstGeom prst="rect">
            <a:avLst/>
          </a:prstGeom>
          <a:noFill/>
          <a:ln w="12700">
            <a:solidFill>
              <a:prstClr val="black"/>
            </a:solidFill>
          </a:ln>
        </p:spPr>
        <p:txBody>
          <a:bodyPr vert="horz" lIns="94853" tIns="47426" rIns="94853" bIns="47426" rtlCol="0" anchor="ctr"/>
          <a:lstStyle/>
          <a:p>
            <a:endParaRPr lang="ja-JP" altLang="en-US"/>
          </a:p>
        </p:txBody>
      </p:sp>
      <p:sp>
        <p:nvSpPr>
          <p:cNvPr id="5" name="ノート プレースホルダー 4"/>
          <p:cNvSpPr>
            <a:spLocks noGrp="1"/>
          </p:cNvSpPr>
          <p:nvPr>
            <p:ph type="body" sz="quarter" idx="3"/>
          </p:nvPr>
        </p:nvSpPr>
        <p:spPr>
          <a:xfrm>
            <a:off x="673577" y="4748164"/>
            <a:ext cx="5388610" cy="3884861"/>
          </a:xfrm>
          <a:prstGeom prst="rect">
            <a:avLst/>
          </a:prstGeom>
        </p:spPr>
        <p:txBody>
          <a:bodyPr vert="horz" lIns="94853" tIns="47426" rIns="94853" bIns="47426"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371288"/>
            <a:ext cx="2918830" cy="495028"/>
          </a:xfrm>
          <a:prstGeom prst="rect">
            <a:avLst/>
          </a:prstGeom>
        </p:spPr>
        <p:txBody>
          <a:bodyPr vert="horz" lIns="94853" tIns="47426" rIns="94853" bIns="4742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4" y="9371288"/>
            <a:ext cx="2918830" cy="495028"/>
          </a:xfrm>
          <a:prstGeom prst="rect">
            <a:avLst/>
          </a:prstGeom>
        </p:spPr>
        <p:txBody>
          <a:bodyPr vert="horz" lIns="94853" tIns="47426" rIns="94853" bIns="47426" rtlCol="0" anchor="b"/>
          <a:lstStyle>
            <a:lvl1pPr algn="r">
              <a:defRPr sz="1200"/>
            </a:lvl1pPr>
          </a:lstStyle>
          <a:p>
            <a:fld id="{E8C625AA-FB67-408E-B08D-52E2020531D8}" type="slidenum">
              <a:rPr kumimoji="1" lang="ja-JP" altLang="en-US" smtClean="0"/>
              <a:t>‹#›</a:t>
            </a:fld>
            <a:endParaRPr kumimoji="1" lang="ja-JP" altLang="en-US"/>
          </a:p>
        </p:txBody>
      </p:sp>
    </p:spTree>
    <p:extLst>
      <p:ext uri="{BB962C8B-B14F-4D97-AF65-F5344CB8AC3E}">
        <p14:creationId xmlns:p14="http://schemas.microsoft.com/office/powerpoint/2010/main" val="2076377732"/>
      </p:ext>
    </p:extLst>
  </p:cSld>
  <p:clrMap bg1="lt1" tx1="dk1" bg2="lt2" tx2="dk2" accent1="accent1" accent2="accent2" accent3="accent3" accent4="accent4" accent5="accent5" accent6="accent6" hlink="hlink" folHlink="folHlink"/>
  <p:notesStyle>
    <a:lvl1pPr marL="0" algn="l" defTabSz="914357" rtl="0" eaLnBrk="1" latinLnBrk="0" hangingPunct="1">
      <a:defRPr kumimoji="1" sz="1200" kern="1200">
        <a:solidFill>
          <a:schemeClr val="tx1"/>
        </a:solidFill>
        <a:latin typeface="+mn-lt"/>
        <a:ea typeface="+mn-ea"/>
        <a:cs typeface="+mn-cs"/>
      </a:defRPr>
    </a:lvl1pPr>
    <a:lvl2pPr marL="457178" algn="l" defTabSz="914357" rtl="0" eaLnBrk="1" latinLnBrk="0" hangingPunct="1">
      <a:defRPr kumimoji="1" sz="1200" kern="1200">
        <a:solidFill>
          <a:schemeClr val="tx1"/>
        </a:solidFill>
        <a:latin typeface="+mn-lt"/>
        <a:ea typeface="+mn-ea"/>
        <a:cs typeface="+mn-cs"/>
      </a:defRPr>
    </a:lvl2pPr>
    <a:lvl3pPr marL="914357" algn="l" defTabSz="914357" rtl="0" eaLnBrk="1" latinLnBrk="0" hangingPunct="1">
      <a:defRPr kumimoji="1" sz="1200" kern="1200">
        <a:solidFill>
          <a:schemeClr val="tx1"/>
        </a:solidFill>
        <a:latin typeface="+mn-lt"/>
        <a:ea typeface="+mn-ea"/>
        <a:cs typeface="+mn-cs"/>
      </a:defRPr>
    </a:lvl3pPr>
    <a:lvl4pPr marL="1371536" algn="l" defTabSz="914357" rtl="0" eaLnBrk="1" latinLnBrk="0" hangingPunct="1">
      <a:defRPr kumimoji="1" sz="1200" kern="1200">
        <a:solidFill>
          <a:schemeClr val="tx1"/>
        </a:solidFill>
        <a:latin typeface="+mn-lt"/>
        <a:ea typeface="+mn-ea"/>
        <a:cs typeface="+mn-cs"/>
      </a:defRPr>
    </a:lvl4pPr>
    <a:lvl5pPr marL="1828714" algn="l" defTabSz="914357" rtl="0" eaLnBrk="1" latinLnBrk="0" hangingPunct="1">
      <a:defRPr kumimoji="1" sz="1200" kern="1200">
        <a:solidFill>
          <a:schemeClr val="tx1"/>
        </a:solidFill>
        <a:latin typeface="+mn-lt"/>
        <a:ea typeface="+mn-ea"/>
        <a:cs typeface="+mn-cs"/>
      </a:defRPr>
    </a:lvl5pPr>
    <a:lvl6pPr marL="2285892" algn="l" defTabSz="914357" rtl="0" eaLnBrk="1" latinLnBrk="0" hangingPunct="1">
      <a:defRPr kumimoji="1" sz="1200" kern="1200">
        <a:solidFill>
          <a:schemeClr val="tx1"/>
        </a:solidFill>
        <a:latin typeface="+mn-lt"/>
        <a:ea typeface="+mn-ea"/>
        <a:cs typeface="+mn-cs"/>
      </a:defRPr>
    </a:lvl6pPr>
    <a:lvl7pPr marL="2743070" algn="l" defTabSz="914357" rtl="0" eaLnBrk="1" latinLnBrk="0" hangingPunct="1">
      <a:defRPr kumimoji="1" sz="1200" kern="1200">
        <a:solidFill>
          <a:schemeClr val="tx1"/>
        </a:solidFill>
        <a:latin typeface="+mn-lt"/>
        <a:ea typeface="+mn-ea"/>
        <a:cs typeface="+mn-cs"/>
      </a:defRPr>
    </a:lvl7pPr>
    <a:lvl8pPr marL="3200249" algn="l" defTabSz="914357" rtl="0" eaLnBrk="1" latinLnBrk="0" hangingPunct="1">
      <a:defRPr kumimoji="1" sz="1200" kern="1200">
        <a:solidFill>
          <a:schemeClr val="tx1"/>
        </a:solidFill>
        <a:latin typeface="+mn-lt"/>
        <a:ea typeface="+mn-ea"/>
        <a:cs typeface="+mn-cs"/>
      </a:defRPr>
    </a:lvl8pPr>
    <a:lvl9pPr marL="3657428" algn="l" defTabSz="914357"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407988" y="1233488"/>
            <a:ext cx="5919787" cy="3330575"/>
          </a:xfrm>
        </p:spPr>
      </p:sp>
      <p:sp>
        <p:nvSpPr>
          <p:cNvPr id="3" name="ノート プレースホルダ 2"/>
          <p:cNvSpPr>
            <a:spLocks noGrp="1"/>
          </p:cNvSpPr>
          <p:nvPr>
            <p:ph type="body" idx="1"/>
          </p:nvPr>
        </p:nvSpPr>
        <p:spPr/>
        <p:txBody>
          <a:bodyPr>
            <a:normAutofit/>
          </a:bodyPr>
          <a:lstStyle/>
          <a:p>
            <a:r>
              <a:rPr lang="ja-JP" altLang="ja-JP" sz="1100" dirty="0"/>
              <a:t>国会法第</a:t>
            </a:r>
            <a:r>
              <a:rPr lang="en-US" altLang="ja-JP" sz="1100" dirty="0"/>
              <a:t>130</a:t>
            </a:r>
            <a:r>
              <a:rPr lang="ja-JP" altLang="ja-JP" sz="1100" dirty="0"/>
              <a:t>条及び国立国会図書館法により国会に設置され、 図書及びその他の図書館資料を収集し、国会議貝の職務の遂行に資するとともに、行政及び司法の各部門、更に日本国民に対し図書館奉仕を提供することを目的とする図書館</a:t>
            </a:r>
            <a:endParaRPr lang="en-US" altLang="ja-JP" sz="1100" dirty="0"/>
          </a:p>
        </p:txBody>
      </p:sp>
      <p:sp>
        <p:nvSpPr>
          <p:cNvPr id="4" name="ヘッダー プレースホルダ 3"/>
          <p:cNvSpPr>
            <a:spLocks noGrp="1"/>
          </p:cNvSpPr>
          <p:nvPr>
            <p:ph type="hdr" sz="quarter" idx="10"/>
          </p:nvPr>
        </p:nvSpPr>
        <p:spPr/>
        <p:txBody>
          <a:bodyPr/>
          <a:lstStyle/>
          <a:p>
            <a:pPr>
              <a:defRPr/>
            </a:pPr>
            <a:endParaRPr lang="en-US" altLang="ja-JP" dirty="0"/>
          </a:p>
        </p:txBody>
      </p:sp>
      <p:sp>
        <p:nvSpPr>
          <p:cNvPr id="5" name="フッター プレースホルダ 4"/>
          <p:cNvSpPr>
            <a:spLocks noGrp="1"/>
          </p:cNvSpPr>
          <p:nvPr>
            <p:ph type="ftr" sz="quarter" idx="11"/>
          </p:nvPr>
        </p:nvSpPr>
        <p:spPr/>
        <p:txBody>
          <a:bodyPr/>
          <a:lstStyle/>
          <a:p>
            <a:pPr>
              <a:defRPr/>
            </a:pPr>
            <a:endParaRPr lang="en-US" altLang="ja-JP" dirty="0"/>
          </a:p>
        </p:txBody>
      </p:sp>
      <p:sp>
        <p:nvSpPr>
          <p:cNvPr id="6" name="スライド番号プレースホルダ 5"/>
          <p:cNvSpPr>
            <a:spLocks noGrp="1"/>
          </p:cNvSpPr>
          <p:nvPr>
            <p:ph type="sldNum" sz="quarter" idx="12"/>
          </p:nvPr>
        </p:nvSpPr>
        <p:spPr/>
        <p:txBody>
          <a:bodyPr/>
          <a:lstStyle/>
          <a:p>
            <a:pPr>
              <a:defRPr/>
            </a:pPr>
            <a:fld id="{9D0F2D12-436D-4C24-A67F-CF5ECF119073}" type="slidenum">
              <a:rPr lang="en-US" altLang="ja-JP" smtClean="0"/>
              <a:pPr>
                <a:defRPr/>
              </a:pPr>
              <a:t>1</a:t>
            </a:fld>
            <a:endParaRPr lang="en-US" altLang="ja-JP"/>
          </a:p>
        </p:txBody>
      </p:sp>
      <p:sp>
        <p:nvSpPr>
          <p:cNvPr id="7" name="日付プレースホルダ 6"/>
          <p:cNvSpPr>
            <a:spLocks noGrp="1"/>
          </p:cNvSpPr>
          <p:nvPr>
            <p:ph type="dt" idx="13"/>
          </p:nvPr>
        </p:nvSpPr>
        <p:spPr/>
        <p:txBody>
          <a:bodyPr/>
          <a:lstStyle/>
          <a:p>
            <a:fld id="{3706F7B6-DD3C-43FE-9C7D-15DF7C77C259}" type="datetime1">
              <a:rPr kumimoji="1" lang="ja-JP" altLang="en-US" smtClean="0"/>
              <a:t>2018/11/22</a:t>
            </a:fld>
            <a:endParaRPr kumimoji="1" lang="ja-JP" altLang="en-US" dirty="0"/>
          </a:p>
        </p:txBody>
      </p:sp>
    </p:spTree>
    <p:extLst>
      <p:ext uri="{BB962C8B-B14F-4D97-AF65-F5344CB8AC3E}">
        <p14:creationId xmlns:p14="http://schemas.microsoft.com/office/powerpoint/2010/main" val="1322573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noFill/>
        </p:spPr>
        <p:style>
          <a:lnRef idx="1">
            <a:schemeClr val="accent1"/>
          </a:lnRef>
          <a:fillRef idx="2">
            <a:schemeClr val="accent1"/>
          </a:fillRef>
          <a:effectRef idx="1">
            <a:schemeClr val="accent1"/>
          </a:effectRef>
          <a:fontRef idx="none"/>
        </p:style>
        <p:txBody>
          <a:bodyPr anchor="b"/>
          <a:lstStyle>
            <a:lvl1pPr algn="ctr">
              <a:defRPr sz="60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a:noFill/>
        </p:spPr>
        <p:style>
          <a:lnRef idx="1">
            <a:schemeClr val="accent1"/>
          </a:lnRef>
          <a:fillRef idx="2">
            <a:schemeClr val="accent1"/>
          </a:fillRef>
          <a:effectRef idx="1">
            <a:schemeClr val="accent1"/>
          </a:effectRef>
          <a:fontRef idx="none"/>
        </p:style>
        <p:txBody>
          <a:bodyPr>
            <a:normAutofit/>
          </a:bodyPr>
          <a:lstStyle>
            <a:lvl1pPr marL="0" indent="0" algn="ctr">
              <a:buNone/>
              <a:defRPr sz="4000">
                <a:latin typeface="Meiryo UI" panose="020B0604030504040204" pitchFamily="50" charset="-128"/>
                <a:ea typeface="Meiryo UI" panose="020B0604030504040204" pitchFamily="50" charset="-128"/>
              </a:defRPr>
            </a:lvl1pPr>
            <a:lvl2pPr marL="457178" indent="0" algn="ctr">
              <a:buNone/>
              <a:defRPr sz="2000"/>
            </a:lvl2pPr>
            <a:lvl3pPr marL="914357" indent="0" algn="ctr">
              <a:buNone/>
              <a:defRPr sz="1800"/>
            </a:lvl3pPr>
            <a:lvl4pPr marL="1371536" indent="0" algn="ctr">
              <a:buNone/>
              <a:defRPr sz="1600"/>
            </a:lvl4pPr>
            <a:lvl5pPr marL="1828714" indent="0" algn="ctr">
              <a:buNone/>
              <a:defRPr sz="1600"/>
            </a:lvl5pPr>
            <a:lvl6pPr marL="2285892" indent="0" algn="ctr">
              <a:buNone/>
              <a:defRPr sz="1600"/>
            </a:lvl6pPr>
            <a:lvl7pPr marL="2743070" indent="0" algn="ctr">
              <a:buNone/>
              <a:defRPr sz="1600"/>
            </a:lvl7pPr>
            <a:lvl8pPr marL="3200249" indent="0" algn="ctr">
              <a:buNone/>
              <a:defRPr sz="1600"/>
            </a:lvl8pPr>
            <a:lvl9pPr marL="3657428"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2018/11/22</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1798209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116840" y="111126"/>
            <a:ext cx="11958320" cy="762635"/>
          </a:xfrm>
        </p:spPr>
        <p:txBody>
          <a:bodyPr/>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116840" y="995681"/>
            <a:ext cx="11958320" cy="5181283"/>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2018/11/22</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5342871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596880" y="344330"/>
            <a:ext cx="1478280" cy="5811838"/>
          </a:xfrm>
        </p:spPr>
        <p:txBody>
          <a:bodyPr vert="eaVert"/>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0" y="365125"/>
            <a:ext cx="10373360" cy="5811838"/>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2018/11/22</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1219122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タイトル スライド">
    <p:spTree>
      <p:nvGrpSpPr>
        <p:cNvPr id="1" name=""/>
        <p:cNvGrpSpPr/>
        <p:nvPr/>
      </p:nvGrpSpPr>
      <p:grpSpPr>
        <a:xfrm>
          <a:off x="0" y="0"/>
          <a:ext cx="0" cy="0"/>
          <a:chOff x="0" y="0"/>
          <a:chExt cx="0" cy="0"/>
        </a:xfrm>
      </p:grpSpPr>
      <p:sp>
        <p:nvSpPr>
          <p:cNvPr id="3" name="正方形/長方形 2"/>
          <p:cNvSpPr/>
          <p:nvPr/>
        </p:nvSpPr>
        <p:spPr>
          <a:xfrm>
            <a:off x="0" y="2"/>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9"/>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2018/11/22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3043452"/>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178" indent="0" algn="ctr">
              <a:buNone/>
              <a:defRPr sz="2000"/>
            </a:lvl2pPr>
            <a:lvl3pPr marL="914357" indent="0" algn="ctr">
              <a:buNone/>
              <a:defRPr sz="1800"/>
            </a:lvl3pPr>
            <a:lvl4pPr marL="1371536" indent="0" algn="ctr">
              <a:buNone/>
              <a:defRPr sz="1600"/>
            </a:lvl4pPr>
            <a:lvl5pPr marL="1828714" indent="0" algn="ctr">
              <a:buNone/>
              <a:defRPr sz="1600"/>
            </a:lvl5pPr>
            <a:lvl6pPr marL="2285892" indent="0" algn="ctr">
              <a:buNone/>
              <a:defRPr sz="1600"/>
            </a:lvl6pPr>
            <a:lvl7pPr marL="2743070" indent="0" algn="ctr">
              <a:buNone/>
              <a:defRPr sz="1600"/>
            </a:lvl7pPr>
            <a:lvl8pPr marL="3200249" indent="0" algn="ctr">
              <a:buNone/>
              <a:defRPr sz="1600"/>
            </a:lvl8pPr>
            <a:lvl9pPr marL="3657428"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9776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タイトル スライド">
    <p:spTree>
      <p:nvGrpSpPr>
        <p:cNvPr id="1" name=""/>
        <p:cNvGrpSpPr/>
        <p:nvPr/>
      </p:nvGrpSpPr>
      <p:grpSpPr>
        <a:xfrm>
          <a:off x="0" y="0"/>
          <a:ext cx="0" cy="0"/>
          <a:chOff x="0" y="0"/>
          <a:chExt cx="0" cy="0"/>
        </a:xfrm>
      </p:grpSpPr>
      <p:sp>
        <p:nvSpPr>
          <p:cNvPr id="3" name="正方形/長方形 2"/>
          <p:cNvSpPr/>
          <p:nvPr/>
        </p:nvSpPr>
        <p:spPr>
          <a:xfrm>
            <a:off x="0" y="2"/>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9"/>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2018/11/22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3043452"/>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178" indent="0" algn="ctr">
              <a:buNone/>
              <a:defRPr sz="2000"/>
            </a:lvl2pPr>
            <a:lvl3pPr marL="914357" indent="0" algn="ctr">
              <a:buNone/>
              <a:defRPr sz="1800"/>
            </a:lvl3pPr>
            <a:lvl4pPr marL="1371536" indent="0" algn="ctr">
              <a:buNone/>
              <a:defRPr sz="1600"/>
            </a:lvl4pPr>
            <a:lvl5pPr marL="1828714" indent="0" algn="ctr">
              <a:buNone/>
              <a:defRPr sz="1600"/>
            </a:lvl5pPr>
            <a:lvl6pPr marL="2285892" indent="0" algn="ctr">
              <a:buNone/>
              <a:defRPr sz="1600"/>
            </a:lvl6pPr>
            <a:lvl7pPr marL="2743070" indent="0" algn="ctr">
              <a:buNone/>
              <a:defRPr sz="1600"/>
            </a:lvl7pPr>
            <a:lvl8pPr marL="3200249" indent="0" algn="ctr">
              <a:buNone/>
              <a:defRPr sz="1600"/>
            </a:lvl8pPr>
            <a:lvl9pPr marL="3657428"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9182020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sp>
        <p:nvSpPr>
          <p:cNvPr id="3" name="正方形/長方形 2"/>
          <p:cNvSpPr/>
          <p:nvPr/>
        </p:nvSpPr>
        <p:spPr>
          <a:xfrm>
            <a:off x="0" y="2"/>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9"/>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2018/11/22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3043452"/>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178" indent="0" algn="ctr">
              <a:buNone/>
              <a:defRPr sz="2000"/>
            </a:lvl2pPr>
            <a:lvl3pPr marL="914357" indent="0" algn="ctr">
              <a:buNone/>
              <a:defRPr sz="1800"/>
            </a:lvl3pPr>
            <a:lvl4pPr marL="1371536" indent="0" algn="ctr">
              <a:buNone/>
              <a:defRPr sz="1600"/>
            </a:lvl4pPr>
            <a:lvl5pPr marL="1828714" indent="0" algn="ctr">
              <a:buNone/>
              <a:defRPr sz="1600"/>
            </a:lvl5pPr>
            <a:lvl6pPr marL="2285892" indent="0" algn="ctr">
              <a:buNone/>
              <a:defRPr sz="1600"/>
            </a:lvl6pPr>
            <a:lvl7pPr marL="2743070" indent="0" algn="ctr">
              <a:buNone/>
              <a:defRPr sz="1600"/>
            </a:lvl7pPr>
            <a:lvl8pPr marL="3200249" indent="0" algn="ctr">
              <a:buNone/>
              <a:defRPr sz="1600"/>
            </a:lvl8pPr>
            <a:lvl9pPr marL="3657428"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88294857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タイトル スライド">
    <p:spTree>
      <p:nvGrpSpPr>
        <p:cNvPr id="1" name=""/>
        <p:cNvGrpSpPr/>
        <p:nvPr/>
      </p:nvGrpSpPr>
      <p:grpSpPr>
        <a:xfrm>
          <a:off x="0" y="0"/>
          <a:ext cx="0" cy="0"/>
          <a:chOff x="0" y="0"/>
          <a:chExt cx="0" cy="0"/>
        </a:xfrm>
      </p:grpSpPr>
      <p:sp>
        <p:nvSpPr>
          <p:cNvPr id="3" name="正方形/長方形 2"/>
          <p:cNvSpPr/>
          <p:nvPr/>
        </p:nvSpPr>
        <p:spPr>
          <a:xfrm>
            <a:off x="0" y="2"/>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9"/>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2018/11/22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3043452"/>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178" indent="0" algn="ctr">
              <a:buNone/>
              <a:defRPr sz="2000"/>
            </a:lvl2pPr>
            <a:lvl3pPr marL="914357" indent="0" algn="ctr">
              <a:buNone/>
              <a:defRPr sz="1800"/>
            </a:lvl3pPr>
            <a:lvl4pPr marL="1371536" indent="0" algn="ctr">
              <a:buNone/>
              <a:defRPr sz="1600"/>
            </a:lvl4pPr>
            <a:lvl5pPr marL="1828714" indent="0" algn="ctr">
              <a:buNone/>
              <a:defRPr sz="1600"/>
            </a:lvl5pPr>
            <a:lvl6pPr marL="2285892" indent="0" algn="ctr">
              <a:buNone/>
              <a:defRPr sz="1600"/>
            </a:lvl6pPr>
            <a:lvl7pPr marL="2743070" indent="0" algn="ctr">
              <a:buNone/>
              <a:defRPr sz="1600"/>
            </a:lvl7pPr>
            <a:lvl8pPr marL="3200249" indent="0" algn="ctr">
              <a:buNone/>
              <a:defRPr sz="1600"/>
            </a:lvl8pPr>
            <a:lvl9pPr marL="3657428"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198179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タイトル スライド">
    <p:spTree>
      <p:nvGrpSpPr>
        <p:cNvPr id="1" name=""/>
        <p:cNvGrpSpPr/>
        <p:nvPr/>
      </p:nvGrpSpPr>
      <p:grpSpPr>
        <a:xfrm>
          <a:off x="0" y="0"/>
          <a:ext cx="0" cy="0"/>
          <a:chOff x="0" y="0"/>
          <a:chExt cx="0" cy="0"/>
        </a:xfrm>
      </p:grpSpPr>
      <p:sp>
        <p:nvSpPr>
          <p:cNvPr id="3" name="正方形/長方形 2"/>
          <p:cNvSpPr/>
          <p:nvPr/>
        </p:nvSpPr>
        <p:spPr>
          <a:xfrm>
            <a:off x="0" y="2"/>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9"/>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2018/11/22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3043452"/>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178" indent="0" algn="ctr">
              <a:buNone/>
              <a:defRPr sz="2000"/>
            </a:lvl2pPr>
            <a:lvl3pPr marL="914357" indent="0" algn="ctr">
              <a:buNone/>
              <a:defRPr sz="1800"/>
            </a:lvl3pPr>
            <a:lvl4pPr marL="1371536" indent="0" algn="ctr">
              <a:buNone/>
              <a:defRPr sz="1600"/>
            </a:lvl4pPr>
            <a:lvl5pPr marL="1828714" indent="0" algn="ctr">
              <a:buNone/>
              <a:defRPr sz="1600"/>
            </a:lvl5pPr>
            <a:lvl6pPr marL="2285892" indent="0" algn="ctr">
              <a:buNone/>
              <a:defRPr sz="1600"/>
            </a:lvl6pPr>
            <a:lvl7pPr marL="2743070" indent="0" algn="ctr">
              <a:buNone/>
              <a:defRPr sz="1600"/>
            </a:lvl7pPr>
            <a:lvl8pPr marL="3200249" indent="0" algn="ctr">
              <a:buNone/>
              <a:defRPr sz="1600"/>
            </a:lvl8pPr>
            <a:lvl9pPr marL="3657428"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55280331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タイトル スライド">
    <p:spTree>
      <p:nvGrpSpPr>
        <p:cNvPr id="1" name=""/>
        <p:cNvGrpSpPr/>
        <p:nvPr/>
      </p:nvGrpSpPr>
      <p:grpSpPr>
        <a:xfrm>
          <a:off x="0" y="0"/>
          <a:ext cx="0" cy="0"/>
          <a:chOff x="0" y="0"/>
          <a:chExt cx="0" cy="0"/>
        </a:xfrm>
      </p:grpSpPr>
      <p:sp>
        <p:nvSpPr>
          <p:cNvPr id="3" name="正方形/長方形 2"/>
          <p:cNvSpPr/>
          <p:nvPr/>
        </p:nvSpPr>
        <p:spPr>
          <a:xfrm>
            <a:off x="0" y="2"/>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9"/>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2018/11/22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3043452"/>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178" indent="0" algn="ctr">
              <a:buNone/>
              <a:defRPr sz="2000"/>
            </a:lvl2pPr>
            <a:lvl3pPr marL="914357" indent="0" algn="ctr">
              <a:buNone/>
              <a:defRPr sz="1800"/>
            </a:lvl3pPr>
            <a:lvl4pPr marL="1371536" indent="0" algn="ctr">
              <a:buNone/>
              <a:defRPr sz="1600"/>
            </a:lvl4pPr>
            <a:lvl5pPr marL="1828714" indent="0" algn="ctr">
              <a:buNone/>
              <a:defRPr sz="1600"/>
            </a:lvl5pPr>
            <a:lvl6pPr marL="2285892" indent="0" algn="ctr">
              <a:buNone/>
              <a:defRPr sz="1600"/>
            </a:lvl6pPr>
            <a:lvl7pPr marL="2743070" indent="0" algn="ctr">
              <a:buNone/>
              <a:defRPr sz="1600"/>
            </a:lvl7pPr>
            <a:lvl8pPr marL="3200249" indent="0" algn="ctr">
              <a:buNone/>
              <a:defRPr sz="1600"/>
            </a:lvl8pPr>
            <a:lvl9pPr marL="3657428"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7439178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タイトル スライド">
    <p:spTree>
      <p:nvGrpSpPr>
        <p:cNvPr id="1" name=""/>
        <p:cNvGrpSpPr/>
        <p:nvPr/>
      </p:nvGrpSpPr>
      <p:grpSpPr>
        <a:xfrm>
          <a:off x="0" y="0"/>
          <a:ext cx="0" cy="0"/>
          <a:chOff x="0" y="0"/>
          <a:chExt cx="0" cy="0"/>
        </a:xfrm>
      </p:grpSpPr>
      <p:sp>
        <p:nvSpPr>
          <p:cNvPr id="3" name="正方形/長方形 2"/>
          <p:cNvSpPr/>
          <p:nvPr/>
        </p:nvSpPr>
        <p:spPr>
          <a:xfrm>
            <a:off x="0" y="2"/>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9"/>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2018/11/22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3043452"/>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178" indent="0" algn="ctr">
              <a:buNone/>
              <a:defRPr sz="2000"/>
            </a:lvl2pPr>
            <a:lvl3pPr marL="914357" indent="0" algn="ctr">
              <a:buNone/>
              <a:defRPr sz="1800"/>
            </a:lvl3pPr>
            <a:lvl4pPr marL="1371536" indent="0" algn="ctr">
              <a:buNone/>
              <a:defRPr sz="1600"/>
            </a:lvl4pPr>
            <a:lvl5pPr marL="1828714" indent="0" algn="ctr">
              <a:buNone/>
              <a:defRPr sz="1600"/>
            </a:lvl5pPr>
            <a:lvl6pPr marL="2285892" indent="0" algn="ctr">
              <a:buNone/>
              <a:defRPr sz="1600"/>
            </a:lvl6pPr>
            <a:lvl7pPr marL="2743070" indent="0" algn="ctr">
              <a:buNone/>
              <a:defRPr sz="1600"/>
            </a:lvl7pPr>
            <a:lvl8pPr marL="3200249" indent="0" algn="ctr">
              <a:buNone/>
              <a:defRPr sz="1600"/>
            </a:lvl8pPr>
            <a:lvl9pPr marL="3657428"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9952964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タイトル スライド">
    <p:spTree>
      <p:nvGrpSpPr>
        <p:cNvPr id="1" name=""/>
        <p:cNvGrpSpPr/>
        <p:nvPr/>
      </p:nvGrpSpPr>
      <p:grpSpPr>
        <a:xfrm>
          <a:off x="0" y="0"/>
          <a:ext cx="0" cy="0"/>
          <a:chOff x="0" y="0"/>
          <a:chExt cx="0" cy="0"/>
        </a:xfrm>
      </p:grpSpPr>
      <p:sp>
        <p:nvSpPr>
          <p:cNvPr id="3" name="正方形/長方形 2"/>
          <p:cNvSpPr/>
          <p:nvPr/>
        </p:nvSpPr>
        <p:spPr>
          <a:xfrm>
            <a:off x="0" y="2"/>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9"/>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2018/11/22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3043452"/>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178" indent="0" algn="ctr">
              <a:buNone/>
              <a:defRPr sz="2000"/>
            </a:lvl2pPr>
            <a:lvl3pPr marL="914357" indent="0" algn="ctr">
              <a:buNone/>
              <a:defRPr sz="1800"/>
            </a:lvl3pPr>
            <a:lvl4pPr marL="1371536" indent="0" algn="ctr">
              <a:buNone/>
              <a:defRPr sz="1600"/>
            </a:lvl4pPr>
            <a:lvl5pPr marL="1828714" indent="0" algn="ctr">
              <a:buNone/>
              <a:defRPr sz="1600"/>
            </a:lvl5pPr>
            <a:lvl6pPr marL="2285892" indent="0" algn="ctr">
              <a:buNone/>
              <a:defRPr sz="1600"/>
            </a:lvl6pPr>
            <a:lvl7pPr marL="2743070" indent="0" algn="ctr">
              <a:buNone/>
              <a:defRPr sz="1600"/>
            </a:lvl7pPr>
            <a:lvl8pPr marL="3200249" indent="0" algn="ctr">
              <a:buNone/>
              <a:defRPr sz="1600"/>
            </a:lvl8pPr>
            <a:lvl9pPr marL="3657428"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5626835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29846"/>
            <a:ext cx="11968480" cy="74231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838200" y="965201"/>
            <a:ext cx="10515600" cy="521176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2018/11/22</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7028423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6_タイトル スライド">
    <p:spTree>
      <p:nvGrpSpPr>
        <p:cNvPr id="1" name=""/>
        <p:cNvGrpSpPr/>
        <p:nvPr/>
      </p:nvGrpSpPr>
      <p:grpSpPr>
        <a:xfrm>
          <a:off x="0" y="0"/>
          <a:ext cx="0" cy="0"/>
          <a:chOff x="0" y="0"/>
          <a:chExt cx="0" cy="0"/>
        </a:xfrm>
      </p:grpSpPr>
      <p:sp>
        <p:nvSpPr>
          <p:cNvPr id="3" name="正方形/長方形 2"/>
          <p:cNvSpPr/>
          <p:nvPr/>
        </p:nvSpPr>
        <p:spPr>
          <a:xfrm>
            <a:off x="0" y="2"/>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9"/>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2018/11/22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3043452"/>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178" indent="0" algn="ctr">
              <a:buNone/>
              <a:defRPr sz="2000"/>
            </a:lvl2pPr>
            <a:lvl3pPr marL="914357" indent="0" algn="ctr">
              <a:buNone/>
              <a:defRPr sz="1800"/>
            </a:lvl3pPr>
            <a:lvl4pPr marL="1371536" indent="0" algn="ctr">
              <a:buNone/>
              <a:defRPr sz="1600"/>
            </a:lvl4pPr>
            <a:lvl5pPr marL="1828714" indent="0" algn="ctr">
              <a:buNone/>
              <a:defRPr sz="1600"/>
            </a:lvl5pPr>
            <a:lvl6pPr marL="2285892" indent="0" algn="ctr">
              <a:buNone/>
              <a:defRPr sz="1600"/>
            </a:lvl6pPr>
            <a:lvl7pPr marL="2743070" indent="0" algn="ctr">
              <a:buNone/>
              <a:defRPr sz="1600"/>
            </a:lvl7pPr>
            <a:lvl8pPr marL="3200249" indent="0" algn="ctr">
              <a:buNone/>
              <a:defRPr sz="1600"/>
            </a:lvl8pPr>
            <a:lvl9pPr marL="3657428"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6464922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7_タイトル スライド">
    <p:spTree>
      <p:nvGrpSpPr>
        <p:cNvPr id="1" name=""/>
        <p:cNvGrpSpPr/>
        <p:nvPr/>
      </p:nvGrpSpPr>
      <p:grpSpPr>
        <a:xfrm>
          <a:off x="0" y="0"/>
          <a:ext cx="0" cy="0"/>
          <a:chOff x="0" y="0"/>
          <a:chExt cx="0" cy="0"/>
        </a:xfrm>
      </p:grpSpPr>
      <p:sp>
        <p:nvSpPr>
          <p:cNvPr id="3" name="正方形/長方形 2"/>
          <p:cNvSpPr/>
          <p:nvPr/>
        </p:nvSpPr>
        <p:spPr>
          <a:xfrm>
            <a:off x="0" y="2"/>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9"/>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2018/11/22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3043452"/>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178" indent="0" algn="ctr">
              <a:buNone/>
              <a:defRPr sz="2000"/>
            </a:lvl2pPr>
            <a:lvl3pPr marL="914357" indent="0" algn="ctr">
              <a:buNone/>
              <a:defRPr sz="1800"/>
            </a:lvl3pPr>
            <a:lvl4pPr marL="1371536" indent="0" algn="ctr">
              <a:buNone/>
              <a:defRPr sz="1600"/>
            </a:lvl4pPr>
            <a:lvl5pPr marL="1828714" indent="0" algn="ctr">
              <a:buNone/>
              <a:defRPr sz="1600"/>
            </a:lvl5pPr>
            <a:lvl6pPr marL="2285892" indent="0" algn="ctr">
              <a:buNone/>
              <a:defRPr sz="1600"/>
            </a:lvl6pPr>
            <a:lvl7pPr marL="2743070" indent="0" algn="ctr">
              <a:buNone/>
              <a:defRPr sz="1600"/>
            </a:lvl7pPr>
            <a:lvl8pPr marL="3200249" indent="0" algn="ctr">
              <a:buNone/>
              <a:defRPr sz="1600"/>
            </a:lvl8pPr>
            <a:lvl9pPr marL="3657428"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33490412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8_タイトル スライド">
    <p:spTree>
      <p:nvGrpSpPr>
        <p:cNvPr id="1" name=""/>
        <p:cNvGrpSpPr/>
        <p:nvPr/>
      </p:nvGrpSpPr>
      <p:grpSpPr>
        <a:xfrm>
          <a:off x="0" y="0"/>
          <a:ext cx="0" cy="0"/>
          <a:chOff x="0" y="0"/>
          <a:chExt cx="0" cy="0"/>
        </a:xfrm>
      </p:grpSpPr>
      <p:sp>
        <p:nvSpPr>
          <p:cNvPr id="3" name="正方形/長方形 2"/>
          <p:cNvSpPr/>
          <p:nvPr/>
        </p:nvSpPr>
        <p:spPr>
          <a:xfrm>
            <a:off x="0" y="2"/>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9"/>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2018/11/22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3043452"/>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178" indent="0" algn="ctr">
              <a:buNone/>
              <a:defRPr sz="2000"/>
            </a:lvl2pPr>
            <a:lvl3pPr marL="914357" indent="0" algn="ctr">
              <a:buNone/>
              <a:defRPr sz="1800"/>
            </a:lvl3pPr>
            <a:lvl4pPr marL="1371536" indent="0" algn="ctr">
              <a:buNone/>
              <a:defRPr sz="1600"/>
            </a:lvl4pPr>
            <a:lvl5pPr marL="1828714" indent="0" algn="ctr">
              <a:buNone/>
              <a:defRPr sz="1600"/>
            </a:lvl5pPr>
            <a:lvl6pPr marL="2285892" indent="0" algn="ctr">
              <a:buNone/>
              <a:defRPr sz="1600"/>
            </a:lvl6pPr>
            <a:lvl7pPr marL="2743070" indent="0" algn="ctr">
              <a:buNone/>
              <a:defRPr sz="1600"/>
            </a:lvl7pPr>
            <a:lvl8pPr marL="3200249" indent="0" algn="ctr">
              <a:buNone/>
              <a:defRPr sz="1600"/>
            </a:lvl8pPr>
            <a:lvl9pPr marL="3657428"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1158315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9_タイトル スライド">
    <p:spTree>
      <p:nvGrpSpPr>
        <p:cNvPr id="1" name=""/>
        <p:cNvGrpSpPr/>
        <p:nvPr/>
      </p:nvGrpSpPr>
      <p:grpSpPr>
        <a:xfrm>
          <a:off x="0" y="0"/>
          <a:ext cx="0" cy="0"/>
          <a:chOff x="0" y="0"/>
          <a:chExt cx="0" cy="0"/>
        </a:xfrm>
      </p:grpSpPr>
      <p:sp>
        <p:nvSpPr>
          <p:cNvPr id="3" name="正方形/長方形 2"/>
          <p:cNvSpPr/>
          <p:nvPr/>
        </p:nvSpPr>
        <p:spPr>
          <a:xfrm>
            <a:off x="0" y="2"/>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9"/>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2018/11/22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3043452"/>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178" indent="0" algn="ctr">
              <a:buNone/>
              <a:defRPr sz="2000"/>
            </a:lvl2pPr>
            <a:lvl3pPr marL="914357" indent="0" algn="ctr">
              <a:buNone/>
              <a:defRPr sz="1800"/>
            </a:lvl3pPr>
            <a:lvl4pPr marL="1371536" indent="0" algn="ctr">
              <a:buNone/>
              <a:defRPr sz="1600"/>
            </a:lvl4pPr>
            <a:lvl5pPr marL="1828714" indent="0" algn="ctr">
              <a:buNone/>
              <a:defRPr sz="1600"/>
            </a:lvl5pPr>
            <a:lvl6pPr marL="2285892" indent="0" algn="ctr">
              <a:buNone/>
              <a:defRPr sz="1600"/>
            </a:lvl6pPr>
            <a:lvl7pPr marL="2743070" indent="0" algn="ctr">
              <a:buNone/>
              <a:defRPr sz="1600"/>
            </a:lvl7pPr>
            <a:lvl8pPr marL="3200249" indent="0" algn="ctr">
              <a:buNone/>
              <a:defRPr sz="1600"/>
            </a:lvl8pPr>
            <a:lvl9pPr marL="3657428"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257510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0_タイトル スライド">
    <p:spTree>
      <p:nvGrpSpPr>
        <p:cNvPr id="1" name=""/>
        <p:cNvGrpSpPr/>
        <p:nvPr/>
      </p:nvGrpSpPr>
      <p:grpSpPr>
        <a:xfrm>
          <a:off x="0" y="0"/>
          <a:ext cx="0" cy="0"/>
          <a:chOff x="0" y="0"/>
          <a:chExt cx="0" cy="0"/>
        </a:xfrm>
      </p:grpSpPr>
      <p:sp>
        <p:nvSpPr>
          <p:cNvPr id="3" name="正方形/長方形 2"/>
          <p:cNvSpPr/>
          <p:nvPr/>
        </p:nvSpPr>
        <p:spPr>
          <a:xfrm>
            <a:off x="0" y="2"/>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9"/>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2018/11/22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3043452"/>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178" indent="0" algn="ctr">
              <a:buNone/>
              <a:defRPr sz="2000"/>
            </a:lvl2pPr>
            <a:lvl3pPr marL="914357" indent="0" algn="ctr">
              <a:buNone/>
              <a:defRPr sz="1800"/>
            </a:lvl3pPr>
            <a:lvl4pPr marL="1371536" indent="0" algn="ctr">
              <a:buNone/>
              <a:defRPr sz="1600"/>
            </a:lvl4pPr>
            <a:lvl5pPr marL="1828714" indent="0" algn="ctr">
              <a:buNone/>
              <a:defRPr sz="1600"/>
            </a:lvl5pPr>
            <a:lvl6pPr marL="2285892" indent="0" algn="ctr">
              <a:buNone/>
              <a:defRPr sz="1600"/>
            </a:lvl6pPr>
            <a:lvl7pPr marL="2743070" indent="0" algn="ctr">
              <a:buNone/>
              <a:defRPr sz="1600"/>
            </a:lvl7pPr>
            <a:lvl8pPr marL="3200249" indent="0" algn="ctr">
              <a:buNone/>
              <a:defRPr sz="1600"/>
            </a:lvl8pPr>
            <a:lvl9pPr marL="3657428"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4754988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1_タイトル スライド">
    <p:spTree>
      <p:nvGrpSpPr>
        <p:cNvPr id="1" name=""/>
        <p:cNvGrpSpPr/>
        <p:nvPr/>
      </p:nvGrpSpPr>
      <p:grpSpPr>
        <a:xfrm>
          <a:off x="0" y="0"/>
          <a:ext cx="0" cy="0"/>
          <a:chOff x="0" y="0"/>
          <a:chExt cx="0" cy="0"/>
        </a:xfrm>
      </p:grpSpPr>
      <p:sp>
        <p:nvSpPr>
          <p:cNvPr id="3" name="正方形/長方形 2"/>
          <p:cNvSpPr/>
          <p:nvPr/>
        </p:nvSpPr>
        <p:spPr>
          <a:xfrm>
            <a:off x="0" y="2"/>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9"/>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2018/11/22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3043452"/>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178" indent="0" algn="ctr">
              <a:buNone/>
              <a:defRPr sz="2000"/>
            </a:lvl2pPr>
            <a:lvl3pPr marL="914357" indent="0" algn="ctr">
              <a:buNone/>
              <a:defRPr sz="1800"/>
            </a:lvl3pPr>
            <a:lvl4pPr marL="1371536" indent="0" algn="ctr">
              <a:buNone/>
              <a:defRPr sz="1600"/>
            </a:lvl4pPr>
            <a:lvl5pPr marL="1828714" indent="0" algn="ctr">
              <a:buNone/>
              <a:defRPr sz="1600"/>
            </a:lvl5pPr>
            <a:lvl6pPr marL="2285892" indent="0" algn="ctr">
              <a:buNone/>
              <a:defRPr sz="1600"/>
            </a:lvl6pPr>
            <a:lvl7pPr marL="2743070" indent="0" algn="ctr">
              <a:buNone/>
              <a:defRPr sz="1600"/>
            </a:lvl7pPr>
            <a:lvl8pPr marL="3200249" indent="0" algn="ctr">
              <a:buNone/>
              <a:defRPr sz="1600"/>
            </a:lvl8pPr>
            <a:lvl9pPr marL="3657428"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1780490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2_タイトル スライド">
    <p:spTree>
      <p:nvGrpSpPr>
        <p:cNvPr id="1" name=""/>
        <p:cNvGrpSpPr/>
        <p:nvPr/>
      </p:nvGrpSpPr>
      <p:grpSpPr>
        <a:xfrm>
          <a:off x="0" y="0"/>
          <a:ext cx="0" cy="0"/>
          <a:chOff x="0" y="0"/>
          <a:chExt cx="0" cy="0"/>
        </a:xfrm>
      </p:grpSpPr>
      <p:sp>
        <p:nvSpPr>
          <p:cNvPr id="3" name="正方形/長方形 2"/>
          <p:cNvSpPr/>
          <p:nvPr/>
        </p:nvSpPr>
        <p:spPr>
          <a:xfrm>
            <a:off x="0" y="2"/>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9"/>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2018/11/22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3043452"/>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178" indent="0" algn="ctr">
              <a:buNone/>
              <a:defRPr sz="2000"/>
            </a:lvl2pPr>
            <a:lvl3pPr marL="914357" indent="0" algn="ctr">
              <a:buNone/>
              <a:defRPr sz="1800"/>
            </a:lvl3pPr>
            <a:lvl4pPr marL="1371536" indent="0" algn="ctr">
              <a:buNone/>
              <a:defRPr sz="1600"/>
            </a:lvl4pPr>
            <a:lvl5pPr marL="1828714" indent="0" algn="ctr">
              <a:buNone/>
              <a:defRPr sz="1600"/>
            </a:lvl5pPr>
            <a:lvl6pPr marL="2285892" indent="0" algn="ctr">
              <a:buNone/>
              <a:defRPr sz="1600"/>
            </a:lvl6pPr>
            <a:lvl7pPr marL="2743070" indent="0" algn="ctr">
              <a:buNone/>
              <a:defRPr sz="1600"/>
            </a:lvl7pPr>
            <a:lvl8pPr marL="3200249" indent="0" algn="ctr">
              <a:buNone/>
              <a:defRPr sz="1600"/>
            </a:lvl8pPr>
            <a:lvl9pPr marL="3657428"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9939577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タイトル スライド">
    <p:spTree>
      <p:nvGrpSpPr>
        <p:cNvPr id="1" name=""/>
        <p:cNvGrpSpPr/>
        <p:nvPr/>
      </p:nvGrpSpPr>
      <p:grpSpPr>
        <a:xfrm>
          <a:off x="0" y="0"/>
          <a:ext cx="0" cy="0"/>
          <a:chOff x="0" y="0"/>
          <a:chExt cx="0" cy="0"/>
        </a:xfrm>
      </p:grpSpPr>
      <p:sp>
        <p:nvSpPr>
          <p:cNvPr id="3" name="正方形/長方形 2"/>
          <p:cNvSpPr/>
          <p:nvPr/>
        </p:nvSpPr>
        <p:spPr>
          <a:xfrm>
            <a:off x="0" y="2"/>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9"/>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2018/11/22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3043452"/>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178" indent="0" algn="ctr">
              <a:buNone/>
              <a:defRPr sz="2000"/>
            </a:lvl2pPr>
            <a:lvl3pPr marL="914357" indent="0" algn="ctr">
              <a:buNone/>
              <a:defRPr sz="1800"/>
            </a:lvl3pPr>
            <a:lvl4pPr marL="1371536" indent="0" algn="ctr">
              <a:buNone/>
              <a:defRPr sz="1600"/>
            </a:lvl4pPr>
            <a:lvl5pPr marL="1828714" indent="0" algn="ctr">
              <a:buNone/>
              <a:defRPr sz="1600"/>
            </a:lvl5pPr>
            <a:lvl6pPr marL="2285892" indent="0" algn="ctr">
              <a:buNone/>
              <a:defRPr sz="1600"/>
            </a:lvl6pPr>
            <a:lvl7pPr marL="2743070" indent="0" algn="ctr">
              <a:buNone/>
              <a:defRPr sz="1600"/>
            </a:lvl7pPr>
            <a:lvl8pPr marL="3200249" indent="0" algn="ctr">
              <a:buNone/>
              <a:defRPr sz="1600"/>
            </a:lvl8pPr>
            <a:lvl9pPr marL="3657428"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8981894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タイトル スライド">
    <p:spTree>
      <p:nvGrpSpPr>
        <p:cNvPr id="1" name=""/>
        <p:cNvGrpSpPr/>
        <p:nvPr/>
      </p:nvGrpSpPr>
      <p:grpSpPr>
        <a:xfrm>
          <a:off x="0" y="0"/>
          <a:ext cx="0" cy="0"/>
          <a:chOff x="0" y="0"/>
          <a:chExt cx="0" cy="0"/>
        </a:xfrm>
      </p:grpSpPr>
      <p:sp>
        <p:nvSpPr>
          <p:cNvPr id="3" name="正方形/長方形 2"/>
          <p:cNvSpPr/>
          <p:nvPr/>
        </p:nvSpPr>
        <p:spPr>
          <a:xfrm>
            <a:off x="0" y="2"/>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9"/>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2018/11/22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3043452"/>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178" indent="0" algn="ctr">
              <a:buNone/>
              <a:defRPr sz="2000"/>
            </a:lvl2pPr>
            <a:lvl3pPr marL="914357" indent="0" algn="ctr">
              <a:buNone/>
              <a:defRPr sz="1800"/>
            </a:lvl3pPr>
            <a:lvl4pPr marL="1371536" indent="0" algn="ctr">
              <a:buNone/>
              <a:defRPr sz="1600"/>
            </a:lvl4pPr>
            <a:lvl5pPr marL="1828714" indent="0" algn="ctr">
              <a:buNone/>
              <a:defRPr sz="1600"/>
            </a:lvl5pPr>
            <a:lvl6pPr marL="2285892" indent="0" algn="ctr">
              <a:buNone/>
              <a:defRPr sz="1600"/>
            </a:lvl6pPr>
            <a:lvl7pPr marL="2743070" indent="0" algn="ctr">
              <a:buNone/>
              <a:defRPr sz="1600"/>
            </a:lvl7pPr>
            <a:lvl8pPr marL="3200249" indent="0" algn="ctr">
              <a:buNone/>
              <a:defRPr sz="1600"/>
            </a:lvl8pPr>
            <a:lvl9pPr marL="3657428"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00638819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タイトル スライド">
    <p:spTree>
      <p:nvGrpSpPr>
        <p:cNvPr id="1" name=""/>
        <p:cNvGrpSpPr/>
        <p:nvPr/>
      </p:nvGrpSpPr>
      <p:grpSpPr>
        <a:xfrm>
          <a:off x="0" y="0"/>
          <a:ext cx="0" cy="0"/>
          <a:chOff x="0" y="0"/>
          <a:chExt cx="0" cy="0"/>
        </a:xfrm>
      </p:grpSpPr>
      <p:sp>
        <p:nvSpPr>
          <p:cNvPr id="3" name="正方形/長方形 2"/>
          <p:cNvSpPr/>
          <p:nvPr/>
        </p:nvSpPr>
        <p:spPr>
          <a:xfrm>
            <a:off x="0" y="2"/>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9"/>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2018/11/22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0" y="3043452"/>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178" indent="0" algn="ctr">
              <a:buNone/>
              <a:defRPr sz="2000"/>
            </a:lvl2pPr>
            <a:lvl3pPr marL="914357" indent="0" algn="ctr">
              <a:buNone/>
              <a:defRPr sz="1800"/>
            </a:lvl3pPr>
            <a:lvl4pPr marL="1371536" indent="0" algn="ctr">
              <a:buNone/>
              <a:defRPr sz="1600"/>
            </a:lvl4pPr>
            <a:lvl5pPr marL="1828714" indent="0" algn="ctr">
              <a:buNone/>
              <a:defRPr sz="1600"/>
            </a:lvl5pPr>
            <a:lvl6pPr marL="2285892" indent="0" algn="ctr">
              <a:buNone/>
              <a:defRPr sz="1600"/>
            </a:lvl6pPr>
            <a:lvl7pPr marL="2743070" indent="0" algn="ctr">
              <a:buNone/>
              <a:defRPr sz="1600"/>
            </a:lvl7pPr>
            <a:lvl8pPr marL="3200249" indent="0" algn="ctr">
              <a:buNone/>
              <a:defRPr sz="1600"/>
            </a:lvl8pPr>
            <a:lvl9pPr marL="3657428"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1150905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9"/>
            <a:ext cx="10515600" cy="2852737"/>
          </a:xfrm>
          <a:noFill/>
        </p:spPr>
        <p:style>
          <a:lnRef idx="1">
            <a:schemeClr val="accent1"/>
          </a:lnRef>
          <a:fillRef idx="2">
            <a:schemeClr val="accent1"/>
          </a:fillRef>
          <a:effectRef idx="1">
            <a:schemeClr val="accent1"/>
          </a:effectRef>
          <a:fontRef idx="none"/>
        </p:style>
        <p:txBody>
          <a:bodyPr anchor="b"/>
          <a:lstStyle>
            <a:lvl1pPr>
              <a:defRPr sz="60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1850" y="4589464"/>
            <a:ext cx="10515600" cy="1500187"/>
          </a:xfrm>
          <a:noFill/>
        </p:spPr>
        <p:style>
          <a:lnRef idx="1">
            <a:schemeClr val="accent1"/>
          </a:lnRef>
          <a:fillRef idx="2">
            <a:schemeClr val="accent1"/>
          </a:fillRef>
          <a:effectRef idx="1">
            <a:schemeClr val="accent1"/>
          </a:effectRef>
          <a:fontRef idx="none"/>
        </p:style>
        <p:txBody>
          <a:bodyPr>
            <a:normAutofit/>
          </a:bodyPr>
          <a:lstStyle>
            <a:lvl1pPr marL="0" indent="0">
              <a:buNone/>
              <a:defRPr sz="4000">
                <a:solidFill>
                  <a:schemeClr val="tx1">
                    <a:tint val="75000"/>
                  </a:schemeClr>
                </a:solidFill>
                <a:latin typeface="Meiryo UI" panose="020B0604030504040204" pitchFamily="50" charset="-128"/>
                <a:ea typeface="Meiryo UI" panose="020B0604030504040204" pitchFamily="50" charset="-128"/>
              </a:defRPr>
            </a:lvl1pPr>
            <a:lvl2pPr marL="457178" indent="0">
              <a:buNone/>
              <a:defRPr sz="2000">
                <a:solidFill>
                  <a:schemeClr val="tx1">
                    <a:tint val="75000"/>
                  </a:schemeClr>
                </a:solidFill>
              </a:defRPr>
            </a:lvl2pPr>
            <a:lvl3pPr marL="914357" indent="0">
              <a:buNone/>
              <a:defRPr sz="1800">
                <a:solidFill>
                  <a:schemeClr val="tx1">
                    <a:tint val="75000"/>
                  </a:schemeClr>
                </a:solidFill>
              </a:defRPr>
            </a:lvl3pPr>
            <a:lvl4pPr marL="1371536" indent="0">
              <a:buNone/>
              <a:defRPr sz="1600">
                <a:solidFill>
                  <a:schemeClr val="tx1">
                    <a:tint val="75000"/>
                  </a:schemeClr>
                </a:solidFill>
              </a:defRPr>
            </a:lvl4pPr>
            <a:lvl5pPr marL="1828714" indent="0">
              <a:buNone/>
              <a:defRPr sz="1600">
                <a:solidFill>
                  <a:schemeClr val="tx1">
                    <a:tint val="75000"/>
                  </a:schemeClr>
                </a:solidFill>
              </a:defRPr>
            </a:lvl5pPr>
            <a:lvl6pPr marL="2285892" indent="0">
              <a:buNone/>
              <a:defRPr sz="1600">
                <a:solidFill>
                  <a:schemeClr val="tx1">
                    <a:tint val="75000"/>
                  </a:schemeClr>
                </a:solidFill>
              </a:defRPr>
            </a:lvl6pPr>
            <a:lvl7pPr marL="2743070" indent="0">
              <a:buNone/>
              <a:defRPr sz="1600">
                <a:solidFill>
                  <a:schemeClr val="tx1">
                    <a:tint val="75000"/>
                  </a:schemeClr>
                </a:solidFill>
              </a:defRPr>
            </a:lvl7pPr>
            <a:lvl8pPr marL="3200249" indent="0">
              <a:buNone/>
              <a:defRPr sz="1600">
                <a:solidFill>
                  <a:schemeClr val="tx1">
                    <a:tint val="75000"/>
                  </a:schemeClr>
                </a:solidFill>
              </a:defRPr>
            </a:lvl8pPr>
            <a:lvl9pPr marL="3657428" indent="0">
              <a:buNone/>
              <a:defRPr sz="1600">
                <a:solidFill>
                  <a:schemeClr val="tx1">
                    <a:tint val="75000"/>
                  </a:schemeClr>
                </a:solidFill>
              </a:defRPr>
            </a:lvl9pPr>
          </a:lstStyle>
          <a:p>
            <a:pPr lvl="0"/>
            <a:r>
              <a:rPr kumimoji="1"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2018/11/22</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4732347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62560" y="90806"/>
            <a:ext cx="11856720" cy="70167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162560" y="971867"/>
            <a:ext cx="585724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971867"/>
            <a:ext cx="584708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2018/11/22</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46967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274320" y="104776"/>
            <a:ext cx="11785600" cy="68770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4321" y="872175"/>
            <a:ext cx="5721667"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178" indent="0">
              <a:buNone/>
              <a:defRPr sz="2000" b="1"/>
            </a:lvl2pPr>
            <a:lvl3pPr marL="914357" indent="0">
              <a:buNone/>
              <a:defRPr sz="1800" b="1"/>
            </a:lvl3pPr>
            <a:lvl4pPr marL="1371536" indent="0">
              <a:buNone/>
              <a:defRPr sz="1600" b="1"/>
            </a:lvl4pPr>
            <a:lvl5pPr marL="1828714" indent="0">
              <a:buNone/>
              <a:defRPr sz="1600" b="1"/>
            </a:lvl5pPr>
            <a:lvl6pPr marL="2285892" indent="0">
              <a:buNone/>
              <a:defRPr sz="1600" b="1"/>
            </a:lvl6pPr>
            <a:lvl7pPr marL="2743070" indent="0">
              <a:buNone/>
              <a:defRPr sz="1600" b="1"/>
            </a:lvl7pPr>
            <a:lvl8pPr marL="3200249" indent="0">
              <a:buNone/>
              <a:defRPr sz="1600" b="1"/>
            </a:lvl8pPr>
            <a:lvl9pPr marL="3657428" indent="0">
              <a:buNone/>
              <a:defRPr sz="1600" b="1"/>
            </a:lvl9pPr>
          </a:lstStyle>
          <a:p>
            <a:pPr lvl="0"/>
            <a:r>
              <a:rPr kumimoji="1" lang="ja-JP" altLang="en-US" dirty="0" smtClean="0"/>
              <a:t>マスター テキストの書式設定</a:t>
            </a:r>
          </a:p>
        </p:txBody>
      </p:sp>
      <p:sp>
        <p:nvSpPr>
          <p:cNvPr id="4" name="コンテンツ プレースホルダー 3"/>
          <p:cNvSpPr>
            <a:spLocks noGrp="1"/>
          </p:cNvSpPr>
          <p:nvPr>
            <p:ph sz="half" idx="2"/>
          </p:nvPr>
        </p:nvSpPr>
        <p:spPr>
          <a:xfrm>
            <a:off x="274320" y="1775781"/>
            <a:ext cx="5723255"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096000" y="862966"/>
            <a:ext cx="5963920"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178" indent="0">
              <a:buNone/>
              <a:defRPr sz="2000" b="1"/>
            </a:lvl2pPr>
            <a:lvl3pPr marL="914357" indent="0">
              <a:buNone/>
              <a:defRPr sz="1800" b="1"/>
            </a:lvl3pPr>
            <a:lvl4pPr marL="1371536" indent="0">
              <a:buNone/>
              <a:defRPr sz="1600" b="1"/>
            </a:lvl4pPr>
            <a:lvl5pPr marL="1828714" indent="0">
              <a:buNone/>
              <a:defRPr sz="1600" b="1"/>
            </a:lvl5pPr>
            <a:lvl6pPr marL="2285892" indent="0">
              <a:buNone/>
              <a:defRPr sz="1600" b="1"/>
            </a:lvl6pPr>
            <a:lvl7pPr marL="2743070" indent="0">
              <a:buNone/>
              <a:defRPr sz="1600" b="1"/>
            </a:lvl7pPr>
            <a:lvl8pPr marL="3200249" indent="0">
              <a:buNone/>
              <a:defRPr sz="1600" b="1"/>
            </a:lvl8pPr>
            <a:lvl9pPr marL="3657428" indent="0">
              <a:buNone/>
              <a:defRPr sz="1600" b="1"/>
            </a:lvl9pPr>
          </a:lstStyle>
          <a:p>
            <a:pPr lvl="0"/>
            <a:r>
              <a:rPr kumimoji="1" lang="ja-JP" altLang="en-US" dirty="0" smtClean="0"/>
              <a:t>マスター テキストの書式設定</a:t>
            </a:r>
          </a:p>
        </p:txBody>
      </p:sp>
      <p:sp>
        <p:nvSpPr>
          <p:cNvPr id="6" name="コンテンツ プレースホルダー 5"/>
          <p:cNvSpPr>
            <a:spLocks noGrp="1"/>
          </p:cNvSpPr>
          <p:nvPr>
            <p:ph sz="quarter" idx="4"/>
          </p:nvPr>
        </p:nvSpPr>
        <p:spPr>
          <a:xfrm>
            <a:off x="6172200" y="1775781"/>
            <a:ext cx="5887720"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2018/11/22</a:t>
            </a:fld>
            <a:endParaRPr lang="ja-JP" altLang="en-US"/>
          </a:p>
        </p:txBody>
      </p:sp>
      <p:sp>
        <p:nvSpPr>
          <p:cNvPr id="8" name="フッター プレースホルダー 7"/>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646525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 y="34610"/>
            <a:ext cx="12029440" cy="696912"/>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2018/11/22</a:t>
            </a:fld>
            <a:endParaRPr lang="ja-JP" altLang="en-US"/>
          </a:p>
        </p:txBody>
      </p:sp>
      <p:sp>
        <p:nvSpPr>
          <p:cNvPr id="4" name="フッター プレースホルダー 3"/>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5" name="スライド番号プレースホルダー 4"/>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8409037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2018/11/22</a:t>
            </a:fld>
            <a:endParaRPr lang="ja-JP" altLang="en-US"/>
          </a:p>
        </p:txBody>
      </p:sp>
      <p:sp>
        <p:nvSpPr>
          <p:cNvPr id="3" name="フッター プレースホルダー 2"/>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4" name="スライド番号プレースホルダー 3"/>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927272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1" y="81280"/>
            <a:ext cx="4648517" cy="160020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5183188" y="81281"/>
            <a:ext cx="6805612" cy="5779770"/>
          </a:xfrm>
        </p:spPr>
        <p:txBody>
          <a:bodyPr/>
          <a:lstStyle>
            <a:lvl1pPr>
              <a:defRPr sz="3200">
                <a:latin typeface="Meiryo UI" panose="020B0604030504040204" pitchFamily="50" charset="-128"/>
                <a:ea typeface="Meiryo UI" panose="020B0604030504040204" pitchFamily="50" charset="-128"/>
              </a:defRPr>
            </a:lvl1pPr>
            <a:lvl2pPr>
              <a:defRPr sz="2800">
                <a:latin typeface="Meiryo UI" panose="020B0604030504040204" pitchFamily="50" charset="-128"/>
                <a:ea typeface="Meiryo UI" panose="020B0604030504040204" pitchFamily="50" charset="-128"/>
              </a:defRPr>
            </a:lvl2pPr>
            <a:lvl3pPr>
              <a:defRPr sz="24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vl6pPr>
              <a:defRPr sz="2000"/>
            </a:lvl6pPr>
            <a:lvl7pPr>
              <a:defRPr sz="2000"/>
            </a:lvl7pPr>
            <a:lvl8pPr>
              <a:defRPr sz="2000"/>
            </a:lvl8pPr>
            <a:lvl9pPr>
              <a:defRPr sz="2000"/>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ー 3"/>
          <p:cNvSpPr>
            <a:spLocks noGrp="1"/>
          </p:cNvSpPr>
          <p:nvPr>
            <p:ph type="body" sz="half" idx="2"/>
          </p:nvPr>
        </p:nvSpPr>
        <p:spPr>
          <a:xfrm>
            <a:off x="121921" y="2057400"/>
            <a:ext cx="4650105" cy="3811588"/>
          </a:xfrm>
        </p:spPr>
        <p:txBody>
          <a:bodyPr/>
          <a:lstStyle>
            <a:lvl1pPr marL="0" indent="0">
              <a:buNone/>
              <a:defRPr sz="1600">
                <a:latin typeface="Meiryo UI" panose="020B0604030504040204" pitchFamily="50" charset="-128"/>
                <a:ea typeface="Meiryo UI" panose="020B0604030504040204" pitchFamily="50" charset="-128"/>
              </a:defRPr>
            </a:lvl1pPr>
            <a:lvl2pPr marL="457178" indent="0">
              <a:buNone/>
              <a:defRPr sz="1400"/>
            </a:lvl2pPr>
            <a:lvl3pPr marL="914357" indent="0">
              <a:buNone/>
              <a:defRPr sz="1200"/>
            </a:lvl3pPr>
            <a:lvl4pPr marL="1371536" indent="0">
              <a:buNone/>
              <a:defRPr sz="1000"/>
            </a:lvl4pPr>
            <a:lvl5pPr marL="1828714" indent="0">
              <a:buNone/>
              <a:defRPr sz="1000"/>
            </a:lvl5pPr>
            <a:lvl6pPr marL="2285892" indent="0">
              <a:buNone/>
              <a:defRPr sz="1000"/>
            </a:lvl6pPr>
            <a:lvl7pPr marL="2743070" indent="0">
              <a:buNone/>
              <a:defRPr sz="1000"/>
            </a:lvl7pPr>
            <a:lvl8pPr marL="3200249" indent="0">
              <a:buNone/>
              <a:defRPr sz="1000"/>
            </a:lvl8pPr>
            <a:lvl9pPr marL="3657428"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2018/11/22</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6355208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1" y="81280"/>
            <a:ext cx="4619625" cy="115824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図プレースホルダー 2"/>
          <p:cNvSpPr>
            <a:spLocks noGrp="1"/>
          </p:cNvSpPr>
          <p:nvPr>
            <p:ph type="pic" idx="1"/>
          </p:nvPr>
        </p:nvSpPr>
        <p:spPr>
          <a:xfrm>
            <a:off x="5183188" y="81281"/>
            <a:ext cx="6866572" cy="5779770"/>
          </a:xfrm>
        </p:spPr>
        <p:txBody>
          <a:bodyPr/>
          <a:lstStyle>
            <a:lvl1pPr marL="0" indent="0">
              <a:buNone/>
              <a:defRPr sz="3200">
                <a:latin typeface="Meiryo UI" panose="020B0604030504040204" pitchFamily="50" charset="-128"/>
                <a:ea typeface="Meiryo UI" panose="020B0604030504040204" pitchFamily="50" charset="-128"/>
              </a:defRPr>
            </a:lvl1pPr>
            <a:lvl2pPr marL="457178" indent="0">
              <a:buNone/>
              <a:defRPr sz="2800"/>
            </a:lvl2pPr>
            <a:lvl3pPr marL="914357" indent="0">
              <a:buNone/>
              <a:defRPr sz="2400"/>
            </a:lvl3pPr>
            <a:lvl4pPr marL="1371536" indent="0">
              <a:buNone/>
              <a:defRPr sz="2000"/>
            </a:lvl4pPr>
            <a:lvl5pPr marL="1828714" indent="0">
              <a:buNone/>
              <a:defRPr sz="2000"/>
            </a:lvl5pPr>
            <a:lvl6pPr marL="2285892" indent="0">
              <a:buNone/>
              <a:defRPr sz="2000"/>
            </a:lvl6pPr>
            <a:lvl7pPr marL="2743070" indent="0">
              <a:buNone/>
              <a:defRPr sz="2000"/>
            </a:lvl7pPr>
            <a:lvl8pPr marL="3200249" indent="0">
              <a:buNone/>
              <a:defRPr sz="2000"/>
            </a:lvl8pPr>
            <a:lvl9pPr marL="3657428" indent="0">
              <a:buNone/>
              <a:defRPr sz="2000"/>
            </a:lvl9pPr>
          </a:lstStyle>
          <a:p>
            <a:endParaRPr kumimoji="1" lang="ja-JP" altLang="en-US"/>
          </a:p>
        </p:txBody>
      </p:sp>
      <p:sp>
        <p:nvSpPr>
          <p:cNvPr id="4" name="テキスト プレースホルダー 3"/>
          <p:cNvSpPr>
            <a:spLocks noGrp="1"/>
          </p:cNvSpPr>
          <p:nvPr>
            <p:ph type="body" sz="half" idx="2"/>
          </p:nvPr>
        </p:nvSpPr>
        <p:spPr>
          <a:xfrm>
            <a:off x="152401" y="1381760"/>
            <a:ext cx="4619625" cy="4487228"/>
          </a:xfrm>
        </p:spPr>
        <p:txBody>
          <a:bodyPr/>
          <a:lstStyle>
            <a:lvl1pPr marL="0" indent="0">
              <a:buNone/>
              <a:defRPr sz="1600">
                <a:latin typeface="Meiryo UI" panose="020B0604030504040204" pitchFamily="50" charset="-128"/>
                <a:ea typeface="Meiryo UI" panose="020B0604030504040204" pitchFamily="50" charset="-128"/>
              </a:defRPr>
            </a:lvl1pPr>
            <a:lvl2pPr marL="457178" indent="0">
              <a:buNone/>
              <a:defRPr sz="1400"/>
            </a:lvl2pPr>
            <a:lvl3pPr marL="914357" indent="0">
              <a:buNone/>
              <a:defRPr sz="1200"/>
            </a:lvl3pPr>
            <a:lvl4pPr marL="1371536" indent="0">
              <a:buNone/>
              <a:defRPr sz="1000"/>
            </a:lvl4pPr>
            <a:lvl5pPr marL="1828714" indent="0">
              <a:buNone/>
              <a:defRPr sz="1000"/>
            </a:lvl5pPr>
            <a:lvl6pPr marL="2285892" indent="0">
              <a:buNone/>
              <a:defRPr sz="1000"/>
            </a:lvl6pPr>
            <a:lvl7pPr marL="2743070" indent="0">
              <a:buNone/>
              <a:defRPr sz="1000"/>
            </a:lvl7pPr>
            <a:lvl8pPr marL="3200249" indent="0">
              <a:buNone/>
              <a:defRPr sz="1000"/>
            </a:lvl8pPr>
            <a:lvl9pPr marL="3657428"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2018/11/22</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5039080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52400" y="100966"/>
            <a:ext cx="11846560" cy="752475"/>
          </a:xfrm>
          <a:prstGeom prst="rect">
            <a:avLst/>
          </a:prstGeom>
        </p:spPr>
        <p:txBody>
          <a:bodyPr vert="horz" lIns="91435" tIns="45718" rIns="91435" bIns="45718"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52400" y="985521"/>
            <a:ext cx="11846560" cy="5191443"/>
          </a:xfrm>
          <a:prstGeom prst="rect">
            <a:avLst/>
          </a:prstGeom>
        </p:spPr>
        <p:txBody>
          <a:bodyPr vert="horz" lIns="91435" tIns="45718" rIns="91435" bIns="4571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1"/>
            <a:ext cx="2743200" cy="365125"/>
          </a:xfrm>
          <a:prstGeom prst="rect">
            <a:avLst/>
          </a:prstGeom>
        </p:spPr>
        <p:txBody>
          <a:bodyPr vert="horz" lIns="91435" tIns="45718" rIns="91435" bIns="45718"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2018/11/22</a:t>
            </a:fld>
            <a:endParaRPr lang="ja-JP" altLang="en-US"/>
          </a:p>
        </p:txBody>
      </p:sp>
      <p:sp>
        <p:nvSpPr>
          <p:cNvPr id="5" name="フッター プレースホルダー 4"/>
          <p:cNvSpPr>
            <a:spLocks noGrp="1"/>
          </p:cNvSpPr>
          <p:nvPr>
            <p:ph type="ftr" sz="quarter" idx="3"/>
          </p:nvPr>
        </p:nvSpPr>
        <p:spPr>
          <a:xfrm>
            <a:off x="4038600" y="6356351"/>
            <a:ext cx="4114800" cy="365125"/>
          </a:xfrm>
          <a:prstGeom prst="rect">
            <a:avLst/>
          </a:prstGeom>
        </p:spPr>
        <p:txBody>
          <a:bodyPr vert="horz" lIns="91435" tIns="45718" rIns="91435" bIns="45718"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a:xfrm>
            <a:off x="8610600" y="6356351"/>
            <a:ext cx="2743200" cy="365125"/>
          </a:xfrm>
          <a:prstGeom prst="rect">
            <a:avLst/>
          </a:prstGeom>
        </p:spPr>
        <p:txBody>
          <a:bodyPr vert="horz" lIns="91435" tIns="45718" rIns="91435" bIns="45718"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9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91" r:id="rId27"/>
    <p:sldLayoutId id="2147483692" r:id="rId28"/>
    <p:sldLayoutId id="2147483693" r:id="rId29"/>
  </p:sldLayoutIdLst>
  <p:timing>
    <p:tnLst>
      <p:par>
        <p:cTn id="1" dur="indefinite" restart="never" nodeType="tmRoot"/>
      </p:par>
    </p:tnLst>
  </p:timing>
  <p:txStyles>
    <p:titleStyle>
      <a:lvl1pPr algn="l" defTabSz="914357"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590" indent="-228590" algn="l" defTabSz="914357"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768" indent="-228590" algn="l" defTabSz="914357"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2946" indent="-228590" algn="l" defTabSz="914357"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124" indent="-228590" algn="l" defTabSz="914357"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303" indent="-228590" algn="l" defTabSz="914357"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482" indent="-228590" algn="l" defTabSz="91435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660" indent="-228590" algn="l" defTabSz="91435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838" indent="-228590" algn="l" defTabSz="91435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016" indent="-228590" algn="l" defTabSz="91435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357" rtl="0" eaLnBrk="1" latinLnBrk="0" hangingPunct="1">
        <a:defRPr kumimoji="1" sz="1800" kern="1200">
          <a:solidFill>
            <a:schemeClr val="tx1"/>
          </a:solidFill>
          <a:latin typeface="+mn-lt"/>
          <a:ea typeface="+mn-ea"/>
          <a:cs typeface="+mn-cs"/>
        </a:defRPr>
      </a:lvl1pPr>
      <a:lvl2pPr marL="457178" algn="l" defTabSz="914357" rtl="0" eaLnBrk="1" latinLnBrk="0" hangingPunct="1">
        <a:defRPr kumimoji="1" sz="1800" kern="1200">
          <a:solidFill>
            <a:schemeClr val="tx1"/>
          </a:solidFill>
          <a:latin typeface="+mn-lt"/>
          <a:ea typeface="+mn-ea"/>
          <a:cs typeface="+mn-cs"/>
        </a:defRPr>
      </a:lvl2pPr>
      <a:lvl3pPr marL="914357" algn="l" defTabSz="914357" rtl="0" eaLnBrk="1" latinLnBrk="0" hangingPunct="1">
        <a:defRPr kumimoji="1" sz="1800" kern="1200">
          <a:solidFill>
            <a:schemeClr val="tx1"/>
          </a:solidFill>
          <a:latin typeface="+mn-lt"/>
          <a:ea typeface="+mn-ea"/>
          <a:cs typeface="+mn-cs"/>
        </a:defRPr>
      </a:lvl3pPr>
      <a:lvl4pPr marL="1371536" algn="l" defTabSz="914357" rtl="0" eaLnBrk="1" latinLnBrk="0" hangingPunct="1">
        <a:defRPr kumimoji="1" sz="1800" kern="1200">
          <a:solidFill>
            <a:schemeClr val="tx1"/>
          </a:solidFill>
          <a:latin typeface="+mn-lt"/>
          <a:ea typeface="+mn-ea"/>
          <a:cs typeface="+mn-cs"/>
        </a:defRPr>
      </a:lvl4pPr>
      <a:lvl5pPr marL="1828714" algn="l" defTabSz="914357" rtl="0" eaLnBrk="1" latinLnBrk="0" hangingPunct="1">
        <a:defRPr kumimoji="1" sz="1800" kern="1200">
          <a:solidFill>
            <a:schemeClr val="tx1"/>
          </a:solidFill>
          <a:latin typeface="+mn-lt"/>
          <a:ea typeface="+mn-ea"/>
          <a:cs typeface="+mn-cs"/>
        </a:defRPr>
      </a:lvl5pPr>
      <a:lvl6pPr marL="2285892" algn="l" defTabSz="914357" rtl="0" eaLnBrk="1" latinLnBrk="0" hangingPunct="1">
        <a:defRPr kumimoji="1" sz="1800" kern="1200">
          <a:solidFill>
            <a:schemeClr val="tx1"/>
          </a:solidFill>
          <a:latin typeface="+mn-lt"/>
          <a:ea typeface="+mn-ea"/>
          <a:cs typeface="+mn-cs"/>
        </a:defRPr>
      </a:lvl6pPr>
      <a:lvl7pPr marL="2743070" algn="l" defTabSz="914357" rtl="0" eaLnBrk="1" latinLnBrk="0" hangingPunct="1">
        <a:defRPr kumimoji="1" sz="1800" kern="1200">
          <a:solidFill>
            <a:schemeClr val="tx1"/>
          </a:solidFill>
          <a:latin typeface="+mn-lt"/>
          <a:ea typeface="+mn-ea"/>
          <a:cs typeface="+mn-cs"/>
        </a:defRPr>
      </a:lvl7pPr>
      <a:lvl8pPr marL="3200249" algn="l" defTabSz="914357" rtl="0" eaLnBrk="1" latinLnBrk="0" hangingPunct="1">
        <a:defRPr kumimoji="1" sz="1800" kern="1200">
          <a:solidFill>
            <a:schemeClr val="tx1"/>
          </a:solidFill>
          <a:latin typeface="+mn-lt"/>
          <a:ea typeface="+mn-ea"/>
          <a:cs typeface="+mn-cs"/>
        </a:defRPr>
      </a:lvl8pPr>
      <a:lvl9pPr marL="3657428" algn="l" defTabSz="91435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643051"/>
            <a:ext cx="9144000" cy="2339014"/>
          </a:xfrm>
        </p:spPr>
        <p:style>
          <a:lnRef idx="0">
            <a:schemeClr val="accent2"/>
          </a:lnRef>
          <a:fillRef idx="3">
            <a:schemeClr val="accent2"/>
          </a:fillRef>
          <a:effectRef idx="3">
            <a:schemeClr val="accent2"/>
          </a:effectRef>
          <a:fontRef idx="minor">
            <a:schemeClr val="lt1"/>
          </a:fontRef>
        </p:style>
        <p:txBody>
          <a:bodyPr anchor="ctr">
            <a:normAutofit/>
          </a:bodyPr>
          <a:lstStyle/>
          <a:p>
            <a:r>
              <a:rPr lang="ja-JP" altLang="en-US" sz="4000" dirty="0"/>
              <a:t>これからのサービスのイメージと構築のために必要なこと　</a:t>
            </a:r>
            <a:endParaRPr lang="ja-JP" altLang="en-US" sz="4000" dirty="0"/>
          </a:p>
        </p:txBody>
      </p:sp>
      <p:sp>
        <p:nvSpPr>
          <p:cNvPr id="4" name="Text Box 5"/>
          <p:cNvSpPr txBox="1">
            <a:spLocks noChangeArrowheads="1"/>
          </p:cNvSpPr>
          <p:nvPr/>
        </p:nvSpPr>
        <p:spPr bwMode="auto">
          <a:xfrm>
            <a:off x="9336768" y="447935"/>
            <a:ext cx="2159000" cy="307773"/>
          </a:xfrm>
          <a:prstGeom prst="rect">
            <a:avLst/>
          </a:prstGeom>
          <a:noFill/>
          <a:ln w="9525">
            <a:noFill/>
            <a:miter lim="800000"/>
            <a:headEnd/>
            <a:tailEnd/>
          </a:ln>
        </p:spPr>
        <p:txBody>
          <a:bodyPr lIns="91435" tIns="45718" rIns="91435" bIns="45718">
            <a:spAutoFit/>
          </a:bodyPr>
          <a:lstStyle/>
          <a:p>
            <a:pPr algn="dist"/>
            <a:r>
              <a:rPr lang="en-US" altLang="ja-JP" sz="1400" dirty="0">
                <a:latin typeface="HG丸ｺﾞｼｯｸM-PRO" pitchFamily="50" charset="-128"/>
                <a:ea typeface="HG丸ｺﾞｼｯｸM-PRO" pitchFamily="50" charset="-128"/>
              </a:rPr>
              <a:t>2018</a:t>
            </a:r>
            <a:r>
              <a:rPr lang="ja-JP" altLang="en-US" sz="1400" dirty="0">
                <a:latin typeface="HG丸ｺﾞｼｯｸM-PRO" pitchFamily="50" charset="-128"/>
                <a:ea typeface="HG丸ｺﾞｼｯｸM-PRO" pitchFamily="50" charset="-128"/>
              </a:rPr>
              <a:t>年５月</a:t>
            </a:r>
            <a:r>
              <a:rPr lang="en-US" altLang="ja-JP" sz="1400" dirty="0">
                <a:latin typeface="HG丸ｺﾞｼｯｸM-PRO" pitchFamily="50" charset="-128"/>
                <a:ea typeface="HG丸ｺﾞｼｯｸM-PRO" pitchFamily="50" charset="-128"/>
              </a:rPr>
              <a:t>22</a:t>
            </a:r>
            <a:r>
              <a:rPr lang="ja-JP" altLang="en-US" sz="1400" dirty="0">
                <a:latin typeface="HG丸ｺﾞｼｯｸM-PRO" pitchFamily="50" charset="-128"/>
                <a:ea typeface="HG丸ｺﾞｼｯｸM-PRO" pitchFamily="50" charset="-128"/>
              </a:rPr>
              <a:t>日</a:t>
            </a:r>
            <a:endParaRPr lang="en-US" altLang="ja-JP" sz="1400" dirty="0">
              <a:latin typeface="HG丸ｺﾞｼｯｸM-PRO" pitchFamily="50" charset="-128"/>
              <a:ea typeface="HG丸ｺﾞｼｯｸM-PRO" pitchFamily="50" charset="-128"/>
            </a:endParaRPr>
          </a:p>
        </p:txBody>
      </p:sp>
      <p:sp>
        <p:nvSpPr>
          <p:cNvPr id="6" name="サブタイトル 5"/>
          <p:cNvSpPr>
            <a:spLocks noGrp="1"/>
          </p:cNvSpPr>
          <p:nvPr>
            <p:ph type="subTitle" idx="1"/>
          </p:nvPr>
        </p:nvSpPr>
        <p:spPr>
          <a:xfrm>
            <a:off x="3143672" y="5013176"/>
            <a:ext cx="6400800" cy="1071570"/>
          </a:xfrm>
        </p:spPr>
        <p:txBody>
          <a:bodyPr anchor="ctr">
            <a:normAutofit fontScale="70000" lnSpcReduction="20000"/>
          </a:bodyPr>
          <a:lstStyle/>
          <a:p>
            <a:r>
              <a:rPr lang="ja-JP" altLang="en-US" dirty="0"/>
              <a:t>同志社大学大学院総合政策科学研究科</a:t>
            </a:r>
            <a:endParaRPr lang="en-US" altLang="ja-JP" dirty="0"/>
          </a:p>
          <a:p>
            <a:r>
              <a:rPr lang="ja-JP" altLang="en-US" dirty="0"/>
              <a:t>嘱託講師　中山正樹</a:t>
            </a:r>
          </a:p>
        </p:txBody>
      </p:sp>
    </p:spTree>
    <p:extLst>
      <p:ext uri="{BB962C8B-B14F-4D97-AF65-F5344CB8AC3E}">
        <p14:creationId xmlns:p14="http://schemas.microsoft.com/office/powerpoint/2010/main" val="2039968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国等の施策の関連</a:t>
            </a:r>
            <a:endParaRPr lang="ja-JP" altLang="en-US" sz="4000" dirty="0"/>
          </a:p>
        </p:txBody>
      </p:sp>
      <p:sp>
        <p:nvSpPr>
          <p:cNvPr id="28" name="テキスト ボックス 27"/>
          <p:cNvSpPr txBox="1"/>
          <p:nvPr/>
        </p:nvSpPr>
        <p:spPr>
          <a:xfrm>
            <a:off x="10331532" y="664113"/>
            <a:ext cx="1860467" cy="369328"/>
          </a:xfrm>
          <a:prstGeom prst="rect">
            <a:avLst/>
          </a:prstGeom>
          <a:noFill/>
        </p:spPr>
        <p:txBody>
          <a:bodyPr wrap="square" lIns="91435" tIns="45718" rIns="91435" bIns="45718" rtlCol="0">
            <a:spAutoFit/>
          </a:bodyPr>
          <a:lstStyle/>
          <a:p>
            <a:r>
              <a:rPr kumimoji="1" lang="en-US" altLang="ja-JP" dirty="0" smtClean="0"/>
              <a:t>2018</a:t>
            </a:r>
            <a:r>
              <a:rPr kumimoji="1" lang="ja-JP" altLang="en-US" dirty="0" smtClean="0"/>
              <a:t>年</a:t>
            </a:r>
            <a:r>
              <a:rPr kumimoji="1" lang="en-US" altLang="ja-JP" dirty="0" smtClean="0"/>
              <a:t>10</a:t>
            </a:r>
            <a:r>
              <a:rPr kumimoji="1" lang="ja-JP" altLang="en-US" dirty="0" smtClean="0"/>
              <a:t>月</a:t>
            </a:r>
            <a:r>
              <a:rPr lang="en-US" altLang="ja-JP" dirty="0" smtClean="0"/>
              <a:t>11</a:t>
            </a:r>
            <a:r>
              <a:rPr kumimoji="1" lang="ja-JP" altLang="en-US" dirty="0" smtClean="0"/>
              <a:t>日</a:t>
            </a:r>
            <a:endParaRPr kumimoji="1" lang="ja-JP" altLang="en-US" dirty="0"/>
          </a:p>
        </p:txBody>
      </p:sp>
      <p:sp>
        <p:nvSpPr>
          <p:cNvPr id="70" name="角丸四角形 69"/>
          <p:cNvSpPr/>
          <p:nvPr/>
        </p:nvSpPr>
        <p:spPr>
          <a:xfrm>
            <a:off x="216651" y="600261"/>
            <a:ext cx="1833467" cy="497034"/>
          </a:xfrm>
          <a:prstGeom prst="roundRect">
            <a:avLst/>
          </a:prstGeom>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経済財政運営と改革の基本方針</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2018</a:t>
            </a: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6</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15</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日閣議決定</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角丸四角形 70"/>
          <p:cNvSpPr/>
          <p:nvPr/>
        </p:nvSpPr>
        <p:spPr>
          <a:xfrm>
            <a:off x="939066" y="1311666"/>
            <a:ext cx="1833467" cy="497034"/>
          </a:xfrm>
          <a:prstGeom prst="roundRect">
            <a:avLst/>
          </a:prstGeom>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未来</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投資戦略</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2018</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
            </a: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r>
              <a:rPr lang="en-US" altLang="ja-JP" sz="10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6</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月未来投資会議</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2" name="角丸四角形 71"/>
          <p:cNvSpPr/>
          <p:nvPr/>
        </p:nvSpPr>
        <p:spPr>
          <a:xfrm>
            <a:off x="939065" y="2053066"/>
            <a:ext cx="1833467" cy="497034"/>
          </a:xfrm>
          <a:prstGeom prst="roundRect">
            <a:avLst/>
          </a:prstGeom>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成長戦略の</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方向性</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
            </a: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10</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日内閣官房日本経済再生総合事務局</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角丸四角形 72"/>
          <p:cNvSpPr/>
          <p:nvPr/>
        </p:nvSpPr>
        <p:spPr>
          <a:xfrm>
            <a:off x="939066" y="2777299"/>
            <a:ext cx="1833467" cy="497034"/>
          </a:xfrm>
          <a:prstGeom prst="roundRect">
            <a:avLst/>
          </a:prstGeom>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統合イノベーション</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戦略</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
            </a: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6</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15</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日閣議決定</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4" name="角丸四角形 73"/>
          <p:cNvSpPr/>
          <p:nvPr/>
        </p:nvSpPr>
        <p:spPr>
          <a:xfrm>
            <a:off x="3270943" y="1302119"/>
            <a:ext cx="1833467" cy="497034"/>
          </a:xfrm>
          <a:prstGeom prst="roundRect">
            <a:avLst/>
          </a:prstGeom>
        </p:spPr>
        <p:style>
          <a:lnRef idx="1">
            <a:schemeClr val="accent1"/>
          </a:lnRef>
          <a:fillRef idx="2">
            <a:schemeClr val="accent1"/>
          </a:fillRef>
          <a:effectRef idx="1">
            <a:schemeClr val="accent1"/>
          </a:effectRef>
          <a:fontRef idx="minor">
            <a:schemeClr val="dk1"/>
          </a:fontRef>
        </p:style>
        <p:txBody>
          <a:bodyPr lIns="91435" tIns="45718" rIns="91435" bIns="45718" rtlCol="0" anchor="ctr"/>
          <a:lstStyle/>
          <a:p>
            <a:pPr algn="ctr"/>
            <a:r>
              <a:rPr lang="zh-TW" altLang="en-US" sz="1000" dirty="0">
                <a:latin typeface="Meiryo UI" panose="020B0604030504040204" pitchFamily="50" charset="-128"/>
                <a:ea typeface="Meiryo UI" panose="020B0604030504040204" pitchFamily="50" charset="-128"/>
                <a:cs typeface="Meiryo UI" panose="020B0604030504040204" pitchFamily="50" charset="-128"/>
              </a:rPr>
              <a:t>第</a:t>
            </a:r>
            <a:r>
              <a:rPr lang="en-US" altLang="zh-TW" sz="1000" dirty="0">
                <a:latin typeface="Meiryo UI" panose="020B0604030504040204" pitchFamily="50" charset="-128"/>
                <a:ea typeface="Meiryo UI" panose="020B0604030504040204" pitchFamily="50" charset="-128"/>
                <a:cs typeface="Meiryo UI" panose="020B0604030504040204" pitchFamily="50" charset="-128"/>
              </a:rPr>
              <a:t>5</a:t>
            </a:r>
            <a:r>
              <a:rPr lang="zh-TW" altLang="en-US" sz="1000" dirty="0">
                <a:latin typeface="Meiryo UI" panose="020B0604030504040204" pitchFamily="50" charset="-128"/>
                <a:ea typeface="Meiryo UI" panose="020B0604030504040204" pitchFamily="50" charset="-128"/>
                <a:cs typeface="Meiryo UI" panose="020B0604030504040204" pitchFamily="50" charset="-128"/>
              </a:rPr>
              <a:t>期科学技術基本計画</a:t>
            </a:r>
            <a:r>
              <a:rPr lang="en-US" altLang="zh-TW" sz="1000" dirty="0">
                <a:latin typeface="Meiryo UI" panose="020B0604030504040204" pitchFamily="50" charset="-128"/>
                <a:ea typeface="Meiryo UI" panose="020B0604030504040204" pitchFamily="50" charset="-128"/>
                <a:cs typeface="Meiryo UI" panose="020B0604030504040204" pitchFamily="50" charset="-128"/>
              </a:rPr>
              <a:t>【2016</a:t>
            </a:r>
            <a:r>
              <a:rPr lang="zh-TW" altLang="en-US" sz="1000" dirty="0">
                <a:latin typeface="Meiryo UI" panose="020B0604030504040204" pitchFamily="50" charset="-128"/>
                <a:ea typeface="Meiryo UI" panose="020B0604030504040204" pitchFamily="50" charset="-128"/>
                <a:cs typeface="Meiryo UI" panose="020B0604030504040204" pitchFamily="50" charset="-128"/>
              </a:rPr>
              <a:t>年</a:t>
            </a:r>
            <a:r>
              <a:rPr lang="en-US" altLang="zh-TW" sz="1000" dirty="0">
                <a:latin typeface="Meiryo UI" panose="020B0604030504040204" pitchFamily="50" charset="-128"/>
                <a:ea typeface="Meiryo UI" panose="020B0604030504040204" pitchFamily="50" charset="-128"/>
                <a:cs typeface="Meiryo UI" panose="020B0604030504040204" pitchFamily="50" charset="-128"/>
              </a:rPr>
              <a:t>1</a:t>
            </a:r>
            <a:r>
              <a:rPr lang="zh-TW" altLang="en-US" sz="1000" dirty="0">
                <a:latin typeface="Meiryo UI" panose="020B0604030504040204" pitchFamily="50" charset="-128"/>
                <a:ea typeface="Meiryo UI" panose="020B0604030504040204" pitchFamily="50" charset="-128"/>
                <a:cs typeface="Meiryo UI" panose="020B0604030504040204" pitchFamily="50" charset="-128"/>
              </a:rPr>
              <a:t>月</a:t>
            </a:r>
            <a:r>
              <a:rPr lang="en-US" altLang="zh-TW" sz="1000" dirty="0">
                <a:latin typeface="Meiryo UI" panose="020B0604030504040204" pitchFamily="50" charset="-128"/>
                <a:ea typeface="Meiryo UI" panose="020B0604030504040204" pitchFamily="50" charset="-128"/>
                <a:cs typeface="Meiryo UI" panose="020B0604030504040204" pitchFamily="50" charset="-128"/>
              </a:rPr>
              <a:t>22</a:t>
            </a:r>
            <a:r>
              <a:rPr lang="zh-TW" altLang="en-US" sz="1000" dirty="0">
                <a:latin typeface="Meiryo UI" panose="020B0604030504040204" pitchFamily="50" charset="-128"/>
                <a:ea typeface="Meiryo UI" panose="020B0604030504040204" pitchFamily="50" charset="-128"/>
                <a:cs typeface="Meiryo UI" panose="020B0604030504040204" pitchFamily="50" charset="-128"/>
              </a:rPr>
              <a:t>日閣議決定</a:t>
            </a:r>
            <a:r>
              <a:rPr lang="en-US" altLang="zh-TW" sz="10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角丸四角形 74"/>
          <p:cNvSpPr/>
          <p:nvPr/>
        </p:nvSpPr>
        <p:spPr>
          <a:xfrm>
            <a:off x="3423342" y="2047170"/>
            <a:ext cx="1833467" cy="497034"/>
          </a:xfrm>
          <a:prstGeom prst="roundRect">
            <a:avLst/>
          </a:prstGeom>
        </p:spPr>
        <p:style>
          <a:lnRef idx="1">
            <a:schemeClr val="accent1"/>
          </a:lnRef>
          <a:fillRef idx="2">
            <a:schemeClr val="accent1"/>
          </a:fillRef>
          <a:effectRef idx="1">
            <a:schemeClr val="accent1"/>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統合イノベーション戦略</a:t>
            </a:r>
          </a:p>
        </p:txBody>
      </p:sp>
      <p:sp>
        <p:nvSpPr>
          <p:cNvPr id="76" name="角丸四角形 75"/>
          <p:cNvSpPr/>
          <p:nvPr/>
        </p:nvSpPr>
        <p:spPr>
          <a:xfrm>
            <a:off x="3575741" y="2825867"/>
            <a:ext cx="1833467" cy="497034"/>
          </a:xfrm>
          <a:prstGeom prst="roundRect">
            <a:avLst/>
          </a:prstGeom>
        </p:spPr>
        <p:style>
          <a:lnRef idx="1">
            <a:schemeClr val="accent1"/>
          </a:lnRef>
          <a:fillRef idx="2">
            <a:schemeClr val="accent1"/>
          </a:fillRef>
          <a:effectRef idx="1">
            <a:schemeClr val="accent1"/>
          </a:effectRef>
          <a:fontRef idx="minor">
            <a:schemeClr val="dk1"/>
          </a:fontRef>
        </p:style>
        <p:txBody>
          <a:bodyPr lIns="91435" tIns="45718" rIns="91435" bIns="45718" rtlCol="0" anchor="ctr"/>
          <a:lstStyle/>
          <a:p>
            <a:pPr algn="ctr"/>
            <a:r>
              <a:rPr lang="zh-TW" altLang="en-US" sz="1000" dirty="0">
                <a:latin typeface="Meiryo UI" panose="020B0604030504040204" pitchFamily="50" charset="-128"/>
                <a:ea typeface="Meiryo UI" panose="020B0604030504040204" pitchFamily="50" charset="-128"/>
                <a:cs typeface="Meiryo UI" panose="020B0604030504040204" pitchFamily="50" charset="-128"/>
              </a:rPr>
              <a:t>平成</a:t>
            </a:r>
            <a:r>
              <a:rPr lang="en-US" altLang="zh-TW" sz="1000" dirty="0">
                <a:latin typeface="Meiryo UI" panose="020B0604030504040204" pitchFamily="50" charset="-128"/>
                <a:ea typeface="Meiryo UI" panose="020B0604030504040204" pitchFamily="50" charset="-128"/>
                <a:cs typeface="Meiryo UI" panose="020B0604030504040204" pitchFamily="50" charset="-128"/>
              </a:rPr>
              <a:t>29</a:t>
            </a:r>
            <a:r>
              <a:rPr lang="zh-TW" altLang="en-US" sz="1000" dirty="0">
                <a:latin typeface="Meiryo UI" panose="020B0604030504040204" pitchFamily="50" charset="-128"/>
                <a:ea typeface="Meiryo UI" panose="020B0604030504040204" pitchFamily="50" charset="-128"/>
                <a:cs typeface="Meiryo UI" panose="020B0604030504040204" pitchFamily="50" charset="-128"/>
              </a:rPr>
              <a:t>年度情報通信白書</a:t>
            </a:r>
            <a:r>
              <a:rPr lang="en-US" altLang="zh-TW" sz="1000" dirty="0">
                <a:latin typeface="Meiryo UI" panose="020B0604030504040204" pitchFamily="50" charset="-128"/>
                <a:ea typeface="Meiryo UI" panose="020B0604030504040204" pitchFamily="50" charset="-128"/>
                <a:cs typeface="Meiryo UI" panose="020B0604030504040204" pitchFamily="50" charset="-128"/>
              </a:rPr>
              <a:t>【</a:t>
            </a:r>
            <a:r>
              <a:rPr lang="zh-TW" altLang="en-US" sz="1000" dirty="0">
                <a:latin typeface="Meiryo UI" panose="020B0604030504040204" pitchFamily="50" charset="-128"/>
                <a:ea typeface="Meiryo UI" panose="020B0604030504040204" pitchFamily="50" charset="-128"/>
                <a:cs typeface="Meiryo UI" panose="020B0604030504040204" pitchFamily="50" charset="-128"/>
              </a:rPr>
              <a:t>総務省</a:t>
            </a:r>
            <a:r>
              <a:rPr lang="en-US" altLang="zh-TW" sz="10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7" name="角丸四角形 76"/>
          <p:cNvSpPr/>
          <p:nvPr/>
        </p:nvSpPr>
        <p:spPr>
          <a:xfrm>
            <a:off x="5561607" y="2825867"/>
            <a:ext cx="1833467" cy="497034"/>
          </a:xfrm>
          <a:prstGeom prst="roundRect">
            <a:avLst/>
          </a:prstGeom>
        </p:spPr>
        <p:style>
          <a:lnRef idx="1">
            <a:schemeClr val="accent1"/>
          </a:lnRef>
          <a:fillRef idx="2">
            <a:schemeClr val="accent1"/>
          </a:fillRef>
          <a:effectRef idx="1">
            <a:schemeClr val="accent1"/>
          </a:effectRef>
          <a:fontRef idx="minor">
            <a:schemeClr val="dk1"/>
          </a:fontRef>
        </p:style>
        <p:txBody>
          <a:bodyPr lIns="91435" tIns="45718" rIns="91435" bIns="45718" rtlCol="0" anchor="ctr"/>
          <a:lstStyle/>
          <a:p>
            <a:pPr algn="ctr"/>
            <a:r>
              <a:rPr lang="en-US" altLang="zh-TW" sz="1000" dirty="0">
                <a:latin typeface="Meiryo UI" panose="020B0604030504040204" pitchFamily="50" charset="-128"/>
                <a:ea typeface="Meiryo UI" panose="020B0604030504040204" pitchFamily="50" charset="-128"/>
                <a:cs typeface="Meiryo UI" panose="020B0604030504040204" pitchFamily="50" charset="-128"/>
              </a:rPr>
              <a:t>AI</a:t>
            </a:r>
            <a:r>
              <a:rPr lang="zh-TW" altLang="en-US" sz="1000" dirty="0">
                <a:latin typeface="Meiryo UI" panose="020B0604030504040204" pitchFamily="50" charset="-128"/>
                <a:ea typeface="Meiryo UI" panose="020B0604030504040204" pitchFamily="50" charset="-128"/>
                <a:cs typeface="Meiryo UI" panose="020B0604030504040204" pitchFamily="50" charset="-128"/>
              </a:rPr>
              <a:t>白書</a:t>
            </a:r>
            <a:r>
              <a:rPr lang="en-US" altLang="zh-TW" sz="1000" dirty="0">
                <a:latin typeface="Meiryo UI" panose="020B0604030504040204" pitchFamily="50" charset="-128"/>
                <a:ea typeface="Meiryo UI" panose="020B0604030504040204" pitchFamily="50" charset="-128"/>
                <a:cs typeface="Meiryo UI" panose="020B0604030504040204" pitchFamily="50" charset="-128"/>
              </a:rPr>
              <a:t>2017</a:t>
            </a:r>
            <a:br>
              <a:rPr lang="en-US" altLang="zh-TW" sz="1000" dirty="0">
                <a:latin typeface="Meiryo UI" panose="020B0604030504040204" pitchFamily="50" charset="-128"/>
                <a:ea typeface="Meiryo UI" panose="020B0604030504040204" pitchFamily="50" charset="-128"/>
                <a:cs typeface="Meiryo UI" panose="020B0604030504040204" pitchFamily="50" charset="-128"/>
              </a:rPr>
            </a:br>
            <a:r>
              <a:rPr lang="en-US" altLang="zh-TW" sz="1000" dirty="0">
                <a:latin typeface="Meiryo UI" panose="020B0604030504040204" pitchFamily="50" charset="-128"/>
                <a:ea typeface="Meiryo UI" panose="020B0604030504040204" pitchFamily="50" charset="-128"/>
                <a:cs typeface="Meiryo UI" panose="020B0604030504040204" pitchFamily="50" charset="-128"/>
              </a:rPr>
              <a:t>【</a:t>
            </a:r>
            <a:r>
              <a:rPr lang="en-US" altLang="zh-TW" sz="1000" dirty="0">
                <a:latin typeface="Meiryo UI" panose="020B0604030504040204" pitchFamily="50" charset="-128"/>
                <a:ea typeface="Meiryo UI" panose="020B0604030504040204" pitchFamily="50" charset="-128"/>
                <a:cs typeface="Meiryo UI" panose="020B0604030504040204" pitchFamily="50" charset="-128"/>
              </a:rPr>
              <a:t>2017</a:t>
            </a:r>
            <a:r>
              <a:rPr lang="zh-TW" altLang="en-US" sz="1000" dirty="0">
                <a:latin typeface="Meiryo UI" panose="020B0604030504040204" pitchFamily="50" charset="-128"/>
                <a:ea typeface="Meiryo UI" panose="020B0604030504040204" pitchFamily="50" charset="-128"/>
                <a:cs typeface="Meiryo UI" panose="020B0604030504040204" pitchFamily="50" charset="-128"/>
              </a:rPr>
              <a:t>年</a:t>
            </a:r>
            <a:r>
              <a:rPr lang="en-US" altLang="zh-TW" sz="1000" dirty="0">
                <a:latin typeface="Meiryo UI" panose="020B0604030504040204" pitchFamily="50" charset="-128"/>
                <a:ea typeface="Meiryo UI" panose="020B0604030504040204" pitchFamily="50" charset="-128"/>
                <a:cs typeface="Meiryo UI" panose="020B0604030504040204" pitchFamily="50" charset="-128"/>
              </a:rPr>
              <a:t>7</a:t>
            </a:r>
            <a:r>
              <a:rPr lang="zh-TW" altLang="en-US" sz="1000" dirty="0">
                <a:latin typeface="Meiryo UI" panose="020B0604030504040204" pitchFamily="50" charset="-128"/>
                <a:ea typeface="Meiryo UI" panose="020B0604030504040204" pitchFamily="50" charset="-128"/>
                <a:cs typeface="Meiryo UI" panose="020B0604030504040204" pitchFamily="50" charset="-128"/>
              </a:rPr>
              <a:t>月</a:t>
            </a:r>
            <a:r>
              <a:rPr lang="en-US" altLang="zh-TW" sz="1000" dirty="0">
                <a:latin typeface="Meiryo UI" panose="020B0604030504040204" pitchFamily="50" charset="-128"/>
                <a:ea typeface="Meiryo UI" panose="020B0604030504040204" pitchFamily="50" charset="-128"/>
                <a:cs typeface="Meiryo UI" panose="020B0604030504040204" pitchFamily="50" charset="-128"/>
              </a:rPr>
              <a:t>20</a:t>
            </a:r>
            <a:r>
              <a:rPr lang="zh-TW" altLang="en-US" sz="1000" dirty="0">
                <a:latin typeface="Meiryo UI" panose="020B0604030504040204" pitchFamily="50" charset="-128"/>
                <a:ea typeface="Meiryo UI" panose="020B0604030504040204" pitchFamily="50" charset="-128"/>
                <a:cs typeface="Meiryo UI" panose="020B0604030504040204" pitchFamily="50" charset="-128"/>
              </a:rPr>
              <a:t>日</a:t>
            </a:r>
            <a:r>
              <a:rPr lang="en-US" altLang="zh-TW" sz="1000" dirty="0">
                <a:latin typeface="Meiryo UI" panose="020B0604030504040204" pitchFamily="50" charset="-128"/>
                <a:ea typeface="Meiryo UI" panose="020B0604030504040204" pitchFamily="50" charset="-128"/>
                <a:cs typeface="Meiryo UI" panose="020B0604030504040204" pitchFamily="50" charset="-128"/>
              </a:rPr>
              <a:t>IPA】</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角丸四角形 77"/>
          <p:cNvSpPr/>
          <p:nvPr/>
        </p:nvSpPr>
        <p:spPr>
          <a:xfrm>
            <a:off x="8286079" y="1308015"/>
            <a:ext cx="1833467" cy="497034"/>
          </a:xfrm>
          <a:prstGeom prst="roundRect">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知的財産政策</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ビジョン</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
            </a: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r>
              <a:rPr lang="en-US" altLang="ja-JP" sz="10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6</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12</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日知的財産戦略本部</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知財本部</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角丸四角形 78"/>
          <p:cNvSpPr/>
          <p:nvPr/>
        </p:nvSpPr>
        <p:spPr>
          <a:xfrm>
            <a:off x="8286079" y="2074837"/>
            <a:ext cx="1833467" cy="497034"/>
          </a:xfrm>
          <a:prstGeom prst="roundRect">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lstStyle/>
          <a:p>
            <a:pPr algn="ctr"/>
            <a:r>
              <a:rPr lang="zh-TW" altLang="en-US" sz="1000" dirty="0">
                <a:latin typeface="Meiryo UI" panose="020B0604030504040204" pitchFamily="50" charset="-128"/>
                <a:ea typeface="Meiryo UI" panose="020B0604030504040204" pitchFamily="50" charset="-128"/>
                <a:cs typeface="Meiryo UI" panose="020B0604030504040204" pitchFamily="50" charset="-128"/>
              </a:rPr>
              <a:t>知的財産推進計画</a:t>
            </a:r>
            <a:r>
              <a:rPr lang="en-US" altLang="zh-TW" sz="1000" dirty="0">
                <a:latin typeface="Meiryo UI" panose="020B0604030504040204" pitchFamily="50" charset="-128"/>
                <a:ea typeface="Meiryo UI" panose="020B0604030504040204" pitchFamily="50" charset="-128"/>
                <a:cs typeface="Meiryo UI" panose="020B0604030504040204" pitchFamily="50" charset="-128"/>
              </a:rPr>
              <a:t>2018</a:t>
            </a:r>
            <a:br>
              <a:rPr lang="en-US" altLang="zh-TW" sz="1000" dirty="0">
                <a:latin typeface="Meiryo UI" panose="020B0604030504040204" pitchFamily="50" charset="-128"/>
                <a:ea typeface="Meiryo UI" panose="020B0604030504040204" pitchFamily="50" charset="-128"/>
                <a:cs typeface="Meiryo UI" panose="020B0604030504040204" pitchFamily="50" charset="-128"/>
              </a:rPr>
            </a:b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en-US" altLang="zh-TW" sz="1000" dirty="0">
                <a:latin typeface="Meiryo UI" panose="020B0604030504040204" pitchFamily="50" charset="-128"/>
                <a:ea typeface="Meiryo UI" panose="020B0604030504040204" pitchFamily="50" charset="-128"/>
                <a:cs typeface="Meiryo UI" panose="020B0604030504040204" pitchFamily="50" charset="-128"/>
              </a:rPr>
              <a:t>2018</a:t>
            </a:r>
            <a:r>
              <a:rPr lang="zh-TW" altLang="en-US" sz="1000" dirty="0">
                <a:latin typeface="Meiryo UI" panose="020B0604030504040204" pitchFamily="50" charset="-128"/>
                <a:ea typeface="Meiryo UI" panose="020B0604030504040204" pitchFamily="50" charset="-128"/>
                <a:cs typeface="Meiryo UI" panose="020B0604030504040204" pitchFamily="50" charset="-128"/>
              </a:rPr>
              <a:t>年</a:t>
            </a:r>
            <a:r>
              <a:rPr lang="en-US" altLang="zh-TW" sz="1000" dirty="0">
                <a:latin typeface="Meiryo UI" panose="020B0604030504040204" pitchFamily="50" charset="-128"/>
                <a:ea typeface="Meiryo UI" panose="020B0604030504040204" pitchFamily="50" charset="-128"/>
                <a:cs typeface="Meiryo UI" panose="020B0604030504040204" pitchFamily="50" charset="-128"/>
              </a:rPr>
              <a:t>X</a:t>
            </a:r>
            <a:r>
              <a:rPr lang="zh-TW" altLang="en-US" sz="1000" dirty="0">
                <a:latin typeface="Meiryo UI" panose="020B0604030504040204" pitchFamily="50" charset="-128"/>
                <a:ea typeface="Meiryo UI" panose="020B0604030504040204" pitchFamily="50" charset="-128"/>
                <a:cs typeface="Meiryo UI" panose="020B0604030504040204" pitchFamily="50" charset="-128"/>
              </a:rPr>
              <a:t>月</a:t>
            </a:r>
            <a:r>
              <a:rPr lang="en-US" altLang="zh-TW" sz="1000" dirty="0">
                <a:latin typeface="Meiryo UI" panose="020B0604030504040204" pitchFamily="50" charset="-128"/>
                <a:ea typeface="Meiryo UI" panose="020B0604030504040204" pitchFamily="50" charset="-128"/>
                <a:cs typeface="Meiryo UI" panose="020B0604030504040204" pitchFamily="50" charset="-128"/>
              </a:rPr>
              <a:t>X</a:t>
            </a:r>
            <a:r>
              <a:rPr lang="zh-TW" altLang="en-US" sz="1000" dirty="0">
                <a:latin typeface="Meiryo UI" panose="020B0604030504040204" pitchFamily="50" charset="-128"/>
                <a:ea typeface="Meiryo UI" panose="020B0604030504040204" pitchFamily="50" charset="-128"/>
                <a:cs typeface="Meiryo UI" panose="020B0604030504040204" pitchFamily="50" charset="-128"/>
              </a:rPr>
              <a:t>日</a:t>
            </a:r>
            <a:r>
              <a:rPr lang="zh-TW" altLang="en-US" sz="1000" dirty="0">
                <a:latin typeface="Meiryo UI" panose="020B0604030504040204" pitchFamily="50" charset="-128"/>
                <a:ea typeface="Meiryo UI" panose="020B0604030504040204" pitchFamily="50" charset="-128"/>
                <a:cs typeface="Meiryo UI" panose="020B0604030504040204" pitchFamily="50" charset="-128"/>
              </a:rPr>
              <a:t>内閣官房知的財産戦略</a:t>
            </a:r>
            <a:r>
              <a:rPr lang="zh-TW" altLang="en-US" sz="1000" dirty="0">
                <a:latin typeface="Meiryo UI" panose="020B0604030504040204" pitchFamily="50" charset="-128"/>
                <a:ea typeface="Meiryo UI" panose="020B0604030504040204" pitchFamily="50" charset="-128"/>
                <a:cs typeface="Meiryo UI" panose="020B0604030504040204" pitchFamily="50" charset="-128"/>
              </a:rPr>
              <a:t>本部</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0" name="角丸四角形 79"/>
          <p:cNvSpPr/>
          <p:nvPr/>
        </p:nvSpPr>
        <p:spPr>
          <a:xfrm>
            <a:off x="8286079" y="2884335"/>
            <a:ext cx="1833467" cy="497034"/>
          </a:xfrm>
          <a:prstGeom prst="roundRect">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デジタルアーカイブジャパン推進</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委員会（</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第</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回</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
            </a: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r>
              <a:rPr lang="en-US" altLang="ja-JP" sz="1000" dirty="0">
                <a:latin typeface="Meiryo UI" panose="020B0604030504040204" pitchFamily="50" charset="-128"/>
                <a:ea typeface="Meiryo UI" panose="020B0604030504040204" pitchFamily="50" charset="-128"/>
                <a:cs typeface="Meiryo UI" panose="020B0604030504040204" pitchFamily="50" charset="-128"/>
              </a:rPr>
              <a:t>【2017</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9</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日</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角丸四角形 80"/>
          <p:cNvSpPr/>
          <p:nvPr/>
        </p:nvSpPr>
        <p:spPr>
          <a:xfrm>
            <a:off x="10271946" y="2245913"/>
            <a:ext cx="1833467" cy="638422"/>
          </a:xfrm>
          <a:prstGeom prst="roundRect">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デジタルアーカイブの連携に関する関係省庁等連絡会</a:t>
            </a:r>
          </a:p>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デジタルアーカイブの連携に関する実務者協議会</a:t>
            </a:r>
          </a:p>
        </p:txBody>
      </p:sp>
      <p:sp>
        <p:nvSpPr>
          <p:cNvPr id="82" name="角丸四角形 81"/>
          <p:cNvSpPr/>
          <p:nvPr/>
        </p:nvSpPr>
        <p:spPr>
          <a:xfrm>
            <a:off x="4644873" y="4111638"/>
            <a:ext cx="1833467" cy="497034"/>
          </a:xfrm>
          <a:prstGeom prst="roundRect">
            <a:avLst/>
          </a:prstGeom>
        </p:spPr>
        <p:style>
          <a:lnRef idx="1">
            <a:schemeClr val="accent6"/>
          </a:lnRef>
          <a:fillRef idx="2">
            <a:schemeClr val="accent6"/>
          </a:fillRef>
          <a:effectRef idx="1">
            <a:schemeClr val="accent6"/>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文化芸術</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基本法</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
            </a: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2017</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6</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23</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日改正公布・施行　文化庁</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3" name="角丸四角形 82"/>
          <p:cNvSpPr/>
          <p:nvPr/>
        </p:nvSpPr>
        <p:spPr>
          <a:xfrm>
            <a:off x="7131063" y="3956406"/>
            <a:ext cx="1833467" cy="497034"/>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高度情報通信ネットワーク社会形成基本法（</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IT</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基本法</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
            </a: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r>
              <a:rPr lang="en-US" altLang="ja-JP" sz="1000" dirty="0">
                <a:latin typeface="Meiryo UI" panose="020B0604030504040204" pitchFamily="50" charset="-128"/>
                <a:ea typeface="Meiryo UI" panose="020B0604030504040204" pitchFamily="50" charset="-128"/>
                <a:cs typeface="Meiryo UI" panose="020B0604030504040204" pitchFamily="50" charset="-128"/>
              </a:rPr>
              <a:t>【2015</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日改訂施行</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角丸四角形 83"/>
          <p:cNvSpPr/>
          <p:nvPr/>
        </p:nvSpPr>
        <p:spPr>
          <a:xfrm>
            <a:off x="7509093" y="4621671"/>
            <a:ext cx="1833467" cy="609603"/>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「世界最先端デジタル国家創造宣言・官民データ活用推進基本計画</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
            </a: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30</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日閣議決定</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5" name="角丸四角形 84"/>
          <p:cNvSpPr/>
          <p:nvPr/>
        </p:nvSpPr>
        <p:spPr>
          <a:xfrm>
            <a:off x="7869102" y="5367590"/>
            <a:ext cx="1833467" cy="497034"/>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官民</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ITS</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構想・ロードマップ</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（案）</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6</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15</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日内閣官房</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IT</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総合戦略室</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6" name="角丸四角形 85"/>
          <p:cNvSpPr/>
          <p:nvPr/>
        </p:nvSpPr>
        <p:spPr>
          <a:xfrm>
            <a:off x="8021502" y="6019001"/>
            <a:ext cx="1833467" cy="497034"/>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「新産業構造ビジョン」</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【2017</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30</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日</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METI】</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7" name="角丸四角形 86"/>
          <p:cNvSpPr/>
          <p:nvPr/>
        </p:nvSpPr>
        <p:spPr>
          <a:xfrm>
            <a:off x="10093250" y="5616108"/>
            <a:ext cx="1833467" cy="817662"/>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DX</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レポート～</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IT</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システム「</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2015</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年の崖」の克服と</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DX</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の本格的な展開～</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9</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7</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日デジタルトランスフォーメーションに向けた研究会</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8" name="角丸四角形 87"/>
          <p:cNvSpPr/>
          <p:nvPr/>
        </p:nvSpPr>
        <p:spPr>
          <a:xfrm>
            <a:off x="4919025" y="5408959"/>
            <a:ext cx="1833467" cy="497034"/>
          </a:xfrm>
          <a:prstGeom prst="roundRect">
            <a:avLst/>
          </a:prstGeom>
        </p:spPr>
        <p:style>
          <a:lnRef idx="1">
            <a:schemeClr val="accent5"/>
          </a:lnRef>
          <a:fillRef idx="2">
            <a:schemeClr val="accent5"/>
          </a:fillRef>
          <a:effectRef idx="1">
            <a:schemeClr val="accent5"/>
          </a:effectRef>
          <a:fontRef idx="minor">
            <a:schemeClr val="dk1"/>
          </a:fontRef>
        </p:style>
        <p:txBody>
          <a:bodyPr lIns="91435" tIns="45718" rIns="91435" bIns="45718" rtlCol="0" anchor="ctr"/>
          <a:lstStyle/>
          <a:p>
            <a:pPr algn="ctr"/>
            <a:r>
              <a:rPr lang="en-US" altLang="zh-TW" sz="1000" dirty="0">
                <a:latin typeface="Meiryo UI" panose="020B0604030504040204" pitchFamily="50" charset="-128"/>
                <a:ea typeface="Meiryo UI" panose="020B0604030504040204" pitchFamily="50" charset="-128"/>
                <a:cs typeface="Meiryo UI" panose="020B0604030504040204" pitchFamily="50" charset="-128"/>
              </a:rPr>
              <a:t>IT</a:t>
            </a:r>
            <a:r>
              <a:rPr lang="zh-TW" altLang="en-US" sz="1000" dirty="0">
                <a:latin typeface="Meiryo UI" panose="020B0604030504040204" pitchFamily="50" charset="-128"/>
                <a:ea typeface="Meiryo UI" panose="020B0604030504040204" pitchFamily="50" charset="-128"/>
                <a:cs typeface="Meiryo UI" panose="020B0604030504040204" pitchFamily="50" charset="-128"/>
              </a:rPr>
              <a:t>人材白書</a:t>
            </a:r>
            <a:r>
              <a:rPr lang="en-US" altLang="zh-TW" sz="1000" dirty="0">
                <a:latin typeface="Meiryo UI" panose="020B0604030504040204" pitchFamily="50" charset="-128"/>
                <a:ea typeface="Meiryo UI" panose="020B0604030504040204" pitchFamily="50" charset="-128"/>
                <a:cs typeface="Meiryo UI" panose="020B0604030504040204" pitchFamily="50" charset="-128"/>
              </a:rPr>
              <a:t>2017【2017</a:t>
            </a:r>
            <a:r>
              <a:rPr lang="zh-TW" altLang="en-US" sz="1000" dirty="0">
                <a:latin typeface="Meiryo UI" panose="020B0604030504040204" pitchFamily="50" charset="-128"/>
                <a:ea typeface="Meiryo UI" panose="020B0604030504040204" pitchFamily="50" charset="-128"/>
                <a:cs typeface="Meiryo UI" panose="020B0604030504040204" pitchFamily="50" charset="-128"/>
              </a:rPr>
              <a:t>年</a:t>
            </a:r>
            <a:r>
              <a:rPr lang="en-US" altLang="zh-TW" sz="1000" dirty="0">
                <a:latin typeface="Meiryo UI" panose="020B0604030504040204" pitchFamily="50" charset="-128"/>
                <a:ea typeface="Meiryo UI" panose="020B0604030504040204" pitchFamily="50" charset="-128"/>
                <a:cs typeface="Meiryo UI" panose="020B0604030504040204" pitchFamily="50" charset="-128"/>
              </a:rPr>
              <a:t>4</a:t>
            </a:r>
            <a:r>
              <a:rPr lang="zh-TW" altLang="en-US" sz="1000" dirty="0">
                <a:latin typeface="Meiryo UI" panose="020B0604030504040204" pitchFamily="50" charset="-128"/>
                <a:ea typeface="Meiryo UI" panose="020B0604030504040204" pitchFamily="50" charset="-128"/>
                <a:cs typeface="Meiryo UI" panose="020B0604030504040204" pitchFamily="50" charset="-128"/>
              </a:rPr>
              <a:t>月</a:t>
            </a:r>
            <a:r>
              <a:rPr lang="en-US" altLang="zh-TW" sz="1000" dirty="0">
                <a:latin typeface="Meiryo UI" panose="020B0604030504040204" pitchFamily="50" charset="-128"/>
                <a:ea typeface="Meiryo UI" panose="020B0604030504040204" pitchFamily="50" charset="-128"/>
                <a:cs typeface="Meiryo UI" panose="020B0604030504040204" pitchFamily="50" charset="-128"/>
              </a:rPr>
              <a:t>25</a:t>
            </a:r>
            <a:r>
              <a:rPr lang="zh-TW" altLang="en-US" sz="1000" dirty="0">
                <a:latin typeface="Meiryo UI" panose="020B0604030504040204" pitchFamily="50" charset="-128"/>
                <a:ea typeface="Meiryo UI" panose="020B0604030504040204" pitchFamily="50" charset="-128"/>
                <a:cs typeface="Meiryo UI" panose="020B0604030504040204" pitchFamily="50" charset="-128"/>
              </a:rPr>
              <a:t>日</a:t>
            </a:r>
            <a:r>
              <a:rPr lang="en-US" altLang="zh-TW" sz="1000" dirty="0">
                <a:latin typeface="Meiryo UI" panose="020B0604030504040204" pitchFamily="50" charset="-128"/>
                <a:ea typeface="Meiryo UI" panose="020B0604030504040204" pitchFamily="50" charset="-128"/>
                <a:cs typeface="Meiryo UI" panose="020B0604030504040204" pitchFamily="50" charset="-128"/>
              </a:rPr>
              <a:t>IPA】</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9" name="角丸四角形 88"/>
          <p:cNvSpPr/>
          <p:nvPr/>
        </p:nvSpPr>
        <p:spPr>
          <a:xfrm>
            <a:off x="228121" y="4198989"/>
            <a:ext cx="1833467" cy="497034"/>
          </a:xfrm>
          <a:prstGeom prst="roundRect">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サイバーセキュリティ基本法（</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2016</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4</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15</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日改正）</a:t>
            </a:r>
          </a:p>
        </p:txBody>
      </p:sp>
      <p:sp>
        <p:nvSpPr>
          <p:cNvPr id="90" name="角丸四角形 89"/>
          <p:cNvSpPr/>
          <p:nvPr/>
        </p:nvSpPr>
        <p:spPr>
          <a:xfrm>
            <a:off x="570526" y="4949112"/>
            <a:ext cx="1833467" cy="497034"/>
          </a:xfrm>
          <a:prstGeom prst="roundRect">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サイバーセキュリティ戦略（案）（</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2018</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6</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日</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NISC</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91" name="角丸四角形 90"/>
          <p:cNvSpPr/>
          <p:nvPr/>
        </p:nvSpPr>
        <p:spPr>
          <a:xfrm>
            <a:off x="570525" y="5596319"/>
            <a:ext cx="1833467" cy="497034"/>
          </a:xfrm>
          <a:prstGeom prst="roundRect">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サイバーセキュリティ</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2016【2016</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年サイバーセキュリティ戦略本部</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2" name="角丸四角形 91"/>
          <p:cNvSpPr/>
          <p:nvPr/>
        </p:nvSpPr>
        <p:spPr>
          <a:xfrm>
            <a:off x="2556391" y="5616107"/>
            <a:ext cx="1833467" cy="497034"/>
          </a:xfrm>
          <a:prstGeom prst="roundRect">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サイバーセキュリティ</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2016【2016</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年サイバーセキュリティ戦略本部</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3" name="正方形/長方形 92"/>
          <p:cNvSpPr/>
          <p:nvPr/>
        </p:nvSpPr>
        <p:spPr>
          <a:xfrm>
            <a:off x="79713" y="329122"/>
            <a:ext cx="2924746" cy="3154308"/>
          </a:xfrm>
          <a:prstGeom prst="rect">
            <a:avLst/>
          </a:prstGeom>
          <a:noFill/>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4" name="正方形/長方形 93"/>
          <p:cNvSpPr/>
          <p:nvPr/>
        </p:nvSpPr>
        <p:spPr>
          <a:xfrm>
            <a:off x="3070665" y="1097295"/>
            <a:ext cx="4563849" cy="2386134"/>
          </a:xfrm>
          <a:prstGeom prst="rect">
            <a:avLst/>
          </a:prstGeom>
          <a:noFill/>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5" name="正方形/長方形 94"/>
          <p:cNvSpPr/>
          <p:nvPr/>
        </p:nvSpPr>
        <p:spPr>
          <a:xfrm>
            <a:off x="7869102" y="1097295"/>
            <a:ext cx="4292974" cy="2386134"/>
          </a:xfrm>
          <a:prstGeom prst="rect">
            <a:avLst/>
          </a:prstGeom>
          <a:noFill/>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6" name="正方形/長方形 95"/>
          <p:cNvSpPr/>
          <p:nvPr/>
        </p:nvSpPr>
        <p:spPr>
          <a:xfrm>
            <a:off x="89863" y="3956406"/>
            <a:ext cx="4344554" cy="2520803"/>
          </a:xfrm>
          <a:prstGeom prst="rect">
            <a:avLst/>
          </a:prstGeom>
          <a:noFill/>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7" name="正方形/長方形 96"/>
          <p:cNvSpPr/>
          <p:nvPr/>
        </p:nvSpPr>
        <p:spPr>
          <a:xfrm>
            <a:off x="4497701" y="3912967"/>
            <a:ext cx="2414444" cy="1013506"/>
          </a:xfrm>
          <a:prstGeom prst="rect">
            <a:avLst/>
          </a:prstGeom>
          <a:noFill/>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8" name="正方形/長方形 97"/>
          <p:cNvSpPr/>
          <p:nvPr/>
        </p:nvSpPr>
        <p:spPr>
          <a:xfrm>
            <a:off x="4611225" y="5150723"/>
            <a:ext cx="2300920" cy="1013506"/>
          </a:xfrm>
          <a:prstGeom prst="rect">
            <a:avLst/>
          </a:prstGeom>
          <a:noFill/>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9" name="正方形/長方形 98"/>
          <p:cNvSpPr/>
          <p:nvPr/>
        </p:nvSpPr>
        <p:spPr>
          <a:xfrm>
            <a:off x="7025669" y="3853402"/>
            <a:ext cx="5079743" cy="2808655"/>
          </a:xfrm>
          <a:prstGeom prst="rect">
            <a:avLst/>
          </a:prstGeom>
          <a:noFill/>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532286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a:xfrm>
            <a:off x="7580672" y="5330053"/>
            <a:ext cx="2500932" cy="975104"/>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en-US" altLang="ja-JP" sz="10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10</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年後に運用するシステムのイメージ</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正方形/長方形 54"/>
          <p:cNvSpPr/>
          <p:nvPr/>
        </p:nvSpPr>
        <p:spPr>
          <a:xfrm>
            <a:off x="5349868" y="730028"/>
            <a:ext cx="2983545" cy="1680579"/>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1000" dirty="0">
                <a:latin typeface="Meiryo UI" panose="020B0604030504040204" pitchFamily="50" charset="-128"/>
                <a:ea typeface="Meiryo UI" panose="020B0604030504040204" pitchFamily="50" charset="-128"/>
                <a:cs typeface="Meiryo UI" panose="020B0604030504040204" pitchFamily="50" charset="-128"/>
              </a:rPr>
              <a:t>次世代サービス</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の想定</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t>Bib40-04 ICT</a:t>
            </a:r>
            <a:r>
              <a:rPr lang="ja-JP" altLang="en-US" sz="1000" dirty="0"/>
              <a:t>の急速な発展と図書館を取り巻くサービスの変革</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t>Bib40-05 </a:t>
            </a:r>
            <a:r>
              <a:rPr lang="ja-JP" altLang="en-US" sz="1000" dirty="0"/>
              <a:t>「知の共有化」の実現を目指した構想</a:t>
            </a:r>
            <a:r>
              <a:rPr lang="en-US" altLang="ja-JP" sz="1000" dirty="0"/>
              <a:t>【2013</a:t>
            </a:r>
            <a:r>
              <a:rPr lang="ja-JP" altLang="en-US" sz="1000" dirty="0"/>
              <a:t>年</a:t>
            </a:r>
            <a:r>
              <a:rPr lang="en-US" altLang="ja-JP" sz="1000" dirty="0"/>
              <a:t>】</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t>Bib40-07 【</a:t>
            </a:r>
            <a:r>
              <a:rPr lang="ja-JP" altLang="en-US" sz="1000" dirty="0"/>
              <a:t>課題テーマ</a:t>
            </a:r>
            <a:r>
              <a:rPr lang="en-US" altLang="ja-JP" sz="1000" dirty="0"/>
              <a:t>】</a:t>
            </a:r>
            <a:r>
              <a:rPr lang="ja-JP" altLang="en-US" sz="1000" dirty="0"/>
              <a:t>今後の図書館サービスシステムの構築を考える</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a:p>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正方形/長方形 37"/>
          <p:cNvSpPr/>
          <p:nvPr/>
        </p:nvSpPr>
        <p:spPr>
          <a:xfrm>
            <a:off x="284597" y="3414879"/>
            <a:ext cx="4704045" cy="2096990"/>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1000" dirty="0">
                <a:latin typeface="Meiryo UI" panose="020B0604030504040204" pitchFamily="50" charset="-128"/>
                <a:ea typeface="Meiryo UI" panose="020B0604030504040204" pitchFamily="50" charset="-128"/>
                <a:cs typeface="Meiryo UI" panose="020B0604030504040204" pitchFamily="50" charset="-128"/>
              </a:rPr>
              <a:t>適用すべきと思われる技術、普及が見込まれるサービス</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正方形/長方形 35"/>
          <p:cNvSpPr/>
          <p:nvPr/>
        </p:nvSpPr>
        <p:spPr>
          <a:xfrm>
            <a:off x="9500385" y="6379030"/>
            <a:ext cx="2602335" cy="373529"/>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ctr"/>
          <a:lstStyle/>
          <a:p>
            <a:pPr algn="ctr"/>
            <a:endParaRPr lang="ja-JP" altLang="en-US" sz="1000">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正方形/長方形 34"/>
          <p:cNvSpPr/>
          <p:nvPr/>
        </p:nvSpPr>
        <p:spPr>
          <a:xfrm>
            <a:off x="7925213" y="4020773"/>
            <a:ext cx="4114162" cy="1181499"/>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1000" dirty="0">
                <a:latin typeface="Meiryo UI" panose="020B0604030504040204" pitchFamily="50" charset="-128"/>
                <a:ea typeface="Meiryo UI" panose="020B0604030504040204" pitchFamily="50" charset="-128"/>
                <a:cs typeface="Meiryo UI" panose="020B0604030504040204" pitchFamily="50" charset="-128"/>
              </a:rPr>
              <a:t>必要な能力</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正方形/長方形 33"/>
          <p:cNvSpPr/>
          <p:nvPr/>
        </p:nvSpPr>
        <p:spPr>
          <a:xfrm>
            <a:off x="8333415" y="2171387"/>
            <a:ext cx="1648880" cy="1712596"/>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1000" dirty="0">
                <a:latin typeface="Meiryo UI" panose="020B0604030504040204" pitchFamily="50" charset="-128"/>
                <a:ea typeface="Meiryo UI" panose="020B0604030504040204" pitchFamily="50" charset="-128"/>
                <a:cs typeface="Meiryo UI" panose="020B0604030504040204" pitchFamily="50" charset="-128"/>
              </a:rPr>
              <a:t>技能の習得方法</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p:cNvSpPr/>
          <p:nvPr/>
        </p:nvSpPr>
        <p:spPr>
          <a:xfrm>
            <a:off x="5396018" y="2661327"/>
            <a:ext cx="2253309" cy="2517827"/>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1000" dirty="0">
                <a:latin typeface="Meiryo UI" panose="020B0604030504040204" pitchFamily="50" charset="-128"/>
                <a:ea typeface="Meiryo UI" panose="020B0604030504040204" pitchFamily="50" charset="-128"/>
                <a:cs typeface="Meiryo UI" panose="020B0604030504040204" pitchFamily="50" charset="-128"/>
              </a:rPr>
              <a:t>構築・運用に必要な役割と、必要な技能・知識</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t>Bib40-06 </a:t>
            </a:r>
            <a:r>
              <a:rPr lang="ja-JP" altLang="en-US" sz="1000" dirty="0"/>
              <a:t>「知の共有化」システムの標準的な構築プロセスと必要なスキル・知識</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正方形/長方形 31"/>
          <p:cNvSpPr/>
          <p:nvPr/>
        </p:nvSpPr>
        <p:spPr>
          <a:xfrm>
            <a:off x="284598" y="5640290"/>
            <a:ext cx="3586862" cy="1086842"/>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1000" dirty="0">
                <a:latin typeface="Meiryo UI" panose="020B0604030504040204" pitchFamily="50" charset="-128"/>
                <a:ea typeface="Meiryo UI" panose="020B0604030504040204" pitchFamily="50" charset="-128"/>
                <a:cs typeface="Meiryo UI" panose="020B0604030504040204" pitchFamily="50" charset="-128"/>
              </a:rPr>
              <a:t>システム開発手法</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正方形/長方形 30"/>
          <p:cNvSpPr/>
          <p:nvPr/>
        </p:nvSpPr>
        <p:spPr>
          <a:xfrm>
            <a:off x="451248" y="757710"/>
            <a:ext cx="4667016" cy="1141350"/>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1000" dirty="0">
                <a:latin typeface="Meiryo UI" panose="020B0604030504040204" pitchFamily="50" charset="-128"/>
                <a:ea typeface="Meiryo UI" panose="020B0604030504040204" pitchFamily="50" charset="-128"/>
                <a:cs typeface="Meiryo UI" panose="020B0604030504040204" pitchFamily="50" charset="-128"/>
              </a:rPr>
              <a:t>デジタルアーカイブ</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の歴史</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t>Bib40-02 </a:t>
            </a:r>
            <a:r>
              <a:rPr lang="ja-JP" altLang="en-US" sz="1000" dirty="0"/>
              <a:t>電子図書館サービスの始動</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t>Bib40-03 </a:t>
            </a:r>
            <a:r>
              <a:rPr lang="ja-JP" altLang="en-US" sz="1000" dirty="0"/>
              <a:t>電子図書館サービスから知識インフラの構築へ</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t>Bib40-05 </a:t>
            </a:r>
            <a:r>
              <a:rPr lang="ja-JP" altLang="en-US" sz="1000" dirty="0"/>
              <a:t>「知の共有化」の実現を目指した構想</a:t>
            </a:r>
            <a:r>
              <a:rPr lang="en-US" altLang="ja-JP" sz="1000" dirty="0"/>
              <a:t>【2013</a:t>
            </a:r>
            <a:r>
              <a:rPr lang="ja-JP" altLang="en-US" sz="1000" dirty="0"/>
              <a:t>年</a:t>
            </a:r>
            <a:r>
              <a:rPr lang="en-US" altLang="ja-JP" sz="1000" dirty="0"/>
              <a:t>】</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正方形/長方形 29"/>
          <p:cNvSpPr/>
          <p:nvPr/>
        </p:nvSpPr>
        <p:spPr>
          <a:xfrm>
            <a:off x="1759230" y="2056368"/>
            <a:ext cx="3359035" cy="1221515"/>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en-US" altLang="ja-JP" sz="1000" dirty="0" err="1">
                <a:latin typeface="Meiryo UI" panose="020B0604030504040204" pitchFamily="50" charset="-128"/>
                <a:ea typeface="Meiryo UI" panose="020B0604030504040204" pitchFamily="50" charset="-128"/>
                <a:cs typeface="Meiryo UI" panose="020B0604030504040204" pitchFamily="50" charset="-128"/>
              </a:rPr>
              <a:t>DTj</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時代の</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タスク</a:t>
            </a:r>
          </a:p>
        </p:txBody>
      </p:sp>
      <p:sp>
        <p:nvSpPr>
          <p:cNvPr id="2" name="タイトル 1"/>
          <p:cNvSpPr>
            <a:spLocks noGrp="1"/>
          </p:cNvSpPr>
          <p:nvPr>
            <p:ph type="title"/>
          </p:nvPr>
        </p:nvSpPr>
        <p:spPr/>
        <p:txBody>
          <a:bodyPr>
            <a:normAutofit/>
          </a:bodyPr>
          <a:lstStyle/>
          <a:p>
            <a:r>
              <a:rPr lang="ja-JP" altLang="en-US" sz="4000" dirty="0"/>
              <a:t>次世代サービスの構築のために</a:t>
            </a:r>
            <a:endParaRPr lang="ja-JP" altLang="en-US" sz="4000" dirty="0"/>
          </a:p>
        </p:txBody>
      </p:sp>
      <p:sp>
        <p:nvSpPr>
          <p:cNvPr id="3" name="角丸四角形 2"/>
          <p:cNvSpPr/>
          <p:nvPr/>
        </p:nvSpPr>
        <p:spPr>
          <a:xfrm>
            <a:off x="595909" y="1447326"/>
            <a:ext cx="1293069" cy="303366"/>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デジタル</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アーカイブ</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の歩み</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1990387" y="1162753"/>
            <a:ext cx="1293069" cy="303366"/>
          </a:xfrm>
          <a:prstGeom prst="roundRect">
            <a:avLst/>
          </a:prstGeom>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デジタルアーカイブポータル</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角丸四角形 4"/>
          <p:cNvSpPr/>
          <p:nvPr/>
        </p:nvSpPr>
        <p:spPr>
          <a:xfrm>
            <a:off x="1990387" y="1581417"/>
            <a:ext cx="1293069" cy="303366"/>
          </a:xfrm>
          <a:prstGeom prst="roundRect">
            <a:avLst/>
          </a:prstGeom>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デジタルアーカイブ</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角丸四角形 5"/>
          <p:cNvSpPr/>
          <p:nvPr/>
        </p:nvSpPr>
        <p:spPr>
          <a:xfrm>
            <a:off x="1888979" y="2431593"/>
            <a:ext cx="1293069" cy="303366"/>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DT</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時代のタスク</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角丸四角形 6"/>
          <p:cNvSpPr/>
          <p:nvPr/>
        </p:nvSpPr>
        <p:spPr>
          <a:xfrm>
            <a:off x="3552661" y="2107241"/>
            <a:ext cx="1293069" cy="303366"/>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業務・サービス</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角丸四角形 7"/>
          <p:cNvSpPr/>
          <p:nvPr/>
        </p:nvSpPr>
        <p:spPr>
          <a:xfrm>
            <a:off x="3559927" y="2470140"/>
            <a:ext cx="1293069" cy="303366"/>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データ</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角丸四角形 8"/>
          <p:cNvSpPr/>
          <p:nvPr/>
        </p:nvSpPr>
        <p:spPr>
          <a:xfrm>
            <a:off x="3559927" y="2816926"/>
            <a:ext cx="1293069" cy="303366"/>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システム</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角丸四角形 9"/>
          <p:cNvSpPr/>
          <p:nvPr/>
        </p:nvSpPr>
        <p:spPr>
          <a:xfrm>
            <a:off x="434386" y="5890626"/>
            <a:ext cx="1293069" cy="303366"/>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従来型の開発手法</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0"/>
          <p:cNvSpPr/>
          <p:nvPr/>
        </p:nvSpPr>
        <p:spPr>
          <a:xfrm>
            <a:off x="434387" y="6301689"/>
            <a:ext cx="1437352" cy="303366"/>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DT</a:t>
            </a:r>
            <a:r>
              <a:rPr lang="ja-JP" altLang="en-US" sz="1000" dirty="0" err="1">
                <a:latin typeface="Meiryo UI" panose="020B0604030504040204" pitchFamily="50" charset="-128"/>
                <a:ea typeface="Meiryo UI" panose="020B0604030504040204" pitchFamily="50" charset="-128"/>
                <a:cs typeface="Meiryo UI" panose="020B0604030504040204" pitchFamily="50" charset="-128"/>
              </a:rPr>
              <a:t>時代のの開発</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手法</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角丸四角形 11"/>
          <p:cNvSpPr/>
          <p:nvPr/>
        </p:nvSpPr>
        <p:spPr>
          <a:xfrm>
            <a:off x="2470387" y="5887632"/>
            <a:ext cx="1293069" cy="303366"/>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ウォータフォール</a:t>
            </a:r>
          </a:p>
        </p:txBody>
      </p:sp>
      <p:sp>
        <p:nvSpPr>
          <p:cNvPr id="13" name="角丸四角形 12"/>
          <p:cNvSpPr/>
          <p:nvPr/>
        </p:nvSpPr>
        <p:spPr>
          <a:xfrm>
            <a:off x="2481558" y="6303669"/>
            <a:ext cx="1293069" cy="303366"/>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アジャイル</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角丸四角形 13"/>
          <p:cNvSpPr/>
          <p:nvPr/>
        </p:nvSpPr>
        <p:spPr>
          <a:xfrm>
            <a:off x="5455811" y="1547711"/>
            <a:ext cx="1293069" cy="303366"/>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次世代サービス</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角丸四角形 14"/>
          <p:cNvSpPr/>
          <p:nvPr/>
        </p:nvSpPr>
        <p:spPr>
          <a:xfrm>
            <a:off x="5472518" y="1984590"/>
            <a:ext cx="1293069" cy="303366"/>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サービスイメージ</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角丸四角形 15"/>
          <p:cNvSpPr/>
          <p:nvPr/>
        </p:nvSpPr>
        <p:spPr>
          <a:xfrm>
            <a:off x="6989287" y="1984590"/>
            <a:ext cx="1293069" cy="303366"/>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必要な機能</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角丸四角形 16"/>
          <p:cNvSpPr/>
          <p:nvPr/>
        </p:nvSpPr>
        <p:spPr>
          <a:xfrm>
            <a:off x="5844584" y="3337032"/>
            <a:ext cx="1293069" cy="303366"/>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必要な役割</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
            </a: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r>
              <a:rPr lang="ja-JP" altLang="en-US" sz="1000" dirty="0">
                <a:latin typeface="Meiryo UI" panose="020B0604030504040204" pitchFamily="50" charset="-128"/>
                <a:ea typeface="Meiryo UI" panose="020B0604030504040204" pitchFamily="50" charset="-128"/>
                <a:cs typeface="Meiryo UI" panose="020B0604030504040204" pitchFamily="50" charset="-128"/>
              </a:rPr>
              <a:t>（タスク）</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角丸四角形 17"/>
          <p:cNvSpPr/>
          <p:nvPr/>
        </p:nvSpPr>
        <p:spPr>
          <a:xfrm>
            <a:off x="6314416" y="3780471"/>
            <a:ext cx="1293069" cy="25093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マネージャ</a:t>
            </a:r>
          </a:p>
        </p:txBody>
      </p:sp>
      <p:sp>
        <p:nvSpPr>
          <p:cNvPr id="19" name="角丸四角形 18"/>
          <p:cNvSpPr/>
          <p:nvPr/>
        </p:nvSpPr>
        <p:spPr>
          <a:xfrm>
            <a:off x="6314414" y="4117651"/>
            <a:ext cx="1293069" cy="25093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データサイエンティスト</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角丸四角形 19"/>
          <p:cNvSpPr/>
          <p:nvPr/>
        </p:nvSpPr>
        <p:spPr>
          <a:xfrm>
            <a:off x="6317138" y="4477972"/>
            <a:ext cx="1293069" cy="25093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システムエンジニア</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角丸四角形 20"/>
          <p:cNvSpPr/>
          <p:nvPr/>
        </p:nvSpPr>
        <p:spPr>
          <a:xfrm>
            <a:off x="5866433" y="4760182"/>
            <a:ext cx="1293069" cy="333327"/>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必要な技能、知識（スキル）</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角丸四角形 21"/>
          <p:cNvSpPr/>
          <p:nvPr/>
        </p:nvSpPr>
        <p:spPr>
          <a:xfrm>
            <a:off x="7659988" y="5820424"/>
            <a:ext cx="1293069" cy="303366"/>
          </a:xfrm>
          <a:prstGeom prst="roundRect">
            <a:avLst>
              <a:gd name="adj" fmla="val 50000"/>
            </a:avLst>
          </a:prstGeom>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構築イメージ</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角丸四角形 22"/>
          <p:cNvSpPr/>
          <p:nvPr/>
        </p:nvSpPr>
        <p:spPr>
          <a:xfrm>
            <a:off x="10093572" y="4155426"/>
            <a:ext cx="1686614" cy="303366"/>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という部下を使いこなすための能力</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角丸四角形 23"/>
          <p:cNvSpPr/>
          <p:nvPr/>
        </p:nvSpPr>
        <p:spPr>
          <a:xfrm>
            <a:off x="10093572" y="4677936"/>
            <a:ext cx="1686614" cy="303366"/>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ではすぐに置換できない能力</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角丸四角形 24"/>
          <p:cNvSpPr/>
          <p:nvPr/>
        </p:nvSpPr>
        <p:spPr>
          <a:xfrm>
            <a:off x="8405496" y="2534285"/>
            <a:ext cx="1293069" cy="303366"/>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技能の習得方法</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角丸四角形 25"/>
          <p:cNvSpPr/>
          <p:nvPr/>
        </p:nvSpPr>
        <p:spPr>
          <a:xfrm>
            <a:off x="8569161" y="2896095"/>
            <a:ext cx="1293069" cy="303366"/>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プログラミング</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角丸四角形 26"/>
          <p:cNvSpPr/>
          <p:nvPr/>
        </p:nvSpPr>
        <p:spPr>
          <a:xfrm>
            <a:off x="8585448" y="3250799"/>
            <a:ext cx="1293069" cy="303366"/>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リベラルアーツ</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角丸四角形 28"/>
          <p:cNvSpPr/>
          <p:nvPr/>
        </p:nvSpPr>
        <p:spPr>
          <a:xfrm>
            <a:off x="3468246" y="4463788"/>
            <a:ext cx="1293069" cy="303366"/>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P2P/</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ブロックチェーン技術</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角丸四角形 36"/>
          <p:cNvSpPr/>
          <p:nvPr/>
        </p:nvSpPr>
        <p:spPr>
          <a:xfrm>
            <a:off x="451373" y="5004625"/>
            <a:ext cx="1293069" cy="303366"/>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RPA</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IPA</a:t>
            </a:r>
          </a:p>
        </p:txBody>
      </p:sp>
      <p:sp>
        <p:nvSpPr>
          <p:cNvPr id="39" name="正方形/長方形 38"/>
          <p:cNvSpPr/>
          <p:nvPr/>
        </p:nvSpPr>
        <p:spPr>
          <a:xfrm>
            <a:off x="44934" y="2101669"/>
            <a:ext cx="1486969" cy="1313210"/>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1000" dirty="0">
                <a:latin typeface="Meiryo UI" panose="020B0604030504040204" pitchFamily="50" charset="-128"/>
                <a:ea typeface="Meiryo UI" panose="020B0604030504040204" pitchFamily="50" charset="-128"/>
                <a:cs typeface="Meiryo UI" panose="020B0604030504040204" pitchFamily="50" charset="-128"/>
              </a:rPr>
              <a:t>第</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4</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次産業革命</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角丸四角形 39"/>
          <p:cNvSpPr/>
          <p:nvPr/>
        </p:nvSpPr>
        <p:spPr>
          <a:xfrm>
            <a:off x="141883" y="2639132"/>
            <a:ext cx="1293069" cy="303366"/>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Society5.0</a:t>
            </a:r>
          </a:p>
        </p:txBody>
      </p:sp>
      <p:sp>
        <p:nvSpPr>
          <p:cNvPr id="41" name="角丸四角形 40"/>
          <p:cNvSpPr/>
          <p:nvPr/>
        </p:nvSpPr>
        <p:spPr>
          <a:xfrm>
            <a:off x="177135" y="3037763"/>
            <a:ext cx="1293069" cy="323399"/>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Digital Transformation</a:t>
            </a:r>
          </a:p>
        </p:txBody>
      </p:sp>
      <p:sp>
        <p:nvSpPr>
          <p:cNvPr id="42" name="正方形/長方形 41"/>
          <p:cNvSpPr/>
          <p:nvPr/>
        </p:nvSpPr>
        <p:spPr>
          <a:xfrm>
            <a:off x="4072390" y="5666018"/>
            <a:ext cx="2948568" cy="1086540"/>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1000" dirty="0">
                <a:latin typeface="Meiryo UI" panose="020B0604030504040204" pitchFamily="50" charset="-128"/>
                <a:ea typeface="Meiryo UI" panose="020B0604030504040204" pitchFamily="50" charset="-128"/>
                <a:cs typeface="Meiryo UI" panose="020B0604030504040204" pitchFamily="50" charset="-128"/>
              </a:rPr>
              <a:t>サイバーセキュリティ対策</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角丸四角形 42"/>
          <p:cNvSpPr/>
          <p:nvPr/>
        </p:nvSpPr>
        <p:spPr>
          <a:xfrm>
            <a:off x="4191184" y="5952261"/>
            <a:ext cx="1293069" cy="303366"/>
          </a:xfrm>
          <a:prstGeom prst="roundRect">
            <a:avLst>
              <a:gd name="adj" fmla="val 50000"/>
            </a:avLst>
          </a:prstGeom>
        </p:spPr>
        <p:style>
          <a:lnRef idx="0">
            <a:schemeClr val="accent6"/>
          </a:lnRef>
          <a:fillRef idx="3">
            <a:schemeClr val="accent6"/>
          </a:fillRef>
          <a:effectRef idx="3">
            <a:schemeClr val="accent6"/>
          </a:effectRef>
          <a:fontRef idx="minor">
            <a:schemeClr val="lt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サイバーセキュリティ</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角丸四角形 43"/>
          <p:cNvSpPr/>
          <p:nvPr/>
        </p:nvSpPr>
        <p:spPr>
          <a:xfrm>
            <a:off x="4204592" y="6393405"/>
            <a:ext cx="1293069" cy="303366"/>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電子的認証</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角丸四角形 44"/>
          <p:cNvSpPr/>
          <p:nvPr/>
        </p:nvSpPr>
        <p:spPr>
          <a:xfrm>
            <a:off x="1871738" y="4971907"/>
            <a:ext cx="1462648" cy="303366"/>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エッジコンピューティング</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角丸四角形 46"/>
          <p:cNvSpPr/>
          <p:nvPr/>
        </p:nvSpPr>
        <p:spPr>
          <a:xfrm>
            <a:off x="3474769" y="3982355"/>
            <a:ext cx="1416468" cy="303366"/>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r>
              <a:rPr lang="ja-JP" altLang="en-US" sz="1000" dirty="0">
                <a:latin typeface="Meiryo UI" panose="020B0604030504040204" pitchFamily="50" charset="-128"/>
                <a:ea typeface="Meiryo UI" panose="020B0604030504040204" pitchFamily="50" charset="-128"/>
                <a:cs typeface="Meiryo UI" panose="020B0604030504040204" pitchFamily="50" charset="-128"/>
              </a:rPr>
              <a:t>データサイエンスツール</a:t>
            </a:r>
          </a:p>
        </p:txBody>
      </p:sp>
      <p:sp>
        <p:nvSpPr>
          <p:cNvPr id="48" name="角丸四角形 47"/>
          <p:cNvSpPr/>
          <p:nvPr/>
        </p:nvSpPr>
        <p:spPr>
          <a:xfrm>
            <a:off x="423893" y="4451823"/>
            <a:ext cx="1293069" cy="303366"/>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CUI</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GUI</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NUI</a:t>
            </a:r>
          </a:p>
        </p:txBody>
      </p:sp>
      <p:sp>
        <p:nvSpPr>
          <p:cNvPr id="49" name="角丸四角形 48"/>
          <p:cNvSpPr/>
          <p:nvPr/>
        </p:nvSpPr>
        <p:spPr>
          <a:xfrm>
            <a:off x="1871737" y="4416099"/>
            <a:ext cx="1499362" cy="303366"/>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アシスタントデバイス</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角丸四角形 49"/>
          <p:cNvSpPr/>
          <p:nvPr/>
        </p:nvSpPr>
        <p:spPr>
          <a:xfrm>
            <a:off x="451374" y="3975227"/>
            <a:ext cx="1293069" cy="303366"/>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エンタープライズ・チャット</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角丸四角形 50"/>
          <p:cNvSpPr/>
          <p:nvPr/>
        </p:nvSpPr>
        <p:spPr>
          <a:xfrm>
            <a:off x="2078028" y="3722021"/>
            <a:ext cx="1293069" cy="589339"/>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en-US" altLang="ja-JP" sz="1000" dirty="0" err="1">
                <a:latin typeface="Meiryo UI" panose="020B0604030504040204" pitchFamily="50" charset="-128"/>
                <a:ea typeface="Meiryo UI" panose="020B0604030504040204" pitchFamily="50" charset="-128"/>
                <a:cs typeface="Meiryo UI" panose="020B0604030504040204" pitchFamily="50" charset="-128"/>
              </a:rPr>
              <a:t>iPaaS</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Integration Platform as a Service</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角丸四角形 51"/>
          <p:cNvSpPr/>
          <p:nvPr/>
        </p:nvSpPr>
        <p:spPr>
          <a:xfrm>
            <a:off x="4185326" y="3478029"/>
            <a:ext cx="673692" cy="303366"/>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VR</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AR</a:t>
            </a:r>
          </a:p>
        </p:txBody>
      </p:sp>
      <p:sp>
        <p:nvSpPr>
          <p:cNvPr id="53" name="角丸四角形 52"/>
          <p:cNvSpPr/>
          <p:nvPr/>
        </p:nvSpPr>
        <p:spPr>
          <a:xfrm>
            <a:off x="3565949" y="4904337"/>
            <a:ext cx="1293069" cy="402957"/>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働き方改革ソリューションツール</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角丸四角形 53"/>
          <p:cNvSpPr/>
          <p:nvPr/>
        </p:nvSpPr>
        <p:spPr>
          <a:xfrm>
            <a:off x="8063387" y="4603347"/>
            <a:ext cx="1815130" cy="441838"/>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が人間をアシストする「インテリジェント・ワークプレイス」</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角丸四角形 56"/>
          <p:cNvSpPr/>
          <p:nvPr/>
        </p:nvSpPr>
        <p:spPr>
          <a:xfrm>
            <a:off x="3352717" y="1162753"/>
            <a:ext cx="1527248" cy="303366"/>
          </a:xfrm>
          <a:prstGeom prst="roundRect">
            <a:avLst/>
          </a:prstGeom>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PORTA</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err="1">
                <a:latin typeface="Meiryo UI" panose="020B0604030504040204" pitchFamily="50" charset="-128"/>
                <a:ea typeface="Meiryo UI" panose="020B0604030504040204" pitchFamily="50" charset="-128"/>
                <a:cs typeface="Meiryo UI" panose="020B0604030504040204" pitchFamily="50" charset="-128"/>
              </a:rPr>
              <a:t>NDLSearch</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角丸四角形 57"/>
          <p:cNvSpPr/>
          <p:nvPr/>
        </p:nvSpPr>
        <p:spPr>
          <a:xfrm>
            <a:off x="3363690" y="1561384"/>
            <a:ext cx="1613979" cy="303366"/>
          </a:xfrm>
          <a:prstGeom prst="roundRect">
            <a:avLst/>
          </a:prstGeom>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ひなぎく→知識インフラ</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右矢印 58"/>
          <p:cNvSpPr/>
          <p:nvPr/>
        </p:nvSpPr>
        <p:spPr>
          <a:xfrm>
            <a:off x="5057512" y="1277497"/>
            <a:ext cx="369064" cy="406908"/>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lstStyle/>
          <a:p>
            <a:pPr algn="ctr"/>
            <a:endParaRPr kumimoji="1" lang="ja-JP" altLang="en-US"/>
          </a:p>
        </p:txBody>
      </p:sp>
      <p:sp>
        <p:nvSpPr>
          <p:cNvPr id="60" name="右矢印 59"/>
          <p:cNvSpPr/>
          <p:nvPr/>
        </p:nvSpPr>
        <p:spPr>
          <a:xfrm rot="5400000">
            <a:off x="6389464" y="2337482"/>
            <a:ext cx="196395" cy="406908"/>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lstStyle/>
          <a:p>
            <a:pPr algn="ctr"/>
            <a:endParaRPr kumimoji="1" lang="ja-JP" altLang="en-US"/>
          </a:p>
        </p:txBody>
      </p:sp>
      <p:sp>
        <p:nvSpPr>
          <p:cNvPr id="62" name="右矢印 61"/>
          <p:cNvSpPr/>
          <p:nvPr/>
        </p:nvSpPr>
        <p:spPr>
          <a:xfrm>
            <a:off x="7809022" y="3047345"/>
            <a:ext cx="369064" cy="406908"/>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lstStyle/>
          <a:p>
            <a:pPr algn="ctr"/>
            <a:endParaRPr kumimoji="1" lang="ja-JP" altLang="en-US"/>
          </a:p>
        </p:txBody>
      </p:sp>
      <p:sp>
        <p:nvSpPr>
          <p:cNvPr id="63" name="右矢印 62"/>
          <p:cNvSpPr/>
          <p:nvPr/>
        </p:nvSpPr>
        <p:spPr>
          <a:xfrm rot="5400000">
            <a:off x="8848989" y="3761502"/>
            <a:ext cx="243927" cy="406908"/>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lstStyle/>
          <a:p>
            <a:pPr algn="ctr"/>
            <a:endParaRPr kumimoji="1" lang="ja-JP" altLang="en-US"/>
          </a:p>
        </p:txBody>
      </p:sp>
      <p:sp>
        <p:nvSpPr>
          <p:cNvPr id="64" name="右矢印 63"/>
          <p:cNvSpPr/>
          <p:nvPr/>
        </p:nvSpPr>
        <p:spPr>
          <a:xfrm>
            <a:off x="1470204" y="2426172"/>
            <a:ext cx="369064" cy="406908"/>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lstStyle/>
          <a:p>
            <a:pPr algn="ctr"/>
            <a:endParaRPr kumimoji="1" lang="ja-JP" altLang="en-US"/>
          </a:p>
        </p:txBody>
      </p:sp>
      <p:sp>
        <p:nvSpPr>
          <p:cNvPr id="65" name="右矢印 64"/>
          <p:cNvSpPr/>
          <p:nvPr/>
        </p:nvSpPr>
        <p:spPr>
          <a:xfrm rot="5400000">
            <a:off x="2324691" y="3172627"/>
            <a:ext cx="196395" cy="406908"/>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lstStyle/>
          <a:p>
            <a:pPr algn="ctr"/>
            <a:endParaRPr kumimoji="1" lang="ja-JP" altLang="en-US"/>
          </a:p>
        </p:txBody>
      </p:sp>
      <p:sp>
        <p:nvSpPr>
          <p:cNvPr id="66" name="右矢印 65"/>
          <p:cNvSpPr/>
          <p:nvPr/>
        </p:nvSpPr>
        <p:spPr>
          <a:xfrm rot="5400000">
            <a:off x="2312722" y="5305020"/>
            <a:ext cx="196395" cy="406908"/>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lstStyle/>
          <a:p>
            <a:pPr algn="ctr"/>
            <a:endParaRPr kumimoji="1" lang="ja-JP" altLang="en-US"/>
          </a:p>
        </p:txBody>
      </p:sp>
      <p:sp>
        <p:nvSpPr>
          <p:cNvPr id="67" name="右矢印 66"/>
          <p:cNvSpPr/>
          <p:nvPr/>
        </p:nvSpPr>
        <p:spPr>
          <a:xfrm>
            <a:off x="7218690" y="5606672"/>
            <a:ext cx="369064" cy="406908"/>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lstStyle/>
          <a:p>
            <a:pPr algn="ctr"/>
            <a:endParaRPr kumimoji="1" lang="ja-JP" altLang="en-US"/>
          </a:p>
        </p:txBody>
      </p:sp>
      <p:sp>
        <p:nvSpPr>
          <p:cNvPr id="68" name="角丸四角形 67"/>
          <p:cNvSpPr/>
          <p:nvPr/>
        </p:nvSpPr>
        <p:spPr>
          <a:xfrm>
            <a:off x="5646431" y="5952261"/>
            <a:ext cx="1293069" cy="303366"/>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GDPR</a:t>
            </a:r>
          </a:p>
        </p:txBody>
      </p:sp>
      <p:sp>
        <p:nvSpPr>
          <p:cNvPr id="28" name="テキスト ボックス 27"/>
          <p:cNvSpPr txBox="1"/>
          <p:nvPr/>
        </p:nvSpPr>
        <p:spPr>
          <a:xfrm>
            <a:off x="10398373" y="664113"/>
            <a:ext cx="1793628" cy="369328"/>
          </a:xfrm>
          <a:prstGeom prst="rect">
            <a:avLst/>
          </a:prstGeom>
          <a:noFill/>
        </p:spPr>
        <p:txBody>
          <a:bodyPr wrap="square" lIns="91435" tIns="45718" rIns="91435" bIns="45718" rtlCol="0">
            <a:spAutoFit/>
          </a:bodyPr>
          <a:lstStyle/>
          <a:p>
            <a:r>
              <a:rPr kumimoji="1" lang="en-US" altLang="ja-JP" dirty="0" smtClean="0"/>
              <a:t>2018</a:t>
            </a:r>
            <a:r>
              <a:rPr kumimoji="1" lang="ja-JP" altLang="en-US" dirty="0" smtClean="0"/>
              <a:t>年</a:t>
            </a:r>
            <a:r>
              <a:rPr kumimoji="1" lang="en-US" altLang="ja-JP" dirty="0" smtClean="0"/>
              <a:t>5</a:t>
            </a:r>
            <a:r>
              <a:rPr kumimoji="1" lang="ja-JP" altLang="en-US" dirty="0" smtClean="0"/>
              <a:t>月</a:t>
            </a:r>
            <a:r>
              <a:rPr kumimoji="1" lang="en-US" altLang="ja-JP" dirty="0" smtClean="0"/>
              <a:t>29</a:t>
            </a:r>
            <a:r>
              <a:rPr kumimoji="1" lang="ja-JP" altLang="en-US" dirty="0" smtClean="0"/>
              <a:t>日</a:t>
            </a:r>
            <a:endParaRPr kumimoji="1" lang="ja-JP" altLang="en-US" dirty="0"/>
          </a:p>
        </p:txBody>
      </p:sp>
      <p:sp>
        <p:nvSpPr>
          <p:cNvPr id="69" name="角丸四角形 68"/>
          <p:cNvSpPr/>
          <p:nvPr/>
        </p:nvSpPr>
        <p:spPr>
          <a:xfrm>
            <a:off x="6853346" y="1588264"/>
            <a:ext cx="1293069" cy="303366"/>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未来の図書館を作るとは</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85759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下リボン 78"/>
          <p:cNvSpPr/>
          <p:nvPr/>
        </p:nvSpPr>
        <p:spPr>
          <a:xfrm>
            <a:off x="10311344" y="475013"/>
            <a:ext cx="1880656" cy="1314638"/>
          </a:xfrm>
          <a:prstGeom prst="ribbon">
            <a:avLst>
              <a:gd name="adj1" fmla="val 16667"/>
              <a:gd name="adj2" fmla="val 75000"/>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t"/>
          <a:lstStyle/>
          <a:p>
            <a:r>
              <a:rPr lang="en-US" altLang="ja-JP" sz="900" dirty="0">
                <a:latin typeface="Meiryo UI" panose="020B0604030504040204" pitchFamily="50" charset="-128"/>
                <a:ea typeface="Meiryo UI" panose="020B0604030504040204" pitchFamily="50" charset="-128"/>
                <a:cs typeface="Meiryo UI" panose="020B0604030504040204" pitchFamily="50" charset="-128"/>
              </a:rPr>
              <a:t>DAX40-07</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目指すところ</a:t>
            </a:r>
            <a:endParaRPr lang="ja-JP" altLang="en-US" sz="9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p:txBody>
          <a:bodyPr/>
          <a:lstStyle/>
          <a:p>
            <a:r>
              <a:rPr lang="en-US" altLang="ja-JP" dirty="0" smtClean="0"/>
              <a:t>DAX40 </a:t>
            </a:r>
            <a:r>
              <a:rPr lang="ja-JP" altLang="en-US" dirty="0" smtClean="0"/>
              <a:t>次</a:t>
            </a:r>
            <a:r>
              <a:rPr lang="ja-JP" altLang="en-US" dirty="0"/>
              <a:t>世代サービスの構築のために</a:t>
            </a:r>
            <a:endParaRPr kumimoji="1" lang="ja-JP" altLang="en-US" dirty="0"/>
          </a:p>
        </p:txBody>
      </p:sp>
      <p:sp>
        <p:nvSpPr>
          <p:cNvPr id="3" name="正方形/長方形 2"/>
          <p:cNvSpPr/>
          <p:nvPr/>
        </p:nvSpPr>
        <p:spPr>
          <a:xfrm>
            <a:off x="94988" y="876651"/>
            <a:ext cx="4667016" cy="1378392"/>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1000" dirty="0">
                <a:latin typeface="Meiryo UI" panose="020B0604030504040204" pitchFamily="50" charset="-128"/>
                <a:ea typeface="Meiryo UI" panose="020B0604030504040204" pitchFamily="50" charset="-128"/>
                <a:cs typeface="Meiryo UI" panose="020B0604030504040204" pitchFamily="50" charset="-128"/>
              </a:rPr>
              <a:t>デジタルアーカイブ</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の歴史</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t>DAX40-02 </a:t>
            </a:r>
            <a:r>
              <a:rPr lang="ja-JP" altLang="en-US" sz="1000" dirty="0"/>
              <a:t>電子図書館サービスの始動</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t>DAX40-03 </a:t>
            </a:r>
            <a:r>
              <a:rPr lang="ja-JP" altLang="en-US" sz="1000" dirty="0"/>
              <a:t>電子図書館サービスから知識インフラの構築へ</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t>DAX40-05 </a:t>
            </a:r>
            <a:r>
              <a:rPr lang="ja-JP" altLang="en-US" sz="1000" dirty="0"/>
              <a:t>「知の共有化」の実現を目指した構想</a:t>
            </a:r>
            <a:r>
              <a:rPr lang="en-US" altLang="ja-JP" sz="1000" dirty="0"/>
              <a:t>【2013</a:t>
            </a:r>
            <a:r>
              <a:rPr lang="ja-JP" altLang="en-US" sz="1000" dirty="0"/>
              <a:t>年</a:t>
            </a:r>
            <a:r>
              <a:rPr lang="en-US" altLang="ja-JP" sz="1000" dirty="0"/>
              <a:t>】</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306954" y="1376959"/>
            <a:ext cx="1293069" cy="303366"/>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デジタル</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アーカイブ</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の歩み</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角丸四角形 4"/>
          <p:cNvSpPr/>
          <p:nvPr/>
        </p:nvSpPr>
        <p:spPr>
          <a:xfrm>
            <a:off x="1701432" y="1281694"/>
            <a:ext cx="1293069" cy="303366"/>
          </a:xfrm>
          <a:prstGeom prst="roundRect">
            <a:avLst/>
          </a:prstGeom>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デジタルアーカイブポータル</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角丸四角形 5"/>
          <p:cNvSpPr/>
          <p:nvPr/>
        </p:nvSpPr>
        <p:spPr>
          <a:xfrm>
            <a:off x="1701432" y="1700358"/>
            <a:ext cx="1293069" cy="303366"/>
          </a:xfrm>
          <a:prstGeom prst="roundRect">
            <a:avLst/>
          </a:prstGeom>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デジタルアーカイブ</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角丸四角形 6"/>
          <p:cNvSpPr/>
          <p:nvPr/>
        </p:nvSpPr>
        <p:spPr>
          <a:xfrm>
            <a:off x="3063762" y="1281694"/>
            <a:ext cx="1527248" cy="303366"/>
          </a:xfrm>
          <a:prstGeom prst="roundRect">
            <a:avLst/>
          </a:prstGeom>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PORTA</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err="1">
                <a:latin typeface="Meiryo UI" panose="020B0604030504040204" pitchFamily="50" charset="-128"/>
                <a:ea typeface="Meiryo UI" panose="020B0604030504040204" pitchFamily="50" charset="-128"/>
                <a:cs typeface="Meiryo UI" panose="020B0604030504040204" pitchFamily="50" charset="-128"/>
              </a:rPr>
              <a:t>NDLSearch</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角丸四角形 7"/>
          <p:cNvSpPr/>
          <p:nvPr/>
        </p:nvSpPr>
        <p:spPr>
          <a:xfrm>
            <a:off x="3074734" y="1680325"/>
            <a:ext cx="1613979" cy="303366"/>
          </a:xfrm>
          <a:prstGeom prst="roundRect">
            <a:avLst/>
          </a:prstGeom>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ひなぎく→知識インフラ</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p:cNvSpPr/>
          <p:nvPr/>
        </p:nvSpPr>
        <p:spPr>
          <a:xfrm>
            <a:off x="5058128" y="848798"/>
            <a:ext cx="2983545" cy="1680579"/>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1000" dirty="0">
                <a:latin typeface="Meiryo UI" panose="020B0604030504040204" pitchFamily="50" charset="-128"/>
                <a:ea typeface="Meiryo UI" panose="020B0604030504040204" pitchFamily="50" charset="-128"/>
                <a:cs typeface="Meiryo UI" panose="020B0604030504040204" pitchFamily="50" charset="-128"/>
              </a:rPr>
              <a:t>次世代サービス</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の想定</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t>DAX40-04 </a:t>
            </a:r>
            <a:r>
              <a:rPr lang="en-US" altLang="ja-JP" sz="1000" dirty="0"/>
              <a:t>ICT</a:t>
            </a:r>
            <a:r>
              <a:rPr lang="ja-JP" altLang="en-US" sz="1000" dirty="0"/>
              <a:t>の急速な発展と図書館を取り巻くサービスの変革</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t>DAX40-05 </a:t>
            </a:r>
            <a:r>
              <a:rPr lang="ja-JP" altLang="en-US" sz="1000" dirty="0"/>
              <a:t>「知の共有化」の実現を目指した構想</a:t>
            </a:r>
            <a:r>
              <a:rPr lang="en-US" altLang="ja-JP" sz="1000" dirty="0"/>
              <a:t>【2013</a:t>
            </a:r>
            <a:r>
              <a:rPr lang="ja-JP" altLang="en-US" sz="1000" dirty="0"/>
              <a:t>年</a:t>
            </a:r>
            <a:r>
              <a:rPr lang="en-US" altLang="ja-JP" sz="1000" dirty="0"/>
              <a:t>】</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t>DAX40-07 </a:t>
            </a:r>
            <a:r>
              <a:rPr lang="en-US" altLang="ja-JP" sz="1000" dirty="0"/>
              <a:t>【</a:t>
            </a:r>
            <a:r>
              <a:rPr lang="ja-JP" altLang="en-US" sz="1000" dirty="0"/>
              <a:t>課題テーマ</a:t>
            </a:r>
            <a:r>
              <a:rPr lang="en-US" altLang="ja-JP" sz="1000" dirty="0"/>
              <a:t>】</a:t>
            </a:r>
            <a:r>
              <a:rPr lang="ja-JP" altLang="en-US" sz="1000" dirty="0"/>
              <a:t>今後の図書館サービスシステムの構築を考える</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a:p>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角丸四角形 9"/>
          <p:cNvSpPr/>
          <p:nvPr/>
        </p:nvSpPr>
        <p:spPr>
          <a:xfrm>
            <a:off x="5231377" y="1666481"/>
            <a:ext cx="1293069" cy="303366"/>
          </a:xfrm>
          <a:prstGeom prst="roundRect">
            <a:avLst/>
          </a:prstGeom>
        </p:spPr>
        <p:style>
          <a:lnRef idx="0">
            <a:schemeClr val="accent4"/>
          </a:lnRef>
          <a:fillRef idx="3">
            <a:schemeClr val="accent4"/>
          </a:fillRef>
          <a:effectRef idx="3">
            <a:schemeClr val="accent4"/>
          </a:effectRef>
          <a:fontRef idx="minor">
            <a:schemeClr val="lt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次世代サービス</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0"/>
          <p:cNvSpPr/>
          <p:nvPr/>
        </p:nvSpPr>
        <p:spPr>
          <a:xfrm>
            <a:off x="5248083" y="2103360"/>
            <a:ext cx="1293069" cy="303366"/>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サービスイメージ</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角丸四角形 11"/>
          <p:cNvSpPr/>
          <p:nvPr/>
        </p:nvSpPr>
        <p:spPr>
          <a:xfrm>
            <a:off x="6764852" y="2103360"/>
            <a:ext cx="1293069" cy="303366"/>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必要な機能</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角丸四角形 12"/>
          <p:cNvSpPr/>
          <p:nvPr/>
        </p:nvSpPr>
        <p:spPr>
          <a:xfrm>
            <a:off x="6628911" y="1707034"/>
            <a:ext cx="1293069" cy="303366"/>
          </a:xfrm>
          <a:prstGeom prst="roundRect">
            <a:avLst/>
          </a:prstGeom>
        </p:spPr>
        <p:style>
          <a:lnRef idx="0">
            <a:schemeClr val="accent4"/>
          </a:lnRef>
          <a:fillRef idx="3">
            <a:schemeClr val="accent4"/>
          </a:fillRef>
          <a:effectRef idx="3">
            <a:schemeClr val="accent4"/>
          </a:effectRef>
          <a:fontRef idx="minor">
            <a:schemeClr val="lt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未来の図書館を作るとは</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8536353" y="837912"/>
            <a:ext cx="1626266" cy="975104"/>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en-US" altLang="ja-JP" sz="10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10</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年後に運用するシステムのイメージ</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角丸四角形 14"/>
          <p:cNvSpPr/>
          <p:nvPr/>
        </p:nvSpPr>
        <p:spPr>
          <a:xfrm>
            <a:off x="8719537" y="1328283"/>
            <a:ext cx="1293069" cy="303366"/>
          </a:xfrm>
          <a:prstGeom prst="roundRect">
            <a:avLst/>
          </a:prstGeom>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構築イメージ</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p:cNvSpPr/>
          <p:nvPr/>
        </p:nvSpPr>
        <p:spPr>
          <a:xfrm>
            <a:off x="2460990" y="2729987"/>
            <a:ext cx="1486969" cy="1277256"/>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1000" dirty="0">
                <a:latin typeface="Meiryo UI" panose="020B0604030504040204" pitchFamily="50" charset="-128"/>
                <a:ea typeface="Meiryo UI" panose="020B0604030504040204" pitchFamily="50" charset="-128"/>
                <a:cs typeface="Meiryo UI" panose="020B0604030504040204" pitchFamily="50" charset="-128"/>
              </a:rPr>
              <a:t>第</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4</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次産業革命</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角丸四角形 16"/>
          <p:cNvSpPr/>
          <p:nvPr/>
        </p:nvSpPr>
        <p:spPr>
          <a:xfrm>
            <a:off x="2589990" y="3078274"/>
            <a:ext cx="1293069" cy="303366"/>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Society5.0</a:t>
            </a:r>
          </a:p>
        </p:txBody>
      </p:sp>
      <p:sp>
        <p:nvSpPr>
          <p:cNvPr id="18" name="角丸四角形 17"/>
          <p:cNvSpPr/>
          <p:nvPr/>
        </p:nvSpPr>
        <p:spPr>
          <a:xfrm>
            <a:off x="2625244" y="3476905"/>
            <a:ext cx="1293069" cy="323399"/>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Digital Transformation</a:t>
            </a:r>
          </a:p>
        </p:txBody>
      </p:sp>
      <p:sp>
        <p:nvSpPr>
          <p:cNvPr id="19" name="正方形/長方形 18"/>
          <p:cNvSpPr/>
          <p:nvPr/>
        </p:nvSpPr>
        <p:spPr>
          <a:xfrm>
            <a:off x="4168238" y="2588467"/>
            <a:ext cx="1829381" cy="1691358"/>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en-US" altLang="ja-JP" sz="1000">
                <a:latin typeface="Meiryo UI" panose="020B0604030504040204" pitchFamily="50" charset="-128"/>
                <a:ea typeface="Meiryo UI" panose="020B0604030504040204" pitchFamily="50" charset="-128"/>
                <a:cs typeface="Meiryo UI" panose="020B0604030504040204" pitchFamily="50" charset="-128"/>
              </a:rPr>
              <a:t>DT</a:t>
            </a:r>
            <a:r>
              <a:rPr lang="ja-JP" altLang="en-US" sz="1000">
                <a:latin typeface="Meiryo UI" panose="020B0604030504040204" pitchFamily="50" charset="-128"/>
                <a:ea typeface="Meiryo UI" panose="020B0604030504040204" pitchFamily="50" charset="-128"/>
                <a:cs typeface="Meiryo UI" panose="020B0604030504040204" pitchFamily="50" charset="-128"/>
              </a:rPr>
              <a:t>時代</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の</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タスク</a:t>
            </a:r>
          </a:p>
        </p:txBody>
      </p:sp>
      <p:sp>
        <p:nvSpPr>
          <p:cNvPr id="20" name="角丸四角形 19"/>
          <p:cNvSpPr/>
          <p:nvPr/>
        </p:nvSpPr>
        <p:spPr>
          <a:xfrm>
            <a:off x="4255325" y="2832380"/>
            <a:ext cx="1293069" cy="303366"/>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DT</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時代のタスク</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角丸四角形 20"/>
          <p:cNvSpPr/>
          <p:nvPr/>
        </p:nvSpPr>
        <p:spPr>
          <a:xfrm>
            <a:off x="4577574" y="3186905"/>
            <a:ext cx="1293069" cy="303366"/>
          </a:xfrm>
          <a:prstGeom prst="roundRect">
            <a:avLst/>
          </a:prstGeom>
        </p:spPr>
        <p:style>
          <a:lnRef idx="1">
            <a:schemeClr val="accent1"/>
          </a:lnRef>
          <a:fillRef idx="2">
            <a:schemeClr val="accent1"/>
          </a:fillRef>
          <a:effectRef idx="1">
            <a:schemeClr val="accent1"/>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業務・サービス</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角丸四角形 21"/>
          <p:cNvSpPr/>
          <p:nvPr/>
        </p:nvSpPr>
        <p:spPr>
          <a:xfrm>
            <a:off x="4584842" y="3549804"/>
            <a:ext cx="1293069" cy="303366"/>
          </a:xfrm>
          <a:prstGeom prst="roundRect">
            <a:avLst/>
          </a:prstGeom>
        </p:spPr>
        <p:style>
          <a:lnRef idx="1">
            <a:schemeClr val="accent1"/>
          </a:lnRef>
          <a:fillRef idx="2">
            <a:schemeClr val="accent1"/>
          </a:fillRef>
          <a:effectRef idx="1">
            <a:schemeClr val="accent1"/>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データ</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角丸四角形 22"/>
          <p:cNvSpPr/>
          <p:nvPr/>
        </p:nvSpPr>
        <p:spPr>
          <a:xfrm>
            <a:off x="4584842" y="3896590"/>
            <a:ext cx="1293069" cy="303366"/>
          </a:xfrm>
          <a:prstGeom prst="roundRect">
            <a:avLst/>
          </a:prstGeom>
        </p:spPr>
        <p:style>
          <a:lnRef idx="1">
            <a:schemeClr val="accent1"/>
          </a:lnRef>
          <a:fillRef idx="2">
            <a:schemeClr val="accent1"/>
          </a:fillRef>
          <a:effectRef idx="1">
            <a:schemeClr val="accent1"/>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システム</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p:cNvSpPr/>
          <p:nvPr/>
        </p:nvSpPr>
        <p:spPr>
          <a:xfrm>
            <a:off x="8702074" y="1894461"/>
            <a:ext cx="3182577" cy="3131273"/>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en-US" altLang="ja-JP" sz="1000" dirty="0">
                <a:latin typeface="Meiryo UI" panose="020B0604030504040204" pitchFamily="50" charset="-128"/>
                <a:ea typeface="Meiryo UI" panose="020B0604030504040204" pitchFamily="50" charset="-128"/>
                <a:cs typeface="Meiryo UI" panose="020B0604030504040204" pitchFamily="50" charset="-128"/>
              </a:rPr>
              <a:t>Society5.0</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時代に適用すべきと思われる技術、普及が見込まれるサービス</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角丸四角形 24"/>
          <p:cNvSpPr/>
          <p:nvPr/>
        </p:nvSpPr>
        <p:spPr>
          <a:xfrm>
            <a:off x="10493881" y="4074657"/>
            <a:ext cx="1293069" cy="303366"/>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P2P/</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ブロックチェーン技術</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角丸四角形 25"/>
          <p:cNvSpPr/>
          <p:nvPr/>
        </p:nvSpPr>
        <p:spPr>
          <a:xfrm>
            <a:off x="9103663" y="3053116"/>
            <a:ext cx="1293069" cy="303366"/>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RPA</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IPA</a:t>
            </a:r>
          </a:p>
        </p:txBody>
      </p:sp>
      <p:sp>
        <p:nvSpPr>
          <p:cNvPr id="27" name="角丸四角形 26"/>
          <p:cNvSpPr/>
          <p:nvPr/>
        </p:nvSpPr>
        <p:spPr>
          <a:xfrm>
            <a:off x="8897373" y="4582776"/>
            <a:ext cx="1462648" cy="303366"/>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エッジコンピューティング</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角丸四角形 27"/>
          <p:cNvSpPr/>
          <p:nvPr/>
        </p:nvSpPr>
        <p:spPr>
          <a:xfrm>
            <a:off x="10500403" y="3593224"/>
            <a:ext cx="1416468" cy="303366"/>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r>
              <a:rPr lang="ja-JP" altLang="en-US" sz="1000" dirty="0">
                <a:latin typeface="Meiryo UI" panose="020B0604030504040204" pitchFamily="50" charset="-128"/>
                <a:ea typeface="Meiryo UI" panose="020B0604030504040204" pitchFamily="50" charset="-128"/>
                <a:cs typeface="Meiryo UI" panose="020B0604030504040204" pitchFamily="50" charset="-128"/>
              </a:rPr>
              <a:t>データサイエンスツール</a:t>
            </a:r>
          </a:p>
        </p:txBody>
      </p:sp>
      <p:sp>
        <p:nvSpPr>
          <p:cNvPr id="29" name="角丸四角形 28"/>
          <p:cNvSpPr/>
          <p:nvPr/>
        </p:nvSpPr>
        <p:spPr>
          <a:xfrm>
            <a:off x="10591583" y="2490459"/>
            <a:ext cx="1293069" cy="303366"/>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CUI</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GUI</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NUI</a:t>
            </a:r>
          </a:p>
        </p:txBody>
      </p:sp>
      <p:sp>
        <p:nvSpPr>
          <p:cNvPr id="30" name="角丸四角形 29"/>
          <p:cNvSpPr/>
          <p:nvPr/>
        </p:nvSpPr>
        <p:spPr>
          <a:xfrm>
            <a:off x="8897373" y="4189821"/>
            <a:ext cx="1499362" cy="303366"/>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アシスタントデバイス</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角丸四角形 30"/>
          <p:cNvSpPr/>
          <p:nvPr/>
        </p:nvSpPr>
        <p:spPr>
          <a:xfrm>
            <a:off x="9066952" y="2648099"/>
            <a:ext cx="1426928" cy="303366"/>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エンタープライズ・チャット</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角丸四角形 31"/>
          <p:cNvSpPr/>
          <p:nvPr/>
        </p:nvSpPr>
        <p:spPr>
          <a:xfrm>
            <a:off x="9103665" y="3495743"/>
            <a:ext cx="1293069" cy="589339"/>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en-US" altLang="ja-JP" sz="1000" dirty="0" err="1">
                <a:latin typeface="Meiryo UI" panose="020B0604030504040204" pitchFamily="50" charset="-128"/>
                <a:ea typeface="Meiryo UI" panose="020B0604030504040204" pitchFamily="50" charset="-128"/>
                <a:cs typeface="Meiryo UI" panose="020B0604030504040204" pitchFamily="50" charset="-128"/>
              </a:rPr>
              <a:t>iPaaS</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Integration Platform as a Service</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角丸四角形 32"/>
          <p:cNvSpPr/>
          <p:nvPr/>
        </p:nvSpPr>
        <p:spPr>
          <a:xfrm>
            <a:off x="11210962" y="3088898"/>
            <a:ext cx="673692" cy="303366"/>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VR</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AR</a:t>
            </a:r>
          </a:p>
        </p:txBody>
      </p:sp>
      <p:sp>
        <p:nvSpPr>
          <p:cNvPr id="34" name="角丸四角形 33"/>
          <p:cNvSpPr/>
          <p:nvPr/>
        </p:nvSpPr>
        <p:spPr>
          <a:xfrm>
            <a:off x="10591585" y="4515207"/>
            <a:ext cx="1293069" cy="402957"/>
          </a:xfrm>
          <a:prstGeom prst="roundRect">
            <a:avLst/>
          </a:prstGeom>
        </p:spPr>
        <p:style>
          <a:lnRef idx="1">
            <a:schemeClr val="accent4"/>
          </a:lnRef>
          <a:fillRef idx="2">
            <a:schemeClr val="accent4"/>
          </a:fillRef>
          <a:effectRef idx="1">
            <a:schemeClr val="accent4"/>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働き方改革ソリューションツール</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正方形/長方形 35"/>
          <p:cNvSpPr/>
          <p:nvPr/>
        </p:nvSpPr>
        <p:spPr>
          <a:xfrm>
            <a:off x="6076666" y="2719671"/>
            <a:ext cx="2253309" cy="2779143"/>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1000" dirty="0">
                <a:latin typeface="Meiryo UI" panose="020B0604030504040204" pitchFamily="50" charset="-128"/>
                <a:ea typeface="Meiryo UI" panose="020B0604030504040204" pitchFamily="50" charset="-128"/>
                <a:cs typeface="Meiryo UI" panose="020B0604030504040204" pitchFamily="50" charset="-128"/>
              </a:rPr>
              <a:t>構築・運用に必要な役割と、必要な技能・知識　</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DAX40-06-3</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角丸四角形 36"/>
          <p:cNvSpPr/>
          <p:nvPr/>
        </p:nvSpPr>
        <p:spPr>
          <a:xfrm>
            <a:off x="6473846" y="3080460"/>
            <a:ext cx="1293069" cy="303366"/>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必要な役割</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
            </a:r>
            <a:br>
              <a:rPr lang="en-US" altLang="ja-JP" sz="1000" dirty="0">
                <a:latin typeface="Meiryo UI" panose="020B0604030504040204" pitchFamily="50" charset="-128"/>
                <a:ea typeface="Meiryo UI" panose="020B0604030504040204" pitchFamily="50" charset="-128"/>
                <a:cs typeface="Meiryo UI" panose="020B0604030504040204" pitchFamily="50" charset="-128"/>
              </a:rPr>
            </a:br>
            <a:r>
              <a:rPr lang="ja-JP" altLang="en-US" sz="1000" dirty="0">
                <a:latin typeface="Meiryo UI" panose="020B0604030504040204" pitchFamily="50" charset="-128"/>
                <a:ea typeface="Meiryo UI" panose="020B0604030504040204" pitchFamily="50" charset="-128"/>
                <a:cs typeface="Meiryo UI" panose="020B0604030504040204" pitchFamily="50" charset="-128"/>
              </a:rPr>
              <a:t>（タスク）</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角丸四角形 37"/>
          <p:cNvSpPr/>
          <p:nvPr/>
        </p:nvSpPr>
        <p:spPr>
          <a:xfrm>
            <a:off x="6936250" y="3549758"/>
            <a:ext cx="1293069" cy="250930"/>
          </a:xfrm>
          <a:prstGeom prst="roundRect">
            <a:avLst/>
          </a:prstGeom>
        </p:spPr>
        <p:style>
          <a:lnRef idx="1">
            <a:schemeClr val="accent1"/>
          </a:lnRef>
          <a:fillRef idx="2">
            <a:schemeClr val="accent1"/>
          </a:fillRef>
          <a:effectRef idx="1">
            <a:schemeClr val="accent1"/>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マネージャ</a:t>
            </a:r>
          </a:p>
        </p:txBody>
      </p:sp>
      <p:sp>
        <p:nvSpPr>
          <p:cNvPr id="39" name="角丸四角形 38"/>
          <p:cNvSpPr/>
          <p:nvPr/>
        </p:nvSpPr>
        <p:spPr>
          <a:xfrm>
            <a:off x="6936249" y="3839438"/>
            <a:ext cx="1293069" cy="250930"/>
          </a:xfrm>
          <a:prstGeom prst="roundRect">
            <a:avLst/>
          </a:prstGeom>
        </p:spPr>
        <p:style>
          <a:lnRef idx="1">
            <a:schemeClr val="accent1"/>
          </a:lnRef>
          <a:fillRef idx="2">
            <a:schemeClr val="accent1"/>
          </a:fillRef>
          <a:effectRef idx="1">
            <a:schemeClr val="accent1"/>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データサイエンティスト</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角丸四角形 39"/>
          <p:cNvSpPr/>
          <p:nvPr/>
        </p:nvSpPr>
        <p:spPr>
          <a:xfrm>
            <a:off x="6938972" y="4116634"/>
            <a:ext cx="1293069" cy="250930"/>
          </a:xfrm>
          <a:prstGeom prst="roundRect">
            <a:avLst/>
          </a:prstGeom>
        </p:spPr>
        <p:style>
          <a:lnRef idx="1">
            <a:schemeClr val="accent1"/>
          </a:lnRef>
          <a:fillRef idx="2">
            <a:schemeClr val="accent1"/>
          </a:fillRef>
          <a:effectRef idx="1">
            <a:schemeClr val="accent1"/>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システムエンジニア</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角丸四角形 40"/>
          <p:cNvSpPr/>
          <p:nvPr/>
        </p:nvSpPr>
        <p:spPr>
          <a:xfrm>
            <a:off x="6473846" y="4396864"/>
            <a:ext cx="1293069" cy="333327"/>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必要な技能、知識（スキル）</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正方形/長方形 41"/>
          <p:cNvSpPr/>
          <p:nvPr/>
        </p:nvSpPr>
        <p:spPr>
          <a:xfrm>
            <a:off x="1634129" y="4384187"/>
            <a:ext cx="3372066" cy="2227447"/>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1000" dirty="0">
                <a:latin typeface="Meiryo UI" panose="020B0604030504040204" pitchFamily="50" charset="-128"/>
                <a:ea typeface="Meiryo UI" panose="020B0604030504040204" pitchFamily="50" charset="-128"/>
                <a:cs typeface="Meiryo UI" panose="020B0604030504040204" pitchFamily="50" charset="-128"/>
              </a:rPr>
              <a:t>標準的なシステム構築プロセス</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000" dirty="0">
                <a:latin typeface="Meiryo UI" panose="020B0604030504040204" pitchFamily="50" charset="-128"/>
                <a:ea typeface="Meiryo UI" panose="020B0604030504040204" pitchFamily="50" charset="-128"/>
                <a:cs typeface="Meiryo UI" panose="020B0604030504040204" pitchFamily="50" charset="-128"/>
              </a:rPr>
              <a:t>DAX40-06-1</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DAX40-06-2</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角丸四角形 42"/>
          <p:cNvSpPr/>
          <p:nvPr/>
        </p:nvSpPr>
        <p:spPr>
          <a:xfrm>
            <a:off x="3154784" y="4733750"/>
            <a:ext cx="1293069" cy="303366"/>
          </a:xfrm>
          <a:prstGeom prst="roundRect">
            <a:avLst/>
          </a:prstGeom>
        </p:spPr>
        <p:style>
          <a:lnRef idx="0">
            <a:schemeClr val="accent3"/>
          </a:lnRef>
          <a:fillRef idx="3">
            <a:schemeClr val="accent3"/>
          </a:fillRef>
          <a:effectRef idx="3">
            <a:schemeClr val="accent3"/>
          </a:effectRef>
          <a:fontRef idx="minor">
            <a:schemeClr val="lt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従来型のシステムの開発手法</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角丸四角形 43"/>
          <p:cNvSpPr/>
          <p:nvPr/>
        </p:nvSpPr>
        <p:spPr>
          <a:xfrm>
            <a:off x="3184056" y="5637981"/>
            <a:ext cx="1437352" cy="303366"/>
          </a:xfrm>
          <a:prstGeom prst="roundRect">
            <a:avLst/>
          </a:prstGeom>
        </p:spPr>
        <p:style>
          <a:lnRef idx="0">
            <a:schemeClr val="accent3"/>
          </a:lnRef>
          <a:fillRef idx="3">
            <a:schemeClr val="accent3"/>
          </a:fillRef>
          <a:effectRef idx="3">
            <a:schemeClr val="accent3"/>
          </a:effectRef>
          <a:fontRef idx="minor">
            <a:schemeClr val="lt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創造的</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なシステムの開発手法</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角丸四角形 44"/>
          <p:cNvSpPr/>
          <p:nvPr/>
        </p:nvSpPr>
        <p:spPr>
          <a:xfrm>
            <a:off x="3671569" y="5227086"/>
            <a:ext cx="1293069" cy="303366"/>
          </a:xfrm>
          <a:prstGeom prst="roundRect">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ウォータフォール</a:t>
            </a:r>
          </a:p>
        </p:txBody>
      </p:sp>
      <p:sp>
        <p:nvSpPr>
          <p:cNvPr id="46" name="角丸四角形 45"/>
          <p:cNvSpPr/>
          <p:nvPr/>
        </p:nvSpPr>
        <p:spPr>
          <a:xfrm>
            <a:off x="3642323" y="6095346"/>
            <a:ext cx="1293069" cy="303366"/>
          </a:xfrm>
          <a:prstGeom prst="roundRect">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アジャイル</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正方形/長方形 46"/>
          <p:cNvSpPr/>
          <p:nvPr/>
        </p:nvSpPr>
        <p:spPr>
          <a:xfrm>
            <a:off x="5138435" y="5583331"/>
            <a:ext cx="4114162" cy="1181499"/>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en-US" altLang="ja-JP" sz="1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時代に必要な能力</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角丸四角形 47"/>
          <p:cNvSpPr/>
          <p:nvPr/>
        </p:nvSpPr>
        <p:spPr>
          <a:xfrm>
            <a:off x="7350850" y="5759232"/>
            <a:ext cx="1686614" cy="303366"/>
          </a:xfrm>
          <a:prstGeom prst="roundRect">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という部下を使いこなすための能力</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角丸四角形 48"/>
          <p:cNvSpPr/>
          <p:nvPr/>
        </p:nvSpPr>
        <p:spPr>
          <a:xfrm>
            <a:off x="7350850" y="6281742"/>
            <a:ext cx="1686614" cy="303366"/>
          </a:xfrm>
          <a:prstGeom prst="roundRect">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ではすぐに置換できない能力</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角丸四角形 49"/>
          <p:cNvSpPr/>
          <p:nvPr/>
        </p:nvSpPr>
        <p:spPr>
          <a:xfrm>
            <a:off x="5281609" y="5851065"/>
            <a:ext cx="1815130" cy="441838"/>
          </a:xfrm>
          <a:prstGeom prst="roundRect">
            <a:avLst/>
          </a:prstGeom>
        </p:spPr>
        <p:style>
          <a:lnRef idx="0">
            <a:schemeClr val="accent3"/>
          </a:lnRef>
          <a:fillRef idx="3">
            <a:schemeClr val="accent3"/>
          </a:fillRef>
          <a:effectRef idx="3">
            <a:schemeClr val="accent3"/>
          </a:effectRef>
          <a:fontRef idx="minor">
            <a:schemeClr val="lt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が人間をアシストする「インテリジェント・ワークプレイス」</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正方形/長方形 50"/>
          <p:cNvSpPr/>
          <p:nvPr/>
        </p:nvSpPr>
        <p:spPr>
          <a:xfrm>
            <a:off x="9486904" y="5135917"/>
            <a:ext cx="1648880" cy="1297508"/>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en-US" altLang="ja-JP" sz="1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時代の技能の習得方法</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角丸四角形 51"/>
          <p:cNvSpPr/>
          <p:nvPr/>
        </p:nvSpPr>
        <p:spPr>
          <a:xfrm>
            <a:off x="9558985" y="5368189"/>
            <a:ext cx="1293069" cy="303366"/>
          </a:xfrm>
          <a:prstGeom prst="roundRect">
            <a:avLst/>
          </a:prstGeom>
        </p:spPr>
        <p:style>
          <a:lnRef idx="0">
            <a:schemeClr val="accent3"/>
          </a:lnRef>
          <a:fillRef idx="3">
            <a:schemeClr val="accent3"/>
          </a:fillRef>
          <a:effectRef idx="3">
            <a:schemeClr val="accent3"/>
          </a:effectRef>
          <a:fontRef idx="minor">
            <a:schemeClr val="lt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技能の習得方法</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角丸四角形 52"/>
          <p:cNvSpPr/>
          <p:nvPr/>
        </p:nvSpPr>
        <p:spPr>
          <a:xfrm>
            <a:off x="9722649" y="5729999"/>
            <a:ext cx="1293069" cy="303366"/>
          </a:xfrm>
          <a:prstGeom prst="roundRect">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プログラミング</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角丸四角形 53"/>
          <p:cNvSpPr/>
          <p:nvPr/>
        </p:nvSpPr>
        <p:spPr>
          <a:xfrm>
            <a:off x="9738938" y="6084703"/>
            <a:ext cx="1293069" cy="303366"/>
          </a:xfrm>
          <a:prstGeom prst="roundRect">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リベラルアーツ</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右矢印 54"/>
          <p:cNvSpPr/>
          <p:nvPr/>
        </p:nvSpPr>
        <p:spPr>
          <a:xfrm>
            <a:off x="4784059" y="1277497"/>
            <a:ext cx="369064" cy="406908"/>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lstStyle/>
          <a:p>
            <a:pPr algn="ctr"/>
            <a:endParaRPr kumimoji="1" lang="ja-JP" altLang="en-US"/>
          </a:p>
        </p:txBody>
      </p:sp>
      <p:sp>
        <p:nvSpPr>
          <p:cNvPr id="56" name="右矢印 55"/>
          <p:cNvSpPr/>
          <p:nvPr/>
        </p:nvSpPr>
        <p:spPr>
          <a:xfrm>
            <a:off x="8145442" y="1226865"/>
            <a:ext cx="369064" cy="406908"/>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lstStyle/>
          <a:p>
            <a:pPr algn="ctr"/>
            <a:endParaRPr kumimoji="1" lang="ja-JP" altLang="en-US"/>
          </a:p>
        </p:txBody>
      </p:sp>
      <p:sp>
        <p:nvSpPr>
          <p:cNvPr id="58" name="右矢印 57"/>
          <p:cNvSpPr/>
          <p:nvPr/>
        </p:nvSpPr>
        <p:spPr>
          <a:xfrm>
            <a:off x="3886260" y="3296682"/>
            <a:ext cx="369064" cy="406908"/>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lstStyle/>
          <a:p>
            <a:pPr algn="ctr"/>
            <a:endParaRPr kumimoji="1" lang="ja-JP" altLang="en-US"/>
          </a:p>
        </p:txBody>
      </p:sp>
      <p:sp>
        <p:nvSpPr>
          <p:cNvPr id="59" name="右矢印 58"/>
          <p:cNvSpPr/>
          <p:nvPr/>
        </p:nvSpPr>
        <p:spPr>
          <a:xfrm>
            <a:off x="5883054" y="3256645"/>
            <a:ext cx="369064" cy="406908"/>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lstStyle/>
          <a:p>
            <a:pPr algn="ctr"/>
            <a:endParaRPr kumimoji="1" lang="ja-JP" altLang="en-US"/>
          </a:p>
        </p:txBody>
      </p:sp>
      <p:sp>
        <p:nvSpPr>
          <p:cNvPr id="60" name="右矢印 59"/>
          <p:cNvSpPr/>
          <p:nvPr/>
        </p:nvSpPr>
        <p:spPr>
          <a:xfrm rot="5400000">
            <a:off x="6351925" y="2385203"/>
            <a:ext cx="196395" cy="406908"/>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lstStyle/>
          <a:p>
            <a:pPr algn="ctr"/>
            <a:endParaRPr kumimoji="1" lang="ja-JP" altLang="en-US"/>
          </a:p>
        </p:txBody>
      </p:sp>
      <p:sp>
        <p:nvSpPr>
          <p:cNvPr id="61" name="右矢印 60"/>
          <p:cNvSpPr/>
          <p:nvPr/>
        </p:nvSpPr>
        <p:spPr>
          <a:xfrm rot="5400000">
            <a:off x="6448884" y="5421125"/>
            <a:ext cx="196395" cy="406908"/>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lstStyle/>
          <a:p>
            <a:pPr algn="ctr"/>
            <a:endParaRPr kumimoji="1" lang="ja-JP" altLang="en-US"/>
          </a:p>
        </p:txBody>
      </p:sp>
      <p:sp>
        <p:nvSpPr>
          <p:cNvPr id="62" name="右矢印 61"/>
          <p:cNvSpPr/>
          <p:nvPr/>
        </p:nvSpPr>
        <p:spPr>
          <a:xfrm>
            <a:off x="9277117" y="5767172"/>
            <a:ext cx="369064" cy="406908"/>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lstStyle/>
          <a:p>
            <a:pPr algn="ctr"/>
            <a:endParaRPr kumimoji="1" lang="ja-JP" altLang="en-US"/>
          </a:p>
        </p:txBody>
      </p:sp>
      <p:sp>
        <p:nvSpPr>
          <p:cNvPr id="63" name="右矢印 62"/>
          <p:cNvSpPr/>
          <p:nvPr/>
        </p:nvSpPr>
        <p:spPr>
          <a:xfrm rot="5400000">
            <a:off x="3716221" y="4174568"/>
            <a:ext cx="196395" cy="406908"/>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lstStyle/>
          <a:p>
            <a:pPr algn="ctr"/>
            <a:endParaRPr kumimoji="1" lang="ja-JP" altLang="en-US"/>
          </a:p>
        </p:txBody>
      </p:sp>
      <p:sp>
        <p:nvSpPr>
          <p:cNvPr id="64" name="右矢印 63"/>
          <p:cNvSpPr/>
          <p:nvPr/>
        </p:nvSpPr>
        <p:spPr>
          <a:xfrm rot="16200000">
            <a:off x="9953281" y="1586197"/>
            <a:ext cx="246341" cy="406908"/>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lstStyle/>
          <a:p>
            <a:pPr algn="ctr"/>
            <a:endParaRPr kumimoji="1" lang="ja-JP" altLang="en-US"/>
          </a:p>
        </p:txBody>
      </p:sp>
      <p:sp>
        <p:nvSpPr>
          <p:cNvPr id="66" name="角丸四角形 65"/>
          <p:cNvSpPr/>
          <p:nvPr/>
        </p:nvSpPr>
        <p:spPr>
          <a:xfrm>
            <a:off x="306953" y="1767328"/>
            <a:ext cx="1293069" cy="336032"/>
          </a:xfrm>
          <a:prstGeom prst="roundRect">
            <a:avLst/>
          </a:prstGeom>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電子図書館中期計画、</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e-Japan</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戦略</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角丸四角形 66"/>
          <p:cNvSpPr/>
          <p:nvPr/>
        </p:nvSpPr>
        <p:spPr>
          <a:xfrm>
            <a:off x="8897374" y="2285100"/>
            <a:ext cx="1293069" cy="303366"/>
          </a:xfrm>
          <a:prstGeom prst="roundRect">
            <a:avLst/>
          </a:prstGeom>
        </p:spPr>
        <p:style>
          <a:lnRef idx="0">
            <a:schemeClr val="accent4"/>
          </a:lnRef>
          <a:fillRef idx="3">
            <a:schemeClr val="accent4"/>
          </a:fillRef>
          <a:effectRef idx="3">
            <a:schemeClr val="accent4"/>
          </a:effectRef>
          <a:fontRef idx="minor">
            <a:schemeClr val="lt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次世代技術</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角丸四角形 67"/>
          <p:cNvSpPr/>
          <p:nvPr/>
        </p:nvSpPr>
        <p:spPr>
          <a:xfrm>
            <a:off x="1814108" y="5152230"/>
            <a:ext cx="1293069" cy="303366"/>
          </a:xfrm>
          <a:prstGeom prst="roundRect">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共通フレームワーク</a:t>
            </a:r>
          </a:p>
        </p:txBody>
      </p:sp>
      <p:sp>
        <p:nvSpPr>
          <p:cNvPr id="69" name="角丸四角形 68"/>
          <p:cNvSpPr/>
          <p:nvPr/>
        </p:nvSpPr>
        <p:spPr>
          <a:xfrm>
            <a:off x="1714361" y="4747404"/>
            <a:ext cx="1293069" cy="303366"/>
          </a:xfrm>
          <a:prstGeom prst="roundRect">
            <a:avLst/>
          </a:prstGeom>
        </p:spPr>
        <p:style>
          <a:lnRef idx="0">
            <a:schemeClr val="accent3"/>
          </a:lnRef>
          <a:fillRef idx="3">
            <a:schemeClr val="accent3"/>
          </a:fillRef>
          <a:effectRef idx="3">
            <a:schemeClr val="accent3"/>
          </a:effectRef>
          <a:fontRef idx="minor">
            <a:schemeClr val="lt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システム開発標準</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0" name="角丸四角形 69"/>
          <p:cNvSpPr/>
          <p:nvPr/>
        </p:nvSpPr>
        <p:spPr>
          <a:xfrm>
            <a:off x="1786513" y="5556087"/>
            <a:ext cx="1293069" cy="414539"/>
          </a:xfrm>
          <a:prstGeom prst="roundRect">
            <a:avLst/>
          </a:prstGeom>
        </p:spPr>
        <p:style>
          <a:lnRef idx="1">
            <a:schemeClr val="accent3"/>
          </a:lnRef>
          <a:fillRef idx="2">
            <a:schemeClr val="accent3"/>
          </a:fillRef>
          <a:effectRef idx="1">
            <a:schemeClr val="accent3"/>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政府情報システム構築ガイドライン、実務者手引書</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角丸四角形 70"/>
          <p:cNvSpPr/>
          <p:nvPr/>
        </p:nvSpPr>
        <p:spPr>
          <a:xfrm>
            <a:off x="6937494" y="4827062"/>
            <a:ext cx="1293069" cy="250930"/>
          </a:xfrm>
          <a:prstGeom prst="roundRect">
            <a:avLst/>
          </a:prstGeom>
        </p:spPr>
        <p:style>
          <a:lnRef idx="1">
            <a:schemeClr val="accent1"/>
          </a:lnRef>
          <a:fillRef idx="2">
            <a:schemeClr val="accent1"/>
          </a:fillRef>
          <a:effectRef idx="1">
            <a:schemeClr val="accent1"/>
          </a:effectRef>
          <a:fontRef idx="minor">
            <a:schemeClr val="dk1"/>
          </a:fontRef>
        </p:style>
        <p:txBody>
          <a:bodyPr lIns="91435" tIns="45718" rIns="91435" bIns="45718" rtlCol="0" anchor="ctr"/>
          <a:lstStyle/>
          <a:p>
            <a:pPr algn="ctr"/>
            <a:r>
              <a:rPr lang="en-US" altLang="ja-JP" sz="1000" dirty="0" err="1">
                <a:latin typeface="Meiryo UI" panose="020B0604030504040204" pitchFamily="50" charset="-128"/>
                <a:ea typeface="Meiryo UI" panose="020B0604030504040204" pitchFamily="50" charset="-128"/>
                <a:cs typeface="Meiryo UI" panose="020B0604030504040204" pitchFamily="50" charset="-128"/>
              </a:rPr>
              <a:t>i</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コンピテンシ・ディクショナリ</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2" name="角丸四角形 71"/>
          <p:cNvSpPr/>
          <p:nvPr/>
        </p:nvSpPr>
        <p:spPr>
          <a:xfrm>
            <a:off x="6938972" y="5178448"/>
            <a:ext cx="1293069" cy="250930"/>
          </a:xfrm>
          <a:prstGeom prst="roundRect">
            <a:avLst/>
          </a:prstGeom>
        </p:spPr>
        <p:style>
          <a:lnRef idx="1">
            <a:schemeClr val="accent1"/>
          </a:lnRef>
          <a:fillRef idx="2">
            <a:schemeClr val="accent1"/>
          </a:fillRef>
          <a:effectRef idx="1">
            <a:schemeClr val="accent1"/>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情報処理技術者試験等</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正方形/長方形 72"/>
          <p:cNvSpPr/>
          <p:nvPr/>
        </p:nvSpPr>
        <p:spPr>
          <a:xfrm>
            <a:off x="306955" y="2847612"/>
            <a:ext cx="1626266" cy="975104"/>
          </a:xfrm>
          <a:prstGeom prst="rect">
            <a:avLst/>
          </a:prstGeom>
        </p:spPr>
        <p:style>
          <a:lnRef idx="2">
            <a:schemeClr val="accent1"/>
          </a:lnRef>
          <a:fillRef idx="1">
            <a:schemeClr val="lt1"/>
          </a:fillRef>
          <a:effectRef idx="0">
            <a:schemeClr val="accent1"/>
          </a:effectRef>
          <a:fontRef idx="minor">
            <a:schemeClr val="dk1"/>
          </a:fontRef>
        </p:style>
        <p:txBody>
          <a:bodyPr lIns="91435" tIns="45718" rIns="91435" bIns="45718" rtlCol="0" anchor="t"/>
          <a:lstStyle/>
          <a:p>
            <a:r>
              <a:rPr lang="ja-JP" altLang="en-US" sz="1000" dirty="0">
                <a:latin typeface="Meiryo UI" panose="020B0604030504040204" pitchFamily="50" charset="-128"/>
                <a:ea typeface="Meiryo UI" panose="020B0604030504040204" pitchFamily="50" charset="-128"/>
                <a:cs typeface="Meiryo UI" panose="020B0604030504040204" pitchFamily="50" charset="-128"/>
              </a:rPr>
              <a:t>社会の進展／国の施策</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4" name="角丸四角形 73"/>
          <p:cNvSpPr/>
          <p:nvPr/>
        </p:nvSpPr>
        <p:spPr>
          <a:xfrm>
            <a:off x="399833" y="3436897"/>
            <a:ext cx="1293069" cy="303366"/>
          </a:xfrm>
          <a:prstGeom prst="roundRect">
            <a:avLst/>
          </a:prstGeom>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科学技術基本計画</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角丸四角形 74"/>
          <p:cNvSpPr/>
          <p:nvPr/>
        </p:nvSpPr>
        <p:spPr>
          <a:xfrm>
            <a:off x="399832" y="3072402"/>
            <a:ext cx="1404768" cy="303366"/>
          </a:xfrm>
          <a:prstGeom prst="roundRect">
            <a:avLst/>
          </a:prstGeom>
        </p:spPr>
        <p:style>
          <a:lnRef idx="1">
            <a:schemeClr val="accent2"/>
          </a:lnRef>
          <a:fillRef idx="2">
            <a:schemeClr val="accent2"/>
          </a:fillRef>
          <a:effectRef idx="1">
            <a:schemeClr val="accent2"/>
          </a:effectRef>
          <a:fontRef idx="minor">
            <a:schemeClr val="dk1"/>
          </a:fontRef>
        </p:style>
        <p:txBody>
          <a:bodyPr lIns="91435" tIns="45718" rIns="91435" bIns="45718" rtlCol="0" anchor="ctr"/>
          <a:lstStyle/>
          <a:p>
            <a:pPr algn="ctr"/>
            <a:r>
              <a:rPr lang="ja-JP" altLang="en-US" sz="1000" dirty="0"/>
              <a:t>知的財産政策ビジョン</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6" name="右矢印 75"/>
          <p:cNvSpPr/>
          <p:nvPr/>
        </p:nvSpPr>
        <p:spPr>
          <a:xfrm>
            <a:off x="2049420" y="3142897"/>
            <a:ext cx="369064" cy="406908"/>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lstStyle/>
          <a:p>
            <a:pPr algn="ctr"/>
            <a:endParaRPr kumimoji="1" lang="ja-JP" altLang="en-US"/>
          </a:p>
        </p:txBody>
      </p:sp>
      <p:sp>
        <p:nvSpPr>
          <p:cNvPr id="77" name="角丸四角形 76"/>
          <p:cNvSpPr/>
          <p:nvPr/>
        </p:nvSpPr>
        <p:spPr>
          <a:xfrm>
            <a:off x="10623803" y="997041"/>
            <a:ext cx="1293069" cy="303366"/>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未来の図書館の実現</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角丸四角形 77"/>
          <p:cNvSpPr/>
          <p:nvPr/>
        </p:nvSpPr>
        <p:spPr>
          <a:xfrm>
            <a:off x="10591582" y="1403668"/>
            <a:ext cx="1293069" cy="303366"/>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知の共有化の実現</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0" name="右矢印 79"/>
          <p:cNvSpPr/>
          <p:nvPr/>
        </p:nvSpPr>
        <p:spPr>
          <a:xfrm>
            <a:off x="10131339" y="1023410"/>
            <a:ext cx="369064" cy="406908"/>
          </a:xfrm>
          <a:prstGeom prst="rightArrow">
            <a:avLst/>
          </a:prstGeom>
        </p:spPr>
        <p:style>
          <a:lnRef idx="1">
            <a:schemeClr val="dk1"/>
          </a:lnRef>
          <a:fillRef idx="2">
            <a:schemeClr val="dk1"/>
          </a:fillRef>
          <a:effectRef idx="1">
            <a:schemeClr val="dk1"/>
          </a:effectRef>
          <a:fontRef idx="minor">
            <a:schemeClr val="dk1"/>
          </a:fontRef>
        </p:style>
        <p:txBody>
          <a:bodyPr lIns="91435" tIns="45718" rIns="91435" bIns="45718" rtlCol="0" anchor="ctr"/>
          <a:lstStyle/>
          <a:p>
            <a:pPr algn="ctr"/>
            <a:endParaRPr kumimoji="1" lang="ja-JP" altLang="en-US"/>
          </a:p>
        </p:txBody>
      </p:sp>
      <p:sp>
        <p:nvSpPr>
          <p:cNvPr id="81" name="角丸四角形 80"/>
          <p:cNvSpPr/>
          <p:nvPr/>
        </p:nvSpPr>
        <p:spPr>
          <a:xfrm>
            <a:off x="9580794" y="6461463"/>
            <a:ext cx="2611207" cy="303366"/>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DAX40-08</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　まとめ</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DAX40-09 </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見たことのない図書館</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テキスト ボックス 81"/>
          <p:cNvSpPr txBox="1"/>
          <p:nvPr/>
        </p:nvSpPr>
        <p:spPr>
          <a:xfrm>
            <a:off x="10493880" y="0"/>
            <a:ext cx="1673270" cy="338550"/>
          </a:xfrm>
          <a:prstGeom prst="rect">
            <a:avLst/>
          </a:prstGeom>
          <a:noFill/>
        </p:spPr>
        <p:txBody>
          <a:bodyPr wrap="square" lIns="91435" tIns="45718" rIns="91435" bIns="45718" rtlCol="0">
            <a:spAutoFit/>
          </a:bodyPr>
          <a:lstStyle/>
          <a:p>
            <a:r>
              <a:rPr lang="en-US" altLang="ja-JP" sz="1600" dirty="0"/>
              <a:t>2018</a:t>
            </a:r>
            <a:r>
              <a:rPr lang="ja-JP" altLang="en-US" sz="1600" dirty="0"/>
              <a:t>年</a:t>
            </a:r>
            <a:r>
              <a:rPr lang="en-US" altLang="ja-JP" sz="1600" dirty="0"/>
              <a:t>11</a:t>
            </a:r>
            <a:r>
              <a:rPr lang="ja-JP" altLang="en-US" sz="1600" dirty="0"/>
              <a:t>月</a:t>
            </a:r>
            <a:r>
              <a:rPr lang="en-US" altLang="ja-JP" sz="1600" dirty="0"/>
              <a:t>22</a:t>
            </a:r>
            <a:r>
              <a:rPr lang="ja-JP" altLang="en-US" sz="1600" dirty="0"/>
              <a:t>日</a:t>
            </a:r>
            <a:endParaRPr lang="ja-JP" altLang="en-US" sz="1600" dirty="0"/>
          </a:p>
        </p:txBody>
      </p:sp>
    </p:spTree>
    <p:extLst>
      <p:ext uri="{BB962C8B-B14F-4D97-AF65-F5344CB8AC3E}">
        <p14:creationId xmlns:p14="http://schemas.microsoft.com/office/powerpoint/2010/main" val="1555308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社会</a:t>
            </a:r>
            <a:r>
              <a:rPr lang="ja-JP" altLang="en-US" dirty="0" smtClean="0"/>
              <a:t>の進展と次世代サービス</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613" y="869497"/>
            <a:ext cx="8486775" cy="585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3076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データサイエンスが重要</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666750"/>
            <a:ext cx="7620000" cy="619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578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角丸四角形 2"/>
          <p:cNvSpPr/>
          <p:nvPr/>
        </p:nvSpPr>
        <p:spPr>
          <a:xfrm>
            <a:off x="306954" y="1376959"/>
            <a:ext cx="1293069" cy="303366"/>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知財</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92497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385374304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50326</TotalTime>
  <Words>1010</Words>
  <Application>Microsoft Office PowerPoint</Application>
  <PresentationFormat>ユーザー設定</PresentationFormat>
  <Paragraphs>162</Paragraphs>
  <Slides>8</Slides>
  <Notes>1</Notes>
  <HiddenSlides>0</HiddenSlides>
  <MMClips>0</MMClips>
  <ScaleCrop>false</ScaleCrop>
  <HeadingPairs>
    <vt:vector size="6" baseType="variant">
      <vt:variant>
        <vt:lpstr>テーマ</vt:lpstr>
      </vt:variant>
      <vt:variant>
        <vt:i4>1</vt:i4>
      </vt:variant>
      <vt:variant>
        <vt:lpstr>スライド タイトル</vt:lpstr>
      </vt:variant>
      <vt:variant>
        <vt:i4>8</vt:i4>
      </vt:variant>
      <vt:variant>
        <vt:lpstr>目的別スライド ショー</vt:lpstr>
      </vt:variant>
      <vt:variant>
        <vt:i4>1</vt:i4>
      </vt:variant>
    </vt:vector>
  </HeadingPairs>
  <TitlesOfParts>
    <vt:vector size="10" baseType="lpstr">
      <vt:lpstr>Office テーマ</vt:lpstr>
      <vt:lpstr>これからのサービスのイメージと構築のために必要なこと　</vt:lpstr>
      <vt:lpstr>国等の施策の関連</vt:lpstr>
      <vt:lpstr>次世代サービスの構築のために</vt:lpstr>
      <vt:lpstr>DAX40 次世代サービスの構築のために</vt:lpstr>
      <vt:lpstr>社会の進展と次世代サービス</vt:lpstr>
      <vt:lpstr>データサイエンスが重要</vt:lpstr>
      <vt:lpstr>PowerPoint プレゼンテーション</vt:lpstr>
      <vt:lpstr>PowerPoint プレゼンテーション</vt:lpstr>
      <vt:lpstr>TP&amp;Dフォーラム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図書館情報学研究 (図書館システム・オープンデータ)</dc:title>
  <dc:creator>中山正樹</dc:creator>
  <cp:lastModifiedBy>東京都</cp:lastModifiedBy>
  <cp:revision>946</cp:revision>
  <cp:lastPrinted>2018-11-22T06:39:49Z</cp:lastPrinted>
  <dcterms:created xsi:type="dcterms:W3CDTF">2015-08-12T01:03:55Z</dcterms:created>
  <dcterms:modified xsi:type="dcterms:W3CDTF">2018-11-22T06:48:25Z</dcterms:modified>
</cp:coreProperties>
</file>