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018-E972-4507-AB24-ACBCCEA2D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BMI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1EC7F-3995-4D0E-9CD8-AB325E25A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the Brew Crew</a:t>
            </a:r>
          </a:p>
        </p:txBody>
      </p:sp>
    </p:spTree>
    <p:extLst>
      <p:ext uri="{BB962C8B-B14F-4D97-AF65-F5344CB8AC3E}">
        <p14:creationId xmlns:p14="http://schemas.microsoft.com/office/powerpoint/2010/main" val="118310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C901-898A-4042-83E7-44971752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773F-9A94-413F-A4C9-849A4E43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assist users in developing a healthier lifestyle</a:t>
            </a:r>
          </a:p>
          <a:p>
            <a:endParaRPr lang="en-GB" dirty="0"/>
          </a:p>
          <a:p>
            <a:r>
              <a:rPr lang="en-GB" dirty="0"/>
              <a:t>To perform calculations to help assist in weight loss</a:t>
            </a:r>
          </a:p>
          <a:p>
            <a:endParaRPr lang="en-GB" dirty="0"/>
          </a:p>
          <a:p>
            <a:r>
              <a:rPr lang="en-GB" dirty="0"/>
              <a:t>To record weight loss over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39841397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34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BMI Tracker</vt:lpstr>
      <vt:lpstr>Purpose of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 Tracker</dc:title>
  <dc:creator>Vlad Simpson</dc:creator>
  <cp:lastModifiedBy>Vlad Simpson</cp:lastModifiedBy>
  <cp:revision>3</cp:revision>
  <dcterms:created xsi:type="dcterms:W3CDTF">2018-04-19T09:00:18Z</dcterms:created>
  <dcterms:modified xsi:type="dcterms:W3CDTF">2018-04-19T10:14:28Z</dcterms:modified>
</cp:coreProperties>
</file>