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018-E972-4507-AB24-ACBCCEA2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BMI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1EC7F-3995-4D0E-9CD8-AB325E25A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the Brew Crew</a:t>
            </a:r>
          </a:p>
        </p:txBody>
      </p:sp>
    </p:spTree>
    <p:extLst>
      <p:ext uri="{BB962C8B-B14F-4D97-AF65-F5344CB8AC3E}">
        <p14:creationId xmlns:p14="http://schemas.microsoft.com/office/powerpoint/2010/main" val="11831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C901-898A-4042-83E7-44971752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773F-9A94-413F-A4C9-849A4E43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assist users in developing a healthier lifestyle</a:t>
            </a:r>
          </a:p>
          <a:p>
            <a:endParaRPr lang="en-GB" dirty="0"/>
          </a:p>
          <a:p>
            <a:r>
              <a:rPr lang="en-GB" dirty="0"/>
              <a:t>To perform calculations to help assist in weight loss</a:t>
            </a:r>
          </a:p>
          <a:p>
            <a:pPr lvl="1"/>
            <a:r>
              <a:rPr lang="en-GB" dirty="0"/>
              <a:t>Calculate BMI and record users weight</a:t>
            </a:r>
          </a:p>
          <a:p>
            <a:endParaRPr lang="en-GB" dirty="0"/>
          </a:p>
          <a:p>
            <a:r>
              <a:rPr lang="en-GB" dirty="0"/>
              <a:t>To record weight loss over period of time</a:t>
            </a:r>
          </a:p>
          <a:p>
            <a:endParaRPr lang="en-GB" dirty="0"/>
          </a:p>
          <a:p>
            <a:r>
              <a:rPr lang="en-GB" dirty="0"/>
              <a:t>To provide information for dieting options and exercises</a:t>
            </a:r>
          </a:p>
          <a:p>
            <a:pPr lvl="1"/>
            <a:r>
              <a:rPr lang="en-GB" dirty="0"/>
              <a:t>Links to websites and articles</a:t>
            </a:r>
          </a:p>
        </p:txBody>
      </p:sp>
    </p:spTree>
    <p:extLst>
      <p:ext uri="{BB962C8B-B14F-4D97-AF65-F5344CB8AC3E}">
        <p14:creationId xmlns:p14="http://schemas.microsoft.com/office/powerpoint/2010/main" val="39841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5C1-7638-4655-9112-BB99A8A1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6743-0DC8-49F1-A554-E1F1FF3E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85029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user will need to enter their current weight into a text box.</a:t>
            </a:r>
          </a:p>
          <a:p>
            <a:r>
              <a:rPr lang="en-GB" dirty="0"/>
              <a:t>The user will need to enter their current height into a text box.</a:t>
            </a:r>
          </a:p>
          <a:p>
            <a:r>
              <a:rPr lang="en-GB" dirty="0"/>
              <a:t>The user will need to enter their name into a text box.</a:t>
            </a:r>
          </a:p>
          <a:p>
            <a:r>
              <a:rPr lang="en-GB" dirty="0"/>
              <a:t>The program will calculate the users BMI by performing this calculation: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Get HEIGHT from KEYBOARD,</a:t>
            </a:r>
          </a:p>
          <a:p>
            <a:pPr marL="0" indent="0">
              <a:buNone/>
            </a:pPr>
            <a:r>
              <a:rPr lang="en-GB" i="1" dirty="0"/>
              <a:t>	Get WEIGHT from KEYBOARD,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cmToM</a:t>
            </a:r>
            <a:r>
              <a:rPr lang="en-GB" i="1" dirty="0"/>
              <a:t> equals HEIGHT / 100</a:t>
            </a:r>
          </a:p>
          <a:p>
            <a:pPr marL="0" indent="0">
              <a:buNone/>
            </a:pPr>
            <a:r>
              <a:rPr lang="en-GB" i="1" dirty="0"/>
              <a:t>	BMI equals ((WEIGHT / </a:t>
            </a:r>
            <a:r>
              <a:rPr lang="en-GB" i="1" dirty="0" err="1"/>
              <a:t>cmToM</a:t>
            </a:r>
            <a:r>
              <a:rPr lang="en-GB" i="1" dirty="0"/>
              <a:t>) / </a:t>
            </a:r>
            <a:r>
              <a:rPr lang="en-GB" i="1" dirty="0" err="1"/>
              <a:t>cmToM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	DISPLAY BMI</a:t>
            </a:r>
          </a:p>
          <a:p>
            <a:endParaRPr lang="en-GB" dirty="0"/>
          </a:p>
          <a:p>
            <a:r>
              <a:rPr lang="en-GB" dirty="0"/>
              <a:t>The program must clearly display the information to the monitor for the user to see.</a:t>
            </a:r>
          </a:p>
        </p:txBody>
      </p:sp>
    </p:spTree>
    <p:extLst>
      <p:ext uri="{BB962C8B-B14F-4D97-AF65-F5344CB8AC3E}">
        <p14:creationId xmlns:p14="http://schemas.microsoft.com/office/powerpoint/2010/main" val="263160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0D41-F533-4C6E-B20E-FBE786F2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3656-E800-4B92-A89F-3472F2B6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Completion of project</a:t>
            </a:r>
          </a:p>
          <a:p>
            <a:endParaRPr lang="en-GB" dirty="0"/>
          </a:p>
          <a:p>
            <a:r>
              <a:rPr lang="en-GB" dirty="0"/>
              <a:t>How fast it can process data</a:t>
            </a:r>
          </a:p>
          <a:p>
            <a:endParaRPr lang="en-GB" dirty="0"/>
          </a:p>
          <a:p>
            <a:r>
              <a:rPr lang="en-GB" dirty="0"/>
              <a:t>Whether or not the user can troubleshoot and make repairs in the instance it crashes</a:t>
            </a:r>
          </a:p>
          <a:p>
            <a:endParaRPr lang="en-GB" dirty="0"/>
          </a:p>
          <a:p>
            <a:r>
              <a:rPr lang="en-GB" dirty="0"/>
              <a:t>Development of the application will be done on windows machines for a windows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262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E82-C2BD-4B41-A8DE-BBBAF52F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2363-7C0D-4B1C-8040-87C77122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application will be developed on a windows operating system on visual basic via visual studio.</a:t>
            </a:r>
          </a:p>
          <a:p>
            <a:endParaRPr lang="en-GB" dirty="0"/>
          </a:p>
          <a:p>
            <a:r>
              <a:rPr lang="en-GB" dirty="0"/>
              <a:t>Documentation will be recorded via Microsoft word.</a:t>
            </a:r>
          </a:p>
          <a:p>
            <a:endParaRPr lang="en-GB" dirty="0"/>
          </a:p>
          <a:p>
            <a:r>
              <a:rPr lang="en-GB" dirty="0"/>
              <a:t>We will be using GitKraken to exchange files and information.</a:t>
            </a:r>
          </a:p>
          <a:p>
            <a:endParaRPr lang="en-GB" dirty="0"/>
          </a:p>
          <a:p>
            <a:r>
              <a:rPr lang="en-GB" dirty="0"/>
              <a:t>We will be using Facebook Messenger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2187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A52C-920A-4F3B-A6E9-E31CFF8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2C2C-DA0F-4C6D-B372-7BC04764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610127"/>
          </a:xfrm>
        </p:spPr>
        <p:txBody>
          <a:bodyPr/>
          <a:lstStyle/>
          <a:p>
            <a:r>
              <a:rPr lang="en-GB" dirty="0"/>
              <a:t>The advantages of using software to develop our application are:</a:t>
            </a:r>
          </a:p>
          <a:p>
            <a:pPr lvl="1"/>
            <a:r>
              <a:rPr lang="en-GB" dirty="0"/>
              <a:t>Visual Basic is a graphic user interface based development tool which suits our application well.</a:t>
            </a:r>
          </a:p>
          <a:p>
            <a:pPr lvl="1"/>
            <a:r>
              <a:rPr lang="en-GB" dirty="0"/>
              <a:t>All team members are familiar with this programming language.</a:t>
            </a:r>
          </a:p>
          <a:p>
            <a:pPr lvl="1"/>
            <a:r>
              <a:rPr lang="en-GB" dirty="0"/>
              <a:t>Broad community of other developers who have posted similar problems with solutions online to help.</a:t>
            </a:r>
          </a:p>
          <a:p>
            <a:pPr lvl="1"/>
            <a:endParaRPr lang="en-GB" dirty="0"/>
          </a:p>
          <a:p>
            <a:r>
              <a:rPr lang="en-GB" dirty="0"/>
              <a:t>The disadvantages of using software to develop our application are:</a:t>
            </a:r>
          </a:p>
          <a:p>
            <a:pPr lvl="1"/>
            <a:r>
              <a:rPr lang="en-GB" dirty="0"/>
              <a:t>Researching online takes time due to a variety of solutions for different versions.</a:t>
            </a:r>
          </a:p>
          <a:p>
            <a:pPr lvl="1"/>
            <a:r>
              <a:rPr lang="en-GB" dirty="0"/>
              <a:t>Developing with Visual Basic slows down the machine in turn prolonging the development of the application.</a:t>
            </a:r>
          </a:p>
          <a:p>
            <a:pPr lvl="1"/>
            <a:r>
              <a:rPr lang="en-GB" dirty="0"/>
              <a:t>Using GitKraken to exchange files is tedious as it’s not simple to use and understand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397-13D5-4967-8C26-6DB44DAB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359-1EAD-4387-B18F-0289C6B0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been using our own personal machines to develop our application.</a:t>
            </a:r>
          </a:p>
          <a:p>
            <a:endParaRPr lang="en-GB" dirty="0"/>
          </a:p>
          <a:p>
            <a:r>
              <a:rPr lang="en-GB" dirty="0"/>
              <a:t>The machines we’ve been using are Dell, HP, Lenovo, Samsung and Microsoft surface. </a:t>
            </a:r>
          </a:p>
          <a:p>
            <a:endParaRPr lang="en-GB" dirty="0"/>
          </a:p>
          <a:p>
            <a:r>
              <a:rPr lang="en-GB" dirty="0"/>
              <a:t>To store our files we’ve been using the internal hard drives and external hard drives as well as a cloud share.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096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365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BMI Tracker</vt:lpstr>
      <vt:lpstr>Purpose of Application</vt:lpstr>
      <vt:lpstr>Functional Requirements</vt:lpstr>
      <vt:lpstr>Non-Functional Requirements</vt:lpstr>
      <vt:lpstr>Hardware and Software</vt:lpstr>
      <vt:lpstr>Software Used</vt:lpstr>
      <vt:lpstr>Hardware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Tracker</dc:title>
  <dc:creator>Vlad Simpson</dc:creator>
  <cp:lastModifiedBy>Vlad Simpson</cp:lastModifiedBy>
  <cp:revision>17</cp:revision>
  <dcterms:created xsi:type="dcterms:W3CDTF">2018-04-19T09:00:18Z</dcterms:created>
  <dcterms:modified xsi:type="dcterms:W3CDTF">2018-04-24T13:52:46Z</dcterms:modified>
</cp:coreProperties>
</file>