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17A2-F409-4576-B5F7-FD25C9F55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BMI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973BA-1CCB-40EB-B301-6207929A3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Andrew, Ben, Bradley, James and Vlad</a:t>
            </a:r>
          </a:p>
        </p:txBody>
      </p:sp>
    </p:spTree>
    <p:extLst>
      <p:ext uri="{BB962C8B-B14F-4D97-AF65-F5344CB8AC3E}">
        <p14:creationId xmlns:p14="http://schemas.microsoft.com/office/powerpoint/2010/main" val="354558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B0B6-6441-4F1A-BB42-11510D14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0FF8-700F-4972-9CC7-971D354C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783"/>
            <a:ext cx="9601200" cy="4144617"/>
          </a:xfrm>
        </p:spPr>
        <p:txBody>
          <a:bodyPr/>
          <a:lstStyle/>
          <a:p>
            <a:r>
              <a:rPr lang="en-GB" dirty="0"/>
              <a:t>To calculate users BMI</a:t>
            </a:r>
          </a:p>
          <a:p>
            <a:endParaRPr lang="en-GB" dirty="0"/>
          </a:p>
          <a:p>
            <a:r>
              <a:rPr lang="en-GB" dirty="0"/>
              <a:t>Help adapt a healthier lifestyle</a:t>
            </a:r>
          </a:p>
          <a:p>
            <a:endParaRPr lang="en-GB" dirty="0"/>
          </a:p>
          <a:p>
            <a:r>
              <a:rPr lang="en-GB" dirty="0"/>
              <a:t>Record weight loss over time</a:t>
            </a:r>
          </a:p>
        </p:txBody>
      </p:sp>
    </p:spTree>
    <p:extLst>
      <p:ext uri="{BB962C8B-B14F-4D97-AF65-F5344CB8AC3E}">
        <p14:creationId xmlns:p14="http://schemas.microsoft.com/office/powerpoint/2010/main" val="37746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DE82-825B-4FAA-9425-A8533970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EDA7-1EA0-49D6-A992-F998233B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user to input name, weight and height</a:t>
            </a:r>
          </a:p>
          <a:p>
            <a:r>
              <a:rPr lang="en-GB" dirty="0"/>
              <a:t>Calculate BMI based on inputted data</a:t>
            </a:r>
          </a:p>
          <a:p>
            <a:r>
              <a:rPr lang="en-GB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863775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</TotalTime>
  <Words>48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BMI Tracker</vt:lpstr>
      <vt:lpstr>Purpose of the Application</vt:lpstr>
      <vt:lpstr>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Tracker</dc:title>
  <dc:creator>Vlad Simpson</dc:creator>
  <cp:lastModifiedBy>Vlad Simpson</cp:lastModifiedBy>
  <cp:revision>4</cp:revision>
  <dcterms:created xsi:type="dcterms:W3CDTF">2018-04-24T14:04:16Z</dcterms:created>
  <dcterms:modified xsi:type="dcterms:W3CDTF">2018-04-24T14:56:30Z</dcterms:modified>
</cp:coreProperties>
</file>