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1321</Words>
  <Application>Microsoft Office PowerPoint</Application>
  <PresentationFormat>와이드스크린</PresentationFormat>
  <Paragraphs>270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굴림</vt:lpstr>
      <vt:lpstr>맑은 고딕</vt:lpstr>
      <vt:lpstr>Arial</vt:lpstr>
      <vt:lpstr>Tahoma</vt:lpstr>
      <vt:lpstr>Wingdings</vt:lpstr>
      <vt:lpstr>Office 테마</vt:lpstr>
      <vt:lpstr>파스텔톤</vt:lpstr>
      <vt:lpstr>PowerPoint 프레젠테이션</vt:lpstr>
      <vt:lpstr>스타일 시트1 (CSS)</vt:lpstr>
      <vt:lpstr>스타일 시트 (CSS)</vt:lpstr>
      <vt:lpstr>PowerPoint 프레젠테이션</vt:lpstr>
      <vt:lpstr>스타일 시트 적용 방법</vt:lpstr>
      <vt:lpstr>PowerPoint 프레젠테이션</vt:lpstr>
      <vt:lpstr>PowerPoint 프레젠테이션</vt:lpstr>
      <vt:lpstr>PowerPoint 프레젠테이션</vt:lpstr>
      <vt:lpstr>스타일 시트의 기본 형식</vt:lpstr>
      <vt:lpstr>여러 유형의 선택자 활용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CSS 속성</vt:lpstr>
      <vt:lpstr>텍스트 속성</vt:lpstr>
      <vt:lpstr>배경 색상 / 이미지 관련 속성 (1)</vt:lpstr>
      <vt:lpstr>테두리 속성</vt:lpstr>
      <vt:lpstr>여백 속성 (padding / margin)</vt:lpstr>
      <vt:lpstr>inline과 block</vt:lpstr>
      <vt:lpstr>float 속성</vt:lpstr>
      <vt:lpstr>목록 관련 속성</vt:lpstr>
      <vt:lpstr>위치 관련 속성</vt:lpstr>
      <vt:lpstr>fixed (지정된 위치에 고정 배치)</vt:lpstr>
      <vt:lpstr>겹침(레이어) 표현 속성</vt:lpstr>
      <vt:lpstr>자식/자손 선택자 (상속 선택자) (1)</vt:lpstr>
      <vt:lpstr>자식/자손 선택자 (상속 선택자) (2)</vt:lpstr>
      <vt:lpstr>PowerPoint 프레젠테이션</vt:lpstr>
      <vt:lpstr>PowerPoint 프레젠테이션</vt:lpstr>
      <vt:lpstr>Overflow</vt:lpstr>
      <vt:lpstr>투명도 / 가시성</vt:lpstr>
      <vt:lpstr>다중 스타일 시트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TECH4-29</dc:creator>
  <cp:lastModifiedBy>TECH4-29</cp:lastModifiedBy>
  <cp:revision>2</cp:revision>
  <dcterms:created xsi:type="dcterms:W3CDTF">2022-01-20T23:41:08Z</dcterms:created>
  <dcterms:modified xsi:type="dcterms:W3CDTF">2022-01-20T23:44:11Z</dcterms:modified>
</cp:coreProperties>
</file>