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  <p:sldMasterId id="2147484077" r:id="rId2"/>
  </p:sldMasterIdLst>
  <p:notesMasterIdLst>
    <p:notesMasterId r:id="rId20"/>
  </p:notesMasterIdLst>
  <p:handoutMasterIdLst>
    <p:handoutMasterId r:id="rId21"/>
  </p:handoutMasterIdLst>
  <p:sldIdLst>
    <p:sldId id="378" r:id="rId3"/>
    <p:sldId id="382" r:id="rId4"/>
    <p:sldId id="381" r:id="rId5"/>
    <p:sldId id="383" r:id="rId6"/>
    <p:sldId id="398" r:id="rId7"/>
    <p:sldId id="399" r:id="rId8"/>
    <p:sldId id="384" r:id="rId9"/>
    <p:sldId id="400" r:id="rId10"/>
    <p:sldId id="385" r:id="rId11"/>
    <p:sldId id="387" r:id="rId12"/>
    <p:sldId id="388" r:id="rId13"/>
    <p:sldId id="389" r:id="rId14"/>
    <p:sldId id="391" r:id="rId15"/>
    <p:sldId id="392" r:id="rId16"/>
    <p:sldId id="393" r:id="rId17"/>
    <p:sldId id="394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le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A96"/>
    <a:srgbClr val="5B9BD5"/>
    <a:srgbClr val="0191C5"/>
    <a:srgbClr val="ED7D31"/>
    <a:srgbClr val="107F71"/>
    <a:srgbClr val="1A5E8B"/>
    <a:srgbClr val="7F7F7F"/>
    <a:srgbClr val="FCFC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4661" autoAdjust="0"/>
  </p:normalViewPr>
  <p:slideViewPr>
    <p:cSldViewPr snapToGrid="0" showGuides="1">
      <p:cViewPr>
        <p:scale>
          <a:sx n="100" d="100"/>
          <a:sy n="100" d="100"/>
        </p:scale>
        <p:origin x="124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35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7C459C-3D0F-4D41-A91E-08D57742C6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AEC5E-512B-4564-A022-F45E96F46E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1FE2-B21C-4592-937D-F857A83B1D6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6AADB-D067-4801-936D-BE61055D4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04A1-55B8-47EE-BDBB-F2E316936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229A7-281A-405C-B7ED-3177BDFB4C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6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C3099-E766-47C6-A62E-753B7C064308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D9837-13F6-4463-B4B3-AD7F017148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AA739F-D335-4E0F-8FFF-65DD12BF8E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58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FD5B7C-0D52-4466-A1E0-64CFABBD53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75151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1ADC664-1387-CF48-A025-4DC270F0E6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6441" y="43693"/>
            <a:ext cx="1624818" cy="32824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8250" cy="365125"/>
          </a:xfrm>
        </p:spPr>
        <p:txBody>
          <a:bodyPr/>
          <a:lstStyle>
            <a:lvl1pPr algn="r">
              <a:defRPr/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630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898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5"/>
            <a:ext cx="12192000" cy="457200"/>
          </a:xfrm>
          <a:prstGeom prst="rect">
            <a:avLst/>
          </a:prstGeo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76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0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567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26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8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C4F6-004F-A24B-85B2-E0D6A4EC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2032" y="6356350"/>
            <a:ext cx="2699368" cy="365125"/>
          </a:xfrm>
        </p:spPr>
        <p:txBody>
          <a:bodyPr/>
          <a:lstStyle/>
          <a:p>
            <a:fld id="{6424706A-295C-DC4D-BAAE-FF8A9C38522F}" type="datetime3">
              <a:rPr lang="en-US" smtClean="0"/>
              <a:t>6 October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ECB3-2CA0-4845-8B40-857559AD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8250" cy="365125"/>
          </a:xfrm>
        </p:spPr>
        <p:txBody>
          <a:bodyPr/>
          <a:lstStyle/>
          <a:p>
            <a:fld id="{A0712CA5-8571-4344-BD9B-0F7BFE274610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81" y="328246"/>
            <a:ext cx="12189619" cy="1896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2381" y="-16155"/>
            <a:ext cx="12189619" cy="457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8"/>
          <p:cNvCxnSpPr/>
          <p:nvPr userDrawn="1"/>
        </p:nvCxnSpPr>
        <p:spPr>
          <a:xfrm flipV="1">
            <a:off x="882032" y="1232069"/>
            <a:ext cx="10446818" cy="7684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5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3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10840630" y="73595"/>
            <a:ext cx="1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smtClean="0">
                <a:solidFill>
                  <a:schemeClr val="bg1">
                    <a:lumMod val="85000"/>
                  </a:schemeClr>
                </a:solidFill>
              </a:rPr>
              <a:t>BlueOrion.cc</a:t>
            </a:r>
            <a:endParaRPr lang="de-DE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8250" cy="365125"/>
          </a:xfrm>
        </p:spPr>
        <p:txBody>
          <a:bodyPr/>
          <a:lstStyle>
            <a:lvl1pPr algn="r">
              <a:defRPr/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3184A0A-B979-4E5D-A325-D85D1351BB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97225" cy="6858000"/>
          </a:xfrm>
          <a:prstGeom prst="rect">
            <a:avLst/>
          </a:prstGeom>
        </p:spPr>
        <p:txBody>
          <a:bodyPr anchor="ctr"/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840630" y="73595"/>
            <a:ext cx="1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smtClean="0">
                <a:solidFill>
                  <a:schemeClr val="bg1">
                    <a:lumMod val="85000"/>
                  </a:schemeClr>
                </a:solidFill>
              </a:rPr>
              <a:t>BlueOrion.cc</a:t>
            </a:r>
            <a:endParaRPr lang="de-DE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466975" y="1809750"/>
            <a:ext cx="9725025" cy="42306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extfeld 5"/>
          <p:cNvSpPr txBox="1"/>
          <p:nvPr userDrawn="1"/>
        </p:nvSpPr>
        <p:spPr>
          <a:xfrm>
            <a:off x="10840630" y="73595"/>
            <a:ext cx="1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smtClean="0">
                <a:solidFill>
                  <a:schemeClr val="bg1">
                    <a:lumMod val="85000"/>
                  </a:schemeClr>
                </a:solidFill>
              </a:rPr>
              <a:t>BlueOrion.cc</a:t>
            </a:r>
            <a:endParaRPr lang="de-DE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8782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509858" y="676275"/>
            <a:ext cx="1403876" cy="2469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Textfeld 8"/>
          <p:cNvSpPr txBox="1"/>
          <p:nvPr userDrawn="1"/>
        </p:nvSpPr>
        <p:spPr>
          <a:xfrm>
            <a:off x="10840630" y="73595"/>
            <a:ext cx="1351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smtClean="0">
                <a:solidFill>
                  <a:schemeClr val="bg1">
                    <a:lumMod val="85000"/>
                  </a:schemeClr>
                </a:solidFill>
              </a:rPr>
              <a:t>BlueOrion.cc</a:t>
            </a:r>
            <a:endParaRPr lang="de-DE" sz="14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2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2381" y="328246"/>
            <a:ext cx="12189619" cy="1896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1"/>
          <p:cNvSpPr/>
          <p:nvPr/>
        </p:nvSpPr>
        <p:spPr>
          <a:xfrm>
            <a:off x="2381" y="-16155"/>
            <a:ext cx="1218961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21"/>
          <p:cNvCxnSpPr/>
          <p:nvPr/>
        </p:nvCxnSpPr>
        <p:spPr>
          <a:xfrm rot="10800000" flipH="1">
            <a:off x="882032" y="1242579"/>
            <a:ext cx="10446818" cy="7684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6155"/>
            <a:ext cx="12192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72590" y="618219"/>
            <a:ext cx="10481209" cy="66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6441" y="43693"/>
            <a:ext cx="1624818" cy="328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55"/>
            <a:ext cx="12192000" cy="457200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6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7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A69ECB3-2CA0-4845-8B40-857559AD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424706A-295C-DC4D-BAAE-FF8A9C38522F}" type="datetime3">
              <a:rPr lang="en-US" smtClean="0"/>
              <a:pPr/>
              <a:t>6 October 2019</a:t>
            </a:fld>
            <a:r>
              <a:rPr lang="en-US" smtClean="0"/>
              <a:t>, Copyright Blue Orion 2019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1825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4" name="Grafik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7747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096ECB-D463-064D-BBEA-1A57ACFA0BD6}"/>
              </a:ext>
            </a:extLst>
          </p:cNvPr>
          <p:cNvSpPr txBox="1">
            <a:spLocks/>
          </p:cNvSpPr>
          <p:nvPr userDrawn="1"/>
        </p:nvSpPr>
        <p:spPr>
          <a:xfrm>
            <a:off x="8744146" y="6242050"/>
            <a:ext cx="2718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12CA5-8571-4344-BD9B-0F7BFE27461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8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3867" r:id="rId2"/>
    <p:sldLayoutId id="2147484068" r:id="rId3"/>
    <p:sldLayoutId id="2147483896" r:id="rId4"/>
    <p:sldLayoutId id="2147483921" r:id="rId5"/>
    <p:sldLayoutId id="214748407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8442C-98A6-439A-A431-E81D5D0B7DEF}" type="datetimeFigureOut">
              <a:rPr lang="de-DE" smtClean="0"/>
              <a:t>06.10.2019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EE2F-F727-43A6-8A3A-886946ED6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8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  <p:sldLayoutId id="21474840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ellar-community/stellar-community-fund-13b722ca45f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rafik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7" y="608497"/>
            <a:ext cx="3726212" cy="5870323"/>
          </a:xfrm>
          <a:prstGeom prst="rect">
            <a:avLst/>
          </a:prstGeom>
        </p:spPr>
      </p:pic>
      <p:sp>
        <p:nvSpPr>
          <p:cNvPr id="5" name="TextBox 29">
            <a:extLst>
              <a:ext uri="{FF2B5EF4-FFF2-40B4-BE49-F238E27FC236}">
                <a16:creationId xmlns:a16="http://schemas.microsoft.com/office/drawing/2014/main" id="{C30E9E40-0C66-429C-8206-1C68F8C4BE52}"/>
              </a:ext>
            </a:extLst>
          </p:cNvPr>
          <p:cNvSpPr txBox="1"/>
          <p:nvPr/>
        </p:nvSpPr>
        <p:spPr>
          <a:xfrm>
            <a:off x="4559085" y="923253"/>
            <a:ext cx="624840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4400" b="1" smtClean="0">
                <a:ea typeface="Montserrat Light" charset="0"/>
                <a:cs typeface="Montserrat Light" charset="0"/>
              </a:rPr>
              <a:t>6. Stellar Meetup Munich</a:t>
            </a:r>
            <a:endParaRPr lang="en-US" sz="4400" b="1" dirty="0">
              <a:ea typeface="Montserrat Light" charset="0"/>
              <a:cs typeface="Montserrat Light" charset="0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8BAD95C3-1AA5-4514-9721-C5514325E615}"/>
              </a:ext>
            </a:extLst>
          </p:cNvPr>
          <p:cNvSpPr txBox="1"/>
          <p:nvPr/>
        </p:nvSpPr>
        <p:spPr>
          <a:xfrm>
            <a:off x="4564182" y="1368676"/>
            <a:ext cx="6075134" cy="338554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r>
              <a:rPr lang="en-US" sz="1600" smtClean="0">
                <a:ea typeface="Montserrat Light" charset="0"/>
                <a:cs typeface="Montserrat Light" charset="0"/>
              </a:rPr>
              <a:t>Supported by stellar.org and blueorion.cc</a:t>
            </a:r>
            <a:endParaRPr lang="en-US" sz="1600" dirty="0">
              <a:ea typeface="Montserrat Light" charset="0"/>
              <a:cs typeface="Montserrat Light" charset="0"/>
            </a:endParaRPr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5471909" y="3248081"/>
            <a:ext cx="4568869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STO - Tokenization</a:t>
            </a:r>
            <a:endParaRPr lang="en-AU" sz="3200" b="1" dirty="0">
              <a:latin typeface="+mn-lt"/>
            </a:endParaRPr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5471909" y="4448613"/>
            <a:ext cx="4568869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Subscription Service</a:t>
            </a:r>
            <a:endParaRPr lang="en-AU" sz="3200" b="1" dirty="0">
              <a:latin typeface="+mn-lt"/>
            </a:endParaRPr>
          </a:p>
        </p:txBody>
      </p:sp>
      <p:sp>
        <p:nvSpPr>
          <p:cNvPr id="54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5512390" y="5715336"/>
            <a:ext cx="5769020" cy="68063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Networking</a:t>
            </a:r>
            <a:endParaRPr lang="en-AU" sz="3200" b="1" dirty="0">
              <a:latin typeface="+mn-lt"/>
            </a:endParaRPr>
          </a:p>
        </p:txBody>
      </p:sp>
      <p:sp>
        <p:nvSpPr>
          <p:cNvPr id="55" name="Text Placeholder 33">
            <a:extLst>
              <a:ext uri="{FF2B5EF4-FFF2-40B4-BE49-F238E27FC236}">
                <a16:creationId xmlns:a16="http://schemas.microsoft.com/office/drawing/2014/main" id="{C2B829F9-853F-4932-8007-AE5FBD85CC3C}"/>
              </a:ext>
            </a:extLst>
          </p:cNvPr>
          <p:cNvSpPr txBox="1">
            <a:spLocks/>
          </p:cNvSpPr>
          <p:nvPr/>
        </p:nvSpPr>
        <p:spPr>
          <a:xfrm>
            <a:off x="5512390" y="2047549"/>
            <a:ext cx="4568869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AU" sz="3200" b="1" smtClean="0">
                <a:latin typeface="+mn-lt"/>
              </a:rPr>
              <a:t>Stellar Community Fund</a:t>
            </a:r>
            <a:endParaRPr lang="en-AU" sz="3200" b="1" dirty="0">
              <a:latin typeface="+mn-lt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490ACB62-E879-4564-8053-C69AD42E1841}"/>
              </a:ext>
            </a:extLst>
          </p:cNvPr>
          <p:cNvSpPr/>
          <p:nvPr/>
        </p:nvSpPr>
        <p:spPr>
          <a:xfrm>
            <a:off x="4564186" y="2019312"/>
            <a:ext cx="699076" cy="6990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7" name="Oval 24">
            <a:extLst>
              <a:ext uri="{FF2B5EF4-FFF2-40B4-BE49-F238E27FC236}">
                <a16:creationId xmlns:a16="http://schemas.microsoft.com/office/drawing/2014/main" id="{7661B664-0B60-4851-A793-3C7B3E733933}"/>
              </a:ext>
            </a:extLst>
          </p:cNvPr>
          <p:cNvSpPr/>
          <p:nvPr/>
        </p:nvSpPr>
        <p:spPr>
          <a:xfrm>
            <a:off x="4564182" y="3225585"/>
            <a:ext cx="699076" cy="6990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8" name="Oval 33">
            <a:extLst>
              <a:ext uri="{FF2B5EF4-FFF2-40B4-BE49-F238E27FC236}">
                <a16:creationId xmlns:a16="http://schemas.microsoft.com/office/drawing/2014/main" id="{DDB72B53-C912-49E1-9EA0-4502C48E9FB6}"/>
              </a:ext>
            </a:extLst>
          </p:cNvPr>
          <p:cNvSpPr/>
          <p:nvPr/>
        </p:nvSpPr>
        <p:spPr>
          <a:xfrm>
            <a:off x="4564182" y="4451619"/>
            <a:ext cx="699076" cy="699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sp>
        <p:nvSpPr>
          <p:cNvPr id="59" name="Oval 38">
            <a:extLst>
              <a:ext uri="{FF2B5EF4-FFF2-40B4-BE49-F238E27FC236}">
                <a16:creationId xmlns:a16="http://schemas.microsoft.com/office/drawing/2014/main" id="{9F6A5E68-9DEE-4767-A8A2-2B486F709FB4}"/>
              </a:ext>
            </a:extLst>
          </p:cNvPr>
          <p:cNvSpPr/>
          <p:nvPr/>
        </p:nvSpPr>
        <p:spPr>
          <a:xfrm>
            <a:off x="4564182" y="5659583"/>
            <a:ext cx="699076" cy="6990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rgbClr val="C9C9C9"/>
              </a:solidFill>
              <a:latin typeface="FontAwesome" pitchFamily="2" charset="0"/>
            </a:endParaRPr>
          </a:p>
        </p:txBody>
      </p:sp>
      <p:grpSp>
        <p:nvGrpSpPr>
          <p:cNvPr id="60" name="Group 26">
            <a:extLst>
              <a:ext uri="{FF2B5EF4-FFF2-40B4-BE49-F238E27FC236}">
                <a16:creationId xmlns:a16="http://schemas.microsoft.com/office/drawing/2014/main" id="{78AB992E-F7E0-4D2D-AE6D-51B7BE2ECEB1}"/>
              </a:ext>
            </a:extLst>
          </p:cNvPr>
          <p:cNvGrpSpPr/>
          <p:nvPr/>
        </p:nvGrpSpPr>
        <p:grpSpPr>
          <a:xfrm>
            <a:off x="4744579" y="2203150"/>
            <a:ext cx="392112" cy="325438"/>
            <a:chOff x="4767263" y="1379538"/>
            <a:chExt cx="392112" cy="325438"/>
          </a:xfrm>
        </p:grpSpPr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305B0564-7606-4CB6-BF5E-3E56BA0D6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1387476"/>
              <a:ext cx="317500" cy="317500"/>
            </a:xfrm>
            <a:custGeom>
              <a:avLst/>
              <a:gdLst>
                <a:gd name="T0" fmla="*/ 70 w 73"/>
                <a:gd name="T1" fmla="*/ 23 h 72"/>
                <a:gd name="T2" fmla="*/ 73 w 73"/>
                <a:gd name="T3" fmla="*/ 36 h 72"/>
                <a:gd name="T4" fmla="*/ 36 w 73"/>
                <a:gd name="T5" fmla="*/ 72 h 72"/>
                <a:gd name="T6" fmla="*/ 0 w 73"/>
                <a:gd name="T7" fmla="*/ 36 h 72"/>
                <a:gd name="T8" fmla="*/ 36 w 73"/>
                <a:gd name="T9" fmla="*/ 0 h 72"/>
                <a:gd name="T10" fmla="*/ 63 w 73"/>
                <a:gd name="T11" fmla="*/ 1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72">
                  <a:moveTo>
                    <a:pt x="70" y="23"/>
                  </a:moveTo>
                  <a:cubicBezTo>
                    <a:pt x="72" y="27"/>
                    <a:pt x="73" y="31"/>
                    <a:pt x="73" y="36"/>
                  </a:cubicBezTo>
                  <a:cubicBezTo>
                    <a:pt x="73" y="56"/>
                    <a:pt x="56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47" y="0"/>
                    <a:pt x="56" y="4"/>
                    <a:pt x="63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DD87F0C1-3EB8-48FB-8960-4B9FF39B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888" y="1436688"/>
              <a:ext cx="217487" cy="219075"/>
            </a:xfrm>
            <a:custGeom>
              <a:avLst/>
              <a:gdLst>
                <a:gd name="T0" fmla="*/ 49 w 50"/>
                <a:gd name="T1" fmla="*/ 17 h 50"/>
                <a:gd name="T2" fmla="*/ 50 w 50"/>
                <a:gd name="T3" fmla="*/ 25 h 50"/>
                <a:gd name="T4" fmla="*/ 25 w 50"/>
                <a:gd name="T5" fmla="*/ 50 h 50"/>
                <a:gd name="T6" fmla="*/ 0 w 50"/>
                <a:gd name="T7" fmla="*/ 25 h 50"/>
                <a:gd name="T8" fmla="*/ 25 w 50"/>
                <a:gd name="T9" fmla="*/ 0 h 50"/>
                <a:gd name="T10" fmla="*/ 43 w 50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49" y="17"/>
                  </a:moveTo>
                  <a:cubicBezTo>
                    <a:pt x="50" y="20"/>
                    <a:pt x="50" y="22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2" y="0"/>
                    <a:pt x="38" y="3"/>
                    <a:pt x="43" y="7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B79789A7-BFD5-4334-9F04-320FB8D7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4100" y="1479551"/>
              <a:ext cx="125412" cy="128588"/>
            </a:xfrm>
            <a:custGeom>
              <a:avLst/>
              <a:gdLst>
                <a:gd name="T0" fmla="*/ 29 w 29"/>
                <a:gd name="T1" fmla="*/ 13 h 29"/>
                <a:gd name="T2" fmla="*/ 29 w 29"/>
                <a:gd name="T3" fmla="*/ 15 h 29"/>
                <a:gd name="T4" fmla="*/ 14 w 29"/>
                <a:gd name="T5" fmla="*/ 29 h 29"/>
                <a:gd name="T6" fmla="*/ 0 w 29"/>
                <a:gd name="T7" fmla="*/ 15 h 29"/>
                <a:gd name="T8" fmla="*/ 14 w 29"/>
                <a:gd name="T9" fmla="*/ 0 h 29"/>
                <a:gd name="T10" fmla="*/ 22 w 29"/>
                <a:gd name="T11" fmla="*/ 3 h 29"/>
                <a:gd name="T12" fmla="*/ 23 w 29"/>
                <a:gd name="T13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3"/>
                  </a:moveTo>
                  <a:cubicBezTo>
                    <a:pt x="29" y="14"/>
                    <a:pt x="29" y="14"/>
                    <a:pt x="29" y="15"/>
                  </a:cubicBezTo>
                  <a:cubicBezTo>
                    <a:pt x="29" y="23"/>
                    <a:pt x="22" y="29"/>
                    <a:pt x="14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7" y="0"/>
                    <a:pt x="20" y="1"/>
                    <a:pt x="22" y="3"/>
                  </a:cubicBezTo>
                  <a:cubicBezTo>
                    <a:pt x="22" y="3"/>
                    <a:pt x="23" y="3"/>
                    <a:pt x="23" y="3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4" name="Line 40">
              <a:extLst>
                <a:ext uri="{FF2B5EF4-FFF2-40B4-BE49-F238E27FC236}">
                  <a16:creationId xmlns:a16="http://schemas.microsoft.com/office/drawing/2014/main" id="{9C36E2CC-180A-477A-8115-9E12F13F6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9188" y="1449388"/>
              <a:ext cx="152400" cy="92075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2B75B781-A13A-44E8-95D6-37754330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379538"/>
              <a:ext cx="77787" cy="87313"/>
            </a:xfrm>
            <a:custGeom>
              <a:avLst/>
              <a:gdLst>
                <a:gd name="T0" fmla="*/ 27 w 49"/>
                <a:gd name="T1" fmla="*/ 55 h 55"/>
                <a:gd name="T2" fmla="*/ 0 w 49"/>
                <a:gd name="T3" fmla="*/ 44 h 55"/>
                <a:gd name="T4" fmla="*/ 0 w 49"/>
                <a:gd name="T5" fmla="*/ 13 h 55"/>
                <a:gd name="T6" fmla="*/ 21 w 49"/>
                <a:gd name="T7" fmla="*/ 0 h 55"/>
                <a:gd name="T8" fmla="*/ 24 w 49"/>
                <a:gd name="T9" fmla="*/ 27 h 55"/>
                <a:gd name="T10" fmla="*/ 49 w 49"/>
                <a:gd name="T11" fmla="*/ 41 h 55"/>
                <a:gd name="T12" fmla="*/ 27 w 4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5">
                  <a:moveTo>
                    <a:pt x="27" y="55"/>
                  </a:moveTo>
                  <a:lnTo>
                    <a:pt x="0" y="44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4" y="27"/>
                  </a:lnTo>
                  <a:lnTo>
                    <a:pt x="49" y="41"/>
                  </a:lnTo>
                  <a:lnTo>
                    <a:pt x="27" y="55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6" name="Oval 42">
              <a:extLst>
                <a:ext uri="{FF2B5EF4-FFF2-40B4-BE49-F238E27FC236}">
                  <a16:creationId xmlns:a16="http://schemas.microsoft.com/office/drawing/2014/main" id="{CF4295D2-79B8-4705-AEDF-5C54BBA90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1531938"/>
              <a:ext cx="30162" cy="26988"/>
            </a:xfrm>
            <a:prstGeom prst="ellips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67" name="Group 47">
            <a:extLst>
              <a:ext uri="{FF2B5EF4-FFF2-40B4-BE49-F238E27FC236}">
                <a16:creationId xmlns:a16="http://schemas.microsoft.com/office/drawing/2014/main" id="{3A081FCE-CB1F-47CA-B3E9-55BA6AB202A3}"/>
              </a:ext>
            </a:extLst>
          </p:cNvPr>
          <p:cNvGrpSpPr/>
          <p:nvPr/>
        </p:nvGrpSpPr>
        <p:grpSpPr>
          <a:xfrm>
            <a:off x="4716796" y="3430854"/>
            <a:ext cx="368301" cy="282575"/>
            <a:chOff x="7805738" y="1401763"/>
            <a:chExt cx="368301" cy="282575"/>
          </a:xfrm>
        </p:grpSpPr>
        <p:sp>
          <p:nvSpPr>
            <p:cNvPr id="68" name="Rectangle 77">
              <a:extLst>
                <a:ext uri="{FF2B5EF4-FFF2-40B4-BE49-F238E27FC236}">
                  <a16:creationId xmlns:a16="http://schemas.microsoft.com/office/drawing/2014/main" id="{C5529FC7-7DE5-4657-B823-CD12A678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69" name="Rectangle 78">
              <a:extLst>
                <a:ext uri="{FF2B5EF4-FFF2-40B4-BE49-F238E27FC236}">
                  <a16:creationId xmlns:a16="http://schemas.microsoft.com/office/drawing/2014/main" id="{96FE707A-7EE7-4418-A7BD-E714001A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6" y="1401763"/>
              <a:ext cx="123825" cy="282575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0" name="Rectangle 79">
              <a:extLst>
                <a:ext uri="{FF2B5EF4-FFF2-40B4-BE49-F238E27FC236}">
                  <a16:creationId xmlns:a16="http://schemas.microsoft.com/office/drawing/2014/main" id="{649BE15B-F61B-48AB-9ED8-8D6B9477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1" y="1455738"/>
              <a:ext cx="122238" cy="228600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1" name="Rectangle 80">
              <a:extLst>
                <a:ext uri="{FF2B5EF4-FFF2-40B4-BE49-F238E27FC236}">
                  <a16:creationId xmlns:a16="http://schemas.microsoft.com/office/drawing/2014/main" id="{4DC05F33-5851-4E75-AC71-2E4F30F7D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2" name="Rectangle 81">
              <a:extLst>
                <a:ext uri="{FF2B5EF4-FFF2-40B4-BE49-F238E27FC236}">
                  <a16:creationId xmlns:a16="http://schemas.microsoft.com/office/drawing/2014/main" id="{EC5F6612-3E71-416C-BCFB-33847B28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6726" y="1490663"/>
              <a:ext cx="52388" cy="71438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3" name="Rectangle 82">
              <a:extLst>
                <a:ext uri="{FF2B5EF4-FFF2-40B4-BE49-F238E27FC236}">
                  <a16:creationId xmlns:a16="http://schemas.microsoft.com/office/drawing/2014/main" id="{5AE92D8E-E38D-4FBC-8272-5E28F918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488" y="1438276"/>
              <a:ext cx="52388" cy="87313"/>
            </a:xfrm>
            <a:prstGeom prst="rect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4" name="Line 83">
              <a:extLst>
                <a:ext uri="{FF2B5EF4-FFF2-40B4-BE49-F238E27FC236}">
                  <a16:creationId xmlns:a16="http://schemas.microsoft.com/office/drawing/2014/main" id="{05A27206-62D2-445D-997C-980C278FA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5" name="Line 84">
              <a:extLst>
                <a:ext uri="{FF2B5EF4-FFF2-40B4-BE49-F238E27FC236}">
                  <a16:creationId xmlns:a16="http://schemas.microsoft.com/office/drawing/2014/main" id="{D81F8465-EC29-4869-87AE-8C23511B2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188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6" name="Line 85">
              <a:extLst>
                <a:ext uri="{FF2B5EF4-FFF2-40B4-BE49-F238E27FC236}">
                  <a16:creationId xmlns:a16="http://schemas.microsoft.com/office/drawing/2014/main" id="{BC676656-0EFE-4F77-BFDA-ABCECABAA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7" name="Line 86">
              <a:extLst>
                <a:ext uri="{FF2B5EF4-FFF2-40B4-BE49-F238E27FC236}">
                  <a16:creationId xmlns:a16="http://schemas.microsoft.com/office/drawing/2014/main" id="{6833C3BC-21AB-4405-A788-5881A2CA9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663" y="163195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8" name="Line 87">
              <a:extLst>
                <a:ext uri="{FF2B5EF4-FFF2-40B4-BE49-F238E27FC236}">
                  <a16:creationId xmlns:a16="http://schemas.microsoft.com/office/drawing/2014/main" id="{36CEA229-8795-4660-9013-1A8516A8A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62101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79" name="Line 88">
              <a:extLst>
                <a:ext uri="{FF2B5EF4-FFF2-40B4-BE49-F238E27FC236}">
                  <a16:creationId xmlns:a16="http://schemas.microsoft.com/office/drawing/2014/main" id="{144951BA-CCA9-4D73-9F40-05965F361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2426" y="1597026"/>
              <a:ext cx="34925" cy="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80" name="Group 60">
            <a:extLst>
              <a:ext uri="{FF2B5EF4-FFF2-40B4-BE49-F238E27FC236}">
                <a16:creationId xmlns:a16="http://schemas.microsoft.com/office/drawing/2014/main" id="{3B52576B-FD00-4B00-A1B2-9874DAB667C6}"/>
              </a:ext>
            </a:extLst>
          </p:cNvPr>
          <p:cNvGrpSpPr/>
          <p:nvPr/>
        </p:nvGrpSpPr>
        <p:grpSpPr>
          <a:xfrm>
            <a:off x="4733147" y="4629200"/>
            <a:ext cx="384175" cy="358775"/>
            <a:chOff x="10067926" y="1362076"/>
            <a:chExt cx="384175" cy="358775"/>
          </a:xfrm>
        </p:grpSpPr>
        <p:sp>
          <p:nvSpPr>
            <p:cNvPr id="81" name="Freeform 118">
              <a:extLst>
                <a:ext uri="{FF2B5EF4-FFF2-40B4-BE49-F238E27FC236}">
                  <a16:creationId xmlns:a16="http://schemas.microsoft.com/office/drawing/2014/main" id="{369826CC-0E83-4284-8C2D-EF6E7F6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457326"/>
              <a:ext cx="152400" cy="158750"/>
            </a:xfrm>
            <a:custGeom>
              <a:avLst/>
              <a:gdLst>
                <a:gd name="T0" fmla="*/ 14 w 35"/>
                <a:gd name="T1" fmla="*/ 36 h 36"/>
                <a:gd name="T2" fmla="*/ 0 w 35"/>
                <a:gd name="T3" fmla="*/ 18 h 36"/>
                <a:gd name="T4" fmla="*/ 18 w 35"/>
                <a:gd name="T5" fmla="*/ 0 h 36"/>
                <a:gd name="T6" fmla="*/ 35 w 35"/>
                <a:gd name="T7" fmla="*/ 1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6">
                  <a:moveTo>
                    <a:pt x="14" y="36"/>
                  </a:moveTo>
                  <a:cubicBezTo>
                    <a:pt x="6" y="34"/>
                    <a:pt x="0" y="27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6" y="0"/>
                    <a:pt x="32" y="4"/>
                    <a:pt x="3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2" name="Freeform 119">
              <a:extLst>
                <a:ext uri="{FF2B5EF4-FFF2-40B4-BE49-F238E27FC236}">
                  <a16:creationId xmlns:a16="http://schemas.microsoft.com/office/drawing/2014/main" id="{E1054FF2-7CC2-4391-9C58-14F0E76A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663701"/>
              <a:ext cx="42863" cy="17463"/>
            </a:xfrm>
            <a:custGeom>
              <a:avLst/>
              <a:gdLst>
                <a:gd name="T0" fmla="*/ 10 w 10"/>
                <a:gd name="T1" fmla="*/ 0 h 4"/>
                <a:gd name="T2" fmla="*/ 0 w 10"/>
                <a:gd name="T3" fmla="*/ 4 h 4"/>
                <a:gd name="T4" fmla="*/ 1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3" name="Freeform 120">
              <a:extLst>
                <a:ext uri="{FF2B5EF4-FFF2-40B4-BE49-F238E27FC236}">
                  <a16:creationId xmlns:a16="http://schemas.microsoft.com/office/drawing/2014/main" id="{729A325A-32C6-4F0A-B037-D9AF18F0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1404938"/>
              <a:ext cx="38100" cy="14288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  <a:gd name="T4" fmla="*/ 0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2" y="2"/>
                    <a:pt x="0" y="3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4" name="Freeform 121">
              <a:extLst>
                <a:ext uri="{FF2B5EF4-FFF2-40B4-BE49-F238E27FC236}">
                  <a16:creationId xmlns:a16="http://schemas.microsoft.com/office/drawing/2014/main" id="{E2FDA872-3B45-4BC9-9972-1AFA05C1F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466851"/>
              <a:ext cx="17463" cy="39688"/>
            </a:xfrm>
            <a:custGeom>
              <a:avLst/>
              <a:gdLst>
                <a:gd name="T0" fmla="*/ 0 w 4"/>
                <a:gd name="T1" fmla="*/ 9 h 9"/>
                <a:gd name="T2" fmla="*/ 4 w 4"/>
                <a:gd name="T3" fmla="*/ 0 h 9"/>
                <a:gd name="T4" fmla="*/ 0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0" y="9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6"/>
                    <a:pt x="0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id="{967D4518-2D3F-4BFD-9711-CB4B325A8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1" y="1663701"/>
              <a:ext cx="42863" cy="17463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4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6" name="Freeform 123">
              <a:extLst>
                <a:ext uri="{FF2B5EF4-FFF2-40B4-BE49-F238E27FC236}">
                  <a16:creationId xmlns:a16="http://schemas.microsoft.com/office/drawing/2014/main" id="{A5B892AD-35BE-4708-B26A-0C1911A6E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2238" y="1401763"/>
              <a:ext cx="42863" cy="17463"/>
            </a:xfrm>
            <a:custGeom>
              <a:avLst/>
              <a:gdLst>
                <a:gd name="T0" fmla="*/ 0 w 10"/>
                <a:gd name="T1" fmla="*/ 0 h 4"/>
                <a:gd name="T2" fmla="*/ 10 w 10"/>
                <a:gd name="T3" fmla="*/ 4 h 4"/>
                <a:gd name="T4" fmla="*/ 0 w 10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3" y="1"/>
                    <a:pt x="0" y="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7" name="Freeform 124">
              <a:extLst>
                <a:ext uri="{FF2B5EF4-FFF2-40B4-BE49-F238E27FC236}">
                  <a16:creationId xmlns:a16="http://schemas.microsoft.com/office/drawing/2014/main" id="{0FB9F392-9EC6-46C5-A52E-00432A386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551" y="1466851"/>
              <a:ext cx="12700" cy="22225"/>
            </a:xfrm>
            <a:custGeom>
              <a:avLst/>
              <a:gdLst>
                <a:gd name="T0" fmla="*/ 3 w 3"/>
                <a:gd name="T1" fmla="*/ 5 h 5"/>
                <a:gd name="T2" fmla="*/ 0 w 3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8" name="Freeform 125">
              <a:extLst>
                <a:ext uri="{FF2B5EF4-FFF2-40B4-BE49-F238E27FC236}">
                  <a16:creationId xmlns:a16="http://schemas.microsoft.com/office/drawing/2014/main" id="{ADDFDB01-594B-437D-8E02-ABF2ACD34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576388"/>
              <a:ext cx="17463" cy="39688"/>
            </a:xfrm>
            <a:custGeom>
              <a:avLst/>
              <a:gdLst>
                <a:gd name="T0" fmla="*/ 4 w 4"/>
                <a:gd name="T1" fmla="*/ 9 h 9"/>
                <a:gd name="T2" fmla="*/ 0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6"/>
                    <a:pt x="4" y="9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89" name="Freeform 126">
              <a:extLst>
                <a:ext uri="{FF2B5EF4-FFF2-40B4-BE49-F238E27FC236}">
                  <a16:creationId xmlns:a16="http://schemas.microsoft.com/office/drawing/2014/main" id="{0DDAAB4F-259A-43BB-8A2F-8C1BA4112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362076"/>
              <a:ext cx="66675" cy="3968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6 h 9"/>
                <a:gd name="T4" fmla="*/ 8 w 15"/>
                <a:gd name="T5" fmla="*/ 0 h 9"/>
                <a:gd name="T6" fmla="*/ 7 w 15"/>
                <a:gd name="T7" fmla="*/ 0 h 9"/>
                <a:gd name="T8" fmla="*/ 0 w 15"/>
                <a:gd name="T9" fmla="*/ 6 h 9"/>
                <a:gd name="T10" fmla="*/ 0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0" y="9"/>
                    <a:pt x="0" y="9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0" name="Freeform 127">
              <a:extLst>
                <a:ext uri="{FF2B5EF4-FFF2-40B4-BE49-F238E27FC236}">
                  <a16:creationId xmlns:a16="http://schemas.microsoft.com/office/drawing/2014/main" id="{19CC21B1-5158-4F1D-9EED-21AD2F6D6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681163"/>
              <a:ext cx="66675" cy="39688"/>
            </a:xfrm>
            <a:custGeom>
              <a:avLst/>
              <a:gdLst>
                <a:gd name="T0" fmla="*/ 0 w 15"/>
                <a:gd name="T1" fmla="*/ 0 h 9"/>
                <a:gd name="T2" fmla="*/ 0 w 15"/>
                <a:gd name="T3" fmla="*/ 3 h 9"/>
                <a:gd name="T4" fmla="*/ 7 w 15"/>
                <a:gd name="T5" fmla="*/ 9 h 9"/>
                <a:gd name="T6" fmla="*/ 8 w 15"/>
                <a:gd name="T7" fmla="*/ 9 h 9"/>
                <a:gd name="T8" fmla="*/ 15 w 15"/>
                <a:gd name="T9" fmla="*/ 3 h 9"/>
                <a:gd name="T10" fmla="*/ 15 w 1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3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9"/>
                    <a:pt x="15" y="7"/>
                    <a:pt x="15" y="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1" name="Freeform 128">
              <a:extLst>
                <a:ext uri="{FF2B5EF4-FFF2-40B4-BE49-F238E27FC236}">
                  <a16:creationId xmlns:a16="http://schemas.microsoft.com/office/drawing/2014/main" id="{64CFAEAD-D74D-4A9A-AB74-278D76DB1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1506538"/>
              <a:ext cx="39688" cy="69850"/>
            </a:xfrm>
            <a:custGeom>
              <a:avLst/>
              <a:gdLst>
                <a:gd name="T0" fmla="*/ 9 w 9"/>
                <a:gd name="T1" fmla="*/ 0 h 16"/>
                <a:gd name="T2" fmla="*/ 7 w 9"/>
                <a:gd name="T3" fmla="*/ 0 h 16"/>
                <a:gd name="T4" fmla="*/ 0 w 9"/>
                <a:gd name="T5" fmla="*/ 7 h 16"/>
                <a:gd name="T6" fmla="*/ 0 w 9"/>
                <a:gd name="T7" fmla="*/ 9 h 16"/>
                <a:gd name="T8" fmla="*/ 7 w 9"/>
                <a:gd name="T9" fmla="*/ 16 h 16"/>
                <a:gd name="T10" fmla="*/ 9 w 9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6"/>
                    <a:pt x="7" y="16"/>
                  </a:cubicBezTo>
                  <a:cubicBezTo>
                    <a:pt x="9" y="16"/>
                    <a:pt x="9" y="16"/>
                    <a:pt x="9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2" name="Freeform 129">
              <a:extLst>
                <a:ext uri="{FF2B5EF4-FFF2-40B4-BE49-F238E27FC236}">
                  <a16:creationId xmlns:a16="http://schemas.microsoft.com/office/drawing/2014/main" id="{391D85F9-F20B-450B-ACC2-6069E01A4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620838"/>
              <a:ext cx="66675" cy="65088"/>
            </a:xfrm>
            <a:custGeom>
              <a:avLst/>
              <a:gdLst>
                <a:gd name="T0" fmla="*/ 0 w 15"/>
                <a:gd name="T1" fmla="*/ 10 h 15"/>
                <a:gd name="T2" fmla="*/ 2 w 15"/>
                <a:gd name="T3" fmla="*/ 12 h 15"/>
                <a:gd name="T4" fmla="*/ 11 w 15"/>
                <a:gd name="T5" fmla="*/ 12 h 15"/>
                <a:gd name="T6" fmla="*/ 12 w 15"/>
                <a:gd name="T7" fmla="*/ 11 h 15"/>
                <a:gd name="T8" fmla="*/ 12 w 15"/>
                <a:gd name="T9" fmla="*/ 1 h 15"/>
                <a:gd name="T10" fmla="*/ 11 w 15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5">
                  <a:moveTo>
                    <a:pt x="0" y="1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4" y="15"/>
                    <a:pt x="9" y="15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5" y="8"/>
                    <a:pt x="15" y="4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3" name="Freeform 130">
              <a:extLst>
                <a:ext uri="{FF2B5EF4-FFF2-40B4-BE49-F238E27FC236}">
                  <a16:creationId xmlns:a16="http://schemas.microsoft.com/office/drawing/2014/main" id="{F2D07910-B452-4A08-BB68-41AAFCA5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397001"/>
              <a:ext cx="69850" cy="69850"/>
            </a:xfrm>
            <a:custGeom>
              <a:avLst/>
              <a:gdLst>
                <a:gd name="T0" fmla="*/ 16 w 16"/>
                <a:gd name="T1" fmla="*/ 5 h 16"/>
                <a:gd name="T2" fmla="*/ 13 w 16"/>
                <a:gd name="T3" fmla="*/ 3 h 16"/>
                <a:gd name="T4" fmla="*/ 4 w 16"/>
                <a:gd name="T5" fmla="*/ 3 h 16"/>
                <a:gd name="T6" fmla="*/ 3 w 16"/>
                <a:gd name="T7" fmla="*/ 4 h 16"/>
                <a:gd name="T8" fmla="*/ 3 w 16"/>
                <a:gd name="T9" fmla="*/ 14 h 16"/>
                <a:gd name="T10" fmla="*/ 5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1" y="0"/>
                    <a:pt x="6" y="0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7"/>
                    <a:pt x="0" y="11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4" name="Freeform 131">
              <a:extLst>
                <a:ext uri="{FF2B5EF4-FFF2-40B4-BE49-F238E27FC236}">
                  <a16:creationId xmlns:a16="http://schemas.microsoft.com/office/drawing/2014/main" id="{6E94E1D7-6D71-4393-9332-FE3923852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5101" y="1397001"/>
              <a:ext cx="66675" cy="69850"/>
            </a:xfrm>
            <a:custGeom>
              <a:avLst/>
              <a:gdLst>
                <a:gd name="T0" fmla="*/ 10 w 15"/>
                <a:gd name="T1" fmla="*/ 16 h 16"/>
                <a:gd name="T2" fmla="*/ 12 w 15"/>
                <a:gd name="T3" fmla="*/ 14 h 16"/>
                <a:gd name="T4" fmla="*/ 12 w 15"/>
                <a:gd name="T5" fmla="*/ 4 h 16"/>
                <a:gd name="T6" fmla="*/ 11 w 15"/>
                <a:gd name="T7" fmla="*/ 3 h 16"/>
                <a:gd name="T8" fmla="*/ 2 w 15"/>
                <a:gd name="T9" fmla="*/ 3 h 16"/>
                <a:gd name="T10" fmla="*/ 0 w 15"/>
                <a:gd name="T1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10" y="1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5" y="11"/>
                    <a:pt x="15" y="7"/>
                    <a:pt x="12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4" y="0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5" name="Freeform 132">
              <a:extLst>
                <a:ext uri="{FF2B5EF4-FFF2-40B4-BE49-F238E27FC236}">
                  <a16:creationId xmlns:a16="http://schemas.microsoft.com/office/drawing/2014/main" id="{3A800D53-C2CD-47D4-B3DA-2F2B1E20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1616076"/>
              <a:ext cx="65088" cy="69850"/>
            </a:xfrm>
            <a:custGeom>
              <a:avLst/>
              <a:gdLst>
                <a:gd name="T0" fmla="*/ 5 w 15"/>
                <a:gd name="T1" fmla="*/ 0 h 16"/>
                <a:gd name="T2" fmla="*/ 3 w 15"/>
                <a:gd name="T3" fmla="*/ 2 h 16"/>
                <a:gd name="T4" fmla="*/ 3 w 15"/>
                <a:gd name="T5" fmla="*/ 12 h 16"/>
                <a:gd name="T6" fmla="*/ 4 w 15"/>
                <a:gd name="T7" fmla="*/ 13 h 16"/>
                <a:gd name="T8" fmla="*/ 13 w 15"/>
                <a:gd name="T9" fmla="*/ 13 h 16"/>
                <a:gd name="T10" fmla="*/ 15 w 15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6">
                  <a:moveTo>
                    <a:pt x="5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0" y="5"/>
                    <a:pt x="0" y="9"/>
                    <a:pt x="3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6" name="Freeform 133">
              <a:extLst>
                <a:ext uri="{FF2B5EF4-FFF2-40B4-BE49-F238E27FC236}">
                  <a16:creationId xmlns:a16="http://schemas.microsoft.com/office/drawing/2014/main" id="{F8B57006-216D-4023-90E9-84CC19328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4463" y="1493838"/>
              <a:ext cx="147638" cy="134938"/>
            </a:xfrm>
            <a:custGeom>
              <a:avLst/>
              <a:gdLst>
                <a:gd name="T0" fmla="*/ 0 w 93"/>
                <a:gd name="T1" fmla="*/ 38 h 85"/>
                <a:gd name="T2" fmla="*/ 93 w 93"/>
                <a:gd name="T3" fmla="*/ 0 h 85"/>
                <a:gd name="T4" fmla="*/ 93 w 93"/>
                <a:gd name="T5" fmla="*/ 44 h 85"/>
                <a:gd name="T6" fmla="*/ 0 w 93"/>
                <a:gd name="T7" fmla="*/ 85 h 85"/>
                <a:gd name="T8" fmla="*/ 0 w 9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85">
                  <a:moveTo>
                    <a:pt x="0" y="38"/>
                  </a:moveTo>
                  <a:lnTo>
                    <a:pt x="93" y="0"/>
                  </a:lnTo>
                  <a:lnTo>
                    <a:pt x="93" y="44"/>
                  </a:lnTo>
                  <a:lnTo>
                    <a:pt x="0" y="85"/>
                  </a:lnTo>
                  <a:lnTo>
                    <a:pt x="0" y="85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7" name="Freeform 134">
              <a:extLst>
                <a:ext uri="{FF2B5EF4-FFF2-40B4-BE49-F238E27FC236}">
                  <a16:creationId xmlns:a16="http://schemas.microsoft.com/office/drawing/2014/main" id="{42A18E4A-B871-470B-A87D-2277CA91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1489076"/>
              <a:ext cx="88900" cy="122238"/>
            </a:xfrm>
            <a:custGeom>
              <a:avLst/>
              <a:gdLst>
                <a:gd name="T0" fmla="*/ 10 w 20"/>
                <a:gd name="T1" fmla="*/ 28 h 28"/>
                <a:gd name="T2" fmla="*/ 2 w 20"/>
                <a:gd name="T3" fmla="*/ 11 h 28"/>
                <a:gd name="T4" fmla="*/ 5 w 20"/>
                <a:gd name="T5" fmla="*/ 2 h 28"/>
                <a:gd name="T6" fmla="*/ 6 w 20"/>
                <a:gd name="T7" fmla="*/ 1 h 28"/>
                <a:gd name="T8" fmla="*/ 15 w 20"/>
                <a:gd name="T9" fmla="*/ 5 h 28"/>
                <a:gd name="T10" fmla="*/ 20 w 20"/>
                <a:gd name="T11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8">
                  <a:moveTo>
                    <a:pt x="10" y="28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20" y="15"/>
                    <a:pt x="20" y="15"/>
                    <a:pt x="20" y="15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98" name="Freeform 135">
              <a:extLst>
                <a:ext uri="{FF2B5EF4-FFF2-40B4-BE49-F238E27FC236}">
                  <a16:creationId xmlns:a16="http://schemas.microsoft.com/office/drawing/2014/main" id="{049515D6-E3C3-4C0B-BC25-6D4AD632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0013" y="1611313"/>
              <a:ext cx="44450" cy="26988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0 w 10"/>
                <a:gd name="T5" fmla="*/ 1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6" y="6"/>
                    <a:pt x="2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grpSp>
        <p:nvGrpSpPr>
          <p:cNvPr id="99" name="Group 79">
            <a:extLst>
              <a:ext uri="{FF2B5EF4-FFF2-40B4-BE49-F238E27FC236}">
                <a16:creationId xmlns:a16="http://schemas.microsoft.com/office/drawing/2014/main" id="{6AB7810D-F933-4EBF-80A4-FD3721FE02BD}"/>
              </a:ext>
            </a:extLst>
          </p:cNvPr>
          <p:cNvGrpSpPr/>
          <p:nvPr/>
        </p:nvGrpSpPr>
        <p:grpSpPr>
          <a:xfrm>
            <a:off x="4768864" y="5811671"/>
            <a:ext cx="282575" cy="388938"/>
            <a:chOff x="9359901" y="2100263"/>
            <a:chExt cx="282575" cy="388938"/>
          </a:xfrm>
        </p:grpSpPr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A06FFA30-78D4-4473-B8AC-568353095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4351" y="2100263"/>
              <a:ext cx="233363" cy="296863"/>
            </a:xfrm>
            <a:custGeom>
              <a:avLst/>
              <a:gdLst>
                <a:gd name="T0" fmla="*/ 39 w 53"/>
                <a:gd name="T1" fmla="*/ 68 h 68"/>
                <a:gd name="T2" fmla="*/ 50 w 53"/>
                <a:gd name="T3" fmla="*/ 26 h 68"/>
                <a:gd name="T4" fmla="*/ 36 w 53"/>
                <a:gd name="T5" fmla="*/ 1 h 68"/>
                <a:gd name="T6" fmla="*/ 11 w 53"/>
                <a:gd name="T7" fmla="*/ 15 h 68"/>
                <a:gd name="T8" fmla="*/ 0 w 53"/>
                <a:gd name="T9" fmla="*/ 58 h 68"/>
                <a:gd name="T10" fmla="*/ 39 w 53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68">
                  <a:moveTo>
                    <a:pt x="39" y="68"/>
                  </a:moveTo>
                  <a:cubicBezTo>
                    <a:pt x="50" y="26"/>
                    <a:pt x="50" y="26"/>
                    <a:pt x="50" y="26"/>
                  </a:cubicBezTo>
                  <a:cubicBezTo>
                    <a:pt x="53" y="15"/>
                    <a:pt x="40" y="2"/>
                    <a:pt x="36" y="1"/>
                  </a:cubicBezTo>
                  <a:cubicBezTo>
                    <a:pt x="31" y="0"/>
                    <a:pt x="14" y="5"/>
                    <a:pt x="11" y="1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39" y="68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1" name="Freeform 164">
              <a:extLst>
                <a:ext uri="{FF2B5EF4-FFF2-40B4-BE49-F238E27FC236}">
                  <a16:creationId xmlns:a16="http://schemas.microsoft.com/office/drawing/2014/main" id="{A8F3E3B4-E838-4D5B-B546-6BC38BEA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2366963"/>
              <a:ext cx="98425" cy="61913"/>
            </a:xfrm>
            <a:custGeom>
              <a:avLst/>
              <a:gdLst>
                <a:gd name="T0" fmla="*/ 9 w 62"/>
                <a:gd name="T1" fmla="*/ 0 h 39"/>
                <a:gd name="T2" fmla="*/ 62 w 62"/>
                <a:gd name="T3" fmla="*/ 14 h 39"/>
                <a:gd name="T4" fmla="*/ 56 w 62"/>
                <a:gd name="T5" fmla="*/ 39 h 39"/>
                <a:gd name="T6" fmla="*/ 0 w 62"/>
                <a:gd name="T7" fmla="*/ 25 h 39"/>
                <a:gd name="T8" fmla="*/ 9 w 62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">
                  <a:moveTo>
                    <a:pt x="9" y="0"/>
                  </a:moveTo>
                  <a:lnTo>
                    <a:pt x="62" y="14"/>
                  </a:lnTo>
                  <a:lnTo>
                    <a:pt x="56" y="39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2" name="Freeform 165">
              <a:extLst>
                <a:ext uri="{FF2B5EF4-FFF2-40B4-BE49-F238E27FC236}">
                  <a16:creationId xmlns:a16="http://schemas.microsoft.com/office/drawing/2014/main" id="{8C1BE2B0-F868-4358-AAD5-046A49ECE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901" y="2227263"/>
              <a:ext cx="74613" cy="114300"/>
            </a:xfrm>
            <a:custGeom>
              <a:avLst/>
              <a:gdLst>
                <a:gd name="T0" fmla="*/ 47 w 47"/>
                <a:gd name="T1" fmla="*/ 0 h 72"/>
                <a:gd name="T2" fmla="*/ 14 w 47"/>
                <a:gd name="T3" fmla="*/ 19 h 72"/>
                <a:gd name="T4" fmla="*/ 0 w 47"/>
                <a:gd name="T5" fmla="*/ 72 h 72"/>
                <a:gd name="T6" fmla="*/ 33 w 47"/>
                <a:gd name="T7" fmla="*/ 5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2">
                  <a:moveTo>
                    <a:pt x="47" y="0"/>
                  </a:moveTo>
                  <a:lnTo>
                    <a:pt x="14" y="19"/>
                  </a:lnTo>
                  <a:lnTo>
                    <a:pt x="0" y="72"/>
                  </a:lnTo>
                  <a:lnTo>
                    <a:pt x="33" y="52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3" name="Freeform 166">
              <a:extLst>
                <a:ext uri="{FF2B5EF4-FFF2-40B4-BE49-F238E27FC236}">
                  <a16:creationId xmlns:a16="http://schemas.microsoft.com/office/drawing/2014/main" id="{0193314D-B004-40B7-B9D3-3AE275705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0088" y="2270126"/>
              <a:ext cx="52388" cy="141288"/>
            </a:xfrm>
            <a:custGeom>
              <a:avLst/>
              <a:gdLst>
                <a:gd name="T0" fmla="*/ 14 w 33"/>
                <a:gd name="T1" fmla="*/ 0 h 89"/>
                <a:gd name="T2" fmla="*/ 33 w 33"/>
                <a:gd name="T3" fmla="*/ 34 h 89"/>
                <a:gd name="T4" fmla="*/ 19 w 33"/>
                <a:gd name="T5" fmla="*/ 89 h 89"/>
                <a:gd name="T6" fmla="*/ 0 w 33"/>
                <a:gd name="T7" fmla="*/ 5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89">
                  <a:moveTo>
                    <a:pt x="14" y="0"/>
                  </a:moveTo>
                  <a:lnTo>
                    <a:pt x="33" y="34"/>
                  </a:lnTo>
                  <a:lnTo>
                    <a:pt x="19" y="89"/>
                  </a:lnTo>
                  <a:lnTo>
                    <a:pt x="0" y="53"/>
                  </a:lnTo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4" name="Freeform 167">
              <a:extLst>
                <a:ext uri="{FF2B5EF4-FFF2-40B4-BE49-F238E27FC236}">
                  <a16:creationId xmlns:a16="http://schemas.microsoft.com/office/drawing/2014/main" id="{E12B0B24-E6D3-41BA-B580-1C4B4A63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963" y="2165351"/>
              <a:ext cx="106363" cy="104775"/>
            </a:xfrm>
            <a:custGeom>
              <a:avLst/>
              <a:gdLst>
                <a:gd name="T0" fmla="*/ 1 w 24"/>
                <a:gd name="T1" fmla="*/ 10 h 24"/>
                <a:gd name="T2" fmla="*/ 15 w 24"/>
                <a:gd name="T3" fmla="*/ 2 h 24"/>
                <a:gd name="T4" fmla="*/ 23 w 24"/>
                <a:gd name="T5" fmla="*/ 15 h 24"/>
                <a:gd name="T6" fmla="*/ 9 w 24"/>
                <a:gd name="T7" fmla="*/ 23 h 24"/>
                <a:gd name="T8" fmla="*/ 1 w 24"/>
                <a:gd name="T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" y="10"/>
                  </a:moveTo>
                  <a:cubicBezTo>
                    <a:pt x="3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ubicBezTo>
                    <a:pt x="21" y="21"/>
                    <a:pt x="15" y="24"/>
                    <a:pt x="9" y="23"/>
                  </a:cubicBezTo>
                  <a:cubicBezTo>
                    <a:pt x="3" y="21"/>
                    <a:pt x="0" y="15"/>
                    <a:pt x="1" y="10"/>
                  </a:cubicBezTo>
                  <a:close/>
                </a:path>
              </a:pathLst>
            </a:cu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5" name="Line 168">
              <a:extLst>
                <a:ext uri="{FF2B5EF4-FFF2-40B4-BE49-F238E27FC236}">
                  <a16:creationId xmlns:a16="http://schemas.microsoft.com/office/drawing/2014/main" id="{D15A31F7-6666-48B9-8AE5-24A87CC2A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34513" y="2432051"/>
              <a:ext cx="9525" cy="4445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6" name="Line 169">
              <a:extLst>
                <a:ext uri="{FF2B5EF4-FFF2-40B4-BE49-F238E27FC236}">
                  <a16:creationId xmlns:a16="http://schemas.microsoft.com/office/drawing/2014/main" id="{A39C705F-06E3-43E0-B5FC-95E3ADDC5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91663" y="2446338"/>
              <a:ext cx="9525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7" name="Line 170">
              <a:extLst>
                <a:ext uri="{FF2B5EF4-FFF2-40B4-BE49-F238E27FC236}">
                  <a16:creationId xmlns:a16="http://schemas.microsoft.com/office/drawing/2014/main" id="{F83AE0CE-54AC-4F6A-8E61-58E2DEAD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61501" y="2441576"/>
              <a:ext cx="12700" cy="428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8" name="Line 171">
              <a:extLst>
                <a:ext uri="{FF2B5EF4-FFF2-40B4-BE49-F238E27FC236}">
                  <a16:creationId xmlns:a16="http://schemas.microsoft.com/office/drawing/2014/main" id="{697F5CB3-B20D-4690-BEB0-89FBEE242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10713" y="2205038"/>
              <a:ext cx="34925" cy="12700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  <p:sp>
          <p:nvSpPr>
            <p:cNvPr id="109" name="Line 172">
              <a:extLst>
                <a:ext uri="{FF2B5EF4-FFF2-40B4-BE49-F238E27FC236}">
                  <a16:creationId xmlns:a16="http://schemas.microsoft.com/office/drawing/2014/main" id="{55600A9C-CC7C-40DE-AEE6-BE4274472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36113" y="2227263"/>
              <a:ext cx="14288" cy="4763"/>
            </a:xfrm>
            <a:prstGeom prst="line">
              <a:avLst/>
            </a:prstGeom>
            <a:noFill/>
            <a:ln w="17463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C9C9C9"/>
                </a:solidFill>
              </a:endParaRPr>
            </a:p>
          </p:txBody>
        </p:sp>
      </p:grpSp>
      <p:pic>
        <p:nvPicPr>
          <p:cNvPr id="110" name="Grafik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684" y="5513570"/>
            <a:ext cx="2481263" cy="11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100601" y="855224"/>
            <a:ext cx="785880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Process – Security Token Offering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595437"/>
            <a:ext cx="96869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100601" y="855224"/>
            <a:ext cx="785880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Process – Security Token Offering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01" y="1914525"/>
            <a:ext cx="86391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100601" y="855224"/>
            <a:ext cx="785880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Process – Security Token Offering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42" y="1623934"/>
            <a:ext cx="7853363" cy="45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67C4D-18F6-B54C-84CF-04C5A18FE163}"/>
              </a:ext>
            </a:extLst>
          </p:cNvPr>
          <p:cNvSpPr txBox="1"/>
          <p:nvPr/>
        </p:nvSpPr>
        <p:spPr>
          <a:xfrm>
            <a:off x="1155469" y="525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8526F-1615-2A4B-860E-78555DE51185}"/>
              </a:ext>
            </a:extLst>
          </p:cNvPr>
          <p:cNvSpPr txBox="1">
            <a:spLocks/>
          </p:cNvSpPr>
          <p:nvPr/>
        </p:nvSpPr>
        <p:spPr>
          <a:xfrm>
            <a:off x="882032" y="1475015"/>
            <a:ext cx="4837281" cy="4881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Problem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How </a:t>
            </a:r>
            <a:r>
              <a:rPr lang="en-US" sz="1600"/>
              <a:t>can </a:t>
            </a:r>
            <a:r>
              <a:rPr lang="en-US" sz="1600" smtClean="0"/>
              <a:t>user subscribe to a service paying with xlm or assets: 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a</a:t>
            </a:r>
            <a:r>
              <a:rPr lang="en-US" sz="1600"/>
              <a:t>) w</a:t>
            </a:r>
            <a:r>
              <a:rPr lang="en-US" sz="1600" smtClean="0"/>
              <a:t>ithout being online at the time of transaction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b</a:t>
            </a:r>
            <a:r>
              <a:rPr lang="en-US" sz="1600"/>
              <a:t>) n</a:t>
            </a:r>
            <a:r>
              <a:rPr lang="en-US" sz="1600" smtClean="0"/>
              <a:t>ot providing their secret key to a third party (</a:t>
            </a:r>
            <a:r>
              <a:rPr lang="en-US" sz="1600" smtClean="0">
                <a:solidFill>
                  <a:srgbClr val="0191C5"/>
                </a:solidFill>
              </a:rPr>
              <a:t>non custodian</a:t>
            </a:r>
            <a:r>
              <a:rPr lang="en-US" sz="1600" smtClean="0"/>
              <a:t>) 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endParaRPr lang="en-US" sz="1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Solution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smtClean="0"/>
              <a:t>Transactions are presigned and submitted at the right time. Signing always happens on blueorion.cc to establish a trusted partner.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endParaRPr lang="en-US" sz="1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Technical Background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smtClean="0"/>
              <a:t>Transactions can be presigned on the Stellar ecosystem and submitted at the time demanded. Submissions need to be repeated in case of network failure!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13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9C2434-D9F5-3E47-BBE3-AE9EBB6E2AD5}"/>
              </a:ext>
            </a:extLst>
          </p:cNvPr>
          <p:cNvSpPr txBox="1">
            <a:spLocks/>
          </p:cNvSpPr>
          <p:nvPr/>
        </p:nvSpPr>
        <p:spPr>
          <a:xfrm>
            <a:off x="838200" y="517890"/>
            <a:ext cx="10515600" cy="74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Blue Orion </a:t>
            </a:r>
            <a:r>
              <a:rPr lang="en-US" sz="3600">
                <a:latin typeface="+mn-lt"/>
              </a:rPr>
              <a:t>– </a:t>
            </a:r>
            <a:r>
              <a:rPr lang="en-US" sz="3600" smtClean="0">
                <a:latin typeface="+mn-lt"/>
              </a:rPr>
              <a:t>Subscription</a:t>
            </a:r>
            <a:endParaRPr lang="en-US" sz="36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49" y="1558046"/>
            <a:ext cx="2864239" cy="214106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49" y="4029041"/>
            <a:ext cx="4233324" cy="19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DB2-B3A2-E046-96D8-FCD7D5EEB4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591" y="602511"/>
            <a:ext cx="10446818" cy="662782"/>
          </a:xfrm>
        </p:spPr>
        <p:txBody>
          <a:bodyPr>
            <a:noAutofit/>
          </a:bodyPr>
          <a:lstStyle/>
          <a:p>
            <a:r>
              <a:rPr lang="en-US" sz="360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Subscription API Workflow – User View</a:t>
            </a:r>
            <a:endParaRPr lang="en-US" sz="3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14</a:t>
            </a:fld>
            <a:endParaRPr lang="en-US"/>
          </a:p>
        </p:txBody>
      </p:sp>
      <p:pic>
        <p:nvPicPr>
          <p:cNvPr id="44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>
            <a:off x="3319000" y="4894375"/>
            <a:ext cx="5334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85004" y="1461955"/>
            <a:ext cx="10094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Use Case: User subscribes on website on a service called „ProPackage“. The service costs 50 XLM per month. The XLM will be deducted every month from his public key. </a:t>
            </a:r>
          </a:p>
          <a:p>
            <a:endParaRPr lang="de-DE"/>
          </a:p>
          <a:p>
            <a:pPr marL="342900" indent="-342900">
              <a:buAutoNum type="arabicParenR"/>
            </a:pPr>
            <a:r>
              <a:rPr lang="de-DE"/>
              <a:t>C</a:t>
            </a:r>
            <a:r>
              <a:rPr lang="de-DE" smtClean="0"/>
              <a:t>lick on website-subscribe button</a:t>
            </a:r>
          </a:p>
          <a:p>
            <a:pPr marL="342900" indent="-342900">
              <a:buAutoNum type="arabicParenR"/>
            </a:pPr>
            <a:r>
              <a:rPr lang="de-DE"/>
              <a:t>E</a:t>
            </a:r>
            <a:r>
              <a:rPr lang="de-DE" smtClean="0"/>
              <a:t>nter your secret key on blueorion.cc interface (key is only used in browser!)</a:t>
            </a:r>
          </a:p>
          <a:p>
            <a:pPr marL="342900" indent="-342900">
              <a:buAutoNum type="arabicParenR"/>
            </a:pPr>
            <a:r>
              <a:rPr lang="de-DE" smtClean="0"/>
              <a:t>Click on subscribe</a:t>
            </a:r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7636649" y="4903241"/>
            <a:ext cx="5334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100" y="3818320"/>
            <a:ext cx="2619133" cy="227490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8" name="Textfeld 17"/>
          <p:cNvSpPr txBox="1"/>
          <p:nvPr/>
        </p:nvSpPr>
        <p:spPr>
          <a:xfrm>
            <a:off x="1380321" y="3338104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website.com</a:t>
            </a:r>
            <a:endParaRPr lang="de-DE" sz="1400"/>
          </a:p>
        </p:txBody>
      </p:sp>
      <p:sp>
        <p:nvSpPr>
          <p:cNvPr id="24" name="Textfeld 23"/>
          <p:cNvSpPr txBox="1"/>
          <p:nvPr/>
        </p:nvSpPr>
        <p:spPr>
          <a:xfrm>
            <a:off x="5311048" y="3334364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blueorion.cc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9198509" y="3334364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website.com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2850911" y="5062034"/>
            <a:ext cx="1341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smtClean="0"/>
              <a:t>Post Request:</a:t>
            </a:r>
          </a:p>
          <a:p>
            <a:r>
              <a:rPr lang="de-DE" sz="1400" i="1" smtClean="0"/>
              <a:t>see websnipplet</a:t>
            </a:r>
            <a:endParaRPr lang="de-DE" sz="1400" i="1"/>
          </a:p>
        </p:txBody>
      </p:sp>
      <p:sp>
        <p:nvSpPr>
          <p:cNvPr id="34" name="Textfeld 33"/>
          <p:cNvSpPr txBox="1"/>
          <p:nvPr/>
        </p:nvSpPr>
        <p:spPr>
          <a:xfrm>
            <a:off x="7499489" y="5102408"/>
            <a:ext cx="1341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smtClean="0"/>
              <a:t>Post Request:</a:t>
            </a:r>
            <a:br>
              <a:rPr lang="de-DE" sz="1400" i="1" smtClean="0"/>
            </a:br>
            <a:r>
              <a:rPr lang="de-DE" sz="1400" i="1" smtClean="0"/>
              <a:t>client_id,</a:t>
            </a:r>
          </a:p>
          <a:p>
            <a:r>
              <a:rPr lang="de-DE" sz="1400" i="1" smtClean="0"/>
              <a:t>sub_id,</a:t>
            </a:r>
          </a:p>
          <a:p>
            <a:r>
              <a:rPr lang="de-DE" sz="1400" i="1" smtClean="0"/>
              <a:t>pubkey</a:t>
            </a:r>
            <a:endParaRPr lang="de-DE" sz="1400" i="1"/>
          </a:p>
        </p:txBody>
      </p:sp>
      <p:sp>
        <p:nvSpPr>
          <p:cNvPr id="19" name="Textfeld 18"/>
          <p:cNvSpPr txBox="1"/>
          <p:nvPr/>
        </p:nvSpPr>
        <p:spPr>
          <a:xfrm>
            <a:off x="1082014" y="4495983"/>
            <a:ext cx="139264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smtClean="0"/>
          </a:p>
          <a:p>
            <a:endParaRPr lang="en-US" sz="1000"/>
          </a:p>
          <a:p>
            <a:endParaRPr lang="en-US" sz="1000" smtClean="0"/>
          </a:p>
          <a:p>
            <a:endParaRPr lang="en-US" sz="1000"/>
          </a:p>
          <a:p>
            <a:endParaRPr lang="en-US" sz="1000" smtClean="0"/>
          </a:p>
          <a:p>
            <a:endParaRPr lang="en-US" sz="1000" dirty="0"/>
          </a:p>
        </p:txBody>
      </p:sp>
      <p:sp>
        <p:nvSpPr>
          <p:cNvPr id="21" name="Textfeld 20"/>
          <p:cNvSpPr txBox="1"/>
          <p:nvPr/>
        </p:nvSpPr>
        <p:spPr>
          <a:xfrm>
            <a:off x="1082014" y="4282251"/>
            <a:ext cx="139264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Website</a:t>
            </a:r>
            <a:endParaRPr lang="en-US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1261857" y="4733158"/>
            <a:ext cx="1038638" cy="5243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smtClean="0">
                <a:solidFill>
                  <a:schemeClr val="tx1"/>
                </a:solidFill>
              </a:rPr>
              <a:t>Subscribe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9108527" y="4495983"/>
            <a:ext cx="1392641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smtClean="0"/>
          </a:p>
          <a:p>
            <a:pPr algn="ctr"/>
            <a:r>
              <a:rPr lang="en-US" sz="1600" smtClean="0"/>
              <a:t>Subscription Successful!</a:t>
            </a:r>
          </a:p>
          <a:p>
            <a:pPr algn="ctr"/>
            <a:endParaRPr lang="en-US" sz="1600" dirty="0"/>
          </a:p>
        </p:txBody>
      </p:sp>
      <p:sp>
        <p:nvSpPr>
          <p:cNvPr id="26" name="Textfeld 25"/>
          <p:cNvSpPr txBox="1"/>
          <p:nvPr/>
        </p:nvSpPr>
        <p:spPr>
          <a:xfrm>
            <a:off x="9108527" y="4282251"/>
            <a:ext cx="139264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Website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3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DB2-B3A2-E046-96D8-FCD7D5EEB4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591" y="602511"/>
            <a:ext cx="10446818" cy="662782"/>
          </a:xfrm>
        </p:spPr>
        <p:txBody>
          <a:bodyPr>
            <a:noAutofit/>
          </a:bodyPr>
          <a:lstStyle/>
          <a:p>
            <a:r>
              <a:rPr lang="en-US" sz="360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Subscription API Workflow – User View</a:t>
            </a:r>
            <a:endParaRPr lang="en-US" sz="3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15</a:t>
            </a:fld>
            <a:endParaRPr lang="en-US"/>
          </a:p>
        </p:txBody>
      </p:sp>
      <p:pic>
        <p:nvPicPr>
          <p:cNvPr id="44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sp>
        <p:nvSpPr>
          <p:cNvPr id="40" name="Textfeld 39"/>
          <p:cNvSpPr txBox="1"/>
          <p:nvPr/>
        </p:nvSpPr>
        <p:spPr>
          <a:xfrm>
            <a:off x="785004" y="1461955"/>
            <a:ext cx="7368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Use Case: Website owner wants to integrate the </a:t>
            </a:r>
            <a:r>
              <a:rPr lang="de-DE" b="1" smtClean="0"/>
              <a:t>subscription</a:t>
            </a:r>
            <a:r>
              <a:rPr lang="de-DE" smtClean="0"/>
              <a:t> service.</a:t>
            </a:r>
            <a:endParaRPr lang="de-DE"/>
          </a:p>
          <a:p>
            <a:endParaRPr lang="de-DE" smtClean="0"/>
          </a:p>
          <a:p>
            <a:pPr marL="342900" indent="-342900">
              <a:buAutoNum type="arabicParenR"/>
            </a:pPr>
            <a:r>
              <a:rPr lang="de-DE" smtClean="0"/>
              <a:t>Copy web snipplet into website</a:t>
            </a:r>
          </a:p>
          <a:p>
            <a:pPr marL="342900" indent="-342900">
              <a:buAutoNum type="arabicParenR"/>
            </a:pPr>
            <a:r>
              <a:rPr lang="de-DE" smtClean="0"/>
              <a:t>Adjust parameters</a:t>
            </a:r>
          </a:p>
          <a:p>
            <a:pPr marL="342900" indent="-342900">
              <a:buAutoNum type="arabicParenR"/>
            </a:pPr>
            <a:r>
              <a:rPr lang="de-DE" smtClean="0"/>
              <a:t>Require client_id, subscription_id and password from blueorion.cc</a:t>
            </a:r>
          </a:p>
          <a:p>
            <a:r>
              <a:rPr lang="de-DE" smtClean="0"/>
              <a:t> 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872591" y="3038910"/>
            <a:ext cx="91332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&lt;form id="form_subscribe" action="https://test2.artspirit.com/" method="POST" target="_blank"&gt;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rgbClr val="FF0000"/>
                </a:solidFill>
              </a:rPr>
              <a:t>p</a:t>
            </a:r>
            <a:r>
              <a:rPr lang="de-DE" sz="1000"/>
              <a:t>" 		</a:t>
            </a:r>
            <a:r>
              <a:rPr lang="de-DE" sz="1000" smtClean="0"/>
              <a:t>value</a:t>
            </a:r>
            <a:r>
              <a:rPr lang="de-DE" sz="1000"/>
              <a:t>="subscription_subscribe"&gt;</a:t>
            </a:r>
          </a:p>
          <a:p>
            <a:endParaRPr lang="de-DE" sz="1000"/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rgbClr val="FF0000"/>
                </a:solidFill>
              </a:rPr>
              <a:t>client_id</a:t>
            </a:r>
            <a:r>
              <a:rPr lang="de-DE" sz="1000"/>
              <a:t>" 	</a:t>
            </a:r>
            <a:r>
              <a:rPr lang="de-DE" sz="1000" smtClean="0"/>
              <a:t>value</a:t>
            </a:r>
            <a:r>
              <a:rPr lang="de-DE" sz="1000"/>
              <a:t>="id_testnet"&gt;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client_name</a:t>
            </a:r>
            <a:r>
              <a:rPr lang="de-DE" sz="1000"/>
              <a:t>" 	</a:t>
            </a:r>
            <a:r>
              <a:rPr lang="de-DE" sz="1000" smtClean="0"/>
              <a:t>value</a:t>
            </a:r>
            <a:r>
              <a:rPr lang="de-DE" sz="1000"/>
              <a:t>="Stellar Expert"&gt;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client_servicename</a:t>
            </a:r>
            <a:r>
              <a:rPr lang="de-DE" sz="1000"/>
              <a:t>" 	value="ProPackage"&gt;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client_callback</a:t>
            </a:r>
            <a:r>
              <a:rPr lang="de-DE" sz="1000"/>
              <a:t>" 	value="https://test2.artspirit.com"&gt;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rgbClr val="FF0000"/>
                </a:solidFill>
              </a:rPr>
              <a:t>subscription_id</a:t>
            </a:r>
            <a:r>
              <a:rPr lang="de-DE" sz="1000"/>
              <a:t>" 	value="sub1"&gt;</a:t>
            </a:r>
          </a:p>
          <a:p>
            <a:endParaRPr lang="de-DE" sz="1000"/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asset_code</a:t>
            </a:r>
            <a:r>
              <a:rPr lang="de-DE" sz="1000"/>
              <a:t>" 	</a:t>
            </a:r>
            <a:r>
              <a:rPr lang="de-DE" sz="1000" smtClean="0"/>
              <a:t>value</a:t>
            </a:r>
            <a:r>
              <a:rPr lang="de-DE" sz="1000"/>
              <a:t>="XLM"&gt;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asset_amount</a:t>
            </a:r>
            <a:r>
              <a:rPr lang="de-DE" sz="1000"/>
              <a:t>" 	</a:t>
            </a:r>
            <a:r>
              <a:rPr lang="de-DE" sz="1000" smtClean="0"/>
              <a:t>value</a:t>
            </a:r>
            <a:r>
              <a:rPr lang="de-DE" sz="1000"/>
              <a:t>="3"&gt;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max_payments</a:t>
            </a:r>
            <a:r>
              <a:rPr lang="de-DE" sz="1000"/>
              <a:t>" 	</a:t>
            </a:r>
            <a:r>
              <a:rPr lang="de-DE" sz="1000" smtClean="0"/>
              <a:t>value=„2"&gt; 		&lt;!-- </a:t>
            </a:r>
            <a:r>
              <a:rPr lang="de-DE" sz="1000"/>
              <a:t>number of month --&gt;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memo</a:t>
            </a:r>
            <a:r>
              <a:rPr lang="de-DE" sz="1000"/>
              <a:t>" </a:t>
            </a:r>
            <a:r>
              <a:rPr lang="de-DE" sz="1000" smtClean="0"/>
              <a:t>	value</a:t>
            </a:r>
            <a:r>
              <a:rPr lang="de-DE" sz="1000"/>
              <a:t>="Test Subscription"&gt;</a:t>
            </a:r>
          </a:p>
          <a:p>
            <a:r>
              <a:rPr lang="de-DE" sz="1000"/>
              <a:t>	&lt;input type="hidden" name="</a:t>
            </a:r>
            <a:r>
              <a:rPr lang="de-DE" sz="1000">
                <a:solidFill>
                  <a:schemeClr val="accent6"/>
                </a:solidFill>
              </a:rPr>
              <a:t>net</a:t>
            </a:r>
            <a:r>
              <a:rPr lang="de-DE" sz="1000"/>
              <a:t>" 		</a:t>
            </a:r>
            <a:r>
              <a:rPr lang="de-DE" sz="1000" smtClean="0"/>
              <a:t>value="</a:t>
            </a:r>
            <a:r>
              <a:rPr lang="de-DE" sz="1000"/>
              <a:t> testnet "&gt;	</a:t>
            </a:r>
            <a:r>
              <a:rPr lang="de-DE" sz="1000" smtClean="0"/>
              <a:t>&lt;!– </a:t>
            </a:r>
            <a:r>
              <a:rPr lang="de-DE" sz="1000"/>
              <a:t>testnet / publicnet --&gt;</a:t>
            </a:r>
          </a:p>
          <a:p>
            <a:endParaRPr lang="de-DE" sz="1000"/>
          </a:p>
          <a:p>
            <a:r>
              <a:rPr lang="de-DE" sz="1000"/>
              <a:t>	&lt;input class="form_submit" type="submit" value="Subscribe"&gt;</a:t>
            </a:r>
          </a:p>
          <a:p>
            <a:r>
              <a:rPr lang="de-DE" sz="1000"/>
              <a:t>&lt;/form</a:t>
            </a:r>
            <a:r>
              <a:rPr lang="de-DE" sz="1000" smtClean="0"/>
              <a:t>&gt;</a:t>
            </a:r>
          </a:p>
          <a:p>
            <a:endParaRPr lang="de-DE" sz="1000"/>
          </a:p>
          <a:p>
            <a:r>
              <a:rPr lang="de-DE" sz="1000"/>
              <a:t>The client_id </a:t>
            </a:r>
            <a:r>
              <a:rPr lang="de-DE" sz="1000" smtClean="0">
                <a:solidFill>
                  <a:srgbClr val="00B0F0"/>
                </a:solidFill>
              </a:rPr>
              <a:t>id_testnet</a:t>
            </a:r>
            <a:r>
              <a:rPr lang="de-DE" sz="1000" smtClean="0"/>
              <a:t> </a:t>
            </a:r>
            <a:r>
              <a:rPr lang="de-DE" sz="1000">
                <a:solidFill>
                  <a:srgbClr val="00B0F0"/>
                </a:solidFill>
              </a:rPr>
              <a:t>/ sub1 </a:t>
            </a:r>
            <a:r>
              <a:rPr lang="de-DE" sz="1000"/>
              <a:t>is assigned to this key on testnet: </a:t>
            </a:r>
            <a:r>
              <a:rPr lang="de-DE" sz="1000">
                <a:solidFill>
                  <a:srgbClr val="00B0F0"/>
                </a:solidFill>
              </a:rPr>
              <a:t>GAPZ4PWWDEMSVJOVU46WQHRYVTDKXJQJ3MJ4VQ7YSZ4WEZ27VKMOGCLK</a:t>
            </a:r>
            <a:r>
              <a:rPr lang="de-DE" sz="1000"/>
              <a:t> </a:t>
            </a:r>
          </a:p>
          <a:p>
            <a:endParaRPr lang="de-DE" sz="1000"/>
          </a:p>
        </p:txBody>
      </p:sp>
      <p:sp>
        <p:nvSpPr>
          <p:cNvPr id="4" name="Textfeld 3"/>
          <p:cNvSpPr txBox="1"/>
          <p:nvPr/>
        </p:nvSpPr>
        <p:spPr>
          <a:xfrm>
            <a:off x="7168551" y="2000563"/>
            <a:ext cx="425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Red Values</a:t>
            </a:r>
            <a:r>
              <a:rPr lang="de-DE" sz="1400" smtClean="0"/>
              <a:t>: 		Defined by blueorion.cc</a:t>
            </a:r>
          </a:p>
          <a:p>
            <a:r>
              <a:rPr lang="de-DE" sz="1400" smtClean="0">
                <a:solidFill>
                  <a:schemeClr val="accent6"/>
                </a:solidFill>
              </a:rPr>
              <a:t>Green</a:t>
            </a:r>
            <a:r>
              <a:rPr lang="de-DE" sz="1400" smtClean="0"/>
              <a:t> </a:t>
            </a:r>
            <a:r>
              <a:rPr lang="de-DE" sz="1400" smtClean="0">
                <a:solidFill>
                  <a:schemeClr val="accent6"/>
                </a:solidFill>
              </a:rPr>
              <a:t>Values</a:t>
            </a:r>
            <a:r>
              <a:rPr lang="de-DE" sz="1400" smtClean="0"/>
              <a:t>: 	Defined by yourself 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833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DDB2-B3A2-E046-96D8-FCD7D5EEB4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2591" y="602511"/>
            <a:ext cx="10446818" cy="662782"/>
          </a:xfrm>
        </p:spPr>
        <p:txBody>
          <a:bodyPr>
            <a:noAutofit/>
          </a:bodyPr>
          <a:lstStyle/>
          <a:p>
            <a:r>
              <a:rPr lang="en-US" sz="360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Subscription API Workflow – User View</a:t>
            </a:r>
            <a:endParaRPr lang="en-US" sz="36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16</a:t>
            </a:fld>
            <a:endParaRPr lang="en-US"/>
          </a:p>
        </p:txBody>
      </p:sp>
      <p:pic>
        <p:nvPicPr>
          <p:cNvPr id="44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>
            <a:off x="2519273" y="4555384"/>
            <a:ext cx="5334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85004" y="1461955"/>
            <a:ext cx="10094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Use Case: User wants to unsubscribe. </a:t>
            </a:r>
          </a:p>
          <a:p>
            <a:endParaRPr lang="de-DE" smtClean="0"/>
          </a:p>
          <a:p>
            <a:pPr marL="342900" indent="-342900">
              <a:buAutoNum type="arabicParenR"/>
            </a:pPr>
            <a:r>
              <a:rPr lang="de-DE" smtClean="0"/>
              <a:t>check which subscriptions are assigned to your account </a:t>
            </a:r>
          </a:p>
          <a:p>
            <a:pPr marL="342900" indent="-342900">
              <a:buAutoNum type="arabicParenR"/>
            </a:pPr>
            <a:r>
              <a:rPr lang="de-DE" smtClean="0"/>
              <a:t>select specific subscription and </a:t>
            </a:r>
          </a:p>
          <a:p>
            <a:pPr marL="342900" indent="-342900">
              <a:buAutoNum type="arabicParenR"/>
            </a:pPr>
            <a:r>
              <a:rPr lang="de-DE" smtClean="0"/>
              <a:t>unsubscribe</a:t>
            </a:r>
            <a:endParaRPr lang="de-DE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9254027" y="4477007"/>
            <a:ext cx="533400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025053" y="3234175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website.com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615546" y="2775543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smtClean="0"/>
              <a:t>blueorion.cc</a:t>
            </a:r>
            <a:endParaRPr lang="de-DE" sz="1400"/>
          </a:p>
        </p:txBody>
      </p:sp>
      <p:sp>
        <p:nvSpPr>
          <p:cNvPr id="25" name="Textfeld 24"/>
          <p:cNvSpPr txBox="1"/>
          <p:nvPr/>
        </p:nvSpPr>
        <p:spPr>
          <a:xfrm>
            <a:off x="9969725" y="3234175"/>
            <a:ext cx="147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website.com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41244" y="4056030"/>
            <a:ext cx="139264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smtClean="0"/>
          </a:p>
          <a:p>
            <a:endParaRPr lang="en-US" sz="1000"/>
          </a:p>
          <a:p>
            <a:endParaRPr lang="en-US" sz="1000" smtClean="0"/>
          </a:p>
          <a:p>
            <a:endParaRPr lang="en-US" sz="1000"/>
          </a:p>
          <a:p>
            <a:endParaRPr lang="en-US" sz="1000" smtClean="0"/>
          </a:p>
          <a:p>
            <a:endParaRPr lang="en-US" sz="1000" dirty="0"/>
          </a:p>
        </p:txBody>
      </p:sp>
      <p:sp>
        <p:nvSpPr>
          <p:cNvPr id="27" name="Textfeld 26"/>
          <p:cNvSpPr txBox="1"/>
          <p:nvPr/>
        </p:nvSpPr>
        <p:spPr>
          <a:xfrm>
            <a:off x="941244" y="3842298"/>
            <a:ext cx="139264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Website</a:t>
            </a:r>
            <a:endParaRPr lang="en-US" sz="1000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121087" y="4293205"/>
            <a:ext cx="1038638" cy="5243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smtClean="0">
                <a:solidFill>
                  <a:schemeClr val="tx1"/>
                </a:solidFill>
              </a:rPr>
              <a:t>Unsubscribe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926768" y="4050577"/>
            <a:ext cx="1392641" cy="98488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000" smtClean="0"/>
          </a:p>
          <a:p>
            <a:pPr algn="ctr"/>
            <a:r>
              <a:rPr lang="en-US" sz="1600" smtClean="0"/>
              <a:t>Subscription Canceled!</a:t>
            </a:r>
          </a:p>
          <a:p>
            <a:pPr algn="ctr"/>
            <a:endParaRPr lang="en-US" sz="1600" dirty="0"/>
          </a:p>
        </p:txBody>
      </p:sp>
      <p:sp>
        <p:nvSpPr>
          <p:cNvPr id="30" name="Textfeld 29"/>
          <p:cNvSpPr txBox="1"/>
          <p:nvPr/>
        </p:nvSpPr>
        <p:spPr>
          <a:xfrm>
            <a:off x="9926768" y="3836845"/>
            <a:ext cx="139264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/>
              <a:t>Website</a:t>
            </a:r>
            <a:endParaRPr lang="en-US" sz="10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014" y="3583364"/>
            <a:ext cx="2275541" cy="178728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57" y="3583364"/>
            <a:ext cx="2324274" cy="17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0"/>
            <a:ext cx="12192000" cy="41444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AutoShape 1"/>
          <p:cNvSpPr>
            <a:spLocks/>
          </p:cNvSpPr>
          <p:nvPr/>
        </p:nvSpPr>
        <p:spPr bwMode="auto">
          <a:xfrm>
            <a:off x="5066799" y="2148825"/>
            <a:ext cx="1818032" cy="201100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12" y="5874"/>
                </a:moveTo>
                <a:cubicBezTo>
                  <a:pt x="1324" y="4683"/>
                  <a:pt x="2041" y="3651"/>
                  <a:pt x="2963" y="2778"/>
                </a:cubicBezTo>
                <a:cubicBezTo>
                  <a:pt x="3885" y="1905"/>
                  <a:pt x="4997" y="1224"/>
                  <a:pt x="6300" y="734"/>
                </a:cubicBezTo>
                <a:cubicBezTo>
                  <a:pt x="7602" y="245"/>
                  <a:pt x="9058" y="0"/>
                  <a:pt x="10668" y="0"/>
                </a:cubicBezTo>
                <a:cubicBezTo>
                  <a:pt x="12746" y="0"/>
                  <a:pt x="14480" y="258"/>
                  <a:pt x="15871" y="774"/>
                </a:cubicBezTo>
                <a:cubicBezTo>
                  <a:pt x="17261" y="1290"/>
                  <a:pt x="18380" y="1932"/>
                  <a:pt x="19229" y="2699"/>
                </a:cubicBezTo>
                <a:cubicBezTo>
                  <a:pt x="20078" y="3467"/>
                  <a:pt x="20685" y="4293"/>
                  <a:pt x="21051" y="5180"/>
                </a:cubicBezTo>
                <a:cubicBezTo>
                  <a:pt x="21417" y="6066"/>
                  <a:pt x="21600" y="6893"/>
                  <a:pt x="21600" y="7660"/>
                </a:cubicBezTo>
                <a:cubicBezTo>
                  <a:pt x="21600" y="8930"/>
                  <a:pt x="21417" y="9976"/>
                  <a:pt x="21051" y="10796"/>
                </a:cubicBezTo>
                <a:cubicBezTo>
                  <a:pt x="20685" y="11616"/>
                  <a:pt x="20232" y="12317"/>
                  <a:pt x="19690" y="12899"/>
                </a:cubicBezTo>
                <a:cubicBezTo>
                  <a:pt x="19148" y="13481"/>
                  <a:pt x="18549" y="13978"/>
                  <a:pt x="17890" y="14387"/>
                </a:cubicBezTo>
                <a:cubicBezTo>
                  <a:pt x="17232" y="14798"/>
                  <a:pt x="16610" y="15208"/>
                  <a:pt x="16024" y="15618"/>
                </a:cubicBezTo>
                <a:cubicBezTo>
                  <a:pt x="15439" y="16028"/>
                  <a:pt x="14919" y="16498"/>
                  <a:pt x="14466" y="17027"/>
                </a:cubicBezTo>
                <a:cubicBezTo>
                  <a:pt x="14012" y="17557"/>
                  <a:pt x="13726" y="18217"/>
                  <a:pt x="13610" y="19011"/>
                </a:cubicBezTo>
                <a:lnTo>
                  <a:pt x="13610" y="21600"/>
                </a:lnTo>
                <a:lnTo>
                  <a:pt x="7683" y="21600"/>
                </a:lnTo>
                <a:lnTo>
                  <a:pt x="7683" y="18734"/>
                </a:lnTo>
                <a:cubicBezTo>
                  <a:pt x="7771" y="17596"/>
                  <a:pt x="8012" y="16644"/>
                  <a:pt x="8407" y="15876"/>
                </a:cubicBezTo>
                <a:cubicBezTo>
                  <a:pt x="8803" y="15109"/>
                  <a:pt x="9263" y="14454"/>
                  <a:pt x="9790" y="13911"/>
                </a:cubicBezTo>
                <a:cubicBezTo>
                  <a:pt x="10317" y="13369"/>
                  <a:pt x="10873" y="12899"/>
                  <a:pt x="11459" y="12502"/>
                </a:cubicBezTo>
                <a:cubicBezTo>
                  <a:pt x="12044" y="12105"/>
                  <a:pt x="12585" y="11708"/>
                  <a:pt x="13083" y="11312"/>
                </a:cubicBezTo>
                <a:cubicBezTo>
                  <a:pt x="13580" y="10915"/>
                  <a:pt x="13983" y="10478"/>
                  <a:pt x="14290" y="10002"/>
                </a:cubicBezTo>
                <a:cubicBezTo>
                  <a:pt x="14598" y="9526"/>
                  <a:pt x="14736" y="8930"/>
                  <a:pt x="14707" y="8216"/>
                </a:cubicBezTo>
                <a:cubicBezTo>
                  <a:pt x="14707" y="6999"/>
                  <a:pt x="14378" y="6099"/>
                  <a:pt x="13720" y="5517"/>
                </a:cubicBezTo>
                <a:cubicBezTo>
                  <a:pt x="13061" y="4935"/>
                  <a:pt x="12146" y="4644"/>
                  <a:pt x="10976" y="4644"/>
                </a:cubicBezTo>
                <a:cubicBezTo>
                  <a:pt x="10185" y="4644"/>
                  <a:pt x="9505" y="4783"/>
                  <a:pt x="8934" y="5060"/>
                </a:cubicBezTo>
                <a:cubicBezTo>
                  <a:pt x="8363" y="5338"/>
                  <a:pt x="7895" y="5709"/>
                  <a:pt x="7529" y="6172"/>
                </a:cubicBezTo>
                <a:cubicBezTo>
                  <a:pt x="7163" y="6635"/>
                  <a:pt x="6893" y="7178"/>
                  <a:pt x="6717" y="7799"/>
                </a:cubicBezTo>
                <a:cubicBezTo>
                  <a:pt x="6541" y="8421"/>
                  <a:pt x="6454" y="9089"/>
                  <a:pt x="6454" y="9803"/>
                </a:cubicBezTo>
                <a:lnTo>
                  <a:pt x="0" y="9803"/>
                </a:lnTo>
                <a:cubicBezTo>
                  <a:pt x="29" y="8375"/>
                  <a:pt x="300" y="7065"/>
                  <a:pt x="812" y="5874"/>
                </a:cubicBezTo>
                <a:close/>
                <a:moveTo>
                  <a:pt x="812" y="5874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2" name="AutoShape 2"/>
          <p:cNvSpPr>
            <a:spLocks/>
          </p:cNvSpPr>
          <p:nvPr/>
        </p:nvSpPr>
        <p:spPr bwMode="auto">
          <a:xfrm>
            <a:off x="5712107" y="4325499"/>
            <a:ext cx="498563" cy="45264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latin typeface="+mj-lt"/>
            </a:endParaRPr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 rot="20290269">
            <a:off x="3743470" y="-554376"/>
            <a:ext cx="4672675" cy="5112378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accent4">
              <a:lumMod val="50000"/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1529" y="2827200"/>
            <a:ext cx="3071191" cy="10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ANY</a:t>
            </a:r>
          </a:p>
          <a:p>
            <a:pPr>
              <a:lnSpc>
                <a:spcPts val="3500"/>
              </a:lnSpc>
            </a:pPr>
            <a:r>
              <a:rPr lang="en-US" sz="4000" b="1" spc="-100" dirty="0">
                <a:solidFill>
                  <a:srgbClr val="FEFEFE"/>
                </a:solidFill>
                <a:latin typeface="+mj-lt"/>
                <a:ea typeface="Montserrat" charset="0"/>
                <a:cs typeface="Montserrat" charset="0"/>
              </a:rPr>
              <a:t>QUESTION?</a:t>
            </a:r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 rot="9480784">
            <a:off x="8300952" y="-274547"/>
            <a:ext cx="2326644" cy="2545586"/>
          </a:xfrm>
          <a:custGeom>
            <a:avLst/>
            <a:gdLst>
              <a:gd name="connsiteX0" fmla="*/ 3433335 w 4672675"/>
              <a:gd name="connsiteY0" fmla="*/ 185210 h 5112378"/>
              <a:gd name="connsiteX1" fmla="*/ 4159762 w 4672675"/>
              <a:gd name="connsiteY1" fmla="*/ 645842 h 5112378"/>
              <a:gd name="connsiteX2" fmla="*/ 4553910 w 4672675"/>
              <a:gd name="connsiteY2" fmla="*/ 1239519 h 5112378"/>
              <a:gd name="connsiteX3" fmla="*/ 4672675 w 4672675"/>
              <a:gd name="connsiteY3" fmla="*/ 1832956 h 5112378"/>
              <a:gd name="connsiteX4" fmla="*/ 4553910 w 4672675"/>
              <a:gd name="connsiteY4" fmla="*/ 2583367 h 5112378"/>
              <a:gd name="connsiteX5" fmla="*/ 4259489 w 4672675"/>
              <a:gd name="connsiteY5" fmla="*/ 3086592 h 5112378"/>
              <a:gd name="connsiteX6" fmla="*/ 3870099 w 4672675"/>
              <a:gd name="connsiteY6" fmla="*/ 3442654 h 5112378"/>
              <a:gd name="connsiteX7" fmla="*/ 3466432 w 4672675"/>
              <a:gd name="connsiteY7" fmla="*/ 3737220 h 5112378"/>
              <a:gd name="connsiteX8" fmla="*/ 3129394 w 4672675"/>
              <a:gd name="connsiteY8" fmla="*/ 4074378 h 5112378"/>
              <a:gd name="connsiteX9" fmla="*/ 2944217 w 4672675"/>
              <a:gd name="connsiteY9" fmla="*/ 4549129 h 5112378"/>
              <a:gd name="connsiteX10" fmla="*/ 2944218 w 4672675"/>
              <a:gd name="connsiteY10" fmla="*/ 5112378 h 5112378"/>
              <a:gd name="connsiteX11" fmla="*/ 1662044 w 4672675"/>
              <a:gd name="connsiteY11" fmla="*/ 4598797 h 5112378"/>
              <a:gd name="connsiteX12" fmla="*/ 1662044 w 4672675"/>
              <a:gd name="connsiteY12" fmla="*/ 4482846 h 5112378"/>
              <a:gd name="connsiteX13" fmla="*/ 1818665 w 4672675"/>
              <a:gd name="connsiteY13" fmla="*/ 3798956 h 5112378"/>
              <a:gd name="connsiteX14" fmla="*/ 2117847 w 4672675"/>
              <a:gd name="connsiteY14" fmla="*/ 3328753 h 5112378"/>
              <a:gd name="connsiteX15" fmla="*/ 2478897 w 4672675"/>
              <a:gd name="connsiteY15" fmla="*/ 2991595 h 5112378"/>
              <a:gd name="connsiteX16" fmla="*/ 2830213 w 4672675"/>
              <a:gd name="connsiteY16" fmla="*/ 2706840 h 5112378"/>
              <a:gd name="connsiteX17" fmla="*/ 3091320 w 4672675"/>
              <a:gd name="connsiteY17" fmla="*/ 2393372 h 5112378"/>
              <a:gd name="connsiteX18" fmla="*/ 3181529 w 4672675"/>
              <a:gd name="connsiteY18" fmla="*/ 1966001 h 5112378"/>
              <a:gd name="connsiteX19" fmla="*/ 2968013 w 4672675"/>
              <a:gd name="connsiteY19" fmla="*/ 1320159 h 5112378"/>
              <a:gd name="connsiteX20" fmla="*/ 2374411 w 4672675"/>
              <a:gd name="connsiteY20" fmla="*/ 1111260 h 5112378"/>
              <a:gd name="connsiteX21" fmla="*/ 1932670 w 4672675"/>
              <a:gd name="connsiteY21" fmla="*/ 1210804 h 5112378"/>
              <a:gd name="connsiteX22" fmla="*/ 1628730 w 4672675"/>
              <a:gd name="connsiteY22" fmla="*/ 1476893 h 5112378"/>
              <a:gd name="connsiteX23" fmla="*/ 1453072 w 4672675"/>
              <a:gd name="connsiteY23" fmla="*/ 1866217 h 5112378"/>
              <a:gd name="connsiteX24" fmla="*/ 1396178 w 4672675"/>
              <a:gd name="connsiteY24" fmla="*/ 2345753 h 5112378"/>
              <a:gd name="connsiteX25" fmla="*/ 0 w 4672675"/>
              <a:gd name="connsiteY25" fmla="*/ 2345753 h 5112378"/>
              <a:gd name="connsiteX26" fmla="*/ 175658 w 4672675"/>
              <a:gd name="connsiteY26" fmla="*/ 1405585 h 5112378"/>
              <a:gd name="connsiteX27" fmla="*/ 640979 w 4672675"/>
              <a:gd name="connsiteY27" fmla="*/ 664746 h 5112378"/>
              <a:gd name="connsiteX28" fmla="*/ 1362863 w 4672675"/>
              <a:gd name="connsiteY28" fmla="*/ 175638 h 5112378"/>
              <a:gd name="connsiteX29" fmla="*/ 2307782 w 4672675"/>
              <a:gd name="connsiteY29" fmla="*/ 0 h 5112378"/>
              <a:gd name="connsiteX30" fmla="*/ 3433335 w 4672675"/>
              <a:gd name="connsiteY30" fmla="*/ 185210 h 511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672675" h="5112378">
                <a:moveTo>
                  <a:pt x="3433335" y="185210"/>
                </a:moveTo>
                <a:cubicBezTo>
                  <a:pt x="3734029" y="308683"/>
                  <a:pt x="3976100" y="462307"/>
                  <a:pt x="4159762" y="645842"/>
                </a:cubicBezTo>
                <a:cubicBezTo>
                  <a:pt x="4343424" y="829616"/>
                  <a:pt x="4474735" y="1027269"/>
                  <a:pt x="4553910" y="1239519"/>
                </a:cubicBezTo>
                <a:cubicBezTo>
                  <a:pt x="4633086" y="1451529"/>
                  <a:pt x="4672675" y="1649421"/>
                  <a:pt x="4672675" y="1832956"/>
                </a:cubicBezTo>
                <a:cubicBezTo>
                  <a:pt x="4672674" y="2136853"/>
                  <a:pt x="4633086" y="2387150"/>
                  <a:pt x="4553910" y="2583367"/>
                </a:cubicBezTo>
                <a:cubicBezTo>
                  <a:pt x="4474735" y="2779584"/>
                  <a:pt x="4376739" y="2947326"/>
                  <a:pt x="4259489" y="3086592"/>
                </a:cubicBezTo>
                <a:cubicBezTo>
                  <a:pt x="4142239" y="3225859"/>
                  <a:pt x="4012659" y="3344786"/>
                  <a:pt x="3870099" y="3442654"/>
                </a:cubicBezTo>
                <a:cubicBezTo>
                  <a:pt x="3727756" y="3541003"/>
                  <a:pt x="3593200" y="3639112"/>
                  <a:pt x="3466432" y="3737220"/>
                </a:cubicBezTo>
                <a:cubicBezTo>
                  <a:pt x="3339881" y="3835329"/>
                  <a:pt x="3227390" y="3947795"/>
                  <a:pt x="3129394" y="4074378"/>
                </a:cubicBezTo>
                <a:cubicBezTo>
                  <a:pt x="3031181" y="4201202"/>
                  <a:pt x="2969311" y="4359134"/>
                  <a:pt x="2944217" y="4549129"/>
                </a:cubicBezTo>
                <a:lnTo>
                  <a:pt x="2944218" y="5112378"/>
                </a:lnTo>
                <a:lnTo>
                  <a:pt x="1662044" y="4598797"/>
                </a:lnTo>
                <a:lnTo>
                  <a:pt x="1662044" y="4482846"/>
                </a:lnTo>
                <a:cubicBezTo>
                  <a:pt x="1681081" y="4210534"/>
                  <a:pt x="1733216" y="3982731"/>
                  <a:pt x="1818665" y="3798956"/>
                </a:cubicBezTo>
                <a:cubicBezTo>
                  <a:pt x="1904331" y="3615422"/>
                  <a:pt x="2003842" y="3458688"/>
                  <a:pt x="2117847" y="3328753"/>
                </a:cubicBezTo>
                <a:cubicBezTo>
                  <a:pt x="2231851" y="3199059"/>
                  <a:pt x="2352129" y="3086593"/>
                  <a:pt x="2478897" y="2991595"/>
                </a:cubicBezTo>
                <a:cubicBezTo>
                  <a:pt x="2605449" y="2896597"/>
                  <a:pt x="2722482" y="2801599"/>
                  <a:pt x="2830213" y="2706840"/>
                </a:cubicBezTo>
                <a:cubicBezTo>
                  <a:pt x="2937728" y="2611843"/>
                  <a:pt x="3024908" y="2507273"/>
                  <a:pt x="3091320" y="2393372"/>
                </a:cubicBezTo>
                <a:cubicBezTo>
                  <a:pt x="3157949" y="2279470"/>
                  <a:pt x="3187803" y="2136854"/>
                  <a:pt x="3181529" y="1966001"/>
                </a:cubicBezTo>
                <a:cubicBezTo>
                  <a:pt x="3181529" y="1674786"/>
                  <a:pt x="3110357" y="1459425"/>
                  <a:pt x="2968013" y="1320159"/>
                </a:cubicBezTo>
                <a:cubicBezTo>
                  <a:pt x="2825454" y="1180893"/>
                  <a:pt x="2627514" y="1111259"/>
                  <a:pt x="2374411" y="1111260"/>
                </a:cubicBezTo>
                <a:cubicBezTo>
                  <a:pt x="2203295" y="1111260"/>
                  <a:pt x="2056193" y="1144521"/>
                  <a:pt x="1932670" y="1210804"/>
                </a:cubicBezTo>
                <a:cubicBezTo>
                  <a:pt x="1809147" y="1277327"/>
                  <a:pt x="1707905" y="1366103"/>
                  <a:pt x="1628730" y="1476893"/>
                </a:cubicBezTo>
                <a:cubicBezTo>
                  <a:pt x="1549555" y="1587684"/>
                  <a:pt x="1491146" y="1717618"/>
                  <a:pt x="1453072" y="1866217"/>
                </a:cubicBezTo>
                <a:cubicBezTo>
                  <a:pt x="1414998" y="2015055"/>
                  <a:pt x="1396178" y="2174900"/>
                  <a:pt x="1396178" y="2345753"/>
                </a:cubicBezTo>
                <a:lnTo>
                  <a:pt x="0" y="2345753"/>
                </a:lnTo>
                <a:cubicBezTo>
                  <a:pt x="6274" y="2004048"/>
                  <a:pt x="64898" y="1690579"/>
                  <a:pt x="175658" y="1405585"/>
                </a:cubicBezTo>
                <a:cubicBezTo>
                  <a:pt x="286417" y="1120592"/>
                  <a:pt x="441524" y="873645"/>
                  <a:pt x="640979" y="664746"/>
                </a:cubicBezTo>
                <a:cubicBezTo>
                  <a:pt x="840432" y="455846"/>
                  <a:pt x="1080989" y="292891"/>
                  <a:pt x="1362863" y="175638"/>
                </a:cubicBezTo>
                <a:cubicBezTo>
                  <a:pt x="1644522" y="58626"/>
                  <a:pt x="1959495" y="0"/>
                  <a:pt x="2307782" y="0"/>
                </a:cubicBezTo>
                <a:cubicBezTo>
                  <a:pt x="2757310" y="0"/>
                  <a:pt x="3132422" y="61737"/>
                  <a:pt x="3433335" y="18521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endParaRPr lang="en-US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6" y="907354"/>
            <a:ext cx="4296326" cy="256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5">
            <a:extLst>
              <a:ext uri="{FF2B5EF4-FFF2-40B4-BE49-F238E27FC236}">
                <a16:creationId xmlns:a16="http://schemas.microsoft.com/office/drawing/2014/main" id="{253FFFC9-BE53-4BB9-AD12-996F4C5F1252}"/>
              </a:ext>
            </a:extLst>
          </p:cNvPr>
          <p:cNvSpPr txBox="1"/>
          <p:nvPr/>
        </p:nvSpPr>
        <p:spPr>
          <a:xfrm>
            <a:off x="2981325" y="817124"/>
            <a:ext cx="6248400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Stellar Community Fund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61" name="TextBox 56">
            <a:extLst>
              <a:ext uri="{FF2B5EF4-FFF2-40B4-BE49-F238E27FC236}">
                <a16:creationId xmlns:a16="http://schemas.microsoft.com/office/drawing/2014/main" id="{4606D06A-ED9F-45E1-88C5-7D073C428F3D}"/>
              </a:ext>
            </a:extLst>
          </p:cNvPr>
          <p:cNvSpPr txBox="1"/>
          <p:nvPr/>
        </p:nvSpPr>
        <p:spPr>
          <a:xfrm>
            <a:off x="3067958" y="1284416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smtClean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To support valueable projects awarded by the community.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963520" y="2028707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smtClean="0">
                <a:cs typeface="Arial" panose="020B0604020202020204" pitchFamily="34" charset="0"/>
              </a:rPr>
              <a:t>Conditions</a:t>
            </a:r>
          </a:p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smtClean="0"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000">
                <a:cs typeface="Arial" panose="020B0604020202020204" pitchFamily="34" charset="0"/>
              </a:rPr>
              <a:t>2 rounds of </a:t>
            </a:r>
            <a:r>
              <a:rPr lang="en-US" sz="2000" smtClean="0">
                <a:cs typeface="Arial" panose="020B0604020202020204" pitchFamily="34" charset="0"/>
              </a:rPr>
              <a:t>voting</a:t>
            </a:r>
            <a:br>
              <a:rPr lang="en-US" sz="2000" smtClean="0">
                <a:cs typeface="Arial" panose="020B0604020202020204" pitchFamily="34" charset="0"/>
              </a:rPr>
            </a:br>
            <a:r>
              <a:rPr lang="en-US" sz="2000">
                <a:cs typeface="Arial" panose="020B0604020202020204" pitchFamily="34" charset="0"/>
              </a:rPr>
              <a:t/>
            </a:r>
            <a:br>
              <a:rPr lang="en-US" sz="2000">
                <a:cs typeface="Arial" panose="020B0604020202020204" pitchFamily="34" charset="0"/>
              </a:rPr>
            </a:br>
            <a:r>
              <a:rPr lang="en-US" sz="2000">
                <a:cs typeface="Arial" panose="020B0604020202020204" pitchFamily="34" charset="0"/>
              </a:rPr>
              <a:t>1) galactictalk.org</a:t>
            </a:r>
            <a:br>
              <a:rPr lang="en-US" sz="2000">
                <a:cs typeface="Arial" panose="020B0604020202020204" pitchFamily="34" charset="0"/>
              </a:rPr>
            </a:br>
            <a:r>
              <a:rPr lang="en-US" sz="2000">
                <a:cs typeface="Arial" panose="020B0604020202020204" pitchFamily="34" charset="0"/>
              </a:rPr>
              <a:t>2) </a:t>
            </a:r>
            <a:r>
              <a:rPr lang="en-US" sz="2000" smtClean="0">
                <a:cs typeface="Arial" panose="020B0604020202020204" pitchFamily="34" charset="0"/>
              </a:rPr>
              <a:t>reddit</a:t>
            </a:r>
          </a:p>
          <a:p>
            <a:pPr>
              <a:defRPr/>
            </a:pPr>
            <a:endParaRPr lang="en-US" sz="2000"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smtClean="0">
                <a:cs typeface="Arial" panose="020B0604020202020204" pitchFamily="34" charset="0"/>
              </a:rPr>
              <a:t>distributed </a:t>
            </a:r>
            <a:r>
              <a:rPr lang="en-US" sz="2000">
                <a:cs typeface="Arial" panose="020B0604020202020204" pitchFamily="34" charset="0"/>
              </a:rPr>
              <a:t>among </a:t>
            </a:r>
            <a:r>
              <a:rPr lang="en-US" sz="2000" smtClean="0">
                <a:cs typeface="Arial" panose="020B0604020202020204" pitchFamily="34" charset="0"/>
              </a:rPr>
              <a:t>8 </a:t>
            </a:r>
            <a:r>
              <a:rPr lang="en-US" sz="2000" smtClean="0">
                <a:cs typeface="Arial" panose="020B0604020202020204" pitchFamily="34" charset="0"/>
              </a:rPr>
              <a:t>final projects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smtClean="0">
                <a:cs typeface="Arial" panose="020B0604020202020204" pitchFamily="34" charset="0"/>
              </a:rPr>
              <a:t>4 weeks of marketing and promoting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smtClean="0">
                <a:cs typeface="Arial" panose="020B0604020202020204" pitchFamily="34" charset="0"/>
              </a:rPr>
              <a:t>only </a:t>
            </a:r>
            <a:r>
              <a:rPr lang="en-US" sz="2000" smtClean="0">
                <a:cs typeface="Arial" panose="020B0604020202020204" pitchFamily="34" charset="0"/>
              </a:rPr>
              <a:t>few voting participants </a:t>
            </a:r>
            <a:r>
              <a:rPr lang="en-US" sz="2000" smtClean="0">
                <a:cs typeface="Arial" panose="020B0604020202020204" pitchFamily="34" charset="0"/>
              </a:rPr>
              <a:t>~ 100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>
              <a:cs typeface="Arial" panose="020B0604020202020204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000">
                <a:hlinkClick r:id="rId3"/>
              </a:rPr>
              <a:t>https://medium.com/stellar-community/stellar-community-fund-13b722ca45f4</a:t>
            </a:r>
            <a:endParaRPr lang="en-US" sz="2000" smtClean="0">
              <a:cs typeface="Arial" panose="020B0604020202020204" pitchFamily="34" charset="0"/>
            </a:endParaRPr>
          </a:p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smtClean="0">
              <a:cs typeface="Arial" panose="020B0604020202020204" pitchFamily="34" charset="0"/>
            </a:endParaRPr>
          </a:p>
        </p:txBody>
      </p:sp>
      <p:sp>
        <p:nvSpPr>
          <p:cNvPr id="62" name="Rounded Rectangle 2"/>
          <p:cNvSpPr/>
          <p:nvPr/>
        </p:nvSpPr>
        <p:spPr>
          <a:xfrm>
            <a:off x="1003237" y="2043468"/>
            <a:ext cx="3271513" cy="1710518"/>
          </a:xfrm>
          <a:prstGeom prst="roundRect">
            <a:avLst>
              <a:gd name="adj" fmla="val 2868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3" name="Oval 8"/>
          <p:cNvSpPr/>
          <p:nvPr/>
        </p:nvSpPr>
        <p:spPr>
          <a:xfrm>
            <a:off x="2318306" y="1722780"/>
            <a:ext cx="641374" cy="641374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Rectangle 18"/>
          <p:cNvSpPr/>
          <p:nvPr/>
        </p:nvSpPr>
        <p:spPr>
          <a:xfrm>
            <a:off x="2318306" y="1807412"/>
            <a:ext cx="641374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noProof="0" smtClean="0">
                <a:ln w="0"/>
                <a:solidFill>
                  <a:srgbClr val="FFFFFF"/>
                </a:solidFill>
              </a:rPr>
              <a:t>€</a:t>
            </a:r>
            <a:endParaRPr kumimoji="0" lang="en-US" sz="2500" b="1" i="0" u="none" strike="noStrike" kern="1200" cap="none" spc="0" normalizeH="0" baseline="0" noProof="0" dirty="0">
              <a:ln w="0"/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TextBox 24"/>
          <p:cNvSpPr txBox="1"/>
          <p:nvPr/>
        </p:nvSpPr>
        <p:spPr>
          <a:xfrm>
            <a:off x="1692007" y="2442002"/>
            <a:ext cx="189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smtClean="0">
                <a:ln>
                  <a:noFill/>
                </a:ln>
                <a:solidFill>
                  <a:srgbClr val="353A3D"/>
                </a:solidFill>
                <a:effectLst/>
                <a:uLnTx/>
                <a:uFillTx/>
                <a:ea typeface="+mn-ea"/>
                <a:cs typeface="+mn-cs"/>
              </a:rPr>
              <a:t>150.000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353A3D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TextBox 34"/>
          <p:cNvSpPr txBox="1"/>
          <p:nvPr/>
        </p:nvSpPr>
        <p:spPr>
          <a:xfrm>
            <a:off x="1107373" y="2737483"/>
            <a:ext cx="30621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lang="en-IN" sz="1200" smtClean="0">
                <a:latin typeface="Arial" panose="020B0604020202020204" pitchFamily="34" charset="0"/>
                <a:cs typeface="Arial" panose="020B0604020202020204" pitchFamily="34" charset="0"/>
              </a:rPr>
              <a:t>Projects which are seen as valueable from the community.</a:t>
            </a:r>
          </a:p>
          <a:p>
            <a:pPr lvl="0" algn="ctr" defTabSz="914400">
              <a:defRPr/>
            </a:pPr>
            <a:endParaRPr lang="en-IN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IN" sz="1200" smtClean="0">
                <a:latin typeface="Arial" panose="020B0604020202020204" pitchFamily="34" charset="0"/>
                <a:cs typeface="Arial" panose="020B0604020202020204" pitchFamily="34" charset="0"/>
              </a:rPr>
              <a:t>Title, Summary, Goals, Description</a:t>
            </a:r>
          </a:p>
          <a:p>
            <a:pPr lvl="0" algn="ctr" defTabSz="914400">
              <a:defRPr/>
            </a:pP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2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1211" y="2099933"/>
            <a:ext cx="5488011" cy="3248513"/>
            <a:chOff x="2521941" y="718780"/>
            <a:chExt cx="7148117" cy="4231181"/>
          </a:xfrm>
          <a:solidFill>
            <a:schemeClr val="tx1">
              <a:lumMod val="20000"/>
              <a:lumOff val="80000"/>
              <a:alpha val="70000"/>
            </a:schemeClr>
          </a:solidFill>
        </p:grpSpPr>
        <p:sp>
          <p:nvSpPr>
            <p:cNvPr id="4" name="Freeform 53"/>
            <p:cNvSpPr>
              <a:spLocks noChangeAspect="1"/>
            </p:cNvSpPr>
            <p:nvPr/>
          </p:nvSpPr>
          <p:spPr bwMode="gray">
            <a:xfrm>
              <a:off x="8760860" y="4476724"/>
              <a:ext cx="72736" cy="8586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" name="Freeform 54"/>
            <p:cNvSpPr>
              <a:spLocks noChangeAspect="1"/>
            </p:cNvSpPr>
            <p:nvPr/>
          </p:nvSpPr>
          <p:spPr bwMode="gray">
            <a:xfrm>
              <a:off x="8129875" y="3739911"/>
              <a:ext cx="807368" cy="692884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Freeform 58"/>
            <p:cNvSpPr>
              <a:spLocks noChangeAspect="1"/>
            </p:cNvSpPr>
            <p:nvPr/>
          </p:nvSpPr>
          <p:spPr bwMode="gray">
            <a:xfrm>
              <a:off x="7255227" y="2457976"/>
              <a:ext cx="220027" cy="115813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Freeform 59"/>
            <p:cNvSpPr>
              <a:spLocks noChangeAspect="1"/>
            </p:cNvSpPr>
            <p:nvPr/>
          </p:nvSpPr>
          <p:spPr bwMode="gray">
            <a:xfrm>
              <a:off x="7218859" y="2521873"/>
              <a:ext cx="150928" cy="123801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Freeform 60"/>
            <p:cNvSpPr>
              <a:spLocks noChangeAspect="1"/>
            </p:cNvSpPr>
            <p:nvPr/>
          </p:nvSpPr>
          <p:spPr bwMode="gray">
            <a:xfrm>
              <a:off x="7289776" y="2547832"/>
              <a:ext cx="5456" cy="7987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Freeform 61"/>
            <p:cNvSpPr>
              <a:spLocks noChangeAspect="1"/>
            </p:cNvSpPr>
            <p:nvPr/>
          </p:nvSpPr>
          <p:spPr bwMode="gray">
            <a:xfrm>
              <a:off x="7302505" y="2551826"/>
              <a:ext cx="5456" cy="3994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Freeform 62"/>
            <p:cNvSpPr>
              <a:spLocks noChangeAspect="1"/>
            </p:cNvSpPr>
            <p:nvPr/>
          </p:nvSpPr>
          <p:spPr bwMode="gray">
            <a:xfrm>
              <a:off x="7280685" y="2555819"/>
              <a:ext cx="3637" cy="3994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Freeform 63"/>
            <p:cNvSpPr>
              <a:spLocks noChangeAspect="1"/>
            </p:cNvSpPr>
            <p:nvPr/>
          </p:nvSpPr>
          <p:spPr bwMode="gray">
            <a:xfrm>
              <a:off x="7080661" y="2595755"/>
              <a:ext cx="287307" cy="239614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Freeform 64"/>
            <p:cNvSpPr>
              <a:spLocks noChangeAspect="1"/>
            </p:cNvSpPr>
            <p:nvPr/>
          </p:nvSpPr>
          <p:spPr bwMode="gray">
            <a:xfrm>
              <a:off x="7775289" y="3382487"/>
              <a:ext cx="216390" cy="25159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Freeform 65"/>
            <p:cNvSpPr>
              <a:spLocks noChangeAspect="1"/>
            </p:cNvSpPr>
            <p:nvPr/>
          </p:nvSpPr>
          <p:spPr bwMode="gray">
            <a:xfrm>
              <a:off x="7975312" y="3634082"/>
              <a:ext cx="183659" cy="63897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Freeform 66"/>
            <p:cNvSpPr>
              <a:spLocks noChangeAspect="1"/>
            </p:cNvSpPr>
            <p:nvPr/>
          </p:nvSpPr>
          <p:spPr bwMode="gray">
            <a:xfrm>
              <a:off x="8048048" y="3410442"/>
              <a:ext cx="198206" cy="185701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 67"/>
            <p:cNvSpPr>
              <a:spLocks noChangeAspect="1"/>
            </p:cNvSpPr>
            <p:nvPr/>
          </p:nvSpPr>
          <p:spPr bwMode="gray">
            <a:xfrm>
              <a:off x="8835413" y="3596142"/>
              <a:ext cx="80009" cy="47923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" name="Freeform 68"/>
            <p:cNvSpPr>
              <a:spLocks noChangeAspect="1"/>
            </p:cNvSpPr>
            <p:nvPr/>
          </p:nvSpPr>
          <p:spPr bwMode="gray">
            <a:xfrm>
              <a:off x="8688124" y="3562198"/>
              <a:ext cx="198206" cy="177714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7" name="Group 69"/>
            <p:cNvGrpSpPr>
              <a:grpSpLocks noChangeAspect="1"/>
            </p:cNvGrpSpPr>
            <p:nvPr/>
          </p:nvGrpSpPr>
          <p:grpSpPr bwMode="gray">
            <a:xfrm>
              <a:off x="8213522" y="3092953"/>
              <a:ext cx="185476" cy="291530"/>
              <a:chOff x="3802" y="2280"/>
              <a:chExt cx="102" cy="146"/>
            </a:xfrm>
            <a:grpFill/>
          </p:grpSpPr>
          <p:sp>
            <p:nvSpPr>
              <p:cNvPr id="319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0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1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2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3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4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5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6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7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8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9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18" name="Freeform 81"/>
            <p:cNvSpPr>
              <a:spLocks noChangeAspect="1"/>
            </p:cNvSpPr>
            <p:nvPr/>
          </p:nvSpPr>
          <p:spPr bwMode="gray">
            <a:xfrm>
              <a:off x="8148059" y="3394468"/>
              <a:ext cx="27277" cy="23961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Freeform 82"/>
            <p:cNvSpPr>
              <a:spLocks noChangeAspect="1"/>
            </p:cNvSpPr>
            <p:nvPr/>
          </p:nvSpPr>
          <p:spPr bwMode="gray">
            <a:xfrm>
              <a:off x="8189883" y="3576175"/>
              <a:ext cx="5456" cy="17972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Freeform 83"/>
            <p:cNvSpPr>
              <a:spLocks noChangeAspect="1"/>
            </p:cNvSpPr>
            <p:nvPr/>
          </p:nvSpPr>
          <p:spPr bwMode="gray">
            <a:xfrm>
              <a:off x="8362630" y="3687994"/>
              <a:ext cx="49097" cy="23961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Freeform 84"/>
            <p:cNvSpPr>
              <a:spLocks noChangeAspect="1"/>
            </p:cNvSpPr>
            <p:nvPr/>
          </p:nvSpPr>
          <p:spPr bwMode="gray">
            <a:xfrm>
              <a:off x="8338992" y="3703969"/>
              <a:ext cx="30913" cy="2795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Freeform 85"/>
            <p:cNvSpPr>
              <a:spLocks noChangeAspect="1"/>
            </p:cNvSpPr>
            <p:nvPr/>
          </p:nvSpPr>
          <p:spPr bwMode="gray">
            <a:xfrm>
              <a:off x="8426275" y="3566191"/>
              <a:ext cx="58189" cy="23961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Freeform 86"/>
            <p:cNvSpPr>
              <a:spLocks noChangeAspect="1"/>
            </p:cNvSpPr>
            <p:nvPr/>
          </p:nvSpPr>
          <p:spPr bwMode="gray">
            <a:xfrm>
              <a:off x="8246253" y="3468348"/>
              <a:ext cx="125470" cy="161740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" name="Freeform 87"/>
            <p:cNvSpPr>
              <a:spLocks noChangeAspect="1"/>
            </p:cNvSpPr>
            <p:nvPr/>
          </p:nvSpPr>
          <p:spPr bwMode="gray">
            <a:xfrm>
              <a:off x="8415364" y="3456368"/>
              <a:ext cx="29094" cy="6789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" name="Freeform 88"/>
            <p:cNvSpPr>
              <a:spLocks noChangeAspect="1"/>
            </p:cNvSpPr>
            <p:nvPr/>
          </p:nvSpPr>
          <p:spPr bwMode="gray">
            <a:xfrm>
              <a:off x="8486281" y="3514275"/>
              <a:ext cx="207297" cy="191691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" name="Freeform 89"/>
            <p:cNvSpPr>
              <a:spLocks noChangeAspect="1"/>
            </p:cNvSpPr>
            <p:nvPr/>
          </p:nvSpPr>
          <p:spPr bwMode="gray">
            <a:xfrm>
              <a:off x="8884511" y="3562198"/>
              <a:ext cx="47278" cy="4792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" name="Freeform 90"/>
            <p:cNvSpPr>
              <a:spLocks noChangeAspect="1"/>
            </p:cNvSpPr>
            <p:nvPr/>
          </p:nvSpPr>
          <p:spPr bwMode="gray">
            <a:xfrm>
              <a:off x="7911668" y="2987124"/>
              <a:ext cx="143654" cy="331466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" name="Freeform 91"/>
            <p:cNvSpPr>
              <a:spLocks noChangeAspect="1"/>
            </p:cNvSpPr>
            <p:nvPr/>
          </p:nvSpPr>
          <p:spPr bwMode="gray">
            <a:xfrm>
              <a:off x="8060776" y="3354532"/>
              <a:ext cx="192750" cy="131788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" name="Freeform 92"/>
            <p:cNvSpPr>
              <a:spLocks noChangeAspect="1"/>
            </p:cNvSpPr>
            <p:nvPr/>
          </p:nvSpPr>
          <p:spPr bwMode="gray">
            <a:xfrm>
              <a:off x="7873482" y="3358526"/>
              <a:ext cx="81828" cy="117811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" name="Freeform 93"/>
            <p:cNvSpPr>
              <a:spLocks noChangeAspect="1"/>
            </p:cNvSpPr>
            <p:nvPr/>
          </p:nvSpPr>
          <p:spPr bwMode="gray">
            <a:xfrm>
              <a:off x="7822567" y="3045030"/>
              <a:ext cx="156382" cy="337457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" name="Freeform 94"/>
            <p:cNvSpPr>
              <a:spLocks noChangeAspect="1"/>
            </p:cNvSpPr>
            <p:nvPr/>
          </p:nvSpPr>
          <p:spPr bwMode="gray">
            <a:xfrm>
              <a:off x="7715281" y="2863324"/>
              <a:ext cx="176385" cy="419324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" name="Freeform 95"/>
            <p:cNvSpPr>
              <a:spLocks noChangeAspect="1"/>
            </p:cNvSpPr>
            <p:nvPr/>
          </p:nvSpPr>
          <p:spPr bwMode="gray">
            <a:xfrm>
              <a:off x="7915305" y="3182809"/>
              <a:ext cx="105467" cy="93849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" name="Freeform 96"/>
            <p:cNvSpPr>
              <a:spLocks noChangeAspect="1"/>
            </p:cNvSpPr>
            <p:nvPr/>
          </p:nvSpPr>
          <p:spPr bwMode="gray">
            <a:xfrm>
              <a:off x="7873482" y="3003099"/>
              <a:ext cx="143654" cy="19568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34" name="Group 97"/>
            <p:cNvGrpSpPr>
              <a:grpSpLocks noChangeAspect="1"/>
            </p:cNvGrpSpPr>
            <p:nvPr/>
          </p:nvGrpSpPr>
          <p:grpSpPr bwMode="gray">
            <a:xfrm>
              <a:off x="7087935" y="2637687"/>
              <a:ext cx="729178" cy="738810"/>
              <a:chOff x="3183" y="2052"/>
              <a:chExt cx="401" cy="370"/>
            </a:xfrm>
            <a:grpFill/>
          </p:grpSpPr>
          <p:sp>
            <p:nvSpPr>
              <p:cNvPr id="312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3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4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5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6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7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8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35" name="Freeform 105"/>
            <p:cNvSpPr>
              <a:spLocks noChangeAspect="1"/>
            </p:cNvSpPr>
            <p:nvPr/>
          </p:nvSpPr>
          <p:spPr bwMode="gray">
            <a:xfrm>
              <a:off x="8269893" y="2937204"/>
              <a:ext cx="34550" cy="79871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36" name="Group 106"/>
            <p:cNvGrpSpPr>
              <a:grpSpLocks noChangeAspect="1"/>
            </p:cNvGrpSpPr>
            <p:nvPr/>
          </p:nvGrpSpPr>
          <p:grpSpPr bwMode="gray">
            <a:xfrm>
              <a:off x="8460824" y="2392083"/>
              <a:ext cx="323675" cy="403350"/>
              <a:chOff x="3938" y="1929"/>
              <a:chExt cx="178" cy="202"/>
            </a:xfrm>
            <a:grpFill/>
          </p:grpSpPr>
          <p:sp>
            <p:nvSpPr>
              <p:cNvPr id="308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9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0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11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111"/>
            <p:cNvSpPr>
              <a:spLocks noChangeAspect="1"/>
            </p:cNvSpPr>
            <p:nvPr/>
          </p:nvSpPr>
          <p:spPr bwMode="gray">
            <a:xfrm>
              <a:off x="8389907" y="2595755"/>
              <a:ext cx="69099" cy="113817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8" name="Freeform 112"/>
            <p:cNvSpPr>
              <a:spLocks noChangeAspect="1"/>
            </p:cNvSpPr>
            <p:nvPr/>
          </p:nvSpPr>
          <p:spPr bwMode="gray">
            <a:xfrm>
              <a:off x="7626180" y="2168443"/>
              <a:ext cx="630984" cy="339453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" name="Freeform 113"/>
            <p:cNvSpPr>
              <a:spLocks noChangeAspect="1"/>
            </p:cNvSpPr>
            <p:nvPr/>
          </p:nvSpPr>
          <p:spPr bwMode="gray">
            <a:xfrm>
              <a:off x="8040775" y="3057011"/>
              <a:ext cx="47278" cy="45927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0" name="Freeform 114"/>
            <p:cNvSpPr>
              <a:spLocks noChangeAspect="1"/>
            </p:cNvSpPr>
            <p:nvPr/>
          </p:nvSpPr>
          <p:spPr bwMode="gray">
            <a:xfrm>
              <a:off x="7342510" y="2122517"/>
              <a:ext cx="1221963" cy="932498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Freeform 115"/>
            <p:cNvSpPr>
              <a:spLocks noChangeAspect="1"/>
            </p:cNvSpPr>
            <p:nvPr/>
          </p:nvSpPr>
          <p:spPr bwMode="gray">
            <a:xfrm>
              <a:off x="8355357" y="2467961"/>
              <a:ext cx="125470" cy="151755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2" name="Group 116"/>
            <p:cNvGrpSpPr>
              <a:grpSpLocks noChangeAspect="1"/>
            </p:cNvGrpSpPr>
            <p:nvPr/>
          </p:nvGrpSpPr>
          <p:grpSpPr bwMode="gray">
            <a:xfrm>
              <a:off x="6264200" y="718780"/>
              <a:ext cx="3405858" cy="1799102"/>
              <a:chOff x="2730" y="1091"/>
              <a:chExt cx="1873" cy="901"/>
            </a:xfrm>
            <a:grpFill/>
          </p:grpSpPr>
          <p:grpSp>
            <p:nvGrpSpPr>
              <p:cNvPr id="291" name="Group 117"/>
              <p:cNvGrpSpPr>
                <a:grpSpLocks noChangeAspect="1"/>
              </p:cNvGrpSpPr>
              <p:nvPr/>
            </p:nvGrpSpPr>
            <p:grpSpPr bwMode="gray">
              <a:xfrm>
                <a:off x="3044" y="1129"/>
                <a:ext cx="1473" cy="312"/>
                <a:chOff x="3044" y="1129"/>
                <a:chExt cx="1473" cy="312"/>
              </a:xfrm>
              <a:grpFill/>
            </p:grpSpPr>
            <p:sp>
              <p:nvSpPr>
                <p:cNvPr id="295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2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3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4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135"/>
            <p:cNvGrpSpPr>
              <a:grpSpLocks noChangeAspect="1"/>
            </p:cNvGrpSpPr>
            <p:nvPr/>
          </p:nvGrpSpPr>
          <p:grpSpPr bwMode="gray">
            <a:xfrm>
              <a:off x="6395125" y="2491922"/>
              <a:ext cx="741906" cy="736813"/>
              <a:chOff x="2802" y="1979"/>
              <a:chExt cx="408" cy="369"/>
            </a:xfrm>
            <a:grpFill/>
          </p:grpSpPr>
          <p:sp>
            <p:nvSpPr>
              <p:cNvPr id="262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63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288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4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65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286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6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284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7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68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282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9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70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280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1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2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3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74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278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447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5" name="Freeform 162"/>
              <p:cNvSpPr>
                <a:spLocks noChangeAspect="1"/>
              </p:cNvSpPr>
              <p:nvPr/>
            </p:nvSpPr>
            <p:spPr bwMode="gray">
              <a:xfrm>
                <a:off x="2898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6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7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44" name="Freeform 165"/>
            <p:cNvSpPr>
              <a:spLocks noChangeAspect="1"/>
            </p:cNvSpPr>
            <p:nvPr/>
          </p:nvSpPr>
          <p:spPr bwMode="gray">
            <a:xfrm>
              <a:off x="6740620" y="2513886"/>
              <a:ext cx="61825" cy="69888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5" name="Freeform 166"/>
            <p:cNvSpPr>
              <a:spLocks noChangeAspect="1"/>
            </p:cNvSpPr>
            <p:nvPr/>
          </p:nvSpPr>
          <p:spPr bwMode="gray">
            <a:xfrm>
              <a:off x="6802446" y="2046639"/>
              <a:ext cx="811005" cy="475234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6" name="Freeform 167"/>
            <p:cNvSpPr>
              <a:spLocks noChangeAspect="1"/>
            </p:cNvSpPr>
            <p:nvPr/>
          </p:nvSpPr>
          <p:spPr bwMode="gray">
            <a:xfrm>
              <a:off x="6669703" y="2447993"/>
              <a:ext cx="134561" cy="71884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7" name="Freeform 168"/>
            <p:cNvSpPr>
              <a:spLocks noChangeAspect="1"/>
            </p:cNvSpPr>
            <p:nvPr/>
          </p:nvSpPr>
          <p:spPr bwMode="gray">
            <a:xfrm>
              <a:off x="6991559" y="2386092"/>
              <a:ext cx="341859" cy="243607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8" name="Freeform 169"/>
            <p:cNvSpPr>
              <a:spLocks noChangeAspect="1"/>
            </p:cNvSpPr>
            <p:nvPr/>
          </p:nvSpPr>
          <p:spPr bwMode="gray">
            <a:xfrm>
              <a:off x="6920642" y="2469957"/>
              <a:ext cx="283670" cy="215653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9" name="Group 170"/>
            <p:cNvGrpSpPr>
              <a:grpSpLocks noChangeAspect="1"/>
            </p:cNvGrpSpPr>
            <p:nvPr/>
          </p:nvGrpSpPr>
          <p:grpSpPr bwMode="gray">
            <a:xfrm>
              <a:off x="6767897" y="2497912"/>
              <a:ext cx="110923" cy="97843"/>
              <a:chOff x="3007" y="1982"/>
              <a:chExt cx="61" cy="49"/>
            </a:xfrm>
            <a:grpFill/>
          </p:grpSpPr>
          <p:sp>
            <p:nvSpPr>
              <p:cNvPr id="260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1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50" name="Freeform 173"/>
            <p:cNvSpPr>
              <a:spLocks noChangeAspect="1"/>
            </p:cNvSpPr>
            <p:nvPr/>
          </p:nvSpPr>
          <p:spPr bwMode="gray">
            <a:xfrm>
              <a:off x="5385916" y="1541454"/>
              <a:ext cx="218208" cy="163736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1" name="Freeform 229"/>
            <p:cNvSpPr>
              <a:spLocks noChangeAspect="1"/>
            </p:cNvSpPr>
            <p:nvPr/>
          </p:nvSpPr>
          <p:spPr bwMode="gray">
            <a:xfrm>
              <a:off x="4996780" y="1862935"/>
              <a:ext cx="7274" cy="79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2" name="Freeform 230"/>
            <p:cNvSpPr>
              <a:spLocks noChangeAspect="1"/>
            </p:cNvSpPr>
            <p:nvPr/>
          </p:nvSpPr>
          <p:spPr bwMode="gray">
            <a:xfrm>
              <a:off x="5384097" y="1138104"/>
              <a:ext cx="52734" cy="5591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3" name="Freeform 231"/>
            <p:cNvSpPr>
              <a:spLocks noChangeAspect="1"/>
            </p:cNvSpPr>
            <p:nvPr/>
          </p:nvSpPr>
          <p:spPr bwMode="gray">
            <a:xfrm>
              <a:off x="5314998" y="1267894"/>
              <a:ext cx="52734" cy="39936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4" name="Freeform 232"/>
            <p:cNvSpPr>
              <a:spLocks noChangeAspect="1"/>
            </p:cNvSpPr>
            <p:nvPr/>
          </p:nvSpPr>
          <p:spPr bwMode="gray">
            <a:xfrm>
              <a:off x="4998597" y="1856945"/>
              <a:ext cx="16366" cy="5991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5" name="Freeform 234"/>
            <p:cNvSpPr>
              <a:spLocks noChangeAspect="1"/>
            </p:cNvSpPr>
            <p:nvPr/>
          </p:nvSpPr>
          <p:spPr bwMode="gray">
            <a:xfrm>
              <a:off x="4780390" y="1315817"/>
              <a:ext cx="60008" cy="658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56" name="Group 236"/>
            <p:cNvGrpSpPr>
              <a:grpSpLocks noChangeAspect="1"/>
            </p:cNvGrpSpPr>
            <p:nvPr/>
          </p:nvGrpSpPr>
          <p:grpSpPr bwMode="gray">
            <a:xfrm>
              <a:off x="4253055" y="3232728"/>
              <a:ext cx="925565" cy="1717233"/>
              <a:chOff x="1624" y="2350"/>
              <a:chExt cx="509" cy="860"/>
            </a:xfrm>
            <a:grpFill/>
          </p:grpSpPr>
          <p:sp>
            <p:nvSpPr>
              <p:cNvPr id="235" name="Freeform 234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6" name="Freeform 235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7" name="Freeform 236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8" name="Freeform 237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39" name="Freeform 238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0" name="Freeform 239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1" name="Freeform 240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2" name="Freeform 241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3" name="Freeform 242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4" name="Freeform 243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5" name="Freeform 244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6" name="Freeform 245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7" name="Freeform 246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8" name="Freeform 247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9" name="Freeform 248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0" name="Freeform 249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1" name="Freeform 250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2" name="Freeform 251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3" name="Freeform 252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4" name="Freeform 253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5" name="Freeform 254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6" name="Freeform 255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7" name="Freeform 256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8" name="Freeform 257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9" name="Freeform 258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57" name="Freeform 262"/>
            <p:cNvSpPr>
              <a:spLocks noChangeAspect="1"/>
            </p:cNvSpPr>
            <p:nvPr/>
          </p:nvSpPr>
          <p:spPr bwMode="gray">
            <a:xfrm>
              <a:off x="4127586" y="3174822"/>
              <a:ext cx="85465" cy="93849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8" name="Freeform 263"/>
            <p:cNvSpPr>
              <a:spLocks noChangeAspect="1"/>
            </p:cNvSpPr>
            <p:nvPr/>
          </p:nvSpPr>
          <p:spPr bwMode="gray">
            <a:xfrm>
              <a:off x="4218506" y="3294629"/>
              <a:ext cx="116377" cy="53914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9" name="Freeform 264"/>
            <p:cNvSpPr>
              <a:spLocks noChangeAspect="1"/>
            </p:cNvSpPr>
            <p:nvPr/>
          </p:nvSpPr>
          <p:spPr bwMode="gray">
            <a:xfrm>
              <a:off x="4034847" y="3110925"/>
              <a:ext cx="78192" cy="93849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0" name="Freeform 265"/>
            <p:cNvSpPr>
              <a:spLocks noChangeAspect="1"/>
            </p:cNvSpPr>
            <p:nvPr/>
          </p:nvSpPr>
          <p:spPr bwMode="gray">
            <a:xfrm>
              <a:off x="4094855" y="3096947"/>
              <a:ext cx="21821" cy="57907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Freeform 266"/>
            <p:cNvSpPr>
              <a:spLocks noChangeAspect="1"/>
            </p:cNvSpPr>
            <p:nvPr/>
          </p:nvSpPr>
          <p:spPr bwMode="gray">
            <a:xfrm>
              <a:off x="4078489" y="3188799"/>
              <a:ext cx="45460" cy="2795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" name="Freeform 267"/>
            <p:cNvSpPr>
              <a:spLocks noChangeAspect="1"/>
            </p:cNvSpPr>
            <p:nvPr/>
          </p:nvSpPr>
          <p:spPr bwMode="gray">
            <a:xfrm>
              <a:off x="4162135" y="3260683"/>
              <a:ext cx="65462" cy="63897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Freeform 268"/>
            <p:cNvSpPr>
              <a:spLocks noChangeAspect="1"/>
            </p:cNvSpPr>
            <p:nvPr/>
          </p:nvSpPr>
          <p:spPr bwMode="gray">
            <a:xfrm>
              <a:off x="4091218" y="3152857"/>
              <a:ext cx="121833" cy="67891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" name="Freeform 269"/>
            <p:cNvSpPr>
              <a:spLocks noChangeAspect="1"/>
            </p:cNvSpPr>
            <p:nvPr/>
          </p:nvSpPr>
          <p:spPr bwMode="gray">
            <a:xfrm>
              <a:off x="3540243" y="2753500"/>
              <a:ext cx="601890" cy="431305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65" name="Group 270"/>
            <p:cNvGrpSpPr>
              <a:grpSpLocks noChangeAspect="1"/>
            </p:cNvGrpSpPr>
            <p:nvPr/>
          </p:nvGrpSpPr>
          <p:grpSpPr bwMode="gray">
            <a:xfrm>
              <a:off x="2521941" y="1247926"/>
              <a:ext cx="2022057" cy="1693272"/>
              <a:chOff x="672" y="1356"/>
              <a:chExt cx="1112" cy="848"/>
            </a:xfrm>
            <a:grpFill/>
          </p:grpSpPr>
          <p:grpSp>
            <p:nvGrpSpPr>
              <p:cNvPr id="223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230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225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66" name="Freeform 284"/>
            <p:cNvSpPr>
              <a:spLocks noChangeAspect="1"/>
            </p:cNvSpPr>
            <p:nvPr/>
          </p:nvSpPr>
          <p:spPr bwMode="gray">
            <a:xfrm>
              <a:off x="4760388" y="2116526"/>
              <a:ext cx="1818" cy="19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1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" name="Freeform 285"/>
            <p:cNvSpPr>
              <a:spLocks noChangeAspect="1"/>
            </p:cNvSpPr>
            <p:nvPr/>
          </p:nvSpPr>
          <p:spPr bwMode="gray">
            <a:xfrm>
              <a:off x="4691289" y="2186413"/>
              <a:ext cx="132743" cy="167730"/>
            </a:xfrm>
            <a:custGeom>
              <a:avLst/>
              <a:gdLst/>
              <a:ahLst/>
              <a:cxnLst>
                <a:cxn ang="0">
                  <a:pos x="147" y="25"/>
                </a:cxn>
                <a:cxn ang="0">
                  <a:pos x="138" y="43"/>
                </a:cxn>
                <a:cxn ang="0">
                  <a:pos x="129" y="52"/>
                </a:cxn>
                <a:cxn ang="0">
                  <a:pos x="120" y="75"/>
                </a:cxn>
                <a:cxn ang="0">
                  <a:pos x="115" y="89"/>
                </a:cxn>
                <a:cxn ang="0">
                  <a:pos x="103" y="121"/>
                </a:cxn>
                <a:cxn ang="0">
                  <a:pos x="92" y="139"/>
                </a:cxn>
                <a:cxn ang="0">
                  <a:pos x="82" y="178"/>
                </a:cxn>
                <a:cxn ang="0">
                  <a:pos x="65" y="193"/>
                </a:cxn>
                <a:cxn ang="0">
                  <a:pos x="71" y="208"/>
                </a:cxn>
                <a:cxn ang="0">
                  <a:pos x="71" y="221"/>
                </a:cxn>
                <a:cxn ang="0">
                  <a:pos x="31" y="259"/>
                </a:cxn>
                <a:cxn ang="0">
                  <a:pos x="11" y="263"/>
                </a:cxn>
                <a:cxn ang="0">
                  <a:pos x="44" y="267"/>
                </a:cxn>
                <a:cxn ang="0">
                  <a:pos x="1" y="318"/>
                </a:cxn>
                <a:cxn ang="0">
                  <a:pos x="18" y="344"/>
                </a:cxn>
                <a:cxn ang="0">
                  <a:pos x="90" y="338"/>
                </a:cxn>
                <a:cxn ang="0">
                  <a:pos x="141" y="343"/>
                </a:cxn>
                <a:cxn ang="0">
                  <a:pos x="180" y="329"/>
                </a:cxn>
                <a:cxn ang="0">
                  <a:pos x="194" y="339"/>
                </a:cxn>
                <a:cxn ang="0">
                  <a:pos x="187" y="350"/>
                </a:cxn>
                <a:cxn ang="0">
                  <a:pos x="221" y="336"/>
                </a:cxn>
                <a:cxn ang="0">
                  <a:pos x="248" y="343"/>
                </a:cxn>
                <a:cxn ang="0">
                  <a:pos x="212" y="380"/>
                </a:cxn>
                <a:cxn ang="0">
                  <a:pos x="189" y="397"/>
                </a:cxn>
                <a:cxn ang="0">
                  <a:pos x="224" y="392"/>
                </a:cxn>
                <a:cxn ang="0">
                  <a:pos x="264" y="354"/>
                </a:cxn>
                <a:cxn ang="0">
                  <a:pos x="289" y="315"/>
                </a:cxn>
                <a:cxn ang="0">
                  <a:pos x="297" y="361"/>
                </a:cxn>
                <a:cxn ang="0">
                  <a:pos x="294" y="403"/>
                </a:cxn>
                <a:cxn ang="0">
                  <a:pos x="314" y="392"/>
                </a:cxn>
                <a:cxn ang="0">
                  <a:pos x="320" y="420"/>
                </a:cxn>
                <a:cxn ang="0">
                  <a:pos x="351" y="396"/>
                </a:cxn>
                <a:cxn ang="0">
                  <a:pos x="362" y="332"/>
                </a:cxn>
                <a:cxn ang="0">
                  <a:pos x="339" y="347"/>
                </a:cxn>
                <a:cxn ang="0">
                  <a:pos x="348" y="306"/>
                </a:cxn>
                <a:cxn ang="0">
                  <a:pos x="332" y="307"/>
                </a:cxn>
                <a:cxn ang="0">
                  <a:pos x="313" y="337"/>
                </a:cxn>
                <a:cxn ang="0">
                  <a:pos x="307" y="320"/>
                </a:cxn>
                <a:cxn ang="0">
                  <a:pos x="307" y="300"/>
                </a:cxn>
                <a:cxn ang="0">
                  <a:pos x="326" y="274"/>
                </a:cxn>
                <a:cxn ang="0">
                  <a:pos x="340" y="254"/>
                </a:cxn>
                <a:cxn ang="0">
                  <a:pos x="293" y="272"/>
                </a:cxn>
                <a:cxn ang="0">
                  <a:pos x="304" y="247"/>
                </a:cxn>
                <a:cxn ang="0">
                  <a:pos x="300" y="226"/>
                </a:cxn>
                <a:cxn ang="0">
                  <a:pos x="318" y="197"/>
                </a:cxn>
                <a:cxn ang="0">
                  <a:pos x="275" y="192"/>
                </a:cxn>
                <a:cxn ang="0">
                  <a:pos x="218" y="204"/>
                </a:cxn>
                <a:cxn ang="0">
                  <a:pos x="218" y="184"/>
                </a:cxn>
                <a:cxn ang="0">
                  <a:pos x="189" y="184"/>
                </a:cxn>
                <a:cxn ang="0">
                  <a:pos x="191" y="157"/>
                </a:cxn>
                <a:cxn ang="0">
                  <a:pos x="176" y="144"/>
                </a:cxn>
                <a:cxn ang="0">
                  <a:pos x="162" y="148"/>
                </a:cxn>
                <a:cxn ang="0">
                  <a:pos x="137" y="161"/>
                </a:cxn>
                <a:cxn ang="0">
                  <a:pos x="153" y="122"/>
                </a:cxn>
                <a:cxn ang="0">
                  <a:pos x="172" y="81"/>
                </a:cxn>
                <a:cxn ang="0">
                  <a:pos x="176" y="71"/>
                </a:cxn>
                <a:cxn ang="0">
                  <a:pos x="185" y="33"/>
                </a:cxn>
                <a:cxn ang="0">
                  <a:pos x="207" y="8"/>
                </a:cxn>
                <a:cxn ang="0">
                  <a:pos x="194" y="5"/>
                </a:cxn>
              </a:cxnLst>
              <a:rect l="0" t="0" r="r" b="b"/>
              <a:pathLst>
                <a:path w="362" h="420">
                  <a:moveTo>
                    <a:pt x="170" y="11"/>
                  </a:moveTo>
                  <a:lnTo>
                    <a:pt x="159" y="16"/>
                  </a:lnTo>
                  <a:lnTo>
                    <a:pt x="147" y="25"/>
                  </a:lnTo>
                  <a:lnTo>
                    <a:pt x="144" y="33"/>
                  </a:lnTo>
                  <a:lnTo>
                    <a:pt x="141" y="38"/>
                  </a:lnTo>
                  <a:lnTo>
                    <a:pt x="138" y="43"/>
                  </a:lnTo>
                  <a:lnTo>
                    <a:pt x="135" y="46"/>
                  </a:lnTo>
                  <a:lnTo>
                    <a:pt x="135" y="48"/>
                  </a:lnTo>
                  <a:lnTo>
                    <a:pt x="129" y="52"/>
                  </a:lnTo>
                  <a:lnTo>
                    <a:pt x="127" y="60"/>
                  </a:lnTo>
                  <a:lnTo>
                    <a:pt x="126" y="68"/>
                  </a:lnTo>
                  <a:lnTo>
                    <a:pt x="120" y="75"/>
                  </a:lnTo>
                  <a:lnTo>
                    <a:pt x="111" y="78"/>
                  </a:lnTo>
                  <a:lnTo>
                    <a:pt x="106" y="83"/>
                  </a:lnTo>
                  <a:lnTo>
                    <a:pt x="115" y="89"/>
                  </a:lnTo>
                  <a:lnTo>
                    <a:pt x="109" y="96"/>
                  </a:lnTo>
                  <a:lnTo>
                    <a:pt x="103" y="119"/>
                  </a:lnTo>
                  <a:lnTo>
                    <a:pt x="103" y="121"/>
                  </a:lnTo>
                  <a:lnTo>
                    <a:pt x="110" y="128"/>
                  </a:lnTo>
                  <a:lnTo>
                    <a:pt x="93" y="134"/>
                  </a:lnTo>
                  <a:lnTo>
                    <a:pt x="92" y="139"/>
                  </a:lnTo>
                  <a:lnTo>
                    <a:pt x="81" y="164"/>
                  </a:lnTo>
                  <a:lnTo>
                    <a:pt x="79" y="175"/>
                  </a:lnTo>
                  <a:lnTo>
                    <a:pt x="82" y="178"/>
                  </a:lnTo>
                  <a:lnTo>
                    <a:pt x="82" y="182"/>
                  </a:lnTo>
                  <a:lnTo>
                    <a:pt x="73" y="182"/>
                  </a:lnTo>
                  <a:lnTo>
                    <a:pt x="65" y="193"/>
                  </a:lnTo>
                  <a:lnTo>
                    <a:pt x="61" y="202"/>
                  </a:lnTo>
                  <a:lnTo>
                    <a:pt x="63" y="207"/>
                  </a:lnTo>
                  <a:lnTo>
                    <a:pt x="71" y="208"/>
                  </a:lnTo>
                  <a:lnTo>
                    <a:pt x="71" y="210"/>
                  </a:lnTo>
                  <a:lnTo>
                    <a:pt x="68" y="215"/>
                  </a:lnTo>
                  <a:lnTo>
                    <a:pt x="71" y="221"/>
                  </a:lnTo>
                  <a:lnTo>
                    <a:pt x="52" y="219"/>
                  </a:lnTo>
                  <a:lnTo>
                    <a:pt x="39" y="254"/>
                  </a:lnTo>
                  <a:lnTo>
                    <a:pt x="31" y="259"/>
                  </a:lnTo>
                  <a:lnTo>
                    <a:pt x="27" y="252"/>
                  </a:lnTo>
                  <a:lnTo>
                    <a:pt x="19" y="257"/>
                  </a:lnTo>
                  <a:lnTo>
                    <a:pt x="11" y="263"/>
                  </a:lnTo>
                  <a:lnTo>
                    <a:pt x="11" y="267"/>
                  </a:lnTo>
                  <a:lnTo>
                    <a:pt x="33" y="264"/>
                  </a:lnTo>
                  <a:lnTo>
                    <a:pt x="44" y="267"/>
                  </a:lnTo>
                  <a:lnTo>
                    <a:pt x="47" y="274"/>
                  </a:lnTo>
                  <a:lnTo>
                    <a:pt x="18" y="300"/>
                  </a:lnTo>
                  <a:lnTo>
                    <a:pt x="1" y="318"/>
                  </a:lnTo>
                  <a:lnTo>
                    <a:pt x="0" y="332"/>
                  </a:lnTo>
                  <a:lnTo>
                    <a:pt x="4" y="342"/>
                  </a:lnTo>
                  <a:lnTo>
                    <a:pt x="18" y="344"/>
                  </a:lnTo>
                  <a:lnTo>
                    <a:pt x="38" y="339"/>
                  </a:lnTo>
                  <a:lnTo>
                    <a:pt x="68" y="334"/>
                  </a:lnTo>
                  <a:lnTo>
                    <a:pt x="90" y="338"/>
                  </a:lnTo>
                  <a:lnTo>
                    <a:pt x="103" y="338"/>
                  </a:lnTo>
                  <a:lnTo>
                    <a:pt x="113" y="342"/>
                  </a:lnTo>
                  <a:lnTo>
                    <a:pt x="141" y="343"/>
                  </a:lnTo>
                  <a:lnTo>
                    <a:pt x="156" y="339"/>
                  </a:lnTo>
                  <a:lnTo>
                    <a:pt x="173" y="337"/>
                  </a:lnTo>
                  <a:lnTo>
                    <a:pt x="180" y="329"/>
                  </a:lnTo>
                  <a:lnTo>
                    <a:pt x="196" y="322"/>
                  </a:lnTo>
                  <a:lnTo>
                    <a:pt x="194" y="332"/>
                  </a:lnTo>
                  <a:lnTo>
                    <a:pt x="194" y="339"/>
                  </a:lnTo>
                  <a:lnTo>
                    <a:pt x="179" y="345"/>
                  </a:lnTo>
                  <a:lnTo>
                    <a:pt x="176" y="350"/>
                  </a:lnTo>
                  <a:lnTo>
                    <a:pt x="187" y="350"/>
                  </a:lnTo>
                  <a:lnTo>
                    <a:pt x="189" y="354"/>
                  </a:lnTo>
                  <a:lnTo>
                    <a:pt x="211" y="352"/>
                  </a:lnTo>
                  <a:lnTo>
                    <a:pt x="221" y="336"/>
                  </a:lnTo>
                  <a:lnTo>
                    <a:pt x="229" y="339"/>
                  </a:lnTo>
                  <a:lnTo>
                    <a:pt x="244" y="339"/>
                  </a:lnTo>
                  <a:lnTo>
                    <a:pt x="248" y="343"/>
                  </a:lnTo>
                  <a:lnTo>
                    <a:pt x="235" y="352"/>
                  </a:lnTo>
                  <a:lnTo>
                    <a:pt x="224" y="361"/>
                  </a:lnTo>
                  <a:lnTo>
                    <a:pt x="212" y="380"/>
                  </a:lnTo>
                  <a:lnTo>
                    <a:pt x="199" y="383"/>
                  </a:lnTo>
                  <a:lnTo>
                    <a:pt x="191" y="387"/>
                  </a:lnTo>
                  <a:lnTo>
                    <a:pt x="189" y="397"/>
                  </a:lnTo>
                  <a:lnTo>
                    <a:pt x="200" y="399"/>
                  </a:lnTo>
                  <a:lnTo>
                    <a:pt x="213" y="397"/>
                  </a:lnTo>
                  <a:lnTo>
                    <a:pt x="224" y="392"/>
                  </a:lnTo>
                  <a:lnTo>
                    <a:pt x="234" y="376"/>
                  </a:lnTo>
                  <a:lnTo>
                    <a:pt x="248" y="360"/>
                  </a:lnTo>
                  <a:lnTo>
                    <a:pt x="264" y="354"/>
                  </a:lnTo>
                  <a:lnTo>
                    <a:pt x="267" y="356"/>
                  </a:lnTo>
                  <a:lnTo>
                    <a:pt x="281" y="315"/>
                  </a:lnTo>
                  <a:lnTo>
                    <a:pt x="289" y="315"/>
                  </a:lnTo>
                  <a:lnTo>
                    <a:pt x="291" y="327"/>
                  </a:lnTo>
                  <a:lnTo>
                    <a:pt x="294" y="344"/>
                  </a:lnTo>
                  <a:lnTo>
                    <a:pt x="297" y="361"/>
                  </a:lnTo>
                  <a:lnTo>
                    <a:pt x="289" y="382"/>
                  </a:lnTo>
                  <a:lnTo>
                    <a:pt x="287" y="401"/>
                  </a:lnTo>
                  <a:lnTo>
                    <a:pt x="294" y="403"/>
                  </a:lnTo>
                  <a:lnTo>
                    <a:pt x="314" y="376"/>
                  </a:lnTo>
                  <a:lnTo>
                    <a:pt x="319" y="380"/>
                  </a:lnTo>
                  <a:lnTo>
                    <a:pt x="314" y="392"/>
                  </a:lnTo>
                  <a:lnTo>
                    <a:pt x="315" y="402"/>
                  </a:lnTo>
                  <a:lnTo>
                    <a:pt x="315" y="412"/>
                  </a:lnTo>
                  <a:lnTo>
                    <a:pt x="320" y="420"/>
                  </a:lnTo>
                  <a:lnTo>
                    <a:pt x="330" y="412"/>
                  </a:lnTo>
                  <a:lnTo>
                    <a:pt x="343" y="414"/>
                  </a:lnTo>
                  <a:lnTo>
                    <a:pt x="351" y="396"/>
                  </a:lnTo>
                  <a:lnTo>
                    <a:pt x="356" y="372"/>
                  </a:lnTo>
                  <a:lnTo>
                    <a:pt x="362" y="354"/>
                  </a:lnTo>
                  <a:lnTo>
                    <a:pt x="362" y="332"/>
                  </a:lnTo>
                  <a:lnTo>
                    <a:pt x="357" y="329"/>
                  </a:lnTo>
                  <a:lnTo>
                    <a:pt x="343" y="353"/>
                  </a:lnTo>
                  <a:lnTo>
                    <a:pt x="339" y="347"/>
                  </a:lnTo>
                  <a:lnTo>
                    <a:pt x="339" y="332"/>
                  </a:lnTo>
                  <a:lnTo>
                    <a:pt x="343" y="317"/>
                  </a:lnTo>
                  <a:lnTo>
                    <a:pt x="348" y="306"/>
                  </a:lnTo>
                  <a:lnTo>
                    <a:pt x="353" y="301"/>
                  </a:lnTo>
                  <a:lnTo>
                    <a:pt x="353" y="293"/>
                  </a:lnTo>
                  <a:lnTo>
                    <a:pt x="332" y="307"/>
                  </a:lnTo>
                  <a:lnTo>
                    <a:pt x="324" y="323"/>
                  </a:lnTo>
                  <a:lnTo>
                    <a:pt x="319" y="337"/>
                  </a:lnTo>
                  <a:lnTo>
                    <a:pt x="313" y="337"/>
                  </a:lnTo>
                  <a:lnTo>
                    <a:pt x="307" y="333"/>
                  </a:lnTo>
                  <a:lnTo>
                    <a:pt x="304" y="327"/>
                  </a:lnTo>
                  <a:lnTo>
                    <a:pt x="307" y="320"/>
                  </a:lnTo>
                  <a:lnTo>
                    <a:pt x="310" y="306"/>
                  </a:lnTo>
                  <a:lnTo>
                    <a:pt x="308" y="305"/>
                  </a:lnTo>
                  <a:lnTo>
                    <a:pt x="307" y="300"/>
                  </a:lnTo>
                  <a:lnTo>
                    <a:pt x="298" y="291"/>
                  </a:lnTo>
                  <a:lnTo>
                    <a:pt x="319" y="284"/>
                  </a:lnTo>
                  <a:lnTo>
                    <a:pt x="326" y="274"/>
                  </a:lnTo>
                  <a:lnTo>
                    <a:pt x="336" y="270"/>
                  </a:lnTo>
                  <a:lnTo>
                    <a:pt x="342" y="259"/>
                  </a:lnTo>
                  <a:lnTo>
                    <a:pt x="340" y="254"/>
                  </a:lnTo>
                  <a:lnTo>
                    <a:pt x="314" y="267"/>
                  </a:lnTo>
                  <a:lnTo>
                    <a:pt x="308" y="266"/>
                  </a:lnTo>
                  <a:lnTo>
                    <a:pt x="293" y="272"/>
                  </a:lnTo>
                  <a:lnTo>
                    <a:pt x="291" y="268"/>
                  </a:lnTo>
                  <a:lnTo>
                    <a:pt x="297" y="259"/>
                  </a:lnTo>
                  <a:lnTo>
                    <a:pt x="304" y="247"/>
                  </a:lnTo>
                  <a:lnTo>
                    <a:pt x="300" y="242"/>
                  </a:lnTo>
                  <a:lnTo>
                    <a:pt x="294" y="241"/>
                  </a:lnTo>
                  <a:lnTo>
                    <a:pt x="300" y="226"/>
                  </a:lnTo>
                  <a:lnTo>
                    <a:pt x="312" y="215"/>
                  </a:lnTo>
                  <a:lnTo>
                    <a:pt x="319" y="202"/>
                  </a:lnTo>
                  <a:lnTo>
                    <a:pt x="318" y="197"/>
                  </a:lnTo>
                  <a:lnTo>
                    <a:pt x="313" y="196"/>
                  </a:lnTo>
                  <a:lnTo>
                    <a:pt x="293" y="189"/>
                  </a:lnTo>
                  <a:lnTo>
                    <a:pt x="275" y="192"/>
                  </a:lnTo>
                  <a:lnTo>
                    <a:pt x="267" y="184"/>
                  </a:lnTo>
                  <a:lnTo>
                    <a:pt x="229" y="203"/>
                  </a:lnTo>
                  <a:lnTo>
                    <a:pt x="218" y="204"/>
                  </a:lnTo>
                  <a:lnTo>
                    <a:pt x="228" y="186"/>
                  </a:lnTo>
                  <a:lnTo>
                    <a:pt x="229" y="178"/>
                  </a:lnTo>
                  <a:lnTo>
                    <a:pt x="218" y="184"/>
                  </a:lnTo>
                  <a:lnTo>
                    <a:pt x="216" y="189"/>
                  </a:lnTo>
                  <a:lnTo>
                    <a:pt x="210" y="186"/>
                  </a:lnTo>
                  <a:lnTo>
                    <a:pt x="189" y="184"/>
                  </a:lnTo>
                  <a:lnTo>
                    <a:pt x="190" y="172"/>
                  </a:lnTo>
                  <a:lnTo>
                    <a:pt x="179" y="168"/>
                  </a:lnTo>
                  <a:lnTo>
                    <a:pt x="191" y="157"/>
                  </a:lnTo>
                  <a:lnTo>
                    <a:pt x="210" y="149"/>
                  </a:lnTo>
                  <a:lnTo>
                    <a:pt x="202" y="145"/>
                  </a:lnTo>
                  <a:lnTo>
                    <a:pt x="176" y="144"/>
                  </a:lnTo>
                  <a:lnTo>
                    <a:pt x="179" y="132"/>
                  </a:lnTo>
                  <a:lnTo>
                    <a:pt x="172" y="132"/>
                  </a:lnTo>
                  <a:lnTo>
                    <a:pt x="162" y="148"/>
                  </a:lnTo>
                  <a:lnTo>
                    <a:pt x="149" y="159"/>
                  </a:lnTo>
                  <a:lnTo>
                    <a:pt x="142" y="173"/>
                  </a:lnTo>
                  <a:lnTo>
                    <a:pt x="137" y="161"/>
                  </a:lnTo>
                  <a:lnTo>
                    <a:pt x="142" y="149"/>
                  </a:lnTo>
                  <a:lnTo>
                    <a:pt x="142" y="137"/>
                  </a:lnTo>
                  <a:lnTo>
                    <a:pt x="153" y="122"/>
                  </a:lnTo>
                  <a:lnTo>
                    <a:pt x="160" y="105"/>
                  </a:lnTo>
                  <a:lnTo>
                    <a:pt x="170" y="91"/>
                  </a:lnTo>
                  <a:lnTo>
                    <a:pt x="172" y="81"/>
                  </a:lnTo>
                  <a:lnTo>
                    <a:pt x="170" y="75"/>
                  </a:lnTo>
                  <a:lnTo>
                    <a:pt x="172" y="64"/>
                  </a:lnTo>
                  <a:lnTo>
                    <a:pt x="176" y="71"/>
                  </a:lnTo>
                  <a:lnTo>
                    <a:pt x="187" y="64"/>
                  </a:lnTo>
                  <a:lnTo>
                    <a:pt x="195" y="42"/>
                  </a:lnTo>
                  <a:lnTo>
                    <a:pt x="185" y="33"/>
                  </a:lnTo>
                  <a:lnTo>
                    <a:pt x="186" y="26"/>
                  </a:lnTo>
                  <a:lnTo>
                    <a:pt x="200" y="25"/>
                  </a:lnTo>
                  <a:lnTo>
                    <a:pt x="207" y="8"/>
                  </a:lnTo>
                  <a:lnTo>
                    <a:pt x="207" y="0"/>
                  </a:lnTo>
                  <a:lnTo>
                    <a:pt x="199" y="8"/>
                  </a:lnTo>
                  <a:lnTo>
                    <a:pt x="194" y="5"/>
                  </a:lnTo>
                  <a:lnTo>
                    <a:pt x="183" y="5"/>
                  </a:lnTo>
                  <a:lnTo>
                    <a:pt x="170" y="1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Freeform 286"/>
            <p:cNvSpPr>
              <a:spLocks noChangeAspect="1"/>
            </p:cNvSpPr>
            <p:nvPr/>
          </p:nvSpPr>
          <p:spPr bwMode="gray">
            <a:xfrm>
              <a:off x="3314762" y="2212371"/>
              <a:ext cx="100012" cy="85862"/>
            </a:xfrm>
            <a:custGeom>
              <a:avLst/>
              <a:gdLst/>
              <a:ahLst/>
              <a:cxnLst>
                <a:cxn ang="0">
                  <a:pos x="48" y="41"/>
                </a:cxn>
                <a:cxn ang="0">
                  <a:pos x="48" y="41"/>
                </a:cxn>
                <a:cxn ang="0">
                  <a:pos x="45" y="22"/>
                </a:cxn>
                <a:cxn ang="0">
                  <a:pos x="19" y="15"/>
                </a:cxn>
                <a:cxn ang="0">
                  <a:pos x="13" y="27"/>
                </a:cxn>
                <a:cxn ang="0">
                  <a:pos x="0" y="19"/>
                </a:cxn>
                <a:cxn ang="0">
                  <a:pos x="2" y="6"/>
                </a:cxn>
                <a:cxn ang="0">
                  <a:pos x="18" y="0"/>
                </a:cxn>
                <a:cxn ang="0">
                  <a:pos x="38" y="9"/>
                </a:cxn>
                <a:cxn ang="0">
                  <a:pos x="56" y="18"/>
                </a:cxn>
                <a:cxn ang="0">
                  <a:pos x="119" y="38"/>
                </a:cxn>
                <a:cxn ang="0">
                  <a:pos x="148" y="46"/>
                </a:cxn>
                <a:cxn ang="0">
                  <a:pos x="157" y="57"/>
                </a:cxn>
                <a:cxn ang="0">
                  <a:pos x="188" y="99"/>
                </a:cxn>
                <a:cxn ang="0">
                  <a:pos x="188" y="106"/>
                </a:cxn>
                <a:cxn ang="0">
                  <a:pos x="194" y="116"/>
                </a:cxn>
                <a:cxn ang="0">
                  <a:pos x="215" y="129"/>
                </a:cxn>
                <a:cxn ang="0">
                  <a:pos x="228" y="134"/>
                </a:cxn>
                <a:cxn ang="0">
                  <a:pos x="250" y="151"/>
                </a:cxn>
                <a:cxn ang="0">
                  <a:pos x="260" y="174"/>
                </a:cxn>
                <a:cxn ang="0">
                  <a:pos x="264" y="189"/>
                </a:cxn>
                <a:cxn ang="0">
                  <a:pos x="269" y="188"/>
                </a:cxn>
                <a:cxn ang="0">
                  <a:pos x="272" y="203"/>
                </a:cxn>
                <a:cxn ang="0">
                  <a:pos x="264" y="214"/>
                </a:cxn>
                <a:cxn ang="0">
                  <a:pos x="239" y="207"/>
                </a:cxn>
                <a:cxn ang="0">
                  <a:pos x="222" y="196"/>
                </a:cxn>
                <a:cxn ang="0">
                  <a:pos x="211" y="196"/>
                </a:cxn>
                <a:cxn ang="0">
                  <a:pos x="196" y="185"/>
                </a:cxn>
                <a:cxn ang="0">
                  <a:pos x="202" y="175"/>
                </a:cxn>
                <a:cxn ang="0">
                  <a:pos x="196" y="182"/>
                </a:cxn>
                <a:cxn ang="0">
                  <a:pos x="182" y="176"/>
                </a:cxn>
                <a:cxn ang="0">
                  <a:pos x="179" y="167"/>
                </a:cxn>
                <a:cxn ang="0">
                  <a:pos x="190" y="160"/>
                </a:cxn>
                <a:cxn ang="0">
                  <a:pos x="178" y="155"/>
                </a:cxn>
                <a:cxn ang="0">
                  <a:pos x="166" y="160"/>
                </a:cxn>
                <a:cxn ang="0">
                  <a:pos x="143" y="154"/>
                </a:cxn>
                <a:cxn ang="0">
                  <a:pos x="157" y="153"/>
                </a:cxn>
                <a:cxn ang="0">
                  <a:pos x="143" y="135"/>
                </a:cxn>
                <a:cxn ang="0">
                  <a:pos x="130" y="129"/>
                </a:cxn>
                <a:cxn ang="0">
                  <a:pos x="109" y="126"/>
                </a:cxn>
                <a:cxn ang="0">
                  <a:pos x="100" y="112"/>
                </a:cxn>
                <a:cxn ang="0">
                  <a:pos x="118" y="110"/>
                </a:cxn>
                <a:cxn ang="0">
                  <a:pos x="119" y="100"/>
                </a:cxn>
                <a:cxn ang="0">
                  <a:pos x="107" y="100"/>
                </a:cxn>
                <a:cxn ang="0">
                  <a:pos x="99" y="99"/>
                </a:cxn>
                <a:cxn ang="0">
                  <a:pos x="86" y="83"/>
                </a:cxn>
                <a:cxn ang="0">
                  <a:pos x="80" y="80"/>
                </a:cxn>
                <a:cxn ang="0">
                  <a:pos x="65" y="80"/>
                </a:cxn>
                <a:cxn ang="0">
                  <a:pos x="70" y="65"/>
                </a:cxn>
                <a:cxn ang="0">
                  <a:pos x="60" y="61"/>
                </a:cxn>
                <a:cxn ang="0">
                  <a:pos x="49" y="61"/>
                </a:cxn>
                <a:cxn ang="0">
                  <a:pos x="40" y="59"/>
                </a:cxn>
                <a:cxn ang="0">
                  <a:pos x="29" y="64"/>
                </a:cxn>
                <a:cxn ang="0">
                  <a:pos x="29" y="57"/>
                </a:cxn>
                <a:cxn ang="0">
                  <a:pos x="24" y="45"/>
                </a:cxn>
                <a:cxn ang="0">
                  <a:pos x="33" y="35"/>
                </a:cxn>
                <a:cxn ang="0">
                  <a:pos x="45" y="41"/>
                </a:cxn>
              </a:cxnLst>
              <a:rect l="0" t="0" r="r" b="b"/>
              <a:pathLst>
                <a:path w="275" h="214">
                  <a:moveTo>
                    <a:pt x="45" y="41"/>
                  </a:moveTo>
                  <a:lnTo>
                    <a:pt x="48" y="41"/>
                  </a:lnTo>
                  <a:lnTo>
                    <a:pt x="48" y="42"/>
                  </a:lnTo>
                  <a:lnTo>
                    <a:pt x="48" y="41"/>
                  </a:lnTo>
                  <a:lnTo>
                    <a:pt x="45" y="31"/>
                  </a:lnTo>
                  <a:lnTo>
                    <a:pt x="45" y="22"/>
                  </a:lnTo>
                  <a:lnTo>
                    <a:pt x="24" y="2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3" y="27"/>
                  </a:lnTo>
                  <a:lnTo>
                    <a:pt x="6" y="24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6"/>
                  </a:lnTo>
                  <a:lnTo>
                    <a:pt x="8" y="2"/>
                  </a:lnTo>
                  <a:lnTo>
                    <a:pt x="18" y="0"/>
                  </a:lnTo>
                  <a:lnTo>
                    <a:pt x="28" y="4"/>
                  </a:lnTo>
                  <a:lnTo>
                    <a:pt x="38" y="9"/>
                  </a:lnTo>
                  <a:lnTo>
                    <a:pt x="46" y="10"/>
                  </a:lnTo>
                  <a:lnTo>
                    <a:pt x="56" y="18"/>
                  </a:lnTo>
                  <a:lnTo>
                    <a:pt x="89" y="31"/>
                  </a:lnTo>
                  <a:lnTo>
                    <a:pt x="119" y="38"/>
                  </a:lnTo>
                  <a:lnTo>
                    <a:pt x="134" y="43"/>
                  </a:lnTo>
                  <a:lnTo>
                    <a:pt x="148" y="46"/>
                  </a:lnTo>
                  <a:lnTo>
                    <a:pt x="153" y="51"/>
                  </a:lnTo>
                  <a:lnTo>
                    <a:pt x="157" y="57"/>
                  </a:lnTo>
                  <a:lnTo>
                    <a:pt x="158" y="65"/>
                  </a:lnTo>
                  <a:lnTo>
                    <a:pt x="188" y="99"/>
                  </a:lnTo>
                  <a:lnTo>
                    <a:pt x="189" y="101"/>
                  </a:lnTo>
                  <a:lnTo>
                    <a:pt x="188" y="106"/>
                  </a:lnTo>
                  <a:lnTo>
                    <a:pt x="190" y="112"/>
                  </a:lnTo>
                  <a:lnTo>
                    <a:pt x="194" y="116"/>
                  </a:lnTo>
                  <a:lnTo>
                    <a:pt x="206" y="126"/>
                  </a:lnTo>
                  <a:lnTo>
                    <a:pt x="215" y="129"/>
                  </a:lnTo>
                  <a:lnTo>
                    <a:pt x="225" y="131"/>
                  </a:lnTo>
                  <a:lnTo>
                    <a:pt x="228" y="134"/>
                  </a:lnTo>
                  <a:lnTo>
                    <a:pt x="236" y="137"/>
                  </a:lnTo>
                  <a:lnTo>
                    <a:pt x="250" y="151"/>
                  </a:lnTo>
                  <a:lnTo>
                    <a:pt x="253" y="160"/>
                  </a:lnTo>
                  <a:lnTo>
                    <a:pt x="260" y="174"/>
                  </a:lnTo>
                  <a:lnTo>
                    <a:pt x="261" y="180"/>
                  </a:lnTo>
                  <a:lnTo>
                    <a:pt x="264" y="189"/>
                  </a:lnTo>
                  <a:lnTo>
                    <a:pt x="266" y="194"/>
                  </a:lnTo>
                  <a:lnTo>
                    <a:pt x="269" y="188"/>
                  </a:lnTo>
                  <a:lnTo>
                    <a:pt x="275" y="202"/>
                  </a:lnTo>
                  <a:lnTo>
                    <a:pt x="272" y="203"/>
                  </a:lnTo>
                  <a:lnTo>
                    <a:pt x="271" y="209"/>
                  </a:lnTo>
                  <a:lnTo>
                    <a:pt x="264" y="214"/>
                  </a:lnTo>
                  <a:lnTo>
                    <a:pt x="258" y="214"/>
                  </a:lnTo>
                  <a:lnTo>
                    <a:pt x="239" y="207"/>
                  </a:lnTo>
                  <a:lnTo>
                    <a:pt x="222" y="198"/>
                  </a:lnTo>
                  <a:lnTo>
                    <a:pt x="222" y="196"/>
                  </a:lnTo>
                  <a:lnTo>
                    <a:pt x="217" y="193"/>
                  </a:lnTo>
                  <a:lnTo>
                    <a:pt x="211" y="196"/>
                  </a:lnTo>
                  <a:lnTo>
                    <a:pt x="196" y="189"/>
                  </a:lnTo>
                  <a:lnTo>
                    <a:pt x="196" y="185"/>
                  </a:lnTo>
                  <a:lnTo>
                    <a:pt x="200" y="180"/>
                  </a:lnTo>
                  <a:lnTo>
                    <a:pt x="202" y="175"/>
                  </a:lnTo>
                  <a:lnTo>
                    <a:pt x="199" y="176"/>
                  </a:lnTo>
                  <a:lnTo>
                    <a:pt x="196" y="182"/>
                  </a:lnTo>
                  <a:lnTo>
                    <a:pt x="190" y="183"/>
                  </a:lnTo>
                  <a:lnTo>
                    <a:pt x="182" y="176"/>
                  </a:lnTo>
                  <a:lnTo>
                    <a:pt x="179" y="172"/>
                  </a:lnTo>
                  <a:lnTo>
                    <a:pt x="179" y="167"/>
                  </a:lnTo>
                  <a:lnTo>
                    <a:pt x="184" y="165"/>
                  </a:lnTo>
                  <a:lnTo>
                    <a:pt x="190" y="160"/>
                  </a:lnTo>
                  <a:lnTo>
                    <a:pt x="184" y="159"/>
                  </a:lnTo>
                  <a:lnTo>
                    <a:pt x="178" y="155"/>
                  </a:lnTo>
                  <a:lnTo>
                    <a:pt x="173" y="161"/>
                  </a:lnTo>
                  <a:lnTo>
                    <a:pt x="166" y="160"/>
                  </a:lnTo>
                  <a:lnTo>
                    <a:pt x="153" y="162"/>
                  </a:lnTo>
                  <a:lnTo>
                    <a:pt x="143" y="154"/>
                  </a:lnTo>
                  <a:lnTo>
                    <a:pt x="147" y="155"/>
                  </a:lnTo>
                  <a:lnTo>
                    <a:pt x="157" y="153"/>
                  </a:lnTo>
                  <a:lnTo>
                    <a:pt x="153" y="145"/>
                  </a:lnTo>
                  <a:lnTo>
                    <a:pt x="143" y="135"/>
                  </a:lnTo>
                  <a:lnTo>
                    <a:pt x="132" y="134"/>
                  </a:lnTo>
                  <a:lnTo>
                    <a:pt x="130" y="129"/>
                  </a:lnTo>
                  <a:lnTo>
                    <a:pt x="120" y="124"/>
                  </a:lnTo>
                  <a:lnTo>
                    <a:pt x="109" y="126"/>
                  </a:lnTo>
                  <a:lnTo>
                    <a:pt x="104" y="124"/>
                  </a:lnTo>
                  <a:lnTo>
                    <a:pt x="100" y="112"/>
                  </a:lnTo>
                  <a:lnTo>
                    <a:pt x="105" y="108"/>
                  </a:lnTo>
                  <a:lnTo>
                    <a:pt x="118" y="110"/>
                  </a:lnTo>
                  <a:lnTo>
                    <a:pt x="129" y="105"/>
                  </a:lnTo>
                  <a:lnTo>
                    <a:pt x="119" y="100"/>
                  </a:lnTo>
                  <a:lnTo>
                    <a:pt x="109" y="102"/>
                  </a:lnTo>
                  <a:lnTo>
                    <a:pt x="107" y="100"/>
                  </a:lnTo>
                  <a:lnTo>
                    <a:pt x="105" y="94"/>
                  </a:lnTo>
                  <a:lnTo>
                    <a:pt x="99" y="99"/>
                  </a:lnTo>
                  <a:lnTo>
                    <a:pt x="96" y="89"/>
                  </a:lnTo>
                  <a:lnTo>
                    <a:pt x="86" y="83"/>
                  </a:lnTo>
                  <a:lnTo>
                    <a:pt x="82" y="84"/>
                  </a:lnTo>
                  <a:lnTo>
                    <a:pt x="80" y="80"/>
                  </a:lnTo>
                  <a:lnTo>
                    <a:pt x="72" y="86"/>
                  </a:lnTo>
                  <a:lnTo>
                    <a:pt x="65" y="80"/>
                  </a:lnTo>
                  <a:lnTo>
                    <a:pt x="66" y="70"/>
                  </a:lnTo>
                  <a:lnTo>
                    <a:pt x="70" y="65"/>
                  </a:lnTo>
                  <a:lnTo>
                    <a:pt x="66" y="65"/>
                  </a:lnTo>
                  <a:lnTo>
                    <a:pt x="60" y="61"/>
                  </a:lnTo>
                  <a:lnTo>
                    <a:pt x="56" y="70"/>
                  </a:lnTo>
                  <a:lnTo>
                    <a:pt x="49" y="61"/>
                  </a:lnTo>
                  <a:lnTo>
                    <a:pt x="45" y="62"/>
                  </a:lnTo>
                  <a:lnTo>
                    <a:pt x="40" y="59"/>
                  </a:lnTo>
                  <a:lnTo>
                    <a:pt x="34" y="67"/>
                  </a:lnTo>
                  <a:lnTo>
                    <a:pt x="29" y="64"/>
                  </a:lnTo>
                  <a:lnTo>
                    <a:pt x="27" y="62"/>
                  </a:lnTo>
                  <a:lnTo>
                    <a:pt x="29" y="57"/>
                  </a:lnTo>
                  <a:lnTo>
                    <a:pt x="30" y="48"/>
                  </a:lnTo>
                  <a:lnTo>
                    <a:pt x="24" y="45"/>
                  </a:lnTo>
                  <a:lnTo>
                    <a:pt x="23" y="37"/>
                  </a:lnTo>
                  <a:lnTo>
                    <a:pt x="33" y="35"/>
                  </a:lnTo>
                  <a:lnTo>
                    <a:pt x="41" y="36"/>
                  </a:lnTo>
                  <a:lnTo>
                    <a:pt x="45" y="4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" name="Freeform 287"/>
            <p:cNvSpPr>
              <a:spLocks noChangeAspect="1"/>
            </p:cNvSpPr>
            <p:nvPr/>
          </p:nvSpPr>
          <p:spPr bwMode="gray">
            <a:xfrm>
              <a:off x="3891194" y="1343771"/>
              <a:ext cx="85465" cy="87858"/>
            </a:xfrm>
            <a:custGeom>
              <a:avLst/>
              <a:gdLst/>
              <a:ahLst/>
              <a:cxnLst>
                <a:cxn ang="0">
                  <a:pos x="132" y="38"/>
                </a:cxn>
                <a:cxn ang="0">
                  <a:pos x="118" y="33"/>
                </a:cxn>
                <a:cxn ang="0">
                  <a:pos x="118" y="18"/>
                </a:cxn>
                <a:cxn ang="0">
                  <a:pos x="104" y="4"/>
                </a:cxn>
                <a:cxn ang="0">
                  <a:pos x="86" y="0"/>
                </a:cxn>
                <a:cxn ang="0">
                  <a:pos x="73" y="20"/>
                </a:cxn>
                <a:cxn ang="0">
                  <a:pos x="71" y="52"/>
                </a:cxn>
                <a:cxn ang="0">
                  <a:pos x="66" y="51"/>
                </a:cxn>
                <a:cxn ang="0">
                  <a:pos x="53" y="57"/>
                </a:cxn>
                <a:cxn ang="0">
                  <a:pos x="53" y="73"/>
                </a:cxn>
                <a:cxn ang="0">
                  <a:pos x="50" y="98"/>
                </a:cxn>
                <a:cxn ang="0">
                  <a:pos x="40" y="109"/>
                </a:cxn>
                <a:cxn ang="0">
                  <a:pos x="11" y="119"/>
                </a:cxn>
                <a:cxn ang="0">
                  <a:pos x="0" y="136"/>
                </a:cxn>
                <a:cxn ang="0">
                  <a:pos x="10" y="163"/>
                </a:cxn>
                <a:cxn ang="0">
                  <a:pos x="21" y="158"/>
                </a:cxn>
                <a:cxn ang="0">
                  <a:pos x="32" y="152"/>
                </a:cxn>
                <a:cxn ang="0">
                  <a:pos x="44" y="167"/>
                </a:cxn>
                <a:cxn ang="0">
                  <a:pos x="55" y="175"/>
                </a:cxn>
                <a:cxn ang="0">
                  <a:pos x="62" y="165"/>
                </a:cxn>
                <a:cxn ang="0">
                  <a:pos x="71" y="180"/>
                </a:cxn>
                <a:cxn ang="0">
                  <a:pos x="89" y="180"/>
                </a:cxn>
                <a:cxn ang="0">
                  <a:pos x="109" y="202"/>
                </a:cxn>
                <a:cxn ang="0">
                  <a:pos x="132" y="210"/>
                </a:cxn>
                <a:cxn ang="0">
                  <a:pos x="136" y="202"/>
                </a:cxn>
                <a:cxn ang="0">
                  <a:pos x="167" y="221"/>
                </a:cxn>
                <a:cxn ang="0">
                  <a:pos x="186" y="195"/>
                </a:cxn>
                <a:cxn ang="0">
                  <a:pos x="209" y="179"/>
                </a:cxn>
                <a:cxn ang="0">
                  <a:pos x="216" y="186"/>
                </a:cxn>
                <a:cxn ang="0">
                  <a:pos x="233" y="174"/>
                </a:cxn>
                <a:cxn ang="0">
                  <a:pos x="231" y="163"/>
                </a:cxn>
                <a:cxn ang="0">
                  <a:pos x="207" y="153"/>
                </a:cxn>
                <a:cxn ang="0">
                  <a:pos x="202" y="132"/>
                </a:cxn>
                <a:cxn ang="0">
                  <a:pos x="179" y="100"/>
                </a:cxn>
                <a:cxn ang="0">
                  <a:pos x="143" y="60"/>
                </a:cxn>
              </a:cxnLst>
              <a:rect l="0" t="0" r="r" b="b"/>
              <a:pathLst>
                <a:path w="236" h="221">
                  <a:moveTo>
                    <a:pt x="141" y="55"/>
                  </a:moveTo>
                  <a:lnTo>
                    <a:pt x="132" y="38"/>
                  </a:lnTo>
                  <a:lnTo>
                    <a:pt x="126" y="33"/>
                  </a:lnTo>
                  <a:lnTo>
                    <a:pt x="118" y="33"/>
                  </a:lnTo>
                  <a:lnTo>
                    <a:pt x="120" y="24"/>
                  </a:lnTo>
                  <a:lnTo>
                    <a:pt x="118" y="18"/>
                  </a:lnTo>
                  <a:lnTo>
                    <a:pt x="108" y="14"/>
                  </a:lnTo>
                  <a:lnTo>
                    <a:pt x="104" y="4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84" y="11"/>
                  </a:lnTo>
                  <a:lnTo>
                    <a:pt x="73" y="20"/>
                  </a:lnTo>
                  <a:lnTo>
                    <a:pt x="65" y="44"/>
                  </a:lnTo>
                  <a:lnTo>
                    <a:pt x="71" y="52"/>
                  </a:lnTo>
                  <a:lnTo>
                    <a:pt x="71" y="57"/>
                  </a:lnTo>
                  <a:lnTo>
                    <a:pt x="66" y="51"/>
                  </a:lnTo>
                  <a:lnTo>
                    <a:pt x="56" y="51"/>
                  </a:lnTo>
                  <a:lnTo>
                    <a:pt x="53" y="57"/>
                  </a:lnTo>
                  <a:lnTo>
                    <a:pt x="54" y="62"/>
                  </a:lnTo>
                  <a:lnTo>
                    <a:pt x="53" y="73"/>
                  </a:lnTo>
                  <a:lnTo>
                    <a:pt x="57" y="90"/>
                  </a:lnTo>
                  <a:lnTo>
                    <a:pt x="50" y="98"/>
                  </a:lnTo>
                  <a:lnTo>
                    <a:pt x="48" y="108"/>
                  </a:lnTo>
                  <a:lnTo>
                    <a:pt x="40" y="109"/>
                  </a:lnTo>
                  <a:lnTo>
                    <a:pt x="24" y="117"/>
                  </a:lnTo>
                  <a:lnTo>
                    <a:pt x="11" y="119"/>
                  </a:lnTo>
                  <a:lnTo>
                    <a:pt x="2" y="125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0" y="163"/>
                  </a:lnTo>
                  <a:lnTo>
                    <a:pt x="21" y="168"/>
                  </a:lnTo>
                  <a:lnTo>
                    <a:pt x="21" y="158"/>
                  </a:lnTo>
                  <a:lnTo>
                    <a:pt x="24" y="153"/>
                  </a:lnTo>
                  <a:lnTo>
                    <a:pt x="32" y="152"/>
                  </a:lnTo>
                  <a:lnTo>
                    <a:pt x="41" y="158"/>
                  </a:lnTo>
                  <a:lnTo>
                    <a:pt x="44" y="167"/>
                  </a:lnTo>
                  <a:lnTo>
                    <a:pt x="51" y="170"/>
                  </a:lnTo>
                  <a:lnTo>
                    <a:pt x="55" y="175"/>
                  </a:lnTo>
                  <a:lnTo>
                    <a:pt x="60" y="172"/>
                  </a:lnTo>
                  <a:lnTo>
                    <a:pt x="62" y="165"/>
                  </a:lnTo>
                  <a:lnTo>
                    <a:pt x="71" y="172"/>
                  </a:lnTo>
                  <a:lnTo>
                    <a:pt x="71" y="180"/>
                  </a:lnTo>
                  <a:lnTo>
                    <a:pt x="77" y="183"/>
                  </a:lnTo>
                  <a:lnTo>
                    <a:pt x="89" y="180"/>
                  </a:lnTo>
                  <a:lnTo>
                    <a:pt x="99" y="196"/>
                  </a:lnTo>
                  <a:lnTo>
                    <a:pt x="109" y="202"/>
                  </a:lnTo>
                  <a:lnTo>
                    <a:pt x="129" y="206"/>
                  </a:lnTo>
                  <a:lnTo>
                    <a:pt x="132" y="210"/>
                  </a:lnTo>
                  <a:lnTo>
                    <a:pt x="134" y="202"/>
                  </a:lnTo>
                  <a:lnTo>
                    <a:pt x="136" y="202"/>
                  </a:lnTo>
                  <a:lnTo>
                    <a:pt x="152" y="213"/>
                  </a:lnTo>
                  <a:lnTo>
                    <a:pt x="167" y="221"/>
                  </a:lnTo>
                  <a:lnTo>
                    <a:pt x="177" y="216"/>
                  </a:lnTo>
                  <a:lnTo>
                    <a:pt x="186" y="195"/>
                  </a:lnTo>
                  <a:lnTo>
                    <a:pt x="194" y="194"/>
                  </a:lnTo>
                  <a:lnTo>
                    <a:pt x="209" y="179"/>
                  </a:lnTo>
                  <a:lnTo>
                    <a:pt x="216" y="178"/>
                  </a:lnTo>
                  <a:lnTo>
                    <a:pt x="216" y="186"/>
                  </a:lnTo>
                  <a:lnTo>
                    <a:pt x="223" y="183"/>
                  </a:lnTo>
                  <a:lnTo>
                    <a:pt x="233" y="174"/>
                  </a:lnTo>
                  <a:lnTo>
                    <a:pt x="236" y="164"/>
                  </a:lnTo>
                  <a:lnTo>
                    <a:pt x="231" y="163"/>
                  </a:lnTo>
                  <a:lnTo>
                    <a:pt x="220" y="169"/>
                  </a:lnTo>
                  <a:lnTo>
                    <a:pt x="207" y="153"/>
                  </a:lnTo>
                  <a:lnTo>
                    <a:pt x="202" y="142"/>
                  </a:lnTo>
                  <a:lnTo>
                    <a:pt x="202" y="132"/>
                  </a:lnTo>
                  <a:lnTo>
                    <a:pt x="190" y="110"/>
                  </a:lnTo>
                  <a:lnTo>
                    <a:pt x="179" y="100"/>
                  </a:lnTo>
                  <a:lnTo>
                    <a:pt x="174" y="89"/>
                  </a:lnTo>
                  <a:lnTo>
                    <a:pt x="143" y="60"/>
                  </a:lnTo>
                  <a:lnTo>
                    <a:pt x="141" y="55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Freeform 288"/>
            <p:cNvSpPr>
              <a:spLocks noChangeAspect="1"/>
            </p:cNvSpPr>
            <p:nvPr/>
          </p:nvSpPr>
          <p:spPr bwMode="gray">
            <a:xfrm>
              <a:off x="3362041" y="1004318"/>
              <a:ext cx="212752" cy="259582"/>
            </a:xfrm>
            <a:custGeom>
              <a:avLst/>
              <a:gdLst/>
              <a:ahLst/>
              <a:cxnLst>
                <a:cxn ang="0">
                  <a:pos x="109" y="137"/>
                </a:cxn>
                <a:cxn ang="0">
                  <a:pos x="97" y="189"/>
                </a:cxn>
                <a:cxn ang="0">
                  <a:pos x="84" y="213"/>
                </a:cxn>
                <a:cxn ang="0">
                  <a:pos x="72" y="242"/>
                </a:cxn>
                <a:cxn ang="0">
                  <a:pos x="66" y="272"/>
                </a:cxn>
                <a:cxn ang="0">
                  <a:pos x="55" y="288"/>
                </a:cxn>
                <a:cxn ang="0">
                  <a:pos x="66" y="305"/>
                </a:cxn>
                <a:cxn ang="0">
                  <a:pos x="72" y="321"/>
                </a:cxn>
                <a:cxn ang="0">
                  <a:pos x="41" y="333"/>
                </a:cxn>
                <a:cxn ang="0">
                  <a:pos x="46" y="358"/>
                </a:cxn>
                <a:cxn ang="0">
                  <a:pos x="44" y="380"/>
                </a:cxn>
                <a:cxn ang="0">
                  <a:pos x="44" y="391"/>
                </a:cxn>
                <a:cxn ang="0">
                  <a:pos x="40" y="409"/>
                </a:cxn>
                <a:cxn ang="0">
                  <a:pos x="27" y="430"/>
                </a:cxn>
                <a:cxn ang="0">
                  <a:pos x="30" y="449"/>
                </a:cxn>
                <a:cxn ang="0">
                  <a:pos x="18" y="465"/>
                </a:cxn>
                <a:cxn ang="0">
                  <a:pos x="11" y="479"/>
                </a:cxn>
                <a:cxn ang="0">
                  <a:pos x="0" y="500"/>
                </a:cxn>
                <a:cxn ang="0">
                  <a:pos x="49" y="504"/>
                </a:cxn>
                <a:cxn ang="0">
                  <a:pos x="41" y="511"/>
                </a:cxn>
                <a:cxn ang="0">
                  <a:pos x="66" y="519"/>
                </a:cxn>
                <a:cxn ang="0">
                  <a:pos x="99" y="541"/>
                </a:cxn>
                <a:cxn ang="0">
                  <a:pos x="124" y="585"/>
                </a:cxn>
                <a:cxn ang="0">
                  <a:pos x="163" y="650"/>
                </a:cxn>
                <a:cxn ang="0">
                  <a:pos x="215" y="603"/>
                </a:cxn>
                <a:cxn ang="0">
                  <a:pos x="238" y="587"/>
                </a:cxn>
                <a:cxn ang="0">
                  <a:pos x="249" y="601"/>
                </a:cxn>
                <a:cxn ang="0">
                  <a:pos x="264" y="581"/>
                </a:cxn>
                <a:cxn ang="0">
                  <a:pos x="279" y="587"/>
                </a:cxn>
                <a:cxn ang="0">
                  <a:pos x="298" y="549"/>
                </a:cxn>
                <a:cxn ang="0">
                  <a:pos x="299" y="511"/>
                </a:cxn>
                <a:cxn ang="0">
                  <a:pos x="313" y="461"/>
                </a:cxn>
                <a:cxn ang="0">
                  <a:pos x="328" y="455"/>
                </a:cxn>
                <a:cxn ang="0">
                  <a:pos x="362" y="433"/>
                </a:cxn>
                <a:cxn ang="0">
                  <a:pos x="371" y="381"/>
                </a:cxn>
                <a:cxn ang="0">
                  <a:pos x="406" y="357"/>
                </a:cxn>
                <a:cxn ang="0">
                  <a:pos x="462" y="309"/>
                </a:cxn>
                <a:cxn ang="0">
                  <a:pos x="514" y="267"/>
                </a:cxn>
                <a:cxn ang="0">
                  <a:pos x="581" y="203"/>
                </a:cxn>
                <a:cxn ang="0">
                  <a:pos x="552" y="176"/>
                </a:cxn>
                <a:cxn ang="0">
                  <a:pos x="506" y="119"/>
                </a:cxn>
                <a:cxn ang="0">
                  <a:pos x="462" y="69"/>
                </a:cxn>
                <a:cxn ang="0">
                  <a:pos x="385" y="78"/>
                </a:cxn>
                <a:cxn ang="0">
                  <a:pos x="384" y="105"/>
                </a:cxn>
                <a:cxn ang="0">
                  <a:pos x="368" y="108"/>
                </a:cxn>
                <a:cxn ang="0">
                  <a:pos x="373" y="78"/>
                </a:cxn>
                <a:cxn ang="0">
                  <a:pos x="352" y="86"/>
                </a:cxn>
                <a:cxn ang="0">
                  <a:pos x="338" y="102"/>
                </a:cxn>
                <a:cxn ang="0">
                  <a:pos x="304" y="52"/>
                </a:cxn>
                <a:cxn ang="0">
                  <a:pos x="276" y="13"/>
                </a:cxn>
                <a:cxn ang="0">
                  <a:pos x="224" y="14"/>
                </a:cxn>
                <a:cxn ang="0">
                  <a:pos x="157" y="19"/>
                </a:cxn>
                <a:cxn ang="0">
                  <a:pos x="158" y="46"/>
                </a:cxn>
                <a:cxn ang="0">
                  <a:pos x="150" y="21"/>
                </a:cxn>
                <a:cxn ang="0">
                  <a:pos x="139" y="27"/>
                </a:cxn>
                <a:cxn ang="0">
                  <a:pos x="120" y="27"/>
                </a:cxn>
                <a:cxn ang="0">
                  <a:pos x="99" y="31"/>
                </a:cxn>
                <a:cxn ang="0">
                  <a:pos x="75" y="42"/>
                </a:cxn>
                <a:cxn ang="0">
                  <a:pos x="84" y="78"/>
                </a:cxn>
              </a:cxnLst>
              <a:rect l="0" t="0" r="r" b="b"/>
              <a:pathLst>
                <a:path w="582" h="653">
                  <a:moveTo>
                    <a:pt x="93" y="117"/>
                  </a:moveTo>
                  <a:lnTo>
                    <a:pt x="100" y="129"/>
                  </a:lnTo>
                  <a:lnTo>
                    <a:pt x="109" y="137"/>
                  </a:lnTo>
                  <a:lnTo>
                    <a:pt x="113" y="148"/>
                  </a:lnTo>
                  <a:lnTo>
                    <a:pt x="105" y="161"/>
                  </a:lnTo>
                  <a:lnTo>
                    <a:pt x="97" y="189"/>
                  </a:lnTo>
                  <a:lnTo>
                    <a:pt x="93" y="198"/>
                  </a:lnTo>
                  <a:lnTo>
                    <a:pt x="84" y="208"/>
                  </a:lnTo>
                  <a:lnTo>
                    <a:pt x="84" y="213"/>
                  </a:lnTo>
                  <a:lnTo>
                    <a:pt x="81" y="225"/>
                  </a:lnTo>
                  <a:lnTo>
                    <a:pt x="76" y="229"/>
                  </a:lnTo>
                  <a:lnTo>
                    <a:pt x="72" y="242"/>
                  </a:lnTo>
                  <a:lnTo>
                    <a:pt x="72" y="251"/>
                  </a:lnTo>
                  <a:lnTo>
                    <a:pt x="65" y="263"/>
                  </a:lnTo>
                  <a:lnTo>
                    <a:pt x="66" y="272"/>
                  </a:lnTo>
                  <a:lnTo>
                    <a:pt x="64" y="275"/>
                  </a:lnTo>
                  <a:lnTo>
                    <a:pt x="60" y="284"/>
                  </a:lnTo>
                  <a:lnTo>
                    <a:pt x="55" y="288"/>
                  </a:lnTo>
                  <a:lnTo>
                    <a:pt x="57" y="299"/>
                  </a:lnTo>
                  <a:lnTo>
                    <a:pt x="64" y="298"/>
                  </a:lnTo>
                  <a:lnTo>
                    <a:pt x="66" y="305"/>
                  </a:lnTo>
                  <a:lnTo>
                    <a:pt x="72" y="309"/>
                  </a:lnTo>
                  <a:lnTo>
                    <a:pt x="73" y="315"/>
                  </a:lnTo>
                  <a:lnTo>
                    <a:pt x="72" y="321"/>
                  </a:lnTo>
                  <a:lnTo>
                    <a:pt x="51" y="331"/>
                  </a:lnTo>
                  <a:lnTo>
                    <a:pt x="43" y="327"/>
                  </a:lnTo>
                  <a:lnTo>
                    <a:pt x="41" y="333"/>
                  </a:lnTo>
                  <a:lnTo>
                    <a:pt x="44" y="342"/>
                  </a:lnTo>
                  <a:lnTo>
                    <a:pt x="46" y="345"/>
                  </a:lnTo>
                  <a:lnTo>
                    <a:pt x="46" y="358"/>
                  </a:lnTo>
                  <a:lnTo>
                    <a:pt x="48" y="359"/>
                  </a:lnTo>
                  <a:lnTo>
                    <a:pt x="48" y="366"/>
                  </a:lnTo>
                  <a:lnTo>
                    <a:pt x="44" y="380"/>
                  </a:lnTo>
                  <a:lnTo>
                    <a:pt x="49" y="377"/>
                  </a:lnTo>
                  <a:lnTo>
                    <a:pt x="50" y="387"/>
                  </a:lnTo>
                  <a:lnTo>
                    <a:pt x="44" y="391"/>
                  </a:lnTo>
                  <a:lnTo>
                    <a:pt x="38" y="400"/>
                  </a:lnTo>
                  <a:lnTo>
                    <a:pt x="45" y="404"/>
                  </a:lnTo>
                  <a:lnTo>
                    <a:pt x="40" y="409"/>
                  </a:lnTo>
                  <a:lnTo>
                    <a:pt x="33" y="406"/>
                  </a:lnTo>
                  <a:lnTo>
                    <a:pt x="27" y="418"/>
                  </a:lnTo>
                  <a:lnTo>
                    <a:pt x="27" y="430"/>
                  </a:lnTo>
                  <a:lnTo>
                    <a:pt x="21" y="435"/>
                  </a:lnTo>
                  <a:lnTo>
                    <a:pt x="22" y="441"/>
                  </a:lnTo>
                  <a:lnTo>
                    <a:pt x="30" y="449"/>
                  </a:lnTo>
                  <a:lnTo>
                    <a:pt x="12" y="455"/>
                  </a:lnTo>
                  <a:lnTo>
                    <a:pt x="17" y="457"/>
                  </a:lnTo>
                  <a:lnTo>
                    <a:pt x="18" y="465"/>
                  </a:lnTo>
                  <a:lnTo>
                    <a:pt x="13" y="463"/>
                  </a:lnTo>
                  <a:lnTo>
                    <a:pt x="10" y="471"/>
                  </a:lnTo>
                  <a:lnTo>
                    <a:pt x="11" y="479"/>
                  </a:lnTo>
                  <a:lnTo>
                    <a:pt x="16" y="482"/>
                  </a:lnTo>
                  <a:lnTo>
                    <a:pt x="8" y="499"/>
                  </a:lnTo>
                  <a:lnTo>
                    <a:pt x="0" y="500"/>
                  </a:lnTo>
                  <a:lnTo>
                    <a:pt x="3" y="509"/>
                  </a:lnTo>
                  <a:lnTo>
                    <a:pt x="30" y="499"/>
                  </a:lnTo>
                  <a:lnTo>
                    <a:pt x="49" y="504"/>
                  </a:lnTo>
                  <a:lnTo>
                    <a:pt x="51" y="509"/>
                  </a:lnTo>
                  <a:lnTo>
                    <a:pt x="41" y="505"/>
                  </a:lnTo>
                  <a:lnTo>
                    <a:pt x="41" y="511"/>
                  </a:lnTo>
                  <a:lnTo>
                    <a:pt x="60" y="522"/>
                  </a:lnTo>
                  <a:lnTo>
                    <a:pt x="66" y="530"/>
                  </a:lnTo>
                  <a:lnTo>
                    <a:pt x="66" y="519"/>
                  </a:lnTo>
                  <a:lnTo>
                    <a:pt x="75" y="520"/>
                  </a:lnTo>
                  <a:lnTo>
                    <a:pt x="75" y="531"/>
                  </a:lnTo>
                  <a:lnTo>
                    <a:pt x="99" y="541"/>
                  </a:lnTo>
                  <a:lnTo>
                    <a:pt x="113" y="560"/>
                  </a:lnTo>
                  <a:lnTo>
                    <a:pt x="116" y="575"/>
                  </a:lnTo>
                  <a:lnTo>
                    <a:pt x="124" y="585"/>
                  </a:lnTo>
                  <a:lnTo>
                    <a:pt x="139" y="632"/>
                  </a:lnTo>
                  <a:lnTo>
                    <a:pt x="151" y="653"/>
                  </a:lnTo>
                  <a:lnTo>
                    <a:pt x="163" y="650"/>
                  </a:lnTo>
                  <a:lnTo>
                    <a:pt x="180" y="628"/>
                  </a:lnTo>
                  <a:lnTo>
                    <a:pt x="194" y="624"/>
                  </a:lnTo>
                  <a:lnTo>
                    <a:pt x="215" y="603"/>
                  </a:lnTo>
                  <a:lnTo>
                    <a:pt x="223" y="592"/>
                  </a:lnTo>
                  <a:lnTo>
                    <a:pt x="229" y="580"/>
                  </a:lnTo>
                  <a:lnTo>
                    <a:pt x="238" y="587"/>
                  </a:lnTo>
                  <a:lnTo>
                    <a:pt x="239" y="592"/>
                  </a:lnTo>
                  <a:lnTo>
                    <a:pt x="238" y="600"/>
                  </a:lnTo>
                  <a:lnTo>
                    <a:pt x="249" y="601"/>
                  </a:lnTo>
                  <a:lnTo>
                    <a:pt x="259" y="600"/>
                  </a:lnTo>
                  <a:lnTo>
                    <a:pt x="263" y="591"/>
                  </a:lnTo>
                  <a:lnTo>
                    <a:pt x="264" y="581"/>
                  </a:lnTo>
                  <a:lnTo>
                    <a:pt x="269" y="590"/>
                  </a:lnTo>
                  <a:lnTo>
                    <a:pt x="272" y="591"/>
                  </a:lnTo>
                  <a:lnTo>
                    <a:pt x="279" y="587"/>
                  </a:lnTo>
                  <a:lnTo>
                    <a:pt x="291" y="575"/>
                  </a:lnTo>
                  <a:lnTo>
                    <a:pt x="298" y="562"/>
                  </a:lnTo>
                  <a:lnTo>
                    <a:pt x="298" y="549"/>
                  </a:lnTo>
                  <a:lnTo>
                    <a:pt x="301" y="542"/>
                  </a:lnTo>
                  <a:lnTo>
                    <a:pt x="298" y="537"/>
                  </a:lnTo>
                  <a:lnTo>
                    <a:pt x="299" y="511"/>
                  </a:lnTo>
                  <a:lnTo>
                    <a:pt x="297" y="501"/>
                  </a:lnTo>
                  <a:lnTo>
                    <a:pt x="310" y="474"/>
                  </a:lnTo>
                  <a:lnTo>
                    <a:pt x="313" y="461"/>
                  </a:lnTo>
                  <a:lnTo>
                    <a:pt x="314" y="449"/>
                  </a:lnTo>
                  <a:lnTo>
                    <a:pt x="317" y="446"/>
                  </a:lnTo>
                  <a:lnTo>
                    <a:pt x="328" y="455"/>
                  </a:lnTo>
                  <a:lnTo>
                    <a:pt x="336" y="446"/>
                  </a:lnTo>
                  <a:lnTo>
                    <a:pt x="346" y="444"/>
                  </a:lnTo>
                  <a:lnTo>
                    <a:pt x="362" y="433"/>
                  </a:lnTo>
                  <a:lnTo>
                    <a:pt x="366" y="412"/>
                  </a:lnTo>
                  <a:lnTo>
                    <a:pt x="371" y="395"/>
                  </a:lnTo>
                  <a:lnTo>
                    <a:pt x="371" y="381"/>
                  </a:lnTo>
                  <a:lnTo>
                    <a:pt x="379" y="370"/>
                  </a:lnTo>
                  <a:lnTo>
                    <a:pt x="392" y="361"/>
                  </a:lnTo>
                  <a:lnTo>
                    <a:pt x="406" y="357"/>
                  </a:lnTo>
                  <a:lnTo>
                    <a:pt x="416" y="343"/>
                  </a:lnTo>
                  <a:lnTo>
                    <a:pt x="438" y="330"/>
                  </a:lnTo>
                  <a:lnTo>
                    <a:pt x="462" y="309"/>
                  </a:lnTo>
                  <a:lnTo>
                    <a:pt x="474" y="304"/>
                  </a:lnTo>
                  <a:lnTo>
                    <a:pt x="481" y="294"/>
                  </a:lnTo>
                  <a:lnTo>
                    <a:pt x="514" y="267"/>
                  </a:lnTo>
                  <a:lnTo>
                    <a:pt x="550" y="251"/>
                  </a:lnTo>
                  <a:lnTo>
                    <a:pt x="582" y="224"/>
                  </a:lnTo>
                  <a:lnTo>
                    <a:pt x="581" y="203"/>
                  </a:lnTo>
                  <a:lnTo>
                    <a:pt x="573" y="198"/>
                  </a:lnTo>
                  <a:lnTo>
                    <a:pt x="561" y="180"/>
                  </a:lnTo>
                  <a:lnTo>
                    <a:pt x="552" y="176"/>
                  </a:lnTo>
                  <a:lnTo>
                    <a:pt x="535" y="150"/>
                  </a:lnTo>
                  <a:lnTo>
                    <a:pt x="512" y="129"/>
                  </a:lnTo>
                  <a:lnTo>
                    <a:pt x="506" y="119"/>
                  </a:lnTo>
                  <a:lnTo>
                    <a:pt x="487" y="95"/>
                  </a:lnTo>
                  <a:lnTo>
                    <a:pt x="478" y="89"/>
                  </a:lnTo>
                  <a:lnTo>
                    <a:pt x="462" y="69"/>
                  </a:lnTo>
                  <a:lnTo>
                    <a:pt x="420" y="59"/>
                  </a:lnTo>
                  <a:lnTo>
                    <a:pt x="390" y="73"/>
                  </a:lnTo>
                  <a:lnTo>
                    <a:pt x="385" y="78"/>
                  </a:lnTo>
                  <a:lnTo>
                    <a:pt x="382" y="86"/>
                  </a:lnTo>
                  <a:lnTo>
                    <a:pt x="389" y="96"/>
                  </a:lnTo>
                  <a:lnTo>
                    <a:pt x="384" y="105"/>
                  </a:lnTo>
                  <a:lnTo>
                    <a:pt x="382" y="115"/>
                  </a:lnTo>
                  <a:lnTo>
                    <a:pt x="371" y="121"/>
                  </a:lnTo>
                  <a:lnTo>
                    <a:pt x="368" y="108"/>
                  </a:lnTo>
                  <a:lnTo>
                    <a:pt x="374" y="101"/>
                  </a:lnTo>
                  <a:lnTo>
                    <a:pt x="374" y="85"/>
                  </a:lnTo>
                  <a:lnTo>
                    <a:pt x="373" y="78"/>
                  </a:lnTo>
                  <a:lnTo>
                    <a:pt x="358" y="75"/>
                  </a:lnTo>
                  <a:lnTo>
                    <a:pt x="352" y="81"/>
                  </a:lnTo>
                  <a:lnTo>
                    <a:pt x="352" y="86"/>
                  </a:lnTo>
                  <a:lnTo>
                    <a:pt x="345" y="92"/>
                  </a:lnTo>
                  <a:lnTo>
                    <a:pt x="340" y="111"/>
                  </a:lnTo>
                  <a:lnTo>
                    <a:pt x="338" y="102"/>
                  </a:lnTo>
                  <a:lnTo>
                    <a:pt x="336" y="90"/>
                  </a:lnTo>
                  <a:lnTo>
                    <a:pt x="345" y="76"/>
                  </a:lnTo>
                  <a:lnTo>
                    <a:pt x="304" y="52"/>
                  </a:lnTo>
                  <a:lnTo>
                    <a:pt x="291" y="33"/>
                  </a:lnTo>
                  <a:lnTo>
                    <a:pt x="279" y="24"/>
                  </a:lnTo>
                  <a:lnTo>
                    <a:pt x="276" y="13"/>
                  </a:lnTo>
                  <a:lnTo>
                    <a:pt x="244" y="0"/>
                  </a:lnTo>
                  <a:lnTo>
                    <a:pt x="231" y="3"/>
                  </a:lnTo>
                  <a:lnTo>
                    <a:pt x="224" y="14"/>
                  </a:lnTo>
                  <a:lnTo>
                    <a:pt x="213" y="9"/>
                  </a:lnTo>
                  <a:lnTo>
                    <a:pt x="197" y="16"/>
                  </a:lnTo>
                  <a:lnTo>
                    <a:pt x="157" y="19"/>
                  </a:lnTo>
                  <a:lnTo>
                    <a:pt x="156" y="24"/>
                  </a:lnTo>
                  <a:lnTo>
                    <a:pt x="158" y="36"/>
                  </a:lnTo>
                  <a:lnTo>
                    <a:pt x="158" y="46"/>
                  </a:lnTo>
                  <a:lnTo>
                    <a:pt x="154" y="36"/>
                  </a:lnTo>
                  <a:lnTo>
                    <a:pt x="151" y="31"/>
                  </a:lnTo>
                  <a:lnTo>
                    <a:pt x="150" y="21"/>
                  </a:lnTo>
                  <a:lnTo>
                    <a:pt x="146" y="19"/>
                  </a:lnTo>
                  <a:lnTo>
                    <a:pt x="141" y="29"/>
                  </a:lnTo>
                  <a:lnTo>
                    <a:pt x="139" y="27"/>
                  </a:lnTo>
                  <a:lnTo>
                    <a:pt x="136" y="20"/>
                  </a:lnTo>
                  <a:lnTo>
                    <a:pt x="120" y="24"/>
                  </a:lnTo>
                  <a:lnTo>
                    <a:pt x="120" y="27"/>
                  </a:lnTo>
                  <a:lnTo>
                    <a:pt x="105" y="24"/>
                  </a:lnTo>
                  <a:lnTo>
                    <a:pt x="99" y="25"/>
                  </a:lnTo>
                  <a:lnTo>
                    <a:pt x="99" y="31"/>
                  </a:lnTo>
                  <a:lnTo>
                    <a:pt x="83" y="33"/>
                  </a:lnTo>
                  <a:lnTo>
                    <a:pt x="70" y="40"/>
                  </a:lnTo>
                  <a:lnTo>
                    <a:pt x="75" y="42"/>
                  </a:lnTo>
                  <a:lnTo>
                    <a:pt x="80" y="63"/>
                  </a:lnTo>
                  <a:lnTo>
                    <a:pt x="93" y="73"/>
                  </a:lnTo>
                  <a:lnTo>
                    <a:pt x="84" y="78"/>
                  </a:lnTo>
                  <a:lnTo>
                    <a:pt x="83" y="89"/>
                  </a:lnTo>
                  <a:lnTo>
                    <a:pt x="93" y="11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" name="Freeform 289"/>
            <p:cNvSpPr>
              <a:spLocks noChangeAspect="1"/>
            </p:cNvSpPr>
            <p:nvPr/>
          </p:nvSpPr>
          <p:spPr bwMode="gray">
            <a:xfrm>
              <a:off x="3500239" y="1102160"/>
              <a:ext cx="363679" cy="327472"/>
            </a:xfrm>
            <a:custGeom>
              <a:avLst/>
              <a:gdLst/>
              <a:ahLst/>
              <a:cxnLst>
                <a:cxn ang="0">
                  <a:pos x="126" y="657"/>
                </a:cxn>
                <a:cxn ang="0">
                  <a:pos x="169" y="549"/>
                </a:cxn>
                <a:cxn ang="0">
                  <a:pos x="358" y="544"/>
                </a:cxn>
                <a:cxn ang="0">
                  <a:pos x="368" y="506"/>
                </a:cxn>
                <a:cxn ang="0">
                  <a:pos x="282" y="473"/>
                </a:cxn>
                <a:cxn ang="0">
                  <a:pos x="101" y="478"/>
                </a:cxn>
                <a:cxn ang="0">
                  <a:pos x="62" y="396"/>
                </a:cxn>
                <a:cxn ang="0">
                  <a:pos x="178" y="361"/>
                </a:cxn>
                <a:cxn ang="0">
                  <a:pos x="133" y="340"/>
                </a:cxn>
                <a:cxn ang="0">
                  <a:pos x="79" y="345"/>
                </a:cxn>
                <a:cxn ang="0">
                  <a:pos x="47" y="338"/>
                </a:cxn>
                <a:cxn ang="0">
                  <a:pos x="29" y="309"/>
                </a:cxn>
                <a:cxn ang="0">
                  <a:pos x="52" y="209"/>
                </a:cxn>
                <a:cxn ang="0">
                  <a:pos x="46" y="135"/>
                </a:cxn>
                <a:cxn ang="0">
                  <a:pos x="239" y="0"/>
                </a:cxn>
                <a:cxn ang="0">
                  <a:pos x="272" y="94"/>
                </a:cxn>
                <a:cxn ang="0">
                  <a:pos x="244" y="146"/>
                </a:cxn>
                <a:cxn ang="0">
                  <a:pos x="300" y="81"/>
                </a:cxn>
                <a:cxn ang="0">
                  <a:pos x="406" y="106"/>
                </a:cxn>
                <a:cxn ang="0">
                  <a:pos x="415" y="173"/>
                </a:cxn>
                <a:cxn ang="0">
                  <a:pos x="446" y="157"/>
                </a:cxn>
                <a:cxn ang="0">
                  <a:pos x="486" y="144"/>
                </a:cxn>
                <a:cxn ang="0">
                  <a:pos x="503" y="123"/>
                </a:cxn>
                <a:cxn ang="0">
                  <a:pos x="504" y="76"/>
                </a:cxn>
                <a:cxn ang="0">
                  <a:pos x="546" y="121"/>
                </a:cxn>
                <a:cxn ang="0">
                  <a:pos x="570" y="205"/>
                </a:cxn>
                <a:cxn ang="0">
                  <a:pos x="606" y="310"/>
                </a:cxn>
                <a:cxn ang="0">
                  <a:pos x="627" y="247"/>
                </a:cxn>
                <a:cxn ang="0">
                  <a:pos x="617" y="166"/>
                </a:cxn>
                <a:cxn ang="0">
                  <a:pos x="600" y="49"/>
                </a:cxn>
                <a:cxn ang="0">
                  <a:pos x="602" y="8"/>
                </a:cxn>
                <a:cxn ang="0">
                  <a:pos x="669" y="31"/>
                </a:cxn>
                <a:cxn ang="0">
                  <a:pos x="691" y="44"/>
                </a:cxn>
                <a:cxn ang="0">
                  <a:pos x="751" y="110"/>
                </a:cxn>
                <a:cxn ang="0">
                  <a:pos x="766" y="200"/>
                </a:cxn>
                <a:cxn ang="0">
                  <a:pos x="805" y="336"/>
                </a:cxn>
                <a:cxn ang="0">
                  <a:pos x="815" y="428"/>
                </a:cxn>
                <a:cxn ang="0">
                  <a:pos x="881" y="478"/>
                </a:cxn>
                <a:cxn ang="0">
                  <a:pos x="963" y="543"/>
                </a:cxn>
                <a:cxn ang="0">
                  <a:pos x="999" y="584"/>
                </a:cxn>
                <a:cxn ang="0">
                  <a:pos x="961" y="616"/>
                </a:cxn>
                <a:cxn ang="0">
                  <a:pos x="934" y="597"/>
                </a:cxn>
                <a:cxn ang="0">
                  <a:pos x="906" y="632"/>
                </a:cxn>
                <a:cxn ang="0">
                  <a:pos x="880" y="677"/>
                </a:cxn>
                <a:cxn ang="0">
                  <a:pos x="940" y="671"/>
                </a:cxn>
                <a:cxn ang="0">
                  <a:pos x="933" y="711"/>
                </a:cxn>
                <a:cxn ang="0">
                  <a:pos x="949" y="734"/>
                </a:cxn>
                <a:cxn ang="0">
                  <a:pos x="893" y="767"/>
                </a:cxn>
                <a:cxn ang="0">
                  <a:pos x="809" y="749"/>
                </a:cxn>
                <a:cxn ang="0">
                  <a:pos x="758" y="724"/>
                </a:cxn>
                <a:cxn ang="0">
                  <a:pos x="697" y="677"/>
                </a:cxn>
                <a:cxn ang="0">
                  <a:pos x="655" y="718"/>
                </a:cxn>
                <a:cxn ang="0">
                  <a:pos x="521" y="796"/>
                </a:cxn>
                <a:cxn ang="0">
                  <a:pos x="425" y="805"/>
                </a:cxn>
                <a:cxn ang="0">
                  <a:pos x="320" y="819"/>
                </a:cxn>
                <a:cxn ang="0">
                  <a:pos x="300" y="732"/>
                </a:cxn>
                <a:cxn ang="0">
                  <a:pos x="230" y="698"/>
                </a:cxn>
              </a:cxnLst>
              <a:rect l="0" t="0" r="r" b="b"/>
              <a:pathLst>
                <a:path w="999" h="819">
                  <a:moveTo>
                    <a:pt x="230" y="698"/>
                  </a:moveTo>
                  <a:lnTo>
                    <a:pt x="225" y="704"/>
                  </a:lnTo>
                  <a:lnTo>
                    <a:pt x="203" y="704"/>
                  </a:lnTo>
                  <a:lnTo>
                    <a:pt x="196" y="698"/>
                  </a:lnTo>
                  <a:lnTo>
                    <a:pt x="173" y="697"/>
                  </a:lnTo>
                  <a:lnTo>
                    <a:pt x="137" y="671"/>
                  </a:lnTo>
                  <a:lnTo>
                    <a:pt x="137" y="660"/>
                  </a:lnTo>
                  <a:lnTo>
                    <a:pt x="126" y="657"/>
                  </a:lnTo>
                  <a:lnTo>
                    <a:pt x="118" y="650"/>
                  </a:lnTo>
                  <a:lnTo>
                    <a:pt x="116" y="630"/>
                  </a:lnTo>
                  <a:lnTo>
                    <a:pt x="105" y="622"/>
                  </a:lnTo>
                  <a:lnTo>
                    <a:pt x="101" y="613"/>
                  </a:lnTo>
                  <a:lnTo>
                    <a:pt x="94" y="593"/>
                  </a:lnTo>
                  <a:lnTo>
                    <a:pt x="91" y="581"/>
                  </a:lnTo>
                  <a:lnTo>
                    <a:pt x="112" y="571"/>
                  </a:lnTo>
                  <a:lnTo>
                    <a:pt x="169" y="549"/>
                  </a:lnTo>
                  <a:lnTo>
                    <a:pt x="209" y="539"/>
                  </a:lnTo>
                  <a:lnTo>
                    <a:pt x="232" y="538"/>
                  </a:lnTo>
                  <a:lnTo>
                    <a:pt x="253" y="530"/>
                  </a:lnTo>
                  <a:lnTo>
                    <a:pt x="266" y="528"/>
                  </a:lnTo>
                  <a:lnTo>
                    <a:pt x="279" y="536"/>
                  </a:lnTo>
                  <a:lnTo>
                    <a:pt x="318" y="539"/>
                  </a:lnTo>
                  <a:lnTo>
                    <a:pt x="339" y="546"/>
                  </a:lnTo>
                  <a:lnTo>
                    <a:pt x="358" y="544"/>
                  </a:lnTo>
                  <a:lnTo>
                    <a:pt x="369" y="533"/>
                  </a:lnTo>
                  <a:lnTo>
                    <a:pt x="365" y="526"/>
                  </a:lnTo>
                  <a:lnTo>
                    <a:pt x="365" y="522"/>
                  </a:lnTo>
                  <a:lnTo>
                    <a:pt x="374" y="527"/>
                  </a:lnTo>
                  <a:lnTo>
                    <a:pt x="382" y="525"/>
                  </a:lnTo>
                  <a:lnTo>
                    <a:pt x="381" y="520"/>
                  </a:lnTo>
                  <a:lnTo>
                    <a:pt x="375" y="510"/>
                  </a:lnTo>
                  <a:lnTo>
                    <a:pt x="368" y="506"/>
                  </a:lnTo>
                  <a:lnTo>
                    <a:pt x="348" y="503"/>
                  </a:lnTo>
                  <a:lnTo>
                    <a:pt x="344" y="495"/>
                  </a:lnTo>
                  <a:lnTo>
                    <a:pt x="332" y="495"/>
                  </a:lnTo>
                  <a:lnTo>
                    <a:pt x="317" y="488"/>
                  </a:lnTo>
                  <a:lnTo>
                    <a:pt x="312" y="482"/>
                  </a:lnTo>
                  <a:lnTo>
                    <a:pt x="296" y="479"/>
                  </a:lnTo>
                  <a:lnTo>
                    <a:pt x="289" y="480"/>
                  </a:lnTo>
                  <a:lnTo>
                    <a:pt x="282" y="473"/>
                  </a:lnTo>
                  <a:lnTo>
                    <a:pt x="248" y="479"/>
                  </a:lnTo>
                  <a:lnTo>
                    <a:pt x="196" y="499"/>
                  </a:lnTo>
                  <a:lnTo>
                    <a:pt x="188" y="493"/>
                  </a:lnTo>
                  <a:lnTo>
                    <a:pt x="172" y="493"/>
                  </a:lnTo>
                  <a:lnTo>
                    <a:pt x="162" y="488"/>
                  </a:lnTo>
                  <a:lnTo>
                    <a:pt x="158" y="480"/>
                  </a:lnTo>
                  <a:lnTo>
                    <a:pt x="118" y="489"/>
                  </a:lnTo>
                  <a:lnTo>
                    <a:pt x="101" y="478"/>
                  </a:lnTo>
                  <a:lnTo>
                    <a:pt x="83" y="482"/>
                  </a:lnTo>
                  <a:lnTo>
                    <a:pt x="81" y="476"/>
                  </a:lnTo>
                  <a:lnTo>
                    <a:pt x="81" y="472"/>
                  </a:lnTo>
                  <a:lnTo>
                    <a:pt x="68" y="467"/>
                  </a:lnTo>
                  <a:lnTo>
                    <a:pt x="57" y="452"/>
                  </a:lnTo>
                  <a:lnTo>
                    <a:pt x="46" y="434"/>
                  </a:lnTo>
                  <a:lnTo>
                    <a:pt x="42" y="418"/>
                  </a:lnTo>
                  <a:lnTo>
                    <a:pt x="62" y="396"/>
                  </a:lnTo>
                  <a:lnTo>
                    <a:pt x="83" y="387"/>
                  </a:lnTo>
                  <a:lnTo>
                    <a:pt x="103" y="385"/>
                  </a:lnTo>
                  <a:lnTo>
                    <a:pt x="122" y="377"/>
                  </a:lnTo>
                  <a:lnTo>
                    <a:pt x="142" y="363"/>
                  </a:lnTo>
                  <a:lnTo>
                    <a:pt x="161" y="358"/>
                  </a:lnTo>
                  <a:lnTo>
                    <a:pt x="160" y="361"/>
                  </a:lnTo>
                  <a:lnTo>
                    <a:pt x="165" y="364"/>
                  </a:lnTo>
                  <a:lnTo>
                    <a:pt x="178" y="361"/>
                  </a:lnTo>
                  <a:lnTo>
                    <a:pt x="185" y="358"/>
                  </a:lnTo>
                  <a:lnTo>
                    <a:pt x="181" y="353"/>
                  </a:lnTo>
                  <a:lnTo>
                    <a:pt x="165" y="352"/>
                  </a:lnTo>
                  <a:lnTo>
                    <a:pt x="173" y="342"/>
                  </a:lnTo>
                  <a:lnTo>
                    <a:pt x="187" y="339"/>
                  </a:lnTo>
                  <a:lnTo>
                    <a:pt x="193" y="334"/>
                  </a:lnTo>
                  <a:lnTo>
                    <a:pt x="194" y="329"/>
                  </a:lnTo>
                  <a:lnTo>
                    <a:pt x="133" y="340"/>
                  </a:lnTo>
                  <a:lnTo>
                    <a:pt x="122" y="345"/>
                  </a:lnTo>
                  <a:lnTo>
                    <a:pt x="111" y="347"/>
                  </a:lnTo>
                  <a:lnTo>
                    <a:pt x="105" y="352"/>
                  </a:lnTo>
                  <a:lnTo>
                    <a:pt x="96" y="352"/>
                  </a:lnTo>
                  <a:lnTo>
                    <a:pt x="91" y="348"/>
                  </a:lnTo>
                  <a:lnTo>
                    <a:pt x="90" y="344"/>
                  </a:lnTo>
                  <a:lnTo>
                    <a:pt x="83" y="343"/>
                  </a:lnTo>
                  <a:lnTo>
                    <a:pt x="79" y="345"/>
                  </a:lnTo>
                  <a:lnTo>
                    <a:pt x="83" y="348"/>
                  </a:lnTo>
                  <a:lnTo>
                    <a:pt x="83" y="354"/>
                  </a:lnTo>
                  <a:lnTo>
                    <a:pt x="68" y="354"/>
                  </a:lnTo>
                  <a:lnTo>
                    <a:pt x="64" y="359"/>
                  </a:lnTo>
                  <a:lnTo>
                    <a:pt x="51" y="360"/>
                  </a:lnTo>
                  <a:lnTo>
                    <a:pt x="45" y="355"/>
                  </a:lnTo>
                  <a:lnTo>
                    <a:pt x="43" y="347"/>
                  </a:lnTo>
                  <a:lnTo>
                    <a:pt x="47" y="338"/>
                  </a:lnTo>
                  <a:lnTo>
                    <a:pt x="53" y="333"/>
                  </a:lnTo>
                  <a:lnTo>
                    <a:pt x="69" y="332"/>
                  </a:lnTo>
                  <a:lnTo>
                    <a:pt x="67" y="310"/>
                  </a:lnTo>
                  <a:lnTo>
                    <a:pt x="53" y="313"/>
                  </a:lnTo>
                  <a:lnTo>
                    <a:pt x="41" y="322"/>
                  </a:lnTo>
                  <a:lnTo>
                    <a:pt x="35" y="320"/>
                  </a:lnTo>
                  <a:lnTo>
                    <a:pt x="33" y="311"/>
                  </a:lnTo>
                  <a:lnTo>
                    <a:pt x="29" y="309"/>
                  </a:lnTo>
                  <a:lnTo>
                    <a:pt x="8" y="313"/>
                  </a:lnTo>
                  <a:lnTo>
                    <a:pt x="6" y="304"/>
                  </a:lnTo>
                  <a:lnTo>
                    <a:pt x="2" y="290"/>
                  </a:lnTo>
                  <a:lnTo>
                    <a:pt x="0" y="273"/>
                  </a:lnTo>
                  <a:lnTo>
                    <a:pt x="6" y="256"/>
                  </a:lnTo>
                  <a:lnTo>
                    <a:pt x="22" y="234"/>
                  </a:lnTo>
                  <a:lnTo>
                    <a:pt x="32" y="218"/>
                  </a:lnTo>
                  <a:lnTo>
                    <a:pt x="52" y="209"/>
                  </a:lnTo>
                  <a:lnTo>
                    <a:pt x="53" y="202"/>
                  </a:lnTo>
                  <a:lnTo>
                    <a:pt x="51" y="194"/>
                  </a:lnTo>
                  <a:lnTo>
                    <a:pt x="48" y="189"/>
                  </a:lnTo>
                  <a:lnTo>
                    <a:pt x="36" y="189"/>
                  </a:lnTo>
                  <a:lnTo>
                    <a:pt x="32" y="182"/>
                  </a:lnTo>
                  <a:lnTo>
                    <a:pt x="31" y="165"/>
                  </a:lnTo>
                  <a:lnTo>
                    <a:pt x="36" y="151"/>
                  </a:lnTo>
                  <a:lnTo>
                    <a:pt x="46" y="135"/>
                  </a:lnTo>
                  <a:lnTo>
                    <a:pt x="85" y="94"/>
                  </a:lnTo>
                  <a:lnTo>
                    <a:pt x="122" y="68"/>
                  </a:lnTo>
                  <a:lnTo>
                    <a:pt x="129" y="59"/>
                  </a:lnTo>
                  <a:lnTo>
                    <a:pt x="142" y="55"/>
                  </a:lnTo>
                  <a:lnTo>
                    <a:pt x="148" y="44"/>
                  </a:lnTo>
                  <a:lnTo>
                    <a:pt x="162" y="42"/>
                  </a:lnTo>
                  <a:lnTo>
                    <a:pt x="194" y="22"/>
                  </a:lnTo>
                  <a:lnTo>
                    <a:pt x="239" y="0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1" y="14"/>
                  </a:lnTo>
                  <a:lnTo>
                    <a:pt x="262" y="21"/>
                  </a:lnTo>
                  <a:lnTo>
                    <a:pt x="269" y="31"/>
                  </a:lnTo>
                  <a:lnTo>
                    <a:pt x="272" y="43"/>
                  </a:lnTo>
                  <a:lnTo>
                    <a:pt x="273" y="71"/>
                  </a:lnTo>
                  <a:lnTo>
                    <a:pt x="272" y="94"/>
                  </a:lnTo>
                  <a:lnTo>
                    <a:pt x="259" y="101"/>
                  </a:lnTo>
                  <a:lnTo>
                    <a:pt x="255" y="111"/>
                  </a:lnTo>
                  <a:lnTo>
                    <a:pt x="253" y="117"/>
                  </a:lnTo>
                  <a:lnTo>
                    <a:pt x="255" y="121"/>
                  </a:lnTo>
                  <a:lnTo>
                    <a:pt x="252" y="127"/>
                  </a:lnTo>
                  <a:lnTo>
                    <a:pt x="239" y="133"/>
                  </a:lnTo>
                  <a:lnTo>
                    <a:pt x="237" y="138"/>
                  </a:lnTo>
                  <a:lnTo>
                    <a:pt x="244" y="146"/>
                  </a:lnTo>
                  <a:lnTo>
                    <a:pt x="268" y="126"/>
                  </a:lnTo>
                  <a:lnTo>
                    <a:pt x="274" y="126"/>
                  </a:lnTo>
                  <a:lnTo>
                    <a:pt x="277" y="135"/>
                  </a:lnTo>
                  <a:lnTo>
                    <a:pt x="295" y="127"/>
                  </a:lnTo>
                  <a:lnTo>
                    <a:pt x="300" y="113"/>
                  </a:lnTo>
                  <a:lnTo>
                    <a:pt x="294" y="110"/>
                  </a:lnTo>
                  <a:lnTo>
                    <a:pt x="294" y="97"/>
                  </a:lnTo>
                  <a:lnTo>
                    <a:pt x="300" y="81"/>
                  </a:lnTo>
                  <a:lnTo>
                    <a:pt x="309" y="76"/>
                  </a:lnTo>
                  <a:lnTo>
                    <a:pt x="310" y="69"/>
                  </a:lnTo>
                  <a:lnTo>
                    <a:pt x="315" y="64"/>
                  </a:lnTo>
                  <a:lnTo>
                    <a:pt x="329" y="62"/>
                  </a:lnTo>
                  <a:lnTo>
                    <a:pt x="355" y="80"/>
                  </a:lnTo>
                  <a:lnTo>
                    <a:pt x="388" y="91"/>
                  </a:lnTo>
                  <a:lnTo>
                    <a:pt x="396" y="101"/>
                  </a:lnTo>
                  <a:lnTo>
                    <a:pt x="406" y="106"/>
                  </a:lnTo>
                  <a:lnTo>
                    <a:pt x="415" y="113"/>
                  </a:lnTo>
                  <a:lnTo>
                    <a:pt x="424" y="128"/>
                  </a:lnTo>
                  <a:lnTo>
                    <a:pt x="427" y="145"/>
                  </a:lnTo>
                  <a:lnTo>
                    <a:pt x="408" y="171"/>
                  </a:lnTo>
                  <a:lnTo>
                    <a:pt x="388" y="189"/>
                  </a:lnTo>
                  <a:lnTo>
                    <a:pt x="388" y="192"/>
                  </a:lnTo>
                  <a:lnTo>
                    <a:pt x="406" y="188"/>
                  </a:lnTo>
                  <a:lnTo>
                    <a:pt x="415" y="173"/>
                  </a:lnTo>
                  <a:lnTo>
                    <a:pt x="427" y="166"/>
                  </a:lnTo>
                  <a:lnTo>
                    <a:pt x="425" y="173"/>
                  </a:lnTo>
                  <a:lnTo>
                    <a:pt x="420" y="187"/>
                  </a:lnTo>
                  <a:lnTo>
                    <a:pt x="433" y="192"/>
                  </a:lnTo>
                  <a:lnTo>
                    <a:pt x="435" y="187"/>
                  </a:lnTo>
                  <a:lnTo>
                    <a:pt x="439" y="167"/>
                  </a:lnTo>
                  <a:lnTo>
                    <a:pt x="440" y="161"/>
                  </a:lnTo>
                  <a:lnTo>
                    <a:pt x="446" y="157"/>
                  </a:lnTo>
                  <a:lnTo>
                    <a:pt x="454" y="148"/>
                  </a:lnTo>
                  <a:lnTo>
                    <a:pt x="465" y="150"/>
                  </a:lnTo>
                  <a:lnTo>
                    <a:pt x="472" y="146"/>
                  </a:lnTo>
                  <a:lnTo>
                    <a:pt x="486" y="164"/>
                  </a:lnTo>
                  <a:lnTo>
                    <a:pt x="488" y="157"/>
                  </a:lnTo>
                  <a:lnTo>
                    <a:pt x="486" y="148"/>
                  </a:lnTo>
                  <a:lnTo>
                    <a:pt x="483" y="145"/>
                  </a:lnTo>
                  <a:lnTo>
                    <a:pt x="486" y="144"/>
                  </a:lnTo>
                  <a:lnTo>
                    <a:pt x="494" y="151"/>
                  </a:lnTo>
                  <a:lnTo>
                    <a:pt x="499" y="148"/>
                  </a:lnTo>
                  <a:lnTo>
                    <a:pt x="497" y="138"/>
                  </a:lnTo>
                  <a:lnTo>
                    <a:pt x="484" y="129"/>
                  </a:lnTo>
                  <a:lnTo>
                    <a:pt x="484" y="123"/>
                  </a:lnTo>
                  <a:lnTo>
                    <a:pt x="486" y="122"/>
                  </a:lnTo>
                  <a:lnTo>
                    <a:pt x="498" y="132"/>
                  </a:lnTo>
                  <a:lnTo>
                    <a:pt x="503" y="123"/>
                  </a:lnTo>
                  <a:lnTo>
                    <a:pt x="488" y="103"/>
                  </a:lnTo>
                  <a:lnTo>
                    <a:pt x="481" y="100"/>
                  </a:lnTo>
                  <a:lnTo>
                    <a:pt x="473" y="90"/>
                  </a:lnTo>
                  <a:lnTo>
                    <a:pt x="470" y="78"/>
                  </a:lnTo>
                  <a:lnTo>
                    <a:pt x="468" y="68"/>
                  </a:lnTo>
                  <a:lnTo>
                    <a:pt x="477" y="67"/>
                  </a:lnTo>
                  <a:lnTo>
                    <a:pt x="494" y="71"/>
                  </a:lnTo>
                  <a:lnTo>
                    <a:pt x="504" y="76"/>
                  </a:lnTo>
                  <a:lnTo>
                    <a:pt x="508" y="87"/>
                  </a:lnTo>
                  <a:lnTo>
                    <a:pt x="519" y="86"/>
                  </a:lnTo>
                  <a:lnTo>
                    <a:pt x="519" y="92"/>
                  </a:lnTo>
                  <a:lnTo>
                    <a:pt x="526" y="108"/>
                  </a:lnTo>
                  <a:lnTo>
                    <a:pt x="533" y="113"/>
                  </a:lnTo>
                  <a:lnTo>
                    <a:pt x="540" y="111"/>
                  </a:lnTo>
                  <a:lnTo>
                    <a:pt x="546" y="117"/>
                  </a:lnTo>
                  <a:lnTo>
                    <a:pt x="546" y="121"/>
                  </a:lnTo>
                  <a:lnTo>
                    <a:pt x="554" y="127"/>
                  </a:lnTo>
                  <a:lnTo>
                    <a:pt x="553" y="133"/>
                  </a:lnTo>
                  <a:lnTo>
                    <a:pt x="551" y="135"/>
                  </a:lnTo>
                  <a:lnTo>
                    <a:pt x="560" y="139"/>
                  </a:lnTo>
                  <a:lnTo>
                    <a:pt x="568" y="155"/>
                  </a:lnTo>
                  <a:lnTo>
                    <a:pt x="567" y="186"/>
                  </a:lnTo>
                  <a:lnTo>
                    <a:pt x="568" y="197"/>
                  </a:lnTo>
                  <a:lnTo>
                    <a:pt x="570" y="205"/>
                  </a:lnTo>
                  <a:lnTo>
                    <a:pt x="575" y="214"/>
                  </a:lnTo>
                  <a:lnTo>
                    <a:pt x="578" y="243"/>
                  </a:lnTo>
                  <a:lnTo>
                    <a:pt x="592" y="258"/>
                  </a:lnTo>
                  <a:lnTo>
                    <a:pt x="585" y="273"/>
                  </a:lnTo>
                  <a:lnTo>
                    <a:pt x="585" y="295"/>
                  </a:lnTo>
                  <a:lnTo>
                    <a:pt x="591" y="296"/>
                  </a:lnTo>
                  <a:lnTo>
                    <a:pt x="600" y="311"/>
                  </a:lnTo>
                  <a:lnTo>
                    <a:pt x="606" y="310"/>
                  </a:lnTo>
                  <a:lnTo>
                    <a:pt x="608" y="301"/>
                  </a:lnTo>
                  <a:lnTo>
                    <a:pt x="616" y="297"/>
                  </a:lnTo>
                  <a:lnTo>
                    <a:pt x="622" y="295"/>
                  </a:lnTo>
                  <a:lnTo>
                    <a:pt x="629" y="285"/>
                  </a:lnTo>
                  <a:lnTo>
                    <a:pt x="630" y="274"/>
                  </a:lnTo>
                  <a:lnTo>
                    <a:pt x="639" y="270"/>
                  </a:lnTo>
                  <a:lnTo>
                    <a:pt x="639" y="264"/>
                  </a:lnTo>
                  <a:lnTo>
                    <a:pt x="627" y="247"/>
                  </a:lnTo>
                  <a:lnTo>
                    <a:pt x="624" y="236"/>
                  </a:lnTo>
                  <a:lnTo>
                    <a:pt x="624" y="225"/>
                  </a:lnTo>
                  <a:lnTo>
                    <a:pt x="619" y="220"/>
                  </a:lnTo>
                  <a:lnTo>
                    <a:pt x="617" y="203"/>
                  </a:lnTo>
                  <a:lnTo>
                    <a:pt x="614" y="187"/>
                  </a:lnTo>
                  <a:lnTo>
                    <a:pt x="618" y="186"/>
                  </a:lnTo>
                  <a:lnTo>
                    <a:pt x="617" y="177"/>
                  </a:lnTo>
                  <a:lnTo>
                    <a:pt x="617" y="166"/>
                  </a:lnTo>
                  <a:lnTo>
                    <a:pt x="613" y="160"/>
                  </a:lnTo>
                  <a:lnTo>
                    <a:pt x="612" y="139"/>
                  </a:lnTo>
                  <a:lnTo>
                    <a:pt x="610" y="121"/>
                  </a:lnTo>
                  <a:lnTo>
                    <a:pt x="605" y="103"/>
                  </a:lnTo>
                  <a:lnTo>
                    <a:pt x="597" y="68"/>
                  </a:lnTo>
                  <a:lnTo>
                    <a:pt x="595" y="62"/>
                  </a:lnTo>
                  <a:lnTo>
                    <a:pt x="599" y="62"/>
                  </a:lnTo>
                  <a:lnTo>
                    <a:pt x="600" y="49"/>
                  </a:lnTo>
                  <a:lnTo>
                    <a:pt x="596" y="49"/>
                  </a:lnTo>
                  <a:lnTo>
                    <a:pt x="592" y="38"/>
                  </a:lnTo>
                  <a:lnTo>
                    <a:pt x="596" y="33"/>
                  </a:lnTo>
                  <a:lnTo>
                    <a:pt x="606" y="33"/>
                  </a:lnTo>
                  <a:lnTo>
                    <a:pt x="608" y="27"/>
                  </a:lnTo>
                  <a:lnTo>
                    <a:pt x="597" y="16"/>
                  </a:lnTo>
                  <a:lnTo>
                    <a:pt x="599" y="8"/>
                  </a:lnTo>
                  <a:lnTo>
                    <a:pt x="602" y="8"/>
                  </a:lnTo>
                  <a:lnTo>
                    <a:pt x="602" y="3"/>
                  </a:lnTo>
                  <a:lnTo>
                    <a:pt x="608" y="3"/>
                  </a:lnTo>
                  <a:lnTo>
                    <a:pt x="630" y="9"/>
                  </a:lnTo>
                  <a:lnTo>
                    <a:pt x="632" y="15"/>
                  </a:lnTo>
                  <a:lnTo>
                    <a:pt x="650" y="33"/>
                  </a:lnTo>
                  <a:lnTo>
                    <a:pt x="665" y="40"/>
                  </a:lnTo>
                  <a:lnTo>
                    <a:pt x="667" y="37"/>
                  </a:lnTo>
                  <a:lnTo>
                    <a:pt x="669" y="31"/>
                  </a:lnTo>
                  <a:lnTo>
                    <a:pt x="662" y="28"/>
                  </a:lnTo>
                  <a:lnTo>
                    <a:pt x="661" y="21"/>
                  </a:lnTo>
                  <a:lnTo>
                    <a:pt x="661" y="15"/>
                  </a:lnTo>
                  <a:lnTo>
                    <a:pt x="666" y="14"/>
                  </a:lnTo>
                  <a:lnTo>
                    <a:pt x="676" y="19"/>
                  </a:lnTo>
                  <a:lnTo>
                    <a:pt x="678" y="25"/>
                  </a:lnTo>
                  <a:lnTo>
                    <a:pt x="687" y="28"/>
                  </a:lnTo>
                  <a:lnTo>
                    <a:pt x="691" y="44"/>
                  </a:lnTo>
                  <a:lnTo>
                    <a:pt x="696" y="52"/>
                  </a:lnTo>
                  <a:lnTo>
                    <a:pt x="720" y="67"/>
                  </a:lnTo>
                  <a:lnTo>
                    <a:pt x="720" y="74"/>
                  </a:lnTo>
                  <a:lnTo>
                    <a:pt x="734" y="81"/>
                  </a:lnTo>
                  <a:lnTo>
                    <a:pt x="741" y="91"/>
                  </a:lnTo>
                  <a:lnTo>
                    <a:pt x="742" y="96"/>
                  </a:lnTo>
                  <a:lnTo>
                    <a:pt x="750" y="102"/>
                  </a:lnTo>
                  <a:lnTo>
                    <a:pt x="751" y="110"/>
                  </a:lnTo>
                  <a:lnTo>
                    <a:pt x="745" y="123"/>
                  </a:lnTo>
                  <a:lnTo>
                    <a:pt x="751" y="123"/>
                  </a:lnTo>
                  <a:lnTo>
                    <a:pt x="756" y="140"/>
                  </a:lnTo>
                  <a:lnTo>
                    <a:pt x="756" y="151"/>
                  </a:lnTo>
                  <a:lnTo>
                    <a:pt x="755" y="156"/>
                  </a:lnTo>
                  <a:lnTo>
                    <a:pt x="758" y="166"/>
                  </a:lnTo>
                  <a:lnTo>
                    <a:pt x="759" y="177"/>
                  </a:lnTo>
                  <a:lnTo>
                    <a:pt x="766" y="200"/>
                  </a:lnTo>
                  <a:lnTo>
                    <a:pt x="768" y="246"/>
                  </a:lnTo>
                  <a:lnTo>
                    <a:pt x="771" y="250"/>
                  </a:lnTo>
                  <a:lnTo>
                    <a:pt x="775" y="273"/>
                  </a:lnTo>
                  <a:lnTo>
                    <a:pt x="791" y="294"/>
                  </a:lnTo>
                  <a:lnTo>
                    <a:pt x="799" y="306"/>
                  </a:lnTo>
                  <a:lnTo>
                    <a:pt x="804" y="322"/>
                  </a:lnTo>
                  <a:lnTo>
                    <a:pt x="802" y="329"/>
                  </a:lnTo>
                  <a:lnTo>
                    <a:pt x="805" y="336"/>
                  </a:lnTo>
                  <a:lnTo>
                    <a:pt x="806" y="353"/>
                  </a:lnTo>
                  <a:lnTo>
                    <a:pt x="804" y="353"/>
                  </a:lnTo>
                  <a:lnTo>
                    <a:pt x="796" y="358"/>
                  </a:lnTo>
                  <a:lnTo>
                    <a:pt x="798" y="383"/>
                  </a:lnTo>
                  <a:lnTo>
                    <a:pt x="794" y="396"/>
                  </a:lnTo>
                  <a:lnTo>
                    <a:pt x="798" y="409"/>
                  </a:lnTo>
                  <a:lnTo>
                    <a:pt x="812" y="419"/>
                  </a:lnTo>
                  <a:lnTo>
                    <a:pt x="815" y="428"/>
                  </a:lnTo>
                  <a:lnTo>
                    <a:pt x="829" y="455"/>
                  </a:lnTo>
                  <a:lnTo>
                    <a:pt x="847" y="460"/>
                  </a:lnTo>
                  <a:lnTo>
                    <a:pt x="854" y="479"/>
                  </a:lnTo>
                  <a:lnTo>
                    <a:pt x="860" y="483"/>
                  </a:lnTo>
                  <a:lnTo>
                    <a:pt x="870" y="484"/>
                  </a:lnTo>
                  <a:lnTo>
                    <a:pt x="876" y="492"/>
                  </a:lnTo>
                  <a:lnTo>
                    <a:pt x="881" y="487"/>
                  </a:lnTo>
                  <a:lnTo>
                    <a:pt x="881" y="478"/>
                  </a:lnTo>
                  <a:lnTo>
                    <a:pt x="885" y="476"/>
                  </a:lnTo>
                  <a:lnTo>
                    <a:pt x="896" y="480"/>
                  </a:lnTo>
                  <a:lnTo>
                    <a:pt x="901" y="485"/>
                  </a:lnTo>
                  <a:lnTo>
                    <a:pt x="898" y="494"/>
                  </a:lnTo>
                  <a:lnTo>
                    <a:pt x="938" y="531"/>
                  </a:lnTo>
                  <a:lnTo>
                    <a:pt x="946" y="536"/>
                  </a:lnTo>
                  <a:lnTo>
                    <a:pt x="958" y="536"/>
                  </a:lnTo>
                  <a:lnTo>
                    <a:pt x="963" y="543"/>
                  </a:lnTo>
                  <a:lnTo>
                    <a:pt x="962" y="552"/>
                  </a:lnTo>
                  <a:lnTo>
                    <a:pt x="963" y="560"/>
                  </a:lnTo>
                  <a:lnTo>
                    <a:pt x="972" y="562"/>
                  </a:lnTo>
                  <a:lnTo>
                    <a:pt x="978" y="558"/>
                  </a:lnTo>
                  <a:lnTo>
                    <a:pt x="981" y="562"/>
                  </a:lnTo>
                  <a:lnTo>
                    <a:pt x="989" y="558"/>
                  </a:lnTo>
                  <a:lnTo>
                    <a:pt x="994" y="560"/>
                  </a:lnTo>
                  <a:lnTo>
                    <a:pt x="999" y="584"/>
                  </a:lnTo>
                  <a:lnTo>
                    <a:pt x="994" y="596"/>
                  </a:lnTo>
                  <a:lnTo>
                    <a:pt x="997" y="622"/>
                  </a:lnTo>
                  <a:lnTo>
                    <a:pt x="992" y="635"/>
                  </a:lnTo>
                  <a:lnTo>
                    <a:pt x="984" y="638"/>
                  </a:lnTo>
                  <a:lnTo>
                    <a:pt x="977" y="635"/>
                  </a:lnTo>
                  <a:lnTo>
                    <a:pt x="967" y="617"/>
                  </a:lnTo>
                  <a:lnTo>
                    <a:pt x="967" y="595"/>
                  </a:lnTo>
                  <a:lnTo>
                    <a:pt x="961" y="616"/>
                  </a:lnTo>
                  <a:lnTo>
                    <a:pt x="958" y="635"/>
                  </a:lnTo>
                  <a:lnTo>
                    <a:pt x="956" y="640"/>
                  </a:lnTo>
                  <a:lnTo>
                    <a:pt x="952" y="629"/>
                  </a:lnTo>
                  <a:lnTo>
                    <a:pt x="946" y="627"/>
                  </a:lnTo>
                  <a:lnTo>
                    <a:pt x="944" y="633"/>
                  </a:lnTo>
                  <a:lnTo>
                    <a:pt x="938" y="623"/>
                  </a:lnTo>
                  <a:lnTo>
                    <a:pt x="934" y="611"/>
                  </a:lnTo>
                  <a:lnTo>
                    <a:pt x="934" y="597"/>
                  </a:lnTo>
                  <a:lnTo>
                    <a:pt x="931" y="605"/>
                  </a:lnTo>
                  <a:lnTo>
                    <a:pt x="925" y="606"/>
                  </a:lnTo>
                  <a:lnTo>
                    <a:pt x="924" y="602"/>
                  </a:lnTo>
                  <a:lnTo>
                    <a:pt x="918" y="617"/>
                  </a:lnTo>
                  <a:lnTo>
                    <a:pt x="914" y="617"/>
                  </a:lnTo>
                  <a:lnTo>
                    <a:pt x="902" y="624"/>
                  </a:lnTo>
                  <a:lnTo>
                    <a:pt x="902" y="632"/>
                  </a:lnTo>
                  <a:lnTo>
                    <a:pt x="906" y="632"/>
                  </a:lnTo>
                  <a:lnTo>
                    <a:pt x="907" y="656"/>
                  </a:lnTo>
                  <a:lnTo>
                    <a:pt x="899" y="657"/>
                  </a:lnTo>
                  <a:lnTo>
                    <a:pt x="895" y="652"/>
                  </a:lnTo>
                  <a:lnTo>
                    <a:pt x="881" y="651"/>
                  </a:lnTo>
                  <a:lnTo>
                    <a:pt x="874" y="654"/>
                  </a:lnTo>
                  <a:lnTo>
                    <a:pt x="872" y="657"/>
                  </a:lnTo>
                  <a:lnTo>
                    <a:pt x="879" y="670"/>
                  </a:lnTo>
                  <a:lnTo>
                    <a:pt x="880" y="677"/>
                  </a:lnTo>
                  <a:lnTo>
                    <a:pt x="877" y="694"/>
                  </a:lnTo>
                  <a:lnTo>
                    <a:pt x="879" y="700"/>
                  </a:lnTo>
                  <a:lnTo>
                    <a:pt x="888" y="681"/>
                  </a:lnTo>
                  <a:lnTo>
                    <a:pt x="902" y="672"/>
                  </a:lnTo>
                  <a:lnTo>
                    <a:pt x="906" y="663"/>
                  </a:lnTo>
                  <a:lnTo>
                    <a:pt x="929" y="662"/>
                  </a:lnTo>
                  <a:lnTo>
                    <a:pt x="931" y="668"/>
                  </a:lnTo>
                  <a:lnTo>
                    <a:pt x="940" y="671"/>
                  </a:lnTo>
                  <a:lnTo>
                    <a:pt x="936" y="677"/>
                  </a:lnTo>
                  <a:lnTo>
                    <a:pt x="935" y="684"/>
                  </a:lnTo>
                  <a:lnTo>
                    <a:pt x="929" y="691"/>
                  </a:lnTo>
                  <a:lnTo>
                    <a:pt x="930" y="695"/>
                  </a:lnTo>
                  <a:lnTo>
                    <a:pt x="925" y="694"/>
                  </a:lnTo>
                  <a:lnTo>
                    <a:pt x="923" y="700"/>
                  </a:lnTo>
                  <a:lnTo>
                    <a:pt x="927" y="710"/>
                  </a:lnTo>
                  <a:lnTo>
                    <a:pt x="933" y="711"/>
                  </a:lnTo>
                  <a:lnTo>
                    <a:pt x="935" y="700"/>
                  </a:lnTo>
                  <a:lnTo>
                    <a:pt x="947" y="706"/>
                  </a:lnTo>
                  <a:lnTo>
                    <a:pt x="958" y="708"/>
                  </a:lnTo>
                  <a:lnTo>
                    <a:pt x="961" y="719"/>
                  </a:lnTo>
                  <a:lnTo>
                    <a:pt x="960" y="727"/>
                  </a:lnTo>
                  <a:lnTo>
                    <a:pt x="954" y="729"/>
                  </a:lnTo>
                  <a:lnTo>
                    <a:pt x="951" y="726"/>
                  </a:lnTo>
                  <a:lnTo>
                    <a:pt x="949" y="734"/>
                  </a:lnTo>
                  <a:lnTo>
                    <a:pt x="944" y="740"/>
                  </a:lnTo>
                  <a:lnTo>
                    <a:pt x="944" y="745"/>
                  </a:lnTo>
                  <a:lnTo>
                    <a:pt x="936" y="743"/>
                  </a:lnTo>
                  <a:lnTo>
                    <a:pt x="917" y="751"/>
                  </a:lnTo>
                  <a:lnTo>
                    <a:pt x="914" y="761"/>
                  </a:lnTo>
                  <a:lnTo>
                    <a:pt x="901" y="761"/>
                  </a:lnTo>
                  <a:lnTo>
                    <a:pt x="895" y="757"/>
                  </a:lnTo>
                  <a:lnTo>
                    <a:pt x="893" y="767"/>
                  </a:lnTo>
                  <a:lnTo>
                    <a:pt x="887" y="770"/>
                  </a:lnTo>
                  <a:lnTo>
                    <a:pt x="885" y="774"/>
                  </a:lnTo>
                  <a:lnTo>
                    <a:pt x="876" y="769"/>
                  </a:lnTo>
                  <a:lnTo>
                    <a:pt x="861" y="775"/>
                  </a:lnTo>
                  <a:lnTo>
                    <a:pt x="836" y="769"/>
                  </a:lnTo>
                  <a:lnTo>
                    <a:pt x="831" y="761"/>
                  </a:lnTo>
                  <a:lnTo>
                    <a:pt x="814" y="756"/>
                  </a:lnTo>
                  <a:lnTo>
                    <a:pt x="809" y="749"/>
                  </a:lnTo>
                  <a:lnTo>
                    <a:pt x="800" y="749"/>
                  </a:lnTo>
                  <a:lnTo>
                    <a:pt x="795" y="758"/>
                  </a:lnTo>
                  <a:lnTo>
                    <a:pt x="771" y="754"/>
                  </a:lnTo>
                  <a:lnTo>
                    <a:pt x="758" y="749"/>
                  </a:lnTo>
                  <a:lnTo>
                    <a:pt x="757" y="742"/>
                  </a:lnTo>
                  <a:lnTo>
                    <a:pt x="773" y="726"/>
                  </a:lnTo>
                  <a:lnTo>
                    <a:pt x="768" y="720"/>
                  </a:lnTo>
                  <a:lnTo>
                    <a:pt x="758" y="724"/>
                  </a:lnTo>
                  <a:lnTo>
                    <a:pt x="742" y="722"/>
                  </a:lnTo>
                  <a:lnTo>
                    <a:pt x="740" y="715"/>
                  </a:lnTo>
                  <a:lnTo>
                    <a:pt x="726" y="711"/>
                  </a:lnTo>
                  <a:lnTo>
                    <a:pt x="721" y="714"/>
                  </a:lnTo>
                  <a:lnTo>
                    <a:pt x="697" y="710"/>
                  </a:lnTo>
                  <a:lnTo>
                    <a:pt x="696" y="700"/>
                  </a:lnTo>
                  <a:lnTo>
                    <a:pt x="699" y="693"/>
                  </a:lnTo>
                  <a:lnTo>
                    <a:pt x="697" y="677"/>
                  </a:lnTo>
                  <a:lnTo>
                    <a:pt x="693" y="666"/>
                  </a:lnTo>
                  <a:lnTo>
                    <a:pt x="682" y="662"/>
                  </a:lnTo>
                  <a:lnTo>
                    <a:pt x="678" y="670"/>
                  </a:lnTo>
                  <a:lnTo>
                    <a:pt x="673" y="678"/>
                  </a:lnTo>
                  <a:lnTo>
                    <a:pt x="660" y="684"/>
                  </a:lnTo>
                  <a:lnTo>
                    <a:pt x="665" y="702"/>
                  </a:lnTo>
                  <a:lnTo>
                    <a:pt x="665" y="710"/>
                  </a:lnTo>
                  <a:lnTo>
                    <a:pt x="655" y="718"/>
                  </a:lnTo>
                  <a:lnTo>
                    <a:pt x="639" y="741"/>
                  </a:lnTo>
                  <a:lnTo>
                    <a:pt x="612" y="748"/>
                  </a:lnTo>
                  <a:lnTo>
                    <a:pt x="572" y="748"/>
                  </a:lnTo>
                  <a:lnTo>
                    <a:pt x="578" y="753"/>
                  </a:lnTo>
                  <a:lnTo>
                    <a:pt x="567" y="770"/>
                  </a:lnTo>
                  <a:lnTo>
                    <a:pt x="552" y="781"/>
                  </a:lnTo>
                  <a:lnTo>
                    <a:pt x="535" y="788"/>
                  </a:lnTo>
                  <a:lnTo>
                    <a:pt x="521" y="796"/>
                  </a:lnTo>
                  <a:lnTo>
                    <a:pt x="503" y="799"/>
                  </a:lnTo>
                  <a:lnTo>
                    <a:pt x="495" y="795"/>
                  </a:lnTo>
                  <a:lnTo>
                    <a:pt x="482" y="801"/>
                  </a:lnTo>
                  <a:lnTo>
                    <a:pt x="467" y="797"/>
                  </a:lnTo>
                  <a:lnTo>
                    <a:pt x="460" y="802"/>
                  </a:lnTo>
                  <a:lnTo>
                    <a:pt x="455" y="796"/>
                  </a:lnTo>
                  <a:lnTo>
                    <a:pt x="440" y="802"/>
                  </a:lnTo>
                  <a:lnTo>
                    <a:pt x="425" y="805"/>
                  </a:lnTo>
                  <a:lnTo>
                    <a:pt x="423" y="807"/>
                  </a:lnTo>
                  <a:lnTo>
                    <a:pt x="430" y="807"/>
                  </a:lnTo>
                  <a:lnTo>
                    <a:pt x="429" y="812"/>
                  </a:lnTo>
                  <a:lnTo>
                    <a:pt x="415" y="812"/>
                  </a:lnTo>
                  <a:lnTo>
                    <a:pt x="393" y="818"/>
                  </a:lnTo>
                  <a:lnTo>
                    <a:pt x="387" y="815"/>
                  </a:lnTo>
                  <a:lnTo>
                    <a:pt x="369" y="815"/>
                  </a:lnTo>
                  <a:lnTo>
                    <a:pt x="320" y="819"/>
                  </a:lnTo>
                  <a:lnTo>
                    <a:pt x="321" y="816"/>
                  </a:lnTo>
                  <a:lnTo>
                    <a:pt x="332" y="807"/>
                  </a:lnTo>
                  <a:lnTo>
                    <a:pt x="314" y="796"/>
                  </a:lnTo>
                  <a:lnTo>
                    <a:pt x="305" y="783"/>
                  </a:lnTo>
                  <a:lnTo>
                    <a:pt x="301" y="770"/>
                  </a:lnTo>
                  <a:lnTo>
                    <a:pt x="296" y="758"/>
                  </a:lnTo>
                  <a:lnTo>
                    <a:pt x="296" y="743"/>
                  </a:lnTo>
                  <a:lnTo>
                    <a:pt x="300" y="732"/>
                  </a:lnTo>
                  <a:lnTo>
                    <a:pt x="300" y="729"/>
                  </a:lnTo>
                  <a:lnTo>
                    <a:pt x="291" y="724"/>
                  </a:lnTo>
                  <a:lnTo>
                    <a:pt x="290" y="719"/>
                  </a:lnTo>
                  <a:lnTo>
                    <a:pt x="287" y="713"/>
                  </a:lnTo>
                  <a:lnTo>
                    <a:pt x="277" y="706"/>
                  </a:lnTo>
                  <a:lnTo>
                    <a:pt x="277" y="702"/>
                  </a:lnTo>
                  <a:lnTo>
                    <a:pt x="259" y="697"/>
                  </a:lnTo>
                  <a:lnTo>
                    <a:pt x="230" y="69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" name="Freeform 291"/>
            <p:cNvSpPr>
              <a:spLocks noChangeAspect="1"/>
            </p:cNvSpPr>
            <p:nvPr/>
          </p:nvSpPr>
          <p:spPr bwMode="gray">
            <a:xfrm>
              <a:off x="3831187" y="1060227"/>
              <a:ext cx="121833" cy="193688"/>
            </a:xfrm>
            <a:custGeom>
              <a:avLst/>
              <a:gdLst/>
              <a:ahLst/>
              <a:cxnLst>
                <a:cxn ang="0">
                  <a:pos x="124" y="351"/>
                </a:cxn>
                <a:cxn ang="0">
                  <a:pos x="109" y="334"/>
                </a:cxn>
                <a:cxn ang="0">
                  <a:pos x="87" y="317"/>
                </a:cxn>
                <a:cxn ang="0">
                  <a:pos x="55" y="322"/>
                </a:cxn>
                <a:cxn ang="0">
                  <a:pos x="40" y="291"/>
                </a:cxn>
                <a:cxn ang="0">
                  <a:pos x="1" y="245"/>
                </a:cxn>
                <a:cxn ang="0">
                  <a:pos x="6" y="189"/>
                </a:cxn>
                <a:cxn ang="0">
                  <a:pos x="35" y="189"/>
                </a:cxn>
                <a:cxn ang="0">
                  <a:pos x="42" y="202"/>
                </a:cxn>
                <a:cxn ang="0">
                  <a:pos x="64" y="217"/>
                </a:cxn>
                <a:cxn ang="0">
                  <a:pos x="71" y="244"/>
                </a:cxn>
                <a:cxn ang="0">
                  <a:pos x="99" y="236"/>
                </a:cxn>
                <a:cxn ang="0">
                  <a:pos x="124" y="223"/>
                </a:cxn>
                <a:cxn ang="0">
                  <a:pos x="120" y="196"/>
                </a:cxn>
                <a:cxn ang="0">
                  <a:pos x="132" y="190"/>
                </a:cxn>
                <a:cxn ang="0">
                  <a:pos x="116" y="171"/>
                </a:cxn>
                <a:cxn ang="0">
                  <a:pos x="110" y="144"/>
                </a:cxn>
                <a:cxn ang="0">
                  <a:pos x="137" y="151"/>
                </a:cxn>
                <a:cxn ang="0">
                  <a:pos x="114" y="119"/>
                </a:cxn>
                <a:cxn ang="0">
                  <a:pos x="93" y="134"/>
                </a:cxn>
                <a:cxn ang="0">
                  <a:pos x="61" y="105"/>
                </a:cxn>
                <a:cxn ang="0">
                  <a:pos x="80" y="78"/>
                </a:cxn>
                <a:cxn ang="0">
                  <a:pos x="99" y="98"/>
                </a:cxn>
                <a:cxn ang="0">
                  <a:pos x="98" y="71"/>
                </a:cxn>
                <a:cxn ang="0">
                  <a:pos x="71" y="59"/>
                </a:cxn>
                <a:cxn ang="0">
                  <a:pos x="96" y="21"/>
                </a:cxn>
                <a:cxn ang="0">
                  <a:pos x="124" y="39"/>
                </a:cxn>
                <a:cxn ang="0">
                  <a:pos x="113" y="19"/>
                </a:cxn>
                <a:cxn ang="0">
                  <a:pos x="129" y="0"/>
                </a:cxn>
                <a:cxn ang="0">
                  <a:pos x="152" y="22"/>
                </a:cxn>
                <a:cxn ang="0">
                  <a:pos x="188" y="34"/>
                </a:cxn>
                <a:cxn ang="0">
                  <a:pos x="248" y="8"/>
                </a:cxn>
                <a:cxn ang="0">
                  <a:pos x="288" y="26"/>
                </a:cxn>
                <a:cxn ang="0">
                  <a:pos x="284" y="66"/>
                </a:cxn>
                <a:cxn ang="0">
                  <a:pos x="270" y="76"/>
                </a:cxn>
                <a:cxn ang="0">
                  <a:pos x="282" y="112"/>
                </a:cxn>
                <a:cxn ang="0">
                  <a:pos x="250" y="130"/>
                </a:cxn>
                <a:cxn ang="0">
                  <a:pos x="228" y="164"/>
                </a:cxn>
                <a:cxn ang="0">
                  <a:pos x="220" y="195"/>
                </a:cxn>
                <a:cxn ang="0">
                  <a:pos x="265" y="173"/>
                </a:cxn>
                <a:cxn ang="0">
                  <a:pos x="282" y="204"/>
                </a:cxn>
                <a:cxn ang="0">
                  <a:pos x="293" y="222"/>
                </a:cxn>
                <a:cxn ang="0">
                  <a:pos x="290" y="248"/>
                </a:cxn>
                <a:cxn ang="0">
                  <a:pos x="315" y="222"/>
                </a:cxn>
                <a:cxn ang="0">
                  <a:pos x="324" y="247"/>
                </a:cxn>
                <a:cxn ang="0">
                  <a:pos x="329" y="288"/>
                </a:cxn>
                <a:cxn ang="0">
                  <a:pos x="320" y="313"/>
                </a:cxn>
                <a:cxn ang="0">
                  <a:pos x="323" y="344"/>
                </a:cxn>
                <a:cxn ang="0">
                  <a:pos x="325" y="360"/>
                </a:cxn>
                <a:cxn ang="0">
                  <a:pos x="322" y="389"/>
                </a:cxn>
                <a:cxn ang="0">
                  <a:pos x="303" y="410"/>
                </a:cxn>
                <a:cxn ang="0">
                  <a:pos x="249" y="426"/>
                </a:cxn>
                <a:cxn ang="0">
                  <a:pos x="248" y="444"/>
                </a:cxn>
                <a:cxn ang="0">
                  <a:pos x="229" y="475"/>
                </a:cxn>
                <a:cxn ang="0">
                  <a:pos x="205" y="464"/>
                </a:cxn>
                <a:cxn ang="0">
                  <a:pos x="187" y="473"/>
                </a:cxn>
                <a:cxn ang="0">
                  <a:pos x="172" y="424"/>
                </a:cxn>
                <a:cxn ang="0">
                  <a:pos x="144" y="384"/>
                </a:cxn>
              </a:cxnLst>
              <a:rect l="0" t="0" r="r" b="b"/>
              <a:pathLst>
                <a:path w="331" h="484">
                  <a:moveTo>
                    <a:pt x="137" y="376"/>
                  </a:moveTo>
                  <a:lnTo>
                    <a:pt x="132" y="371"/>
                  </a:lnTo>
                  <a:lnTo>
                    <a:pt x="124" y="351"/>
                  </a:lnTo>
                  <a:lnTo>
                    <a:pt x="123" y="344"/>
                  </a:lnTo>
                  <a:lnTo>
                    <a:pt x="116" y="336"/>
                  </a:lnTo>
                  <a:lnTo>
                    <a:pt x="109" y="334"/>
                  </a:lnTo>
                  <a:lnTo>
                    <a:pt x="99" y="341"/>
                  </a:lnTo>
                  <a:lnTo>
                    <a:pt x="94" y="328"/>
                  </a:lnTo>
                  <a:lnTo>
                    <a:pt x="87" y="317"/>
                  </a:lnTo>
                  <a:lnTo>
                    <a:pt x="81" y="317"/>
                  </a:lnTo>
                  <a:lnTo>
                    <a:pt x="78" y="325"/>
                  </a:lnTo>
                  <a:lnTo>
                    <a:pt x="55" y="322"/>
                  </a:lnTo>
                  <a:lnTo>
                    <a:pt x="51" y="307"/>
                  </a:lnTo>
                  <a:lnTo>
                    <a:pt x="42" y="297"/>
                  </a:lnTo>
                  <a:lnTo>
                    <a:pt x="40" y="291"/>
                  </a:lnTo>
                  <a:lnTo>
                    <a:pt x="22" y="275"/>
                  </a:lnTo>
                  <a:lnTo>
                    <a:pt x="18" y="268"/>
                  </a:lnTo>
                  <a:lnTo>
                    <a:pt x="1" y="245"/>
                  </a:lnTo>
                  <a:lnTo>
                    <a:pt x="0" y="227"/>
                  </a:lnTo>
                  <a:lnTo>
                    <a:pt x="2" y="205"/>
                  </a:lnTo>
                  <a:lnTo>
                    <a:pt x="6" y="189"/>
                  </a:lnTo>
                  <a:lnTo>
                    <a:pt x="15" y="182"/>
                  </a:lnTo>
                  <a:lnTo>
                    <a:pt x="28" y="179"/>
                  </a:lnTo>
                  <a:lnTo>
                    <a:pt x="35" y="189"/>
                  </a:lnTo>
                  <a:lnTo>
                    <a:pt x="43" y="194"/>
                  </a:lnTo>
                  <a:lnTo>
                    <a:pt x="44" y="195"/>
                  </a:lnTo>
                  <a:lnTo>
                    <a:pt x="42" y="202"/>
                  </a:lnTo>
                  <a:lnTo>
                    <a:pt x="48" y="209"/>
                  </a:lnTo>
                  <a:lnTo>
                    <a:pt x="59" y="212"/>
                  </a:lnTo>
                  <a:lnTo>
                    <a:pt x="64" y="217"/>
                  </a:lnTo>
                  <a:lnTo>
                    <a:pt x="65" y="228"/>
                  </a:lnTo>
                  <a:lnTo>
                    <a:pt x="69" y="236"/>
                  </a:lnTo>
                  <a:lnTo>
                    <a:pt x="71" y="244"/>
                  </a:lnTo>
                  <a:lnTo>
                    <a:pt x="89" y="245"/>
                  </a:lnTo>
                  <a:lnTo>
                    <a:pt x="97" y="241"/>
                  </a:lnTo>
                  <a:lnTo>
                    <a:pt x="99" y="236"/>
                  </a:lnTo>
                  <a:lnTo>
                    <a:pt x="105" y="238"/>
                  </a:lnTo>
                  <a:lnTo>
                    <a:pt x="113" y="236"/>
                  </a:lnTo>
                  <a:lnTo>
                    <a:pt x="124" y="223"/>
                  </a:lnTo>
                  <a:lnTo>
                    <a:pt x="119" y="214"/>
                  </a:lnTo>
                  <a:lnTo>
                    <a:pt x="116" y="196"/>
                  </a:lnTo>
                  <a:lnTo>
                    <a:pt x="120" y="196"/>
                  </a:lnTo>
                  <a:lnTo>
                    <a:pt x="128" y="206"/>
                  </a:lnTo>
                  <a:lnTo>
                    <a:pt x="132" y="204"/>
                  </a:lnTo>
                  <a:lnTo>
                    <a:pt x="132" y="190"/>
                  </a:lnTo>
                  <a:lnTo>
                    <a:pt x="129" y="183"/>
                  </a:lnTo>
                  <a:lnTo>
                    <a:pt x="119" y="182"/>
                  </a:lnTo>
                  <a:lnTo>
                    <a:pt x="116" y="171"/>
                  </a:lnTo>
                  <a:lnTo>
                    <a:pt x="112" y="168"/>
                  </a:lnTo>
                  <a:lnTo>
                    <a:pt x="112" y="155"/>
                  </a:lnTo>
                  <a:lnTo>
                    <a:pt x="110" y="144"/>
                  </a:lnTo>
                  <a:lnTo>
                    <a:pt x="112" y="140"/>
                  </a:lnTo>
                  <a:lnTo>
                    <a:pt x="121" y="137"/>
                  </a:lnTo>
                  <a:lnTo>
                    <a:pt x="137" y="151"/>
                  </a:lnTo>
                  <a:lnTo>
                    <a:pt x="140" y="146"/>
                  </a:lnTo>
                  <a:lnTo>
                    <a:pt x="118" y="113"/>
                  </a:lnTo>
                  <a:lnTo>
                    <a:pt x="114" y="119"/>
                  </a:lnTo>
                  <a:lnTo>
                    <a:pt x="113" y="128"/>
                  </a:lnTo>
                  <a:lnTo>
                    <a:pt x="104" y="131"/>
                  </a:lnTo>
                  <a:lnTo>
                    <a:pt x="93" y="134"/>
                  </a:lnTo>
                  <a:lnTo>
                    <a:pt x="77" y="123"/>
                  </a:lnTo>
                  <a:lnTo>
                    <a:pt x="69" y="107"/>
                  </a:lnTo>
                  <a:lnTo>
                    <a:pt x="61" y="105"/>
                  </a:lnTo>
                  <a:lnTo>
                    <a:pt x="59" y="89"/>
                  </a:lnTo>
                  <a:lnTo>
                    <a:pt x="60" y="78"/>
                  </a:lnTo>
                  <a:lnTo>
                    <a:pt x="80" y="78"/>
                  </a:lnTo>
                  <a:lnTo>
                    <a:pt x="87" y="85"/>
                  </a:lnTo>
                  <a:lnTo>
                    <a:pt x="89" y="92"/>
                  </a:lnTo>
                  <a:lnTo>
                    <a:pt x="99" y="98"/>
                  </a:lnTo>
                  <a:lnTo>
                    <a:pt x="102" y="92"/>
                  </a:lnTo>
                  <a:lnTo>
                    <a:pt x="98" y="80"/>
                  </a:lnTo>
                  <a:lnTo>
                    <a:pt x="98" y="71"/>
                  </a:lnTo>
                  <a:lnTo>
                    <a:pt x="85" y="67"/>
                  </a:lnTo>
                  <a:lnTo>
                    <a:pt x="80" y="59"/>
                  </a:lnTo>
                  <a:lnTo>
                    <a:pt x="71" y="59"/>
                  </a:lnTo>
                  <a:lnTo>
                    <a:pt x="66" y="45"/>
                  </a:lnTo>
                  <a:lnTo>
                    <a:pt x="77" y="32"/>
                  </a:lnTo>
                  <a:lnTo>
                    <a:pt x="96" y="21"/>
                  </a:lnTo>
                  <a:lnTo>
                    <a:pt x="101" y="28"/>
                  </a:lnTo>
                  <a:lnTo>
                    <a:pt x="114" y="32"/>
                  </a:lnTo>
                  <a:lnTo>
                    <a:pt x="124" y="39"/>
                  </a:lnTo>
                  <a:lnTo>
                    <a:pt x="126" y="32"/>
                  </a:lnTo>
                  <a:lnTo>
                    <a:pt x="126" y="24"/>
                  </a:lnTo>
                  <a:lnTo>
                    <a:pt x="113" y="19"/>
                  </a:lnTo>
                  <a:lnTo>
                    <a:pt x="109" y="12"/>
                  </a:lnTo>
                  <a:lnTo>
                    <a:pt x="119" y="5"/>
                  </a:lnTo>
                  <a:lnTo>
                    <a:pt x="129" y="0"/>
                  </a:lnTo>
                  <a:lnTo>
                    <a:pt x="135" y="5"/>
                  </a:lnTo>
                  <a:lnTo>
                    <a:pt x="144" y="21"/>
                  </a:lnTo>
                  <a:lnTo>
                    <a:pt x="152" y="22"/>
                  </a:lnTo>
                  <a:lnTo>
                    <a:pt x="164" y="32"/>
                  </a:lnTo>
                  <a:lnTo>
                    <a:pt x="175" y="37"/>
                  </a:lnTo>
                  <a:lnTo>
                    <a:pt x="188" y="34"/>
                  </a:lnTo>
                  <a:lnTo>
                    <a:pt x="193" y="38"/>
                  </a:lnTo>
                  <a:lnTo>
                    <a:pt x="217" y="31"/>
                  </a:lnTo>
                  <a:lnTo>
                    <a:pt x="248" y="8"/>
                  </a:lnTo>
                  <a:lnTo>
                    <a:pt x="274" y="1"/>
                  </a:lnTo>
                  <a:lnTo>
                    <a:pt x="276" y="8"/>
                  </a:lnTo>
                  <a:lnTo>
                    <a:pt x="288" y="26"/>
                  </a:lnTo>
                  <a:lnTo>
                    <a:pt x="295" y="28"/>
                  </a:lnTo>
                  <a:lnTo>
                    <a:pt x="293" y="51"/>
                  </a:lnTo>
                  <a:lnTo>
                    <a:pt x="284" y="66"/>
                  </a:lnTo>
                  <a:lnTo>
                    <a:pt x="270" y="69"/>
                  </a:lnTo>
                  <a:lnTo>
                    <a:pt x="266" y="75"/>
                  </a:lnTo>
                  <a:lnTo>
                    <a:pt x="270" y="76"/>
                  </a:lnTo>
                  <a:lnTo>
                    <a:pt x="281" y="86"/>
                  </a:lnTo>
                  <a:lnTo>
                    <a:pt x="284" y="94"/>
                  </a:lnTo>
                  <a:lnTo>
                    <a:pt x="282" y="112"/>
                  </a:lnTo>
                  <a:lnTo>
                    <a:pt x="279" y="108"/>
                  </a:lnTo>
                  <a:lnTo>
                    <a:pt x="268" y="112"/>
                  </a:lnTo>
                  <a:lnTo>
                    <a:pt x="250" y="130"/>
                  </a:lnTo>
                  <a:lnTo>
                    <a:pt x="241" y="148"/>
                  </a:lnTo>
                  <a:lnTo>
                    <a:pt x="233" y="155"/>
                  </a:lnTo>
                  <a:lnTo>
                    <a:pt x="228" y="164"/>
                  </a:lnTo>
                  <a:lnTo>
                    <a:pt x="221" y="172"/>
                  </a:lnTo>
                  <a:lnTo>
                    <a:pt x="220" y="184"/>
                  </a:lnTo>
                  <a:lnTo>
                    <a:pt x="220" y="195"/>
                  </a:lnTo>
                  <a:lnTo>
                    <a:pt x="242" y="172"/>
                  </a:lnTo>
                  <a:lnTo>
                    <a:pt x="257" y="167"/>
                  </a:lnTo>
                  <a:lnTo>
                    <a:pt x="265" y="173"/>
                  </a:lnTo>
                  <a:lnTo>
                    <a:pt x="280" y="189"/>
                  </a:lnTo>
                  <a:lnTo>
                    <a:pt x="279" y="201"/>
                  </a:lnTo>
                  <a:lnTo>
                    <a:pt x="282" y="204"/>
                  </a:lnTo>
                  <a:lnTo>
                    <a:pt x="285" y="215"/>
                  </a:lnTo>
                  <a:lnTo>
                    <a:pt x="290" y="216"/>
                  </a:lnTo>
                  <a:lnTo>
                    <a:pt x="293" y="222"/>
                  </a:lnTo>
                  <a:lnTo>
                    <a:pt x="295" y="228"/>
                  </a:lnTo>
                  <a:lnTo>
                    <a:pt x="290" y="238"/>
                  </a:lnTo>
                  <a:lnTo>
                    <a:pt x="290" y="248"/>
                  </a:lnTo>
                  <a:lnTo>
                    <a:pt x="303" y="236"/>
                  </a:lnTo>
                  <a:lnTo>
                    <a:pt x="314" y="234"/>
                  </a:lnTo>
                  <a:lnTo>
                    <a:pt x="315" y="222"/>
                  </a:lnTo>
                  <a:lnTo>
                    <a:pt x="322" y="232"/>
                  </a:lnTo>
                  <a:lnTo>
                    <a:pt x="322" y="242"/>
                  </a:lnTo>
                  <a:lnTo>
                    <a:pt x="324" y="247"/>
                  </a:lnTo>
                  <a:lnTo>
                    <a:pt x="331" y="274"/>
                  </a:lnTo>
                  <a:lnTo>
                    <a:pt x="331" y="282"/>
                  </a:lnTo>
                  <a:lnTo>
                    <a:pt x="329" y="288"/>
                  </a:lnTo>
                  <a:lnTo>
                    <a:pt x="319" y="300"/>
                  </a:lnTo>
                  <a:lnTo>
                    <a:pt x="314" y="301"/>
                  </a:lnTo>
                  <a:lnTo>
                    <a:pt x="320" y="313"/>
                  </a:lnTo>
                  <a:lnTo>
                    <a:pt x="323" y="322"/>
                  </a:lnTo>
                  <a:lnTo>
                    <a:pt x="324" y="338"/>
                  </a:lnTo>
                  <a:lnTo>
                    <a:pt x="323" y="344"/>
                  </a:lnTo>
                  <a:lnTo>
                    <a:pt x="315" y="355"/>
                  </a:lnTo>
                  <a:lnTo>
                    <a:pt x="323" y="354"/>
                  </a:lnTo>
                  <a:lnTo>
                    <a:pt x="325" y="360"/>
                  </a:lnTo>
                  <a:lnTo>
                    <a:pt x="327" y="373"/>
                  </a:lnTo>
                  <a:lnTo>
                    <a:pt x="327" y="385"/>
                  </a:lnTo>
                  <a:lnTo>
                    <a:pt x="322" y="389"/>
                  </a:lnTo>
                  <a:lnTo>
                    <a:pt x="318" y="384"/>
                  </a:lnTo>
                  <a:lnTo>
                    <a:pt x="307" y="393"/>
                  </a:lnTo>
                  <a:lnTo>
                    <a:pt x="303" y="410"/>
                  </a:lnTo>
                  <a:lnTo>
                    <a:pt x="280" y="428"/>
                  </a:lnTo>
                  <a:lnTo>
                    <a:pt x="266" y="422"/>
                  </a:lnTo>
                  <a:lnTo>
                    <a:pt x="249" y="426"/>
                  </a:lnTo>
                  <a:lnTo>
                    <a:pt x="238" y="422"/>
                  </a:lnTo>
                  <a:lnTo>
                    <a:pt x="236" y="428"/>
                  </a:lnTo>
                  <a:lnTo>
                    <a:pt x="248" y="444"/>
                  </a:lnTo>
                  <a:lnTo>
                    <a:pt x="248" y="454"/>
                  </a:lnTo>
                  <a:lnTo>
                    <a:pt x="231" y="467"/>
                  </a:lnTo>
                  <a:lnTo>
                    <a:pt x="229" y="475"/>
                  </a:lnTo>
                  <a:lnTo>
                    <a:pt x="221" y="483"/>
                  </a:lnTo>
                  <a:lnTo>
                    <a:pt x="212" y="484"/>
                  </a:lnTo>
                  <a:lnTo>
                    <a:pt x="205" y="464"/>
                  </a:lnTo>
                  <a:lnTo>
                    <a:pt x="199" y="465"/>
                  </a:lnTo>
                  <a:lnTo>
                    <a:pt x="195" y="473"/>
                  </a:lnTo>
                  <a:lnTo>
                    <a:pt x="187" y="473"/>
                  </a:lnTo>
                  <a:lnTo>
                    <a:pt x="182" y="454"/>
                  </a:lnTo>
                  <a:lnTo>
                    <a:pt x="178" y="431"/>
                  </a:lnTo>
                  <a:lnTo>
                    <a:pt x="172" y="424"/>
                  </a:lnTo>
                  <a:lnTo>
                    <a:pt x="167" y="406"/>
                  </a:lnTo>
                  <a:lnTo>
                    <a:pt x="158" y="394"/>
                  </a:lnTo>
                  <a:lnTo>
                    <a:pt x="144" y="384"/>
                  </a:lnTo>
                  <a:lnTo>
                    <a:pt x="137" y="37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" name="Freeform 300"/>
            <p:cNvSpPr>
              <a:spLocks noChangeAspect="1"/>
            </p:cNvSpPr>
            <p:nvPr/>
          </p:nvSpPr>
          <p:spPr bwMode="gray">
            <a:xfrm>
              <a:off x="4134859" y="1575397"/>
              <a:ext cx="140017" cy="1397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10" y="27"/>
                </a:cxn>
                <a:cxn ang="0">
                  <a:pos x="118" y="61"/>
                </a:cxn>
                <a:cxn ang="0">
                  <a:pos x="134" y="70"/>
                </a:cxn>
                <a:cxn ang="0">
                  <a:pos x="161" y="70"/>
                </a:cxn>
                <a:cxn ang="0">
                  <a:pos x="179" y="96"/>
                </a:cxn>
                <a:cxn ang="0">
                  <a:pos x="212" y="116"/>
                </a:cxn>
                <a:cxn ang="0">
                  <a:pos x="243" y="143"/>
                </a:cxn>
                <a:cxn ang="0">
                  <a:pos x="276" y="157"/>
                </a:cxn>
                <a:cxn ang="0">
                  <a:pos x="296" y="183"/>
                </a:cxn>
                <a:cxn ang="0">
                  <a:pos x="303" y="236"/>
                </a:cxn>
                <a:cxn ang="0">
                  <a:pos x="327" y="237"/>
                </a:cxn>
                <a:cxn ang="0">
                  <a:pos x="351" y="232"/>
                </a:cxn>
                <a:cxn ang="0">
                  <a:pos x="364" y="256"/>
                </a:cxn>
                <a:cxn ang="0">
                  <a:pos x="384" y="272"/>
                </a:cxn>
                <a:cxn ang="0">
                  <a:pos x="351" y="296"/>
                </a:cxn>
                <a:cxn ang="0">
                  <a:pos x="319" y="303"/>
                </a:cxn>
                <a:cxn ang="0">
                  <a:pos x="307" y="298"/>
                </a:cxn>
                <a:cxn ang="0">
                  <a:pos x="285" y="283"/>
                </a:cxn>
                <a:cxn ang="0">
                  <a:pos x="263" y="282"/>
                </a:cxn>
                <a:cxn ang="0">
                  <a:pos x="263" y="253"/>
                </a:cxn>
                <a:cxn ang="0">
                  <a:pos x="233" y="247"/>
                </a:cxn>
                <a:cxn ang="0">
                  <a:pos x="230" y="232"/>
                </a:cxn>
                <a:cxn ang="0">
                  <a:pos x="212" y="227"/>
                </a:cxn>
                <a:cxn ang="0">
                  <a:pos x="195" y="256"/>
                </a:cxn>
                <a:cxn ang="0">
                  <a:pos x="189" y="274"/>
                </a:cxn>
                <a:cxn ang="0">
                  <a:pos x="176" y="290"/>
                </a:cxn>
                <a:cxn ang="0">
                  <a:pos x="155" y="307"/>
                </a:cxn>
                <a:cxn ang="0">
                  <a:pos x="147" y="317"/>
                </a:cxn>
                <a:cxn ang="0">
                  <a:pos x="108" y="349"/>
                </a:cxn>
                <a:cxn ang="0">
                  <a:pos x="88" y="331"/>
                </a:cxn>
                <a:cxn ang="0">
                  <a:pos x="85" y="283"/>
                </a:cxn>
                <a:cxn ang="0">
                  <a:pos x="79" y="264"/>
                </a:cxn>
                <a:cxn ang="0">
                  <a:pos x="63" y="286"/>
                </a:cxn>
                <a:cxn ang="0">
                  <a:pos x="37" y="285"/>
                </a:cxn>
                <a:cxn ang="0">
                  <a:pos x="4" y="293"/>
                </a:cxn>
                <a:cxn ang="0">
                  <a:pos x="20" y="249"/>
                </a:cxn>
                <a:cxn ang="0">
                  <a:pos x="51" y="211"/>
                </a:cxn>
                <a:cxn ang="0">
                  <a:pos x="44" y="174"/>
                </a:cxn>
                <a:cxn ang="0">
                  <a:pos x="55" y="125"/>
                </a:cxn>
                <a:cxn ang="0">
                  <a:pos x="59" y="72"/>
                </a:cxn>
                <a:cxn ang="0">
                  <a:pos x="66" y="29"/>
                </a:cxn>
              </a:cxnLst>
              <a:rect l="0" t="0" r="r" b="b"/>
              <a:pathLst>
                <a:path w="384" h="349">
                  <a:moveTo>
                    <a:pt x="77" y="14"/>
                  </a:moveTo>
                  <a:lnTo>
                    <a:pt x="86" y="1"/>
                  </a:lnTo>
                  <a:lnTo>
                    <a:pt x="91" y="0"/>
                  </a:lnTo>
                  <a:lnTo>
                    <a:pt x="93" y="11"/>
                  </a:lnTo>
                  <a:lnTo>
                    <a:pt x="106" y="10"/>
                  </a:lnTo>
                  <a:lnTo>
                    <a:pt x="110" y="27"/>
                  </a:lnTo>
                  <a:lnTo>
                    <a:pt x="119" y="38"/>
                  </a:lnTo>
                  <a:lnTo>
                    <a:pt x="114" y="48"/>
                  </a:lnTo>
                  <a:lnTo>
                    <a:pt x="118" y="61"/>
                  </a:lnTo>
                  <a:lnTo>
                    <a:pt x="120" y="81"/>
                  </a:lnTo>
                  <a:lnTo>
                    <a:pt x="129" y="85"/>
                  </a:lnTo>
                  <a:lnTo>
                    <a:pt x="134" y="70"/>
                  </a:lnTo>
                  <a:lnTo>
                    <a:pt x="142" y="57"/>
                  </a:lnTo>
                  <a:lnTo>
                    <a:pt x="150" y="59"/>
                  </a:lnTo>
                  <a:lnTo>
                    <a:pt x="161" y="70"/>
                  </a:lnTo>
                  <a:lnTo>
                    <a:pt x="169" y="72"/>
                  </a:lnTo>
                  <a:lnTo>
                    <a:pt x="168" y="89"/>
                  </a:lnTo>
                  <a:lnTo>
                    <a:pt x="179" y="96"/>
                  </a:lnTo>
                  <a:lnTo>
                    <a:pt x="207" y="100"/>
                  </a:lnTo>
                  <a:lnTo>
                    <a:pt x="209" y="108"/>
                  </a:lnTo>
                  <a:lnTo>
                    <a:pt x="212" y="116"/>
                  </a:lnTo>
                  <a:lnTo>
                    <a:pt x="222" y="127"/>
                  </a:lnTo>
                  <a:lnTo>
                    <a:pt x="233" y="132"/>
                  </a:lnTo>
                  <a:lnTo>
                    <a:pt x="243" y="143"/>
                  </a:lnTo>
                  <a:lnTo>
                    <a:pt x="255" y="151"/>
                  </a:lnTo>
                  <a:lnTo>
                    <a:pt x="265" y="148"/>
                  </a:lnTo>
                  <a:lnTo>
                    <a:pt x="276" y="157"/>
                  </a:lnTo>
                  <a:lnTo>
                    <a:pt x="286" y="161"/>
                  </a:lnTo>
                  <a:lnTo>
                    <a:pt x="290" y="172"/>
                  </a:lnTo>
                  <a:lnTo>
                    <a:pt x="296" y="183"/>
                  </a:lnTo>
                  <a:lnTo>
                    <a:pt x="301" y="213"/>
                  </a:lnTo>
                  <a:lnTo>
                    <a:pt x="307" y="222"/>
                  </a:lnTo>
                  <a:lnTo>
                    <a:pt x="303" y="236"/>
                  </a:lnTo>
                  <a:lnTo>
                    <a:pt x="308" y="239"/>
                  </a:lnTo>
                  <a:lnTo>
                    <a:pt x="319" y="236"/>
                  </a:lnTo>
                  <a:lnTo>
                    <a:pt x="327" y="237"/>
                  </a:lnTo>
                  <a:lnTo>
                    <a:pt x="329" y="240"/>
                  </a:lnTo>
                  <a:lnTo>
                    <a:pt x="343" y="227"/>
                  </a:lnTo>
                  <a:lnTo>
                    <a:pt x="351" y="232"/>
                  </a:lnTo>
                  <a:lnTo>
                    <a:pt x="356" y="240"/>
                  </a:lnTo>
                  <a:lnTo>
                    <a:pt x="362" y="245"/>
                  </a:lnTo>
                  <a:lnTo>
                    <a:pt x="364" y="256"/>
                  </a:lnTo>
                  <a:lnTo>
                    <a:pt x="362" y="260"/>
                  </a:lnTo>
                  <a:lnTo>
                    <a:pt x="383" y="266"/>
                  </a:lnTo>
                  <a:lnTo>
                    <a:pt x="384" y="272"/>
                  </a:lnTo>
                  <a:lnTo>
                    <a:pt x="376" y="274"/>
                  </a:lnTo>
                  <a:lnTo>
                    <a:pt x="360" y="291"/>
                  </a:lnTo>
                  <a:lnTo>
                    <a:pt x="351" y="296"/>
                  </a:lnTo>
                  <a:lnTo>
                    <a:pt x="343" y="307"/>
                  </a:lnTo>
                  <a:lnTo>
                    <a:pt x="335" y="309"/>
                  </a:lnTo>
                  <a:lnTo>
                    <a:pt x="319" y="303"/>
                  </a:lnTo>
                  <a:lnTo>
                    <a:pt x="314" y="298"/>
                  </a:lnTo>
                  <a:lnTo>
                    <a:pt x="313" y="295"/>
                  </a:lnTo>
                  <a:lnTo>
                    <a:pt x="307" y="298"/>
                  </a:lnTo>
                  <a:lnTo>
                    <a:pt x="302" y="288"/>
                  </a:lnTo>
                  <a:lnTo>
                    <a:pt x="293" y="285"/>
                  </a:lnTo>
                  <a:lnTo>
                    <a:pt x="285" y="283"/>
                  </a:lnTo>
                  <a:lnTo>
                    <a:pt x="280" y="280"/>
                  </a:lnTo>
                  <a:lnTo>
                    <a:pt x="275" y="283"/>
                  </a:lnTo>
                  <a:lnTo>
                    <a:pt x="263" y="282"/>
                  </a:lnTo>
                  <a:lnTo>
                    <a:pt x="260" y="275"/>
                  </a:lnTo>
                  <a:lnTo>
                    <a:pt x="265" y="264"/>
                  </a:lnTo>
                  <a:lnTo>
                    <a:pt x="263" y="253"/>
                  </a:lnTo>
                  <a:lnTo>
                    <a:pt x="255" y="249"/>
                  </a:lnTo>
                  <a:lnTo>
                    <a:pt x="236" y="244"/>
                  </a:lnTo>
                  <a:lnTo>
                    <a:pt x="233" y="247"/>
                  </a:lnTo>
                  <a:lnTo>
                    <a:pt x="233" y="249"/>
                  </a:lnTo>
                  <a:lnTo>
                    <a:pt x="225" y="245"/>
                  </a:lnTo>
                  <a:lnTo>
                    <a:pt x="230" y="232"/>
                  </a:lnTo>
                  <a:lnTo>
                    <a:pt x="236" y="226"/>
                  </a:lnTo>
                  <a:lnTo>
                    <a:pt x="233" y="222"/>
                  </a:lnTo>
                  <a:lnTo>
                    <a:pt x="212" y="227"/>
                  </a:lnTo>
                  <a:lnTo>
                    <a:pt x="198" y="233"/>
                  </a:lnTo>
                  <a:lnTo>
                    <a:pt x="198" y="239"/>
                  </a:lnTo>
                  <a:lnTo>
                    <a:pt x="195" y="256"/>
                  </a:lnTo>
                  <a:lnTo>
                    <a:pt x="198" y="263"/>
                  </a:lnTo>
                  <a:lnTo>
                    <a:pt x="196" y="274"/>
                  </a:lnTo>
                  <a:lnTo>
                    <a:pt x="189" y="274"/>
                  </a:lnTo>
                  <a:lnTo>
                    <a:pt x="185" y="281"/>
                  </a:lnTo>
                  <a:lnTo>
                    <a:pt x="178" y="283"/>
                  </a:lnTo>
                  <a:lnTo>
                    <a:pt x="176" y="290"/>
                  </a:lnTo>
                  <a:lnTo>
                    <a:pt x="171" y="296"/>
                  </a:lnTo>
                  <a:lnTo>
                    <a:pt x="162" y="296"/>
                  </a:lnTo>
                  <a:lnTo>
                    <a:pt x="155" y="307"/>
                  </a:lnTo>
                  <a:lnTo>
                    <a:pt x="151" y="315"/>
                  </a:lnTo>
                  <a:lnTo>
                    <a:pt x="147" y="314"/>
                  </a:lnTo>
                  <a:lnTo>
                    <a:pt x="147" y="317"/>
                  </a:lnTo>
                  <a:lnTo>
                    <a:pt x="145" y="325"/>
                  </a:lnTo>
                  <a:lnTo>
                    <a:pt x="137" y="335"/>
                  </a:lnTo>
                  <a:lnTo>
                    <a:pt x="108" y="349"/>
                  </a:lnTo>
                  <a:lnTo>
                    <a:pt x="104" y="345"/>
                  </a:lnTo>
                  <a:lnTo>
                    <a:pt x="97" y="349"/>
                  </a:lnTo>
                  <a:lnTo>
                    <a:pt x="88" y="331"/>
                  </a:lnTo>
                  <a:lnTo>
                    <a:pt x="86" y="309"/>
                  </a:lnTo>
                  <a:lnTo>
                    <a:pt x="87" y="290"/>
                  </a:lnTo>
                  <a:lnTo>
                    <a:pt x="85" y="283"/>
                  </a:lnTo>
                  <a:lnTo>
                    <a:pt x="83" y="269"/>
                  </a:lnTo>
                  <a:lnTo>
                    <a:pt x="82" y="259"/>
                  </a:lnTo>
                  <a:lnTo>
                    <a:pt x="79" y="264"/>
                  </a:lnTo>
                  <a:lnTo>
                    <a:pt x="76" y="281"/>
                  </a:lnTo>
                  <a:lnTo>
                    <a:pt x="69" y="281"/>
                  </a:lnTo>
                  <a:lnTo>
                    <a:pt x="63" y="286"/>
                  </a:lnTo>
                  <a:lnTo>
                    <a:pt x="47" y="286"/>
                  </a:lnTo>
                  <a:lnTo>
                    <a:pt x="43" y="283"/>
                  </a:lnTo>
                  <a:lnTo>
                    <a:pt x="37" y="285"/>
                  </a:lnTo>
                  <a:lnTo>
                    <a:pt x="23" y="295"/>
                  </a:lnTo>
                  <a:lnTo>
                    <a:pt x="8" y="299"/>
                  </a:lnTo>
                  <a:lnTo>
                    <a:pt x="4" y="293"/>
                  </a:lnTo>
                  <a:lnTo>
                    <a:pt x="0" y="283"/>
                  </a:lnTo>
                  <a:lnTo>
                    <a:pt x="12" y="256"/>
                  </a:lnTo>
                  <a:lnTo>
                    <a:pt x="20" y="249"/>
                  </a:lnTo>
                  <a:lnTo>
                    <a:pt x="32" y="245"/>
                  </a:lnTo>
                  <a:lnTo>
                    <a:pt x="51" y="223"/>
                  </a:lnTo>
                  <a:lnTo>
                    <a:pt x="51" y="211"/>
                  </a:lnTo>
                  <a:lnTo>
                    <a:pt x="48" y="206"/>
                  </a:lnTo>
                  <a:lnTo>
                    <a:pt x="47" y="182"/>
                  </a:lnTo>
                  <a:lnTo>
                    <a:pt x="44" y="174"/>
                  </a:lnTo>
                  <a:lnTo>
                    <a:pt x="47" y="158"/>
                  </a:lnTo>
                  <a:lnTo>
                    <a:pt x="53" y="141"/>
                  </a:lnTo>
                  <a:lnTo>
                    <a:pt x="55" y="125"/>
                  </a:lnTo>
                  <a:lnTo>
                    <a:pt x="55" y="121"/>
                  </a:lnTo>
                  <a:lnTo>
                    <a:pt x="58" y="110"/>
                  </a:lnTo>
                  <a:lnTo>
                    <a:pt x="59" y="72"/>
                  </a:lnTo>
                  <a:lnTo>
                    <a:pt x="59" y="60"/>
                  </a:lnTo>
                  <a:lnTo>
                    <a:pt x="63" y="49"/>
                  </a:lnTo>
                  <a:lnTo>
                    <a:pt x="66" y="29"/>
                  </a:lnTo>
                  <a:lnTo>
                    <a:pt x="72" y="19"/>
                  </a:lnTo>
                  <a:lnTo>
                    <a:pt x="77" y="1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Freeform 301"/>
            <p:cNvSpPr>
              <a:spLocks noChangeAspect="1"/>
            </p:cNvSpPr>
            <p:nvPr/>
          </p:nvSpPr>
          <p:spPr bwMode="gray">
            <a:xfrm>
              <a:off x="4333065" y="1439616"/>
              <a:ext cx="43642" cy="63897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6" y="0"/>
                </a:cxn>
                <a:cxn ang="0">
                  <a:pos x="59" y="5"/>
                </a:cxn>
                <a:cxn ang="0">
                  <a:pos x="65" y="11"/>
                </a:cxn>
                <a:cxn ang="0">
                  <a:pos x="75" y="3"/>
                </a:cxn>
                <a:cxn ang="0">
                  <a:pos x="87" y="5"/>
                </a:cxn>
                <a:cxn ang="0">
                  <a:pos x="92" y="17"/>
                </a:cxn>
                <a:cxn ang="0">
                  <a:pos x="100" y="19"/>
                </a:cxn>
                <a:cxn ang="0">
                  <a:pos x="111" y="17"/>
                </a:cxn>
                <a:cxn ang="0">
                  <a:pos x="119" y="33"/>
                </a:cxn>
                <a:cxn ang="0">
                  <a:pos x="120" y="49"/>
                </a:cxn>
                <a:cxn ang="0">
                  <a:pos x="119" y="74"/>
                </a:cxn>
                <a:cxn ang="0">
                  <a:pos x="122" y="97"/>
                </a:cxn>
                <a:cxn ang="0">
                  <a:pos x="119" y="119"/>
                </a:cxn>
                <a:cxn ang="0">
                  <a:pos x="104" y="139"/>
                </a:cxn>
                <a:cxn ang="0">
                  <a:pos x="88" y="151"/>
                </a:cxn>
                <a:cxn ang="0">
                  <a:pos x="39" y="161"/>
                </a:cxn>
                <a:cxn ang="0">
                  <a:pos x="33" y="158"/>
                </a:cxn>
                <a:cxn ang="0">
                  <a:pos x="17" y="153"/>
                </a:cxn>
                <a:cxn ang="0">
                  <a:pos x="6" y="132"/>
                </a:cxn>
                <a:cxn ang="0">
                  <a:pos x="1" y="110"/>
                </a:cxn>
                <a:cxn ang="0">
                  <a:pos x="0" y="90"/>
                </a:cxn>
                <a:cxn ang="0">
                  <a:pos x="2" y="72"/>
                </a:cxn>
                <a:cxn ang="0">
                  <a:pos x="8" y="62"/>
                </a:cxn>
                <a:cxn ang="0">
                  <a:pos x="13" y="46"/>
                </a:cxn>
                <a:cxn ang="0">
                  <a:pos x="22" y="27"/>
                </a:cxn>
                <a:cxn ang="0">
                  <a:pos x="33" y="13"/>
                </a:cxn>
                <a:cxn ang="0">
                  <a:pos x="44" y="10"/>
                </a:cxn>
                <a:cxn ang="0">
                  <a:pos x="52" y="4"/>
                </a:cxn>
              </a:cxnLst>
              <a:rect l="0" t="0" r="r" b="b"/>
              <a:pathLst>
                <a:path w="122" h="161">
                  <a:moveTo>
                    <a:pt x="52" y="4"/>
                  </a:moveTo>
                  <a:lnTo>
                    <a:pt x="56" y="0"/>
                  </a:lnTo>
                  <a:lnTo>
                    <a:pt x="59" y="5"/>
                  </a:lnTo>
                  <a:lnTo>
                    <a:pt x="65" y="11"/>
                  </a:lnTo>
                  <a:lnTo>
                    <a:pt x="75" y="3"/>
                  </a:lnTo>
                  <a:lnTo>
                    <a:pt x="87" y="5"/>
                  </a:lnTo>
                  <a:lnTo>
                    <a:pt x="92" y="17"/>
                  </a:lnTo>
                  <a:lnTo>
                    <a:pt x="100" y="19"/>
                  </a:lnTo>
                  <a:lnTo>
                    <a:pt x="111" y="17"/>
                  </a:lnTo>
                  <a:lnTo>
                    <a:pt x="119" y="33"/>
                  </a:lnTo>
                  <a:lnTo>
                    <a:pt x="120" y="49"/>
                  </a:lnTo>
                  <a:lnTo>
                    <a:pt x="119" y="74"/>
                  </a:lnTo>
                  <a:lnTo>
                    <a:pt x="122" y="97"/>
                  </a:lnTo>
                  <a:lnTo>
                    <a:pt x="119" y="119"/>
                  </a:lnTo>
                  <a:lnTo>
                    <a:pt x="104" y="139"/>
                  </a:lnTo>
                  <a:lnTo>
                    <a:pt x="88" y="151"/>
                  </a:lnTo>
                  <a:lnTo>
                    <a:pt x="39" y="161"/>
                  </a:lnTo>
                  <a:lnTo>
                    <a:pt x="33" y="158"/>
                  </a:lnTo>
                  <a:lnTo>
                    <a:pt x="17" y="153"/>
                  </a:lnTo>
                  <a:lnTo>
                    <a:pt x="6" y="132"/>
                  </a:lnTo>
                  <a:lnTo>
                    <a:pt x="1" y="110"/>
                  </a:lnTo>
                  <a:lnTo>
                    <a:pt x="0" y="90"/>
                  </a:lnTo>
                  <a:lnTo>
                    <a:pt x="2" y="72"/>
                  </a:lnTo>
                  <a:lnTo>
                    <a:pt x="8" y="62"/>
                  </a:lnTo>
                  <a:lnTo>
                    <a:pt x="13" y="46"/>
                  </a:lnTo>
                  <a:lnTo>
                    <a:pt x="22" y="27"/>
                  </a:lnTo>
                  <a:lnTo>
                    <a:pt x="33" y="13"/>
                  </a:lnTo>
                  <a:lnTo>
                    <a:pt x="44" y="10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Freeform 303"/>
            <p:cNvSpPr>
              <a:spLocks noChangeAspect="1"/>
            </p:cNvSpPr>
            <p:nvPr/>
          </p:nvSpPr>
          <p:spPr bwMode="gray">
            <a:xfrm>
              <a:off x="4076671" y="1066218"/>
              <a:ext cx="574614" cy="710855"/>
            </a:xfrm>
            <a:custGeom>
              <a:avLst/>
              <a:gdLst/>
              <a:ahLst/>
              <a:cxnLst>
                <a:cxn ang="0">
                  <a:pos x="1131" y="1671"/>
                </a:cxn>
                <a:cxn ang="0">
                  <a:pos x="1196" y="1735"/>
                </a:cxn>
                <a:cxn ang="0">
                  <a:pos x="1317" y="1753"/>
                </a:cxn>
                <a:cxn ang="0">
                  <a:pos x="1220" y="1622"/>
                </a:cxn>
                <a:cxn ang="0">
                  <a:pos x="1258" y="1612"/>
                </a:cxn>
                <a:cxn ang="0">
                  <a:pos x="1376" y="1663"/>
                </a:cxn>
                <a:cxn ang="0">
                  <a:pos x="1400" y="1662"/>
                </a:cxn>
                <a:cxn ang="0">
                  <a:pos x="1406" y="1612"/>
                </a:cxn>
                <a:cxn ang="0">
                  <a:pos x="1383" y="1464"/>
                </a:cxn>
                <a:cxn ang="0">
                  <a:pos x="1312" y="1405"/>
                </a:cxn>
                <a:cxn ang="0">
                  <a:pos x="1253" y="1334"/>
                </a:cxn>
                <a:cxn ang="0">
                  <a:pos x="1242" y="1240"/>
                </a:cxn>
                <a:cxn ang="0">
                  <a:pos x="1265" y="1192"/>
                </a:cxn>
                <a:cxn ang="0">
                  <a:pos x="1384" y="1340"/>
                </a:cxn>
                <a:cxn ang="0">
                  <a:pos x="1470" y="1359"/>
                </a:cxn>
                <a:cxn ang="0">
                  <a:pos x="1512" y="1254"/>
                </a:cxn>
                <a:cxn ang="0">
                  <a:pos x="1581" y="1182"/>
                </a:cxn>
                <a:cxn ang="0">
                  <a:pos x="1471" y="1095"/>
                </a:cxn>
                <a:cxn ang="0">
                  <a:pos x="1374" y="1010"/>
                </a:cxn>
                <a:cxn ang="0">
                  <a:pos x="1283" y="958"/>
                </a:cxn>
                <a:cxn ang="0">
                  <a:pos x="1226" y="870"/>
                </a:cxn>
                <a:cxn ang="0">
                  <a:pos x="1248" y="812"/>
                </a:cxn>
                <a:cxn ang="0">
                  <a:pos x="1178" y="743"/>
                </a:cxn>
                <a:cxn ang="0">
                  <a:pos x="1201" y="661"/>
                </a:cxn>
                <a:cxn ang="0">
                  <a:pos x="1190" y="606"/>
                </a:cxn>
                <a:cxn ang="0">
                  <a:pos x="1102" y="546"/>
                </a:cxn>
                <a:cxn ang="0">
                  <a:pos x="1018" y="500"/>
                </a:cxn>
                <a:cxn ang="0">
                  <a:pos x="928" y="454"/>
                </a:cxn>
                <a:cxn ang="0">
                  <a:pos x="867" y="385"/>
                </a:cxn>
                <a:cxn ang="0">
                  <a:pos x="828" y="289"/>
                </a:cxn>
                <a:cxn ang="0">
                  <a:pos x="618" y="285"/>
                </a:cxn>
                <a:cxn ang="0">
                  <a:pos x="503" y="357"/>
                </a:cxn>
                <a:cxn ang="0">
                  <a:pos x="510" y="176"/>
                </a:cxn>
                <a:cxn ang="0">
                  <a:pos x="390" y="33"/>
                </a:cxn>
                <a:cxn ang="0">
                  <a:pos x="291" y="94"/>
                </a:cxn>
                <a:cxn ang="0">
                  <a:pos x="293" y="177"/>
                </a:cxn>
                <a:cxn ang="0">
                  <a:pos x="279" y="274"/>
                </a:cxn>
                <a:cxn ang="0">
                  <a:pos x="280" y="406"/>
                </a:cxn>
                <a:cxn ang="0">
                  <a:pos x="277" y="485"/>
                </a:cxn>
                <a:cxn ang="0">
                  <a:pos x="281" y="460"/>
                </a:cxn>
                <a:cxn ang="0">
                  <a:pos x="222" y="102"/>
                </a:cxn>
                <a:cxn ang="0">
                  <a:pos x="75" y="101"/>
                </a:cxn>
                <a:cxn ang="0">
                  <a:pos x="7" y="274"/>
                </a:cxn>
                <a:cxn ang="0">
                  <a:pos x="115" y="476"/>
                </a:cxn>
                <a:cxn ang="0">
                  <a:pos x="83" y="602"/>
                </a:cxn>
                <a:cxn ang="0">
                  <a:pos x="265" y="682"/>
                </a:cxn>
                <a:cxn ang="0">
                  <a:pos x="448" y="709"/>
                </a:cxn>
                <a:cxn ang="0">
                  <a:pos x="549" y="682"/>
                </a:cxn>
                <a:cxn ang="0">
                  <a:pos x="658" y="638"/>
                </a:cxn>
                <a:cxn ang="0">
                  <a:pos x="750" y="759"/>
                </a:cxn>
                <a:cxn ang="0">
                  <a:pos x="849" y="829"/>
                </a:cxn>
                <a:cxn ang="0">
                  <a:pos x="912" y="949"/>
                </a:cxn>
                <a:cxn ang="0">
                  <a:pos x="951" y="1121"/>
                </a:cxn>
                <a:cxn ang="0">
                  <a:pos x="908" y="1313"/>
                </a:cxn>
                <a:cxn ang="0">
                  <a:pos x="743" y="1348"/>
                </a:cxn>
                <a:cxn ang="0">
                  <a:pos x="668" y="1462"/>
                </a:cxn>
                <a:cxn ang="0">
                  <a:pos x="780" y="1452"/>
                </a:cxn>
                <a:cxn ang="0">
                  <a:pos x="846" y="1419"/>
                </a:cxn>
                <a:cxn ang="0">
                  <a:pos x="919" y="1456"/>
                </a:cxn>
                <a:cxn ang="0">
                  <a:pos x="968" y="1547"/>
                </a:cxn>
                <a:cxn ang="0">
                  <a:pos x="1003" y="1593"/>
                </a:cxn>
              </a:cxnLst>
              <a:rect l="0" t="0" r="r" b="b"/>
              <a:pathLst>
                <a:path w="1581" h="1779">
                  <a:moveTo>
                    <a:pt x="1037" y="1646"/>
                  </a:moveTo>
                  <a:lnTo>
                    <a:pt x="1053" y="1650"/>
                  </a:lnTo>
                  <a:lnTo>
                    <a:pt x="1071" y="1657"/>
                  </a:lnTo>
                  <a:lnTo>
                    <a:pt x="1072" y="1665"/>
                  </a:lnTo>
                  <a:lnTo>
                    <a:pt x="1078" y="1665"/>
                  </a:lnTo>
                  <a:lnTo>
                    <a:pt x="1091" y="1673"/>
                  </a:lnTo>
                  <a:lnTo>
                    <a:pt x="1102" y="1667"/>
                  </a:lnTo>
                  <a:lnTo>
                    <a:pt x="1109" y="1654"/>
                  </a:lnTo>
                  <a:lnTo>
                    <a:pt x="1111" y="1659"/>
                  </a:lnTo>
                  <a:lnTo>
                    <a:pt x="1109" y="1672"/>
                  </a:lnTo>
                  <a:lnTo>
                    <a:pt x="1118" y="1677"/>
                  </a:lnTo>
                  <a:lnTo>
                    <a:pt x="1121" y="1668"/>
                  </a:lnTo>
                  <a:lnTo>
                    <a:pt x="1131" y="1671"/>
                  </a:lnTo>
                  <a:lnTo>
                    <a:pt x="1137" y="1667"/>
                  </a:lnTo>
                  <a:lnTo>
                    <a:pt x="1135" y="1678"/>
                  </a:lnTo>
                  <a:lnTo>
                    <a:pt x="1138" y="1688"/>
                  </a:lnTo>
                  <a:lnTo>
                    <a:pt x="1145" y="1688"/>
                  </a:lnTo>
                  <a:lnTo>
                    <a:pt x="1148" y="1693"/>
                  </a:lnTo>
                  <a:lnTo>
                    <a:pt x="1150" y="1703"/>
                  </a:lnTo>
                  <a:lnTo>
                    <a:pt x="1159" y="1716"/>
                  </a:lnTo>
                  <a:lnTo>
                    <a:pt x="1170" y="1720"/>
                  </a:lnTo>
                  <a:lnTo>
                    <a:pt x="1175" y="1708"/>
                  </a:lnTo>
                  <a:lnTo>
                    <a:pt x="1175" y="1720"/>
                  </a:lnTo>
                  <a:lnTo>
                    <a:pt x="1181" y="1722"/>
                  </a:lnTo>
                  <a:lnTo>
                    <a:pt x="1185" y="1730"/>
                  </a:lnTo>
                  <a:lnTo>
                    <a:pt x="1196" y="1735"/>
                  </a:lnTo>
                  <a:lnTo>
                    <a:pt x="1205" y="1732"/>
                  </a:lnTo>
                  <a:lnTo>
                    <a:pt x="1213" y="1740"/>
                  </a:lnTo>
                  <a:lnTo>
                    <a:pt x="1236" y="1741"/>
                  </a:lnTo>
                  <a:lnTo>
                    <a:pt x="1238" y="1748"/>
                  </a:lnTo>
                  <a:lnTo>
                    <a:pt x="1249" y="1758"/>
                  </a:lnTo>
                  <a:lnTo>
                    <a:pt x="1254" y="1759"/>
                  </a:lnTo>
                  <a:lnTo>
                    <a:pt x="1267" y="1758"/>
                  </a:lnTo>
                  <a:lnTo>
                    <a:pt x="1280" y="1751"/>
                  </a:lnTo>
                  <a:lnTo>
                    <a:pt x="1306" y="1779"/>
                  </a:lnTo>
                  <a:lnTo>
                    <a:pt x="1325" y="1776"/>
                  </a:lnTo>
                  <a:lnTo>
                    <a:pt x="1323" y="1768"/>
                  </a:lnTo>
                  <a:lnTo>
                    <a:pt x="1317" y="1759"/>
                  </a:lnTo>
                  <a:lnTo>
                    <a:pt x="1317" y="1753"/>
                  </a:lnTo>
                  <a:lnTo>
                    <a:pt x="1320" y="1747"/>
                  </a:lnTo>
                  <a:lnTo>
                    <a:pt x="1322" y="1735"/>
                  </a:lnTo>
                  <a:lnTo>
                    <a:pt x="1319" y="1726"/>
                  </a:lnTo>
                  <a:lnTo>
                    <a:pt x="1301" y="1705"/>
                  </a:lnTo>
                  <a:lnTo>
                    <a:pt x="1285" y="1692"/>
                  </a:lnTo>
                  <a:lnTo>
                    <a:pt x="1279" y="1683"/>
                  </a:lnTo>
                  <a:lnTo>
                    <a:pt x="1270" y="1679"/>
                  </a:lnTo>
                  <a:lnTo>
                    <a:pt x="1253" y="1665"/>
                  </a:lnTo>
                  <a:lnTo>
                    <a:pt x="1249" y="1652"/>
                  </a:lnTo>
                  <a:lnTo>
                    <a:pt x="1236" y="1645"/>
                  </a:lnTo>
                  <a:lnTo>
                    <a:pt x="1236" y="1633"/>
                  </a:lnTo>
                  <a:lnTo>
                    <a:pt x="1224" y="1635"/>
                  </a:lnTo>
                  <a:lnTo>
                    <a:pt x="1220" y="1622"/>
                  </a:lnTo>
                  <a:lnTo>
                    <a:pt x="1216" y="1619"/>
                  </a:lnTo>
                  <a:lnTo>
                    <a:pt x="1213" y="1622"/>
                  </a:lnTo>
                  <a:lnTo>
                    <a:pt x="1210" y="1618"/>
                  </a:lnTo>
                  <a:lnTo>
                    <a:pt x="1188" y="1587"/>
                  </a:lnTo>
                  <a:lnTo>
                    <a:pt x="1178" y="1577"/>
                  </a:lnTo>
                  <a:lnTo>
                    <a:pt x="1167" y="1557"/>
                  </a:lnTo>
                  <a:lnTo>
                    <a:pt x="1180" y="1552"/>
                  </a:lnTo>
                  <a:lnTo>
                    <a:pt x="1197" y="1565"/>
                  </a:lnTo>
                  <a:lnTo>
                    <a:pt x="1216" y="1587"/>
                  </a:lnTo>
                  <a:lnTo>
                    <a:pt x="1231" y="1590"/>
                  </a:lnTo>
                  <a:lnTo>
                    <a:pt x="1227" y="1579"/>
                  </a:lnTo>
                  <a:lnTo>
                    <a:pt x="1236" y="1576"/>
                  </a:lnTo>
                  <a:lnTo>
                    <a:pt x="1258" y="1612"/>
                  </a:lnTo>
                  <a:lnTo>
                    <a:pt x="1269" y="1618"/>
                  </a:lnTo>
                  <a:lnTo>
                    <a:pt x="1280" y="1619"/>
                  </a:lnTo>
                  <a:lnTo>
                    <a:pt x="1287" y="1641"/>
                  </a:lnTo>
                  <a:lnTo>
                    <a:pt x="1318" y="1641"/>
                  </a:lnTo>
                  <a:lnTo>
                    <a:pt x="1330" y="1657"/>
                  </a:lnTo>
                  <a:lnTo>
                    <a:pt x="1335" y="1649"/>
                  </a:lnTo>
                  <a:lnTo>
                    <a:pt x="1341" y="1654"/>
                  </a:lnTo>
                  <a:lnTo>
                    <a:pt x="1350" y="1657"/>
                  </a:lnTo>
                  <a:lnTo>
                    <a:pt x="1356" y="1649"/>
                  </a:lnTo>
                  <a:lnTo>
                    <a:pt x="1360" y="1651"/>
                  </a:lnTo>
                  <a:lnTo>
                    <a:pt x="1361" y="1657"/>
                  </a:lnTo>
                  <a:lnTo>
                    <a:pt x="1367" y="1668"/>
                  </a:lnTo>
                  <a:lnTo>
                    <a:pt x="1376" y="1663"/>
                  </a:lnTo>
                  <a:lnTo>
                    <a:pt x="1376" y="1670"/>
                  </a:lnTo>
                  <a:lnTo>
                    <a:pt x="1372" y="1679"/>
                  </a:lnTo>
                  <a:lnTo>
                    <a:pt x="1371" y="1684"/>
                  </a:lnTo>
                  <a:lnTo>
                    <a:pt x="1382" y="1690"/>
                  </a:lnTo>
                  <a:lnTo>
                    <a:pt x="1387" y="1700"/>
                  </a:lnTo>
                  <a:lnTo>
                    <a:pt x="1394" y="1698"/>
                  </a:lnTo>
                  <a:lnTo>
                    <a:pt x="1390" y="1690"/>
                  </a:lnTo>
                  <a:lnTo>
                    <a:pt x="1389" y="1683"/>
                  </a:lnTo>
                  <a:lnTo>
                    <a:pt x="1382" y="1666"/>
                  </a:lnTo>
                  <a:lnTo>
                    <a:pt x="1380" y="1659"/>
                  </a:lnTo>
                  <a:lnTo>
                    <a:pt x="1384" y="1651"/>
                  </a:lnTo>
                  <a:lnTo>
                    <a:pt x="1393" y="1654"/>
                  </a:lnTo>
                  <a:lnTo>
                    <a:pt x="1400" y="1662"/>
                  </a:lnTo>
                  <a:lnTo>
                    <a:pt x="1410" y="1665"/>
                  </a:lnTo>
                  <a:lnTo>
                    <a:pt x="1412" y="1657"/>
                  </a:lnTo>
                  <a:lnTo>
                    <a:pt x="1411" y="1651"/>
                  </a:lnTo>
                  <a:lnTo>
                    <a:pt x="1408" y="1649"/>
                  </a:lnTo>
                  <a:lnTo>
                    <a:pt x="1408" y="1645"/>
                  </a:lnTo>
                  <a:lnTo>
                    <a:pt x="1403" y="1643"/>
                  </a:lnTo>
                  <a:lnTo>
                    <a:pt x="1393" y="1644"/>
                  </a:lnTo>
                  <a:lnTo>
                    <a:pt x="1387" y="1625"/>
                  </a:lnTo>
                  <a:lnTo>
                    <a:pt x="1380" y="1613"/>
                  </a:lnTo>
                  <a:lnTo>
                    <a:pt x="1383" y="1606"/>
                  </a:lnTo>
                  <a:lnTo>
                    <a:pt x="1383" y="1589"/>
                  </a:lnTo>
                  <a:lnTo>
                    <a:pt x="1395" y="1598"/>
                  </a:lnTo>
                  <a:lnTo>
                    <a:pt x="1406" y="1612"/>
                  </a:lnTo>
                  <a:lnTo>
                    <a:pt x="1408" y="1607"/>
                  </a:lnTo>
                  <a:lnTo>
                    <a:pt x="1405" y="1593"/>
                  </a:lnTo>
                  <a:lnTo>
                    <a:pt x="1409" y="1589"/>
                  </a:lnTo>
                  <a:lnTo>
                    <a:pt x="1409" y="1570"/>
                  </a:lnTo>
                  <a:lnTo>
                    <a:pt x="1411" y="1560"/>
                  </a:lnTo>
                  <a:lnTo>
                    <a:pt x="1405" y="1547"/>
                  </a:lnTo>
                  <a:lnTo>
                    <a:pt x="1401" y="1520"/>
                  </a:lnTo>
                  <a:lnTo>
                    <a:pt x="1388" y="1518"/>
                  </a:lnTo>
                  <a:lnTo>
                    <a:pt x="1374" y="1511"/>
                  </a:lnTo>
                  <a:lnTo>
                    <a:pt x="1368" y="1505"/>
                  </a:lnTo>
                  <a:lnTo>
                    <a:pt x="1367" y="1485"/>
                  </a:lnTo>
                  <a:lnTo>
                    <a:pt x="1379" y="1482"/>
                  </a:lnTo>
                  <a:lnTo>
                    <a:pt x="1383" y="1464"/>
                  </a:lnTo>
                  <a:lnTo>
                    <a:pt x="1380" y="1450"/>
                  </a:lnTo>
                  <a:lnTo>
                    <a:pt x="1367" y="1453"/>
                  </a:lnTo>
                  <a:lnTo>
                    <a:pt x="1368" y="1445"/>
                  </a:lnTo>
                  <a:lnTo>
                    <a:pt x="1366" y="1436"/>
                  </a:lnTo>
                  <a:lnTo>
                    <a:pt x="1362" y="1434"/>
                  </a:lnTo>
                  <a:lnTo>
                    <a:pt x="1346" y="1447"/>
                  </a:lnTo>
                  <a:lnTo>
                    <a:pt x="1346" y="1425"/>
                  </a:lnTo>
                  <a:lnTo>
                    <a:pt x="1344" y="1414"/>
                  </a:lnTo>
                  <a:lnTo>
                    <a:pt x="1331" y="1413"/>
                  </a:lnTo>
                  <a:lnTo>
                    <a:pt x="1315" y="1426"/>
                  </a:lnTo>
                  <a:lnTo>
                    <a:pt x="1308" y="1420"/>
                  </a:lnTo>
                  <a:lnTo>
                    <a:pt x="1320" y="1404"/>
                  </a:lnTo>
                  <a:lnTo>
                    <a:pt x="1312" y="1405"/>
                  </a:lnTo>
                  <a:lnTo>
                    <a:pt x="1299" y="1402"/>
                  </a:lnTo>
                  <a:lnTo>
                    <a:pt x="1291" y="1404"/>
                  </a:lnTo>
                  <a:lnTo>
                    <a:pt x="1288" y="1421"/>
                  </a:lnTo>
                  <a:lnTo>
                    <a:pt x="1283" y="1402"/>
                  </a:lnTo>
                  <a:lnTo>
                    <a:pt x="1275" y="1388"/>
                  </a:lnTo>
                  <a:lnTo>
                    <a:pt x="1275" y="1382"/>
                  </a:lnTo>
                  <a:lnTo>
                    <a:pt x="1271" y="1371"/>
                  </a:lnTo>
                  <a:lnTo>
                    <a:pt x="1258" y="1367"/>
                  </a:lnTo>
                  <a:lnTo>
                    <a:pt x="1258" y="1363"/>
                  </a:lnTo>
                  <a:lnTo>
                    <a:pt x="1263" y="1354"/>
                  </a:lnTo>
                  <a:lnTo>
                    <a:pt x="1256" y="1347"/>
                  </a:lnTo>
                  <a:lnTo>
                    <a:pt x="1263" y="1344"/>
                  </a:lnTo>
                  <a:lnTo>
                    <a:pt x="1253" y="1334"/>
                  </a:lnTo>
                  <a:lnTo>
                    <a:pt x="1252" y="1326"/>
                  </a:lnTo>
                  <a:lnTo>
                    <a:pt x="1256" y="1316"/>
                  </a:lnTo>
                  <a:lnTo>
                    <a:pt x="1240" y="1311"/>
                  </a:lnTo>
                  <a:lnTo>
                    <a:pt x="1221" y="1321"/>
                  </a:lnTo>
                  <a:lnTo>
                    <a:pt x="1220" y="1316"/>
                  </a:lnTo>
                  <a:lnTo>
                    <a:pt x="1224" y="1299"/>
                  </a:lnTo>
                  <a:lnTo>
                    <a:pt x="1221" y="1280"/>
                  </a:lnTo>
                  <a:lnTo>
                    <a:pt x="1229" y="1278"/>
                  </a:lnTo>
                  <a:lnTo>
                    <a:pt x="1236" y="1280"/>
                  </a:lnTo>
                  <a:lnTo>
                    <a:pt x="1252" y="1272"/>
                  </a:lnTo>
                  <a:lnTo>
                    <a:pt x="1263" y="1272"/>
                  </a:lnTo>
                  <a:lnTo>
                    <a:pt x="1256" y="1254"/>
                  </a:lnTo>
                  <a:lnTo>
                    <a:pt x="1242" y="1240"/>
                  </a:lnTo>
                  <a:lnTo>
                    <a:pt x="1222" y="1236"/>
                  </a:lnTo>
                  <a:lnTo>
                    <a:pt x="1215" y="1230"/>
                  </a:lnTo>
                  <a:lnTo>
                    <a:pt x="1209" y="1211"/>
                  </a:lnTo>
                  <a:lnTo>
                    <a:pt x="1226" y="1213"/>
                  </a:lnTo>
                  <a:lnTo>
                    <a:pt x="1221" y="1203"/>
                  </a:lnTo>
                  <a:lnTo>
                    <a:pt x="1231" y="1202"/>
                  </a:lnTo>
                  <a:lnTo>
                    <a:pt x="1253" y="1224"/>
                  </a:lnTo>
                  <a:lnTo>
                    <a:pt x="1260" y="1224"/>
                  </a:lnTo>
                  <a:lnTo>
                    <a:pt x="1252" y="1204"/>
                  </a:lnTo>
                  <a:lnTo>
                    <a:pt x="1260" y="1205"/>
                  </a:lnTo>
                  <a:lnTo>
                    <a:pt x="1247" y="1192"/>
                  </a:lnTo>
                  <a:lnTo>
                    <a:pt x="1253" y="1183"/>
                  </a:lnTo>
                  <a:lnTo>
                    <a:pt x="1265" y="1192"/>
                  </a:lnTo>
                  <a:lnTo>
                    <a:pt x="1277" y="1194"/>
                  </a:lnTo>
                  <a:lnTo>
                    <a:pt x="1279" y="1211"/>
                  </a:lnTo>
                  <a:lnTo>
                    <a:pt x="1272" y="1220"/>
                  </a:lnTo>
                  <a:lnTo>
                    <a:pt x="1288" y="1224"/>
                  </a:lnTo>
                  <a:lnTo>
                    <a:pt x="1317" y="1245"/>
                  </a:lnTo>
                  <a:lnTo>
                    <a:pt x="1329" y="1251"/>
                  </a:lnTo>
                  <a:lnTo>
                    <a:pt x="1333" y="1272"/>
                  </a:lnTo>
                  <a:lnTo>
                    <a:pt x="1350" y="1272"/>
                  </a:lnTo>
                  <a:lnTo>
                    <a:pt x="1362" y="1265"/>
                  </a:lnTo>
                  <a:lnTo>
                    <a:pt x="1358" y="1283"/>
                  </a:lnTo>
                  <a:lnTo>
                    <a:pt x="1362" y="1306"/>
                  </a:lnTo>
                  <a:lnTo>
                    <a:pt x="1366" y="1315"/>
                  </a:lnTo>
                  <a:lnTo>
                    <a:pt x="1384" y="1340"/>
                  </a:lnTo>
                  <a:lnTo>
                    <a:pt x="1400" y="1332"/>
                  </a:lnTo>
                  <a:lnTo>
                    <a:pt x="1403" y="1343"/>
                  </a:lnTo>
                  <a:lnTo>
                    <a:pt x="1395" y="1359"/>
                  </a:lnTo>
                  <a:lnTo>
                    <a:pt x="1405" y="1375"/>
                  </a:lnTo>
                  <a:lnTo>
                    <a:pt x="1422" y="1365"/>
                  </a:lnTo>
                  <a:lnTo>
                    <a:pt x="1430" y="1388"/>
                  </a:lnTo>
                  <a:lnTo>
                    <a:pt x="1442" y="1380"/>
                  </a:lnTo>
                  <a:lnTo>
                    <a:pt x="1446" y="1392"/>
                  </a:lnTo>
                  <a:lnTo>
                    <a:pt x="1451" y="1403"/>
                  </a:lnTo>
                  <a:lnTo>
                    <a:pt x="1459" y="1409"/>
                  </a:lnTo>
                  <a:lnTo>
                    <a:pt x="1465" y="1386"/>
                  </a:lnTo>
                  <a:lnTo>
                    <a:pt x="1466" y="1374"/>
                  </a:lnTo>
                  <a:lnTo>
                    <a:pt x="1470" y="1359"/>
                  </a:lnTo>
                  <a:lnTo>
                    <a:pt x="1479" y="1358"/>
                  </a:lnTo>
                  <a:lnTo>
                    <a:pt x="1475" y="1339"/>
                  </a:lnTo>
                  <a:lnTo>
                    <a:pt x="1466" y="1311"/>
                  </a:lnTo>
                  <a:lnTo>
                    <a:pt x="1468" y="1297"/>
                  </a:lnTo>
                  <a:lnTo>
                    <a:pt x="1491" y="1320"/>
                  </a:lnTo>
                  <a:lnTo>
                    <a:pt x="1506" y="1321"/>
                  </a:lnTo>
                  <a:lnTo>
                    <a:pt x="1508" y="1310"/>
                  </a:lnTo>
                  <a:lnTo>
                    <a:pt x="1512" y="1299"/>
                  </a:lnTo>
                  <a:lnTo>
                    <a:pt x="1523" y="1294"/>
                  </a:lnTo>
                  <a:lnTo>
                    <a:pt x="1524" y="1269"/>
                  </a:lnTo>
                  <a:lnTo>
                    <a:pt x="1541" y="1263"/>
                  </a:lnTo>
                  <a:lnTo>
                    <a:pt x="1533" y="1251"/>
                  </a:lnTo>
                  <a:lnTo>
                    <a:pt x="1512" y="1254"/>
                  </a:lnTo>
                  <a:lnTo>
                    <a:pt x="1514" y="1241"/>
                  </a:lnTo>
                  <a:lnTo>
                    <a:pt x="1527" y="1242"/>
                  </a:lnTo>
                  <a:lnTo>
                    <a:pt x="1529" y="1229"/>
                  </a:lnTo>
                  <a:lnTo>
                    <a:pt x="1513" y="1224"/>
                  </a:lnTo>
                  <a:lnTo>
                    <a:pt x="1525" y="1218"/>
                  </a:lnTo>
                  <a:lnTo>
                    <a:pt x="1549" y="1232"/>
                  </a:lnTo>
                  <a:lnTo>
                    <a:pt x="1562" y="1232"/>
                  </a:lnTo>
                  <a:lnTo>
                    <a:pt x="1567" y="1224"/>
                  </a:lnTo>
                  <a:lnTo>
                    <a:pt x="1557" y="1211"/>
                  </a:lnTo>
                  <a:lnTo>
                    <a:pt x="1560" y="1207"/>
                  </a:lnTo>
                  <a:lnTo>
                    <a:pt x="1564" y="1197"/>
                  </a:lnTo>
                  <a:lnTo>
                    <a:pt x="1573" y="1193"/>
                  </a:lnTo>
                  <a:lnTo>
                    <a:pt x="1581" y="1182"/>
                  </a:lnTo>
                  <a:lnTo>
                    <a:pt x="1573" y="1165"/>
                  </a:lnTo>
                  <a:lnTo>
                    <a:pt x="1555" y="1144"/>
                  </a:lnTo>
                  <a:lnTo>
                    <a:pt x="1544" y="1139"/>
                  </a:lnTo>
                  <a:lnTo>
                    <a:pt x="1535" y="1132"/>
                  </a:lnTo>
                  <a:lnTo>
                    <a:pt x="1523" y="1134"/>
                  </a:lnTo>
                  <a:lnTo>
                    <a:pt x="1513" y="1130"/>
                  </a:lnTo>
                  <a:lnTo>
                    <a:pt x="1496" y="1132"/>
                  </a:lnTo>
                  <a:lnTo>
                    <a:pt x="1474" y="1144"/>
                  </a:lnTo>
                  <a:lnTo>
                    <a:pt x="1480" y="1112"/>
                  </a:lnTo>
                  <a:lnTo>
                    <a:pt x="1490" y="1100"/>
                  </a:lnTo>
                  <a:lnTo>
                    <a:pt x="1489" y="1089"/>
                  </a:lnTo>
                  <a:lnTo>
                    <a:pt x="1478" y="1087"/>
                  </a:lnTo>
                  <a:lnTo>
                    <a:pt x="1471" y="1095"/>
                  </a:lnTo>
                  <a:lnTo>
                    <a:pt x="1439" y="1100"/>
                  </a:lnTo>
                  <a:lnTo>
                    <a:pt x="1426" y="1098"/>
                  </a:lnTo>
                  <a:lnTo>
                    <a:pt x="1435" y="1091"/>
                  </a:lnTo>
                  <a:lnTo>
                    <a:pt x="1422" y="1087"/>
                  </a:lnTo>
                  <a:lnTo>
                    <a:pt x="1427" y="1081"/>
                  </a:lnTo>
                  <a:lnTo>
                    <a:pt x="1441" y="1080"/>
                  </a:lnTo>
                  <a:lnTo>
                    <a:pt x="1441" y="1070"/>
                  </a:lnTo>
                  <a:lnTo>
                    <a:pt x="1423" y="1035"/>
                  </a:lnTo>
                  <a:lnTo>
                    <a:pt x="1416" y="1022"/>
                  </a:lnTo>
                  <a:lnTo>
                    <a:pt x="1410" y="1017"/>
                  </a:lnTo>
                  <a:lnTo>
                    <a:pt x="1401" y="1011"/>
                  </a:lnTo>
                  <a:lnTo>
                    <a:pt x="1379" y="1016"/>
                  </a:lnTo>
                  <a:lnTo>
                    <a:pt x="1374" y="1010"/>
                  </a:lnTo>
                  <a:lnTo>
                    <a:pt x="1377" y="999"/>
                  </a:lnTo>
                  <a:lnTo>
                    <a:pt x="1382" y="993"/>
                  </a:lnTo>
                  <a:lnTo>
                    <a:pt x="1383" y="979"/>
                  </a:lnTo>
                  <a:lnTo>
                    <a:pt x="1363" y="984"/>
                  </a:lnTo>
                  <a:lnTo>
                    <a:pt x="1342" y="985"/>
                  </a:lnTo>
                  <a:lnTo>
                    <a:pt x="1329" y="1000"/>
                  </a:lnTo>
                  <a:lnTo>
                    <a:pt x="1323" y="989"/>
                  </a:lnTo>
                  <a:lnTo>
                    <a:pt x="1312" y="985"/>
                  </a:lnTo>
                  <a:lnTo>
                    <a:pt x="1314" y="976"/>
                  </a:lnTo>
                  <a:lnTo>
                    <a:pt x="1324" y="968"/>
                  </a:lnTo>
                  <a:lnTo>
                    <a:pt x="1315" y="952"/>
                  </a:lnTo>
                  <a:lnTo>
                    <a:pt x="1297" y="957"/>
                  </a:lnTo>
                  <a:lnTo>
                    <a:pt x="1283" y="958"/>
                  </a:lnTo>
                  <a:lnTo>
                    <a:pt x="1279" y="952"/>
                  </a:lnTo>
                  <a:lnTo>
                    <a:pt x="1285" y="940"/>
                  </a:lnTo>
                  <a:lnTo>
                    <a:pt x="1288" y="929"/>
                  </a:lnTo>
                  <a:lnTo>
                    <a:pt x="1279" y="923"/>
                  </a:lnTo>
                  <a:lnTo>
                    <a:pt x="1252" y="918"/>
                  </a:lnTo>
                  <a:lnTo>
                    <a:pt x="1216" y="908"/>
                  </a:lnTo>
                  <a:lnTo>
                    <a:pt x="1204" y="902"/>
                  </a:lnTo>
                  <a:lnTo>
                    <a:pt x="1199" y="893"/>
                  </a:lnTo>
                  <a:lnTo>
                    <a:pt x="1215" y="893"/>
                  </a:lnTo>
                  <a:lnTo>
                    <a:pt x="1216" y="885"/>
                  </a:lnTo>
                  <a:lnTo>
                    <a:pt x="1233" y="882"/>
                  </a:lnTo>
                  <a:lnTo>
                    <a:pt x="1224" y="875"/>
                  </a:lnTo>
                  <a:lnTo>
                    <a:pt x="1226" y="870"/>
                  </a:lnTo>
                  <a:lnTo>
                    <a:pt x="1209" y="852"/>
                  </a:lnTo>
                  <a:lnTo>
                    <a:pt x="1210" y="842"/>
                  </a:lnTo>
                  <a:lnTo>
                    <a:pt x="1228" y="843"/>
                  </a:lnTo>
                  <a:lnTo>
                    <a:pt x="1231" y="836"/>
                  </a:lnTo>
                  <a:lnTo>
                    <a:pt x="1220" y="826"/>
                  </a:lnTo>
                  <a:lnTo>
                    <a:pt x="1202" y="815"/>
                  </a:lnTo>
                  <a:lnTo>
                    <a:pt x="1188" y="816"/>
                  </a:lnTo>
                  <a:lnTo>
                    <a:pt x="1186" y="807"/>
                  </a:lnTo>
                  <a:lnTo>
                    <a:pt x="1202" y="804"/>
                  </a:lnTo>
                  <a:lnTo>
                    <a:pt x="1207" y="807"/>
                  </a:lnTo>
                  <a:lnTo>
                    <a:pt x="1215" y="804"/>
                  </a:lnTo>
                  <a:lnTo>
                    <a:pt x="1215" y="791"/>
                  </a:lnTo>
                  <a:lnTo>
                    <a:pt x="1248" y="812"/>
                  </a:lnTo>
                  <a:lnTo>
                    <a:pt x="1263" y="812"/>
                  </a:lnTo>
                  <a:lnTo>
                    <a:pt x="1280" y="805"/>
                  </a:lnTo>
                  <a:lnTo>
                    <a:pt x="1295" y="811"/>
                  </a:lnTo>
                  <a:lnTo>
                    <a:pt x="1299" y="802"/>
                  </a:lnTo>
                  <a:lnTo>
                    <a:pt x="1299" y="793"/>
                  </a:lnTo>
                  <a:lnTo>
                    <a:pt x="1286" y="779"/>
                  </a:lnTo>
                  <a:lnTo>
                    <a:pt x="1269" y="768"/>
                  </a:lnTo>
                  <a:lnTo>
                    <a:pt x="1249" y="766"/>
                  </a:lnTo>
                  <a:lnTo>
                    <a:pt x="1228" y="767"/>
                  </a:lnTo>
                  <a:lnTo>
                    <a:pt x="1211" y="757"/>
                  </a:lnTo>
                  <a:lnTo>
                    <a:pt x="1206" y="769"/>
                  </a:lnTo>
                  <a:lnTo>
                    <a:pt x="1191" y="752"/>
                  </a:lnTo>
                  <a:lnTo>
                    <a:pt x="1178" y="743"/>
                  </a:lnTo>
                  <a:lnTo>
                    <a:pt x="1169" y="751"/>
                  </a:lnTo>
                  <a:lnTo>
                    <a:pt x="1180" y="735"/>
                  </a:lnTo>
                  <a:lnTo>
                    <a:pt x="1201" y="736"/>
                  </a:lnTo>
                  <a:lnTo>
                    <a:pt x="1215" y="729"/>
                  </a:lnTo>
                  <a:lnTo>
                    <a:pt x="1222" y="716"/>
                  </a:lnTo>
                  <a:lnTo>
                    <a:pt x="1238" y="713"/>
                  </a:lnTo>
                  <a:lnTo>
                    <a:pt x="1258" y="723"/>
                  </a:lnTo>
                  <a:lnTo>
                    <a:pt x="1267" y="705"/>
                  </a:lnTo>
                  <a:lnTo>
                    <a:pt x="1261" y="691"/>
                  </a:lnTo>
                  <a:lnTo>
                    <a:pt x="1226" y="641"/>
                  </a:lnTo>
                  <a:lnTo>
                    <a:pt x="1207" y="632"/>
                  </a:lnTo>
                  <a:lnTo>
                    <a:pt x="1200" y="646"/>
                  </a:lnTo>
                  <a:lnTo>
                    <a:pt x="1201" y="661"/>
                  </a:lnTo>
                  <a:lnTo>
                    <a:pt x="1185" y="673"/>
                  </a:lnTo>
                  <a:lnTo>
                    <a:pt x="1178" y="688"/>
                  </a:lnTo>
                  <a:lnTo>
                    <a:pt x="1161" y="687"/>
                  </a:lnTo>
                  <a:lnTo>
                    <a:pt x="1178" y="661"/>
                  </a:lnTo>
                  <a:lnTo>
                    <a:pt x="1178" y="649"/>
                  </a:lnTo>
                  <a:lnTo>
                    <a:pt x="1142" y="651"/>
                  </a:lnTo>
                  <a:lnTo>
                    <a:pt x="1130" y="660"/>
                  </a:lnTo>
                  <a:lnTo>
                    <a:pt x="1125" y="653"/>
                  </a:lnTo>
                  <a:lnTo>
                    <a:pt x="1140" y="640"/>
                  </a:lnTo>
                  <a:lnTo>
                    <a:pt x="1169" y="628"/>
                  </a:lnTo>
                  <a:lnTo>
                    <a:pt x="1178" y="606"/>
                  </a:lnTo>
                  <a:lnTo>
                    <a:pt x="1188" y="619"/>
                  </a:lnTo>
                  <a:lnTo>
                    <a:pt x="1190" y="606"/>
                  </a:lnTo>
                  <a:lnTo>
                    <a:pt x="1190" y="585"/>
                  </a:lnTo>
                  <a:lnTo>
                    <a:pt x="1154" y="570"/>
                  </a:lnTo>
                  <a:lnTo>
                    <a:pt x="1143" y="560"/>
                  </a:lnTo>
                  <a:lnTo>
                    <a:pt x="1131" y="557"/>
                  </a:lnTo>
                  <a:lnTo>
                    <a:pt x="1111" y="563"/>
                  </a:lnTo>
                  <a:lnTo>
                    <a:pt x="1099" y="580"/>
                  </a:lnTo>
                  <a:lnTo>
                    <a:pt x="1093" y="585"/>
                  </a:lnTo>
                  <a:lnTo>
                    <a:pt x="1083" y="597"/>
                  </a:lnTo>
                  <a:lnTo>
                    <a:pt x="1083" y="591"/>
                  </a:lnTo>
                  <a:lnTo>
                    <a:pt x="1089" y="575"/>
                  </a:lnTo>
                  <a:lnTo>
                    <a:pt x="1102" y="563"/>
                  </a:lnTo>
                  <a:lnTo>
                    <a:pt x="1110" y="542"/>
                  </a:lnTo>
                  <a:lnTo>
                    <a:pt x="1102" y="546"/>
                  </a:lnTo>
                  <a:lnTo>
                    <a:pt x="1091" y="556"/>
                  </a:lnTo>
                  <a:lnTo>
                    <a:pt x="1076" y="560"/>
                  </a:lnTo>
                  <a:lnTo>
                    <a:pt x="1057" y="575"/>
                  </a:lnTo>
                  <a:lnTo>
                    <a:pt x="1059" y="564"/>
                  </a:lnTo>
                  <a:lnTo>
                    <a:pt x="1066" y="552"/>
                  </a:lnTo>
                  <a:lnTo>
                    <a:pt x="1075" y="528"/>
                  </a:lnTo>
                  <a:lnTo>
                    <a:pt x="1071" y="509"/>
                  </a:lnTo>
                  <a:lnTo>
                    <a:pt x="1060" y="506"/>
                  </a:lnTo>
                  <a:lnTo>
                    <a:pt x="1044" y="520"/>
                  </a:lnTo>
                  <a:lnTo>
                    <a:pt x="1028" y="525"/>
                  </a:lnTo>
                  <a:lnTo>
                    <a:pt x="1021" y="513"/>
                  </a:lnTo>
                  <a:lnTo>
                    <a:pt x="990" y="506"/>
                  </a:lnTo>
                  <a:lnTo>
                    <a:pt x="1018" y="500"/>
                  </a:lnTo>
                  <a:lnTo>
                    <a:pt x="1034" y="501"/>
                  </a:lnTo>
                  <a:lnTo>
                    <a:pt x="1041" y="489"/>
                  </a:lnTo>
                  <a:lnTo>
                    <a:pt x="1048" y="477"/>
                  </a:lnTo>
                  <a:lnTo>
                    <a:pt x="1041" y="455"/>
                  </a:lnTo>
                  <a:lnTo>
                    <a:pt x="1028" y="431"/>
                  </a:lnTo>
                  <a:lnTo>
                    <a:pt x="986" y="412"/>
                  </a:lnTo>
                  <a:lnTo>
                    <a:pt x="968" y="393"/>
                  </a:lnTo>
                  <a:lnTo>
                    <a:pt x="965" y="395"/>
                  </a:lnTo>
                  <a:lnTo>
                    <a:pt x="962" y="412"/>
                  </a:lnTo>
                  <a:lnTo>
                    <a:pt x="949" y="425"/>
                  </a:lnTo>
                  <a:lnTo>
                    <a:pt x="935" y="419"/>
                  </a:lnTo>
                  <a:lnTo>
                    <a:pt x="922" y="423"/>
                  </a:lnTo>
                  <a:lnTo>
                    <a:pt x="928" y="454"/>
                  </a:lnTo>
                  <a:lnTo>
                    <a:pt x="927" y="463"/>
                  </a:lnTo>
                  <a:lnTo>
                    <a:pt x="926" y="455"/>
                  </a:lnTo>
                  <a:lnTo>
                    <a:pt x="914" y="457"/>
                  </a:lnTo>
                  <a:lnTo>
                    <a:pt x="912" y="452"/>
                  </a:lnTo>
                  <a:lnTo>
                    <a:pt x="904" y="443"/>
                  </a:lnTo>
                  <a:lnTo>
                    <a:pt x="906" y="419"/>
                  </a:lnTo>
                  <a:lnTo>
                    <a:pt x="896" y="418"/>
                  </a:lnTo>
                  <a:lnTo>
                    <a:pt x="882" y="438"/>
                  </a:lnTo>
                  <a:lnTo>
                    <a:pt x="895" y="408"/>
                  </a:lnTo>
                  <a:lnTo>
                    <a:pt x="912" y="385"/>
                  </a:lnTo>
                  <a:lnTo>
                    <a:pt x="910" y="379"/>
                  </a:lnTo>
                  <a:lnTo>
                    <a:pt x="883" y="385"/>
                  </a:lnTo>
                  <a:lnTo>
                    <a:pt x="867" y="385"/>
                  </a:lnTo>
                  <a:lnTo>
                    <a:pt x="851" y="406"/>
                  </a:lnTo>
                  <a:lnTo>
                    <a:pt x="844" y="411"/>
                  </a:lnTo>
                  <a:lnTo>
                    <a:pt x="845" y="391"/>
                  </a:lnTo>
                  <a:lnTo>
                    <a:pt x="829" y="401"/>
                  </a:lnTo>
                  <a:lnTo>
                    <a:pt x="846" y="381"/>
                  </a:lnTo>
                  <a:lnTo>
                    <a:pt x="863" y="370"/>
                  </a:lnTo>
                  <a:lnTo>
                    <a:pt x="871" y="357"/>
                  </a:lnTo>
                  <a:lnTo>
                    <a:pt x="867" y="334"/>
                  </a:lnTo>
                  <a:lnTo>
                    <a:pt x="846" y="328"/>
                  </a:lnTo>
                  <a:lnTo>
                    <a:pt x="825" y="328"/>
                  </a:lnTo>
                  <a:lnTo>
                    <a:pt x="819" y="322"/>
                  </a:lnTo>
                  <a:lnTo>
                    <a:pt x="831" y="305"/>
                  </a:lnTo>
                  <a:lnTo>
                    <a:pt x="828" y="289"/>
                  </a:lnTo>
                  <a:lnTo>
                    <a:pt x="818" y="266"/>
                  </a:lnTo>
                  <a:lnTo>
                    <a:pt x="808" y="259"/>
                  </a:lnTo>
                  <a:lnTo>
                    <a:pt x="812" y="250"/>
                  </a:lnTo>
                  <a:lnTo>
                    <a:pt x="791" y="240"/>
                  </a:lnTo>
                  <a:lnTo>
                    <a:pt x="771" y="239"/>
                  </a:lnTo>
                  <a:lnTo>
                    <a:pt x="712" y="209"/>
                  </a:lnTo>
                  <a:lnTo>
                    <a:pt x="685" y="208"/>
                  </a:lnTo>
                  <a:lnTo>
                    <a:pt x="656" y="221"/>
                  </a:lnTo>
                  <a:lnTo>
                    <a:pt x="631" y="245"/>
                  </a:lnTo>
                  <a:lnTo>
                    <a:pt x="630" y="266"/>
                  </a:lnTo>
                  <a:lnTo>
                    <a:pt x="646" y="280"/>
                  </a:lnTo>
                  <a:lnTo>
                    <a:pt x="634" y="285"/>
                  </a:lnTo>
                  <a:lnTo>
                    <a:pt x="618" y="285"/>
                  </a:lnTo>
                  <a:lnTo>
                    <a:pt x="607" y="300"/>
                  </a:lnTo>
                  <a:lnTo>
                    <a:pt x="588" y="274"/>
                  </a:lnTo>
                  <a:lnTo>
                    <a:pt x="575" y="289"/>
                  </a:lnTo>
                  <a:lnTo>
                    <a:pt x="565" y="283"/>
                  </a:lnTo>
                  <a:lnTo>
                    <a:pt x="566" y="267"/>
                  </a:lnTo>
                  <a:lnTo>
                    <a:pt x="562" y="251"/>
                  </a:lnTo>
                  <a:lnTo>
                    <a:pt x="550" y="275"/>
                  </a:lnTo>
                  <a:lnTo>
                    <a:pt x="550" y="283"/>
                  </a:lnTo>
                  <a:lnTo>
                    <a:pt x="545" y="306"/>
                  </a:lnTo>
                  <a:lnTo>
                    <a:pt x="537" y="304"/>
                  </a:lnTo>
                  <a:lnTo>
                    <a:pt x="533" y="322"/>
                  </a:lnTo>
                  <a:lnTo>
                    <a:pt x="519" y="344"/>
                  </a:lnTo>
                  <a:lnTo>
                    <a:pt x="503" y="357"/>
                  </a:lnTo>
                  <a:lnTo>
                    <a:pt x="506" y="347"/>
                  </a:lnTo>
                  <a:lnTo>
                    <a:pt x="498" y="336"/>
                  </a:lnTo>
                  <a:lnTo>
                    <a:pt x="503" y="325"/>
                  </a:lnTo>
                  <a:lnTo>
                    <a:pt x="517" y="328"/>
                  </a:lnTo>
                  <a:lnTo>
                    <a:pt x="519" y="323"/>
                  </a:lnTo>
                  <a:lnTo>
                    <a:pt x="511" y="312"/>
                  </a:lnTo>
                  <a:lnTo>
                    <a:pt x="506" y="312"/>
                  </a:lnTo>
                  <a:lnTo>
                    <a:pt x="512" y="289"/>
                  </a:lnTo>
                  <a:lnTo>
                    <a:pt x="518" y="274"/>
                  </a:lnTo>
                  <a:lnTo>
                    <a:pt x="528" y="230"/>
                  </a:lnTo>
                  <a:lnTo>
                    <a:pt x="534" y="212"/>
                  </a:lnTo>
                  <a:lnTo>
                    <a:pt x="518" y="196"/>
                  </a:lnTo>
                  <a:lnTo>
                    <a:pt x="510" y="176"/>
                  </a:lnTo>
                  <a:lnTo>
                    <a:pt x="508" y="167"/>
                  </a:lnTo>
                  <a:lnTo>
                    <a:pt x="518" y="159"/>
                  </a:lnTo>
                  <a:lnTo>
                    <a:pt x="519" y="148"/>
                  </a:lnTo>
                  <a:lnTo>
                    <a:pt x="512" y="134"/>
                  </a:lnTo>
                  <a:lnTo>
                    <a:pt x="496" y="122"/>
                  </a:lnTo>
                  <a:lnTo>
                    <a:pt x="475" y="115"/>
                  </a:lnTo>
                  <a:lnTo>
                    <a:pt x="489" y="99"/>
                  </a:lnTo>
                  <a:lnTo>
                    <a:pt x="484" y="47"/>
                  </a:lnTo>
                  <a:lnTo>
                    <a:pt x="475" y="33"/>
                  </a:lnTo>
                  <a:lnTo>
                    <a:pt x="470" y="22"/>
                  </a:lnTo>
                  <a:lnTo>
                    <a:pt x="417" y="26"/>
                  </a:lnTo>
                  <a:lnTo>
                    <a:pt x="401" y="25"/>
                  </a:lnTo>
                  <a:lnTo>
                    <a:pt x="390" y="33"/>
                  </a:lnTo>
                  <a:lnTo>
                    <a:pt x="378" y="37"/>
                  </a:lnTo>
                  <a:lnTo>
                    <a:pt x="358" y="49"/>
                  </a:lnTo>
                  <a:lnTo>
                    <a:pt x="339" y="68"/>
                  </a:lnTo>
                  <a:lnTo>
                    <a:pt x="355" y="84"/>
                  </a:lnTo>
                  <a:lnTo>
                    <a:pt x="351" y="103"/>
                  </a:lnTo>
                  <a:lnTo>
                    <a:pt x="347" y="92"/>
                  </a:lnTo>
                  <a:lnTo>
                    <a:pt x="340" y="80"/>
                  </a:lnTo>
                  <a:lnTo>
                    <a:pt x="325" y="73"/>
                  </a:lnTo>
                  <a:lnTo>
                    <a:pt x="307" y="81"/>
                  </a:lnTo>
                  <a:lnTo>
                    <a:pt x="304" y="94"/>
                  </a:lnTo>
                  <a:lnTo>
                    <a:pt x="313" y="118"/>
                  </a:lnTo>
                  <a:lnTo>
                    <a:pt x="303" y="112"/>
                  </a:lnTo>
                  <a:lnTo>
                    <a:pt x="291" y="94"/>
                  </a:lnTo>
                  <a:lnTo>
                    <a:pt x="277" y="97"/>
                  </a:lnTo>
                  <a:lnTo>
                    <a:pt x="272" y="115"/>
                  </a:lnTo>
                  <a:lnTo>
                    <a:pt x="285" y="131"/>
                  </a:lnTo>
                  <a:lnTo>
                    <a:pt x="344" y="153"/>
                  </a:lnTo>
                  <a:lnTo>
                    <a:pt x="341" y="160"/>
                  </a:lnTo>
                  <a:lnTo>
                    <a:pt x="324" y="156"/>
                  </a:lnTo>
                  <a:lnTo>
                    <a:pt x="266" y="138"/>
                  </a:lnTo>
                  <a:lnTo>
                    <a:pt x="264" y="148"/>
                  </a:lnTo>
                  <a:lnTo>
                    <a:pt x="258" y="144"/>
                  </a:lnTo>
                  <a:lnTo>
                    <a:pt x="250" y="148"/>
                  </a:lnTo>
                  <a:lnTo>
                    <a:pt x="261" y="156"/>
                  </a:lnTo>
                  <a:lnTo>
                    <a:pt x="276" y="160"/>
                  </a:lnTo>
                  <a:lnTo>
                    <a:pt x="293" y="177"/>
                  </a:lnTo>
                  <a:lnTo>
                    <a:pt x="312" y="186"/>
                  </a:lnTo>
                  <a:lnTo>
                    <a:pt x="331" y="204"/>
                  </a:lnTo>
                  <a:lnTo>
                    <a:pt x="319" y="207"/>
                  </a:lnTo>
                  <a:lnTo>
                    <a:pt x="280" y="176"/>
                  </a:lnTo>
                  <a:lnTo>
                    <a:pt x="255" y="170"/>
                  </a:lnTo>
                  <a:lnTo>
                    <a:pt x="243" y="171"/>
                  </a:lnTo>
                  <a:lnTo>
                    <a:pt x="238" y="181"/>
                  </a:lnTo>
                  <a:lnTo>
                    <a:pt x="239" y="210"/>
                  </a:lnTo>
                  <a:lnTo>
                    <a:pt x="248" y="237"/>
                  </a:lnTo>
                  <a:lnTo>
                    <a:pt x="243" y="246"/>
                  </a:lnTo>
                  <a:lnTo>
                    <a:pt x="250" y="263"/>
                  </a:lnTo>
                  <a:lnTo>
                    <a:pt x="269" y="274"/>
                  </a:lnTo>
                  <a:lnTo>
                    <a:pt x="279" y="274"/>
                  </a:lnTo>
                  <a:lnTo>
                    <a:pt x="285" y="268"/>
                  </a:lnTo>
                  <a:lnTo>
                    <a:pt x="288" y="273"/>
                  </a:lnTo>
                  <a:lnTo>
                    <a:pt x="282" y="291"/>
                  </a:lnTo>
                  <a:lnTo>
                    <a:pt x="272" y="302"/>
                  </a:lnTo>
                  <a:lnTo>
                    <a:pt x="254" y="299"/>
                  </a:lnTo>
                  <a:lnTo>
                    <a:pt x="249" y="314"/>
                  </a:lnTo>
                  <a:lnTo>
                    <a:pt x="248" y="325"/>
                  </a:lnTo>
                  <a:lnTo>
                    <a:pt x="226" y="343"/>
                  </a:lnTo>
                  <a:lnTo>
                    <a:pt x="229" y="354"/>
                  </a:lnTo>
                  <a:lnTo>
                    <a:pt x="245" y="364"/>
                  </a:lnTo>
                  <a:lnTo>
                    <a:pt x="245" y="381"/>
                  </a:lnTo>
                  <a:lnTo>
                    <a:pt x="259" y="398"/>
                  </a:lnTo>
                  <a:lnTo>
                    <a:pt x="280" y="406"/>
                  </a:lnTo>
                  <a:lnTo>
                    <a:pt x="295" y="406"/>
                  </a:lnTo>
                  <a:lnTo>
                    <a:pt x="298" y="419"/>
                  </a:lnTo>
                  <a:lnTo>
                    <a:pt x="295" y="441"/>
                  </a:lnTo>
                  <a:lnTo>
                    <a:pt x="295" y="447"/>
                  </a:lnTo>
                  <a:lnTo>
                    <a:pt x="290" y="455"/>
                  </a:lnTo>
                  <a:lnTo>
                    <a:pt x="291" y="471"/>
                  </a:lnTo>
                  <a:lnTo>
                    <a:pt x="290" y="485"/>
                  </a:lnTo>
                  <a:lnTo>
                    <a:pt x="288" y="504"/>
                  </a:lnTo>
                  <a:lnTo>
                    <a:pt x="281" y="525"/>
                  </a:lnTo>
                  <a:lnTo>
                    <a:pt x="275" y="519"/>
                  </a:lnTo>
                  <a:lnTo>
                    <a:pt x="277" y="500"/>
                  </a:lnTo>
                  <a:lnTo>
                    <a:pt x="281" y="490"/>
                  </a:lnTo>
                  <a:lnTo>
                    <a:pt x="277" y="485"/>
                  </a:lnTo>
                  <a:lnTo>
                    <a:pt x="271" y="489"/>
                  </a:lnTo>
                  <a:lnTo>
                    <a:pt x="254" y="487"/>
                  </a:lnTo>
                  <a:lnTo>
                    <a:pt x="242" y="490"/>
                  </a:lnTo>
                  <a:lnTo>
                    <a:pt x="227" y="498"/>
                  </a:lnTo>
                  <a:lnTo>
                    <a:pt x="207" y="515"/>
                  </a:lnTo>
                  <a:lnTo>
                    <a:pt x="190" y="513"/>
                  </a:lnTo>
                  <a:lnTo>
                    <a:pt x="215" y="495"/>
                  </a:lnTo>
                  <a:lnTo>
                    <a:pt x="227" y="481"/>
                  </a:lnTo>
                  <a:lnTo>
                    <a:pt x="252" y="476"/>
                  </a:lnTo>
                  <a:lnTo>
                    <a:pt x="256" y="470"/>
                  </a:lnTo>
                  <a:lnTo>
                    <a:pt x="268" y="465"/>
                  </a:lnTo>
                  <a:lnTo>
                    <a:pt x="281" y="467"/>
                  </a:lnTo>
                  <a:lnTo>
                    <a:pt x="281" y="460"/>
                  </a:lnTo>
                  <a:lnTo>
                    <a:pt x="277" y="446"/>
                  </a:lnTo>
                  <a:lnTo>
                    <a:pt x="274" y="438"/>
                  </a:lnTo>
                  <a:lnTo>
                    <a:pt x="255" y="433"/>
                  </a:lnTo>
                  <a:lnTo>
                    <a:pt x="205" y="361"/>
                  </a:lnTo>
                  <a:lnTo>
                    <a:pt x="196" y="334"/>
                  </a:lnTo>
                  <a:lnTo>
                    <a:pt x="198" y="306"/>
                  </a:lnTo>
                  <a:lnTo>
                    <a:pt x="206" y="274"/>
                  </a:lnTo>
                  <a:lnTo>
                    <a:pt x="198" y="252"/>
                  </a:lnTo>
                  <a:lnTo>
                    <a:pt x="185" y="229"/>
                  </a:lnTo>
                  <a:lnTo>
                    <a:pt x="186" y="198"/>
                  </a:lnTo>
                  <a:lnTo>
                    <a:pt x="207" y="155"/>
                  </a:lnTo>
                  <a:lnTo>
                    <a:pt x="211" y="124"/>
                  </a:lnTo>
                  <a:lnTo>
                    <a:pt x="222" y="102"/>
                  </a:lnTo>
                  <a:lnTo>
                    <a:pt x="236" y="88"/>
                  </a:lnTo>
                  <a:lnTo>
                    <a:pt x="247" y="67"/>
                  </a:lnTo>
                  <a:lnTo>
                    <a:pt x="275" y="38"/>
                  </a:lnTo>
                  <a:lnTo>
                    <a:pt x="285" y="25"/>
                  </a:lnTo>
                  <a:lnTo>
                    <a:pt x="285" y="21"/>
                  </a:lnTo>
                  <a:lnTo>
                    <a:pt x="279" y="16"/>
                  </a:lnTo>
                  <a:lnTo>
                    <a:pt x="270" y="8"/>
                  </a:lnTo>
                  <a:lnTo>
                    <a:pt x="206" y="0"/>
                  </a:lnTo>
                  <a:lnTo>
                    <a:pt x="190" y="3"/>
                  </a:lnTo>
                  <a:lnTo>
                    <a:pt x="146" y="20"/>
                  </a:lnTo>
                  <a:lnTo>
                    <a:pt x="114" y="42"/>
                  </a:lnTo>
                  <a:lnTo>
                    <a:pt x="81" y="76"/>
                  </a:lnTo>
                  <a:lnTo>
                    <a:pt x="75" y="101"/>
                  </a:lnTo>
                  <a:lnTo>
                    <a:pt x="61" y="118"/>
                  </a:lnTo>
                  <a:lnTo>
                    <a:pt x="55" y="123"/>
                  </a:lnTo>
                  <a:lnTo>
                    <a:pt x="49" y="134"/>
                  </a:lnTo>
                  <a:lnTo>
                    <a:pt x="44" y="149"/>
                  </a:lnTo>
                  <a:lnTo>
                    <a:pt x="51" y="164"/>
                  </a:lnTo>
                  <a:lnTo>
                    <a:pt x="39" y="172"/>
                  </a:lnTo>
                  <a:lnTo>
                    <a:pt x="38" y="199"/>
                  </a:lnTo>
                  <a:lnTo>
                    <a:pt x="48" y="204"/>
                  </a:lnTo>
                  <a:lnTo>
                    <a:pt x="29" y="204"/>
                  </a:lnTo>
                  <a:lnTo>
                    <a:pt x="24" y="230"/>
                  </a:lnTo>
                  <a:lnTo>
                    <a:pt x="16" y="236"/>
                  </a:lnTo>
                  <a:lnTo>
                    <a:pt x="14" y="261"/>
                  </a:lnTo>
                  <a:lnTo>
                    <a:pt x="7" y="274"/>
                  </a:lnTo>
                  <a:lnTo>
                    <a:pt x="12" y="310"/>
                  </a:lnTo>
                  <a:lnTo>
                    <a:pt x="27" y="310"/>
                  </a:lnTo>
                  <a:lnTo>
                    <a:pt x="17" y="316"/>
                  </a:lnTo>
                  <a:lnTo>
                    <a:pt x="7" y="330"/>
                  </a:lnTo>
                  <a:lnTo>
                    <a:pt x="0" y="347"/>
                  </a:lnTo>
                  <a:lnTo>
                    <a:pt x="7" y="369"/>
                  </a:lnTo>
                  <a:lnTo>
                    <a:pt x="13" y="381"/>
                  </a:lnTo>
                  <a:lnTo>
                    <a:pt x="3" y="401"/>
                  </a:lnTo>
                  <a:lnTo>
                    <a:pt x="3" y="441"/>
                  </a:lnTo>
                  <a:lnTo>
                    <a:pt x="8" y="454"/>
                  </a:lnTo>
                  <a:lnTo>
                    <a:pt x="12" y="460"/>
                  </a:lnTo>
                  <a:lnTo>
                    <a:pt x="62" y="471"/>
                  </a:lnTo>
                  <a:lnTo>
                    <a:pt x="115" y="476"/>
                  </a:lnTo>
                  <a:lnTo>
                    <a:pt x="126" y="490"/>
                  </a:lnTo>
                  <a:lnTo>
                    <a:pt x="145" y="506"/>
                  </a:lnTo>
                  <a:lnTo>
                    <a:pt x="162" y="516"/>
                  </a:lnTo>
                  <a:lnTo>
                    <a:pt x="131" y="528"/>
                  </a:lnTo>
                  <a:lnTo>
                    <a:pt x="107" y="530"/>
                  </a:lnTo>
                  <a:lnTo>
                    <a:pt x="73" y="510"/>
                  </a:lnTo>
                  <a:lnTo>
                    <a:pt x="53" y="509"/>
                  </a:lnTo>
                  <a:lnTo>
                    <a:pt x="37" y="504"/>
                  </a:lnTo>
                  <a:lnTo>
                    <a:pt x="45" y="515"/>
                  </a:lnTo>
                  <a:lnTo>
                    <a:pt x="38" y="532"/>
                  </a:lnTo>
                  <a:lnTo>
                    <a:pt x="48" y="548"/>
                  </a:lnTo>
                  <a:lnTo>
                    <a:pt x="61" y="575"/>
                  </a:lnTo>
                  <a:lnTo>
                    <a:pt x="83" y="602"/>
                  </a:lnTo>
                  <a:lnTo>
                    <a:pt x="118" y="624"/>
                  </a:lnTo>
                  <a:lnTo>
                    <a:pt x="105" y="627"/>
                  </a:lnTo>
                  <a:lnTo>
                    <a:pt x="124" y="634"/>
                  </a:lnTo>
                  <a:lnTo>
                    <a:pt x="126" y="628"/>
                  </a:lnTo>
                  <a:lnTo>
                    <a:pt x="141" y="627"/>
                  </a:lnTo>
                  <a:lnTo>
                    <a:pt x="167" y="632"/>
                  </a:lnTo>
                  <a:lnTo>
                    <a:pt x="186" y="627"/>
                  </a:lnTo>
                  <a:lnTo>
                    <a:pt x="194" y="606"/>
                  </a:lnTo>
                  <a:lnTo>
                    <a:pt x="196" y="635"/>
                  </a:lnTo>
                  <a:lnTo>
                    <a:pt x="209" y="656"/>
                  </a:lnTo>
                  <a:lnTo>
                    <a:pt x="226" y="673"/>
                  </a:lnTo>
                  <a:lnTo>
                    <a:pt x="253" y="682"/>
                  </a:lnTo>
                  <a:lnTo>
                    <a:pt x="265" y="682"/>
                  </a:lnTo>
                  <a:lnTo>
                    <a:pt x="250" y="672"/>
                  </a:lnTo>
                  <a:lnTo>
                    <a:pt x="265" y="670"/>
                  </a:lnTo>
                  <a:lnTo>
                    <a:pt x="292" y="680"/>
                  </a:lnTo>
                  <a:lnTo>
                    <a:pt x="344" y="688"/>
                  </a:lnTo>
                  <a:lnTo>
                    <a:pt x="358" y="696"/>
                  </a:lnTo>
                  <a:lnTo>
                    <a:pt x="360" y="689"/>
                  </a:lnTo>
                  <a:lnTo>
                    <a:pt x="384" y="678"/>
                  </a:lnTo>
                  <a:lnTo>
                    <a:pt x="419" y="702"/>
                  </a:lnTo>
                  <a:lnTo>
                    <a:pt x="435" y="703"/>
                  </a:lnTo>
                  <a:lnTo>
                    <a:pt x="437" y="708"/>
                  </a:lnTo>
                  <a:lnTo>
                    <a:pt x="442" y="700"/>
                  </a:lnTo>
                  <a:lnTo>
                    <a:pt x="441" y="702"/>
                  </a:lnTo>
                  <a:lnTo>
                    <a:pt x="448" y="709"/>
                  </a:lnTo>
                  <a:lnTo>
                    <a:pt x="455" y="693"/>
                  </a:lnTo>
                  <a:lnTo>
                    <a:pt x="469" y="687"/>
                  </a:lnTo>
                  <a:lnTo>
                    <a:pt x="483" y="696"/>
                  </a:lnTo>
                  <a:lnTo>
                    <a:pt x="496" y="718"/>
                  </a:lnTo>
                  <a:lnTo>
                    <a:pt x="506" y="718"/>
                  </a:lnTo>
                  <a:lnTo>
                    <a:pt x="501" y="704"/>
                  </a:lnTo>
                  <a:lnTo>
                    <a:pt x="481" y="680"/>
                  </a:lnTo>
                  <a:lnTo>
                    <a:pt x="462" y="672"/>
                  </a:lnTo>
                  <a:lnTo>
                    <a:pt x="464" y="659"/>
                  </a:lnTo>
                  <a:lnTo>
                    <a:pt x="517" y="676"/>
                  </a:lnTo>
                  <a:lnTo>
                    <a:pt x="530" y="682"/>
                  </a:lnTo>
                  <a:lnTo>
                    <a:pt x="543" y="676"/>
                  </a:lnTo>
                  <a:lnTo>
                    <a:pt x="549" y="682"/>
                  </a:lnTo>
                  <a:lnTo>
                    <a:pt x="556" y="682"/>
                  </a:lnTo>
                  <a:lnTo>
                    <a:pt x="569" y="707"/>
                  </a:lnTo>
                  <a:lnTo>
                    <a:pt x="596" y="698"/>
                  </a:lnTo>
                  <a:lnTo>
                    <a:pt x="618" y="696"/>
                  </a:lnTo>
                  <a:lnTo>
                    <a:pt x="625" y="684"/>
                  </a:lnTo>
                  <a:lnTo>
                    <a:pt x="620" y="659"/>
                  </a:lnTo>
                  <a:lnTo>
                    <a:pt x="605" y="624"/>
                  </a:lnTo>
                  <a:lnTo>
                    <a:pt x="591" y="626"/>
                  </a:lnTo>
                  <a:lnTo>
                    <a:pt x="581" y="618"/>
                  </a:lnTo>
                  <a:lnTo>
                    <a:pt x="593" y="607"/>
                  </a:lnTo>
                  <a:lnTo>
                    <a:pt x="620" y="614"/>
                  </a:lnTo>
                  <a:lnTo>
                    <a:pt x="653" y="649"/>
                  </a:lnTo>
                  <a:lnTo>
                    <a:pt x="658" y="638"/>
                  </a:lnTo>
                  <a:lnTo>
                    <a:pt x="670" y="646"/>
                  </a:lnTo>
                  <a:lnTo>
                    <a:pt x="684" y="643"/>
                  </a:lnTo>
                  <a:lnTo>
                    <a:pt x="685" y="707"/>
                  </a:lnTo>
                  <a:lnTo>
                    <a:pt x="694" y="716"/>
                  </a:lnTo>
                  <a:lnTo>
                    <a:pt x="701" y="700"/>
                  </a:lnTo>
                  <a:lnTo>
                    <a:pt x="711" y="708"/>
                  </a:lnTo>
                  <a:lnTo>
                    <a:pt x="723" y="707"/>
                  </a:lnTo>
                  <a:lnTo>
                    <a:pt x="728" y="714"/>
                  </a:lnTo>
                  <a:lnTo>
                    <a:pt x="727" y="726"/>
                  </a:lnTo>
                  <a:lnTo>
                    <a:pt x="715" y="736"/>
                  </a:lnTo>
                  <a:lnTo>
                    <a:pt x="727" y="737"/>
                  </a:lnTo>
                  <a:lnTo>
                    <a:pt x="738" y="745"/>
                  </a:lnTo>
                  <a:lnTo>
                    <a:pt x="750" y="759"/>
                  </a:lnTo>
                  <a:lnTo>
                    <a:pt x="787" y="793"/>
                  </a:lnTo>
                  <a:lnTo>
                    <a:pt x="792" y="816"/>
                  </a:lnTo>
                  <a:lnTo>
                    <a:pt x="772" y="833"/>
                  </a:lnTo>
                  <a:lnTo>
                    <a:pt x="752" y="828"/>
                  </a:lnTo>
                  <a:lnTo>
                    <a:pt x="737" y="828"/>
                  </a:lnTo>
                  <a:lnTo>
                    <a:pt x="743" y="854"/>
                  </a:lnTo>
                  <a:lnTo>
                    <a:pt x="740" y="887"/>
                  </a:lnTo>
                  <a:lnTo>
                    <a:pt x="761" y="880"/>
                  </a:lnTo>
                  <a:lnTo>
                    <a:pt x="791" y="859"/>
                  </a:lnTo>
                  <a:lnTo>
                    <a:pt x="798" y="843"/>
                  </a:lnTo>
                  <a:lnTo>
                    <a:pt x="812" y="849"/>
                  </a:lnTo>
                  <a:lnTo>
                    <a:pt x="829" y="834"/>
                  </a:lnTo>
                  <a:lnTo>
                    <a:pt x="849" y="829"/>
                  </a:lnTo>
                  <a:lnTo>
                    <a:pt x="868" y="833"/>
                  </a:lnTo>
                  <a:lnTo>
                    <a:pt x="836" y="843"/>
                  </a:lnTo>
                  <a:lnTo>
                    <a:pt x="842" y="848"/>
                  </a:lnTo>
                  <a:lnTo>
                    <a:pt x="835" y="863"/>
                  </a:lnTo>
                  <a:lnTo>
                    <a:pt x="858" y="892"/>
                  </a:lnTo>
                  <a:lnTo>
                    <a:pt x="872" y="906"/>
                  </a:lnTo>
                  <a:lnTo>
                    <a:pt x="878" y="901"/>
                  </a:lnTo>
                  <a:lnTo>
                    <a:pt x="871" y="887"/>
                  </a:lnTo>
                  <a:lnTo>
                    <a:pt x="872" y="877"/>
                  </a:lnTo>
                  <a:lnTo>
                    <a:pt x="892" y="883"/>
                  </a:lnTo>
                  <a:lnTo>
                    <a:pt x="890" y="920"/>
                  </a:lnTo>
                  <a:lnTo>
                    <a:pt x="895" y="936"/>
                  </a:lnTo>
                  <a:lnTo>
                    <a:pt x="912" y="949"/>
                  </a:lnTo>
                  <a:lnTo>
                    <a:pt x="925" y="941"/>
                  </a:lnTo>
                  <a:lnTo>
                    <a:pt x="939" y="963"/>
                  </a:lnTo>
                  <a:lnTo>
                    <a:pt x="942" y="988"/>
                  </a:lnTo>
                  <a:lnTo>
                    <a:pt x="948" y="1004"/>
                  </a:lnTo>
                  <a:lnTo>
                    <a:pt x="955" y="1014"/>
                  </a:lnTo>
                  <a:lnTo>
                    <a:pt x="958" y="1037"/>
                  </a:lnTo>
                  <a:lnTo>
                    <a:pt x="965" y="1049"/>
                  </a:lnTo>
                  <a:lnTo>
                    <a:pt x="967" y="1069"/>
                  </a:lnTo>
                  <a:lnTo>
                    <a:pt x="970" y="1085"/>
                  </a:lnTo>
                  <a:lnTo>
                    <a:pt x="976" y="1089"/>
                  </a:lnTo>
                  <a:lnTo>
                    <a:pt x="971" y="1103"/>
                  </a:lnTo>
                  <a:lnTo>
                    <a:pt x="964" y="1114"/>
                  </a:lnTo>
                  <a:lnTo>
                    <a:pt x="951" y="1121"/>
                  </a:lnTo>
                  <a:lnTo>
                    <a:pt x="942" y="1130"/>
                  </a:lnTo>
                  <a:lnTo>
                    <a:pt x="941" y="1166"/>
                  </a:lnTo>
                  <a:lnTo>
                    <a:pt x="937" y="1170"/>
                  </a:lnTo>
                  <a:lnTo>
                    <a:pt x="924" y="1173"/>
                  </a:lnTo>
                  <a:lnTo>
                    <a:pt x="911" y="1191"/>
                  </a:lnTo>
                  <a:lnTo>
                    <a:pt x="895" y="1204"/>
                  </a:lnTo>
                  <a:lnTo>
                    <a:pt x="882" y="1224"/>
                  </a:lnTo>
                  <a:lnTo>
                    <a:pt x="861" y="1242"/>
                  </a:lnTo>
                  <a:lnTo>
                    <a:pt x="863" y="1254"/>
                  </a:lnTo>
                  <a:lnTo>
                    <a:pt x="877" y="1275"/>
                  </a:lnTo>
                  <a:lnTo>
                    <a:pt x="894" y="1292"/>
                  </a:lnTo>
                  <a:lnTo>
                    <a:pt x="898" y="1310"/>
                  </a:lnTo>
                  <a:lnTo>
                    <a:pt x="908" y="1313"/>
                  </a:lnTo>
                  <a:lnTo>
                    <a:pt x="908" y="1338"/>
                  </a:lnTo>
                  <a:lnTo>
                    <a:pt x="889" y="1328"/>
                  </a:lnTo>
                  <a:lnTo>
                    <a:pt x="888" y="1333"/>
                  </a:lnTo>
                  <a:lnTo>
                    <a:pt x="874" y="1327"/>
                  </a:lnTo>
                  <a:lnTo>
                    <a:pt x="871" y="1334"/>
                  </a:lnTo>
                  <a:lnTo>
                    <a:pt x="862" y="1337"/>
                  </a:lnTo>
                  <a:lnTo>
                    <a:pt x="846" y="1347"/>
                  </a:lnTo>
                  <a:lnTo>
                    <a:pt x="822" y="1347"/>
                  </a:lnTo>
                  <a:lnTo>
                    <a:pt x="820" y="1360"/>
                  </a:lnTo>
                  <a:lnTo>
                    <a:pt x="811" y="1364"/>
                  </a:lnTo>
                  <a:lnTo>
                    <a:pt x="793" y="1354"/>
                  </a:lnTo>
                  <a:lnTo>
                    <a:pt x="765" y="1358"/>
                  </a:lnTo>
                  <a:lnTo>
                    <a:pt x="743" y="1348"/>
                  </a:lnTo>
                  <a:lnTo>
                    <a:pt x="731" y="1348"/>
                  </a:lnTo>
                  <a:lnTo>
                    <a:pt x="718" y="1344"/>
                  </a:lnTo>
                  <a:lnTo>
                    <a:pt x="711" y="1338"/>
                  </a:lnTo>
                  <a:lnTo>
                    <a:pt x="700" y="1339"/>
                  </a:lnTo>
                  <a:lnTo>
                    <a:pt x="707" y="1350"/>
                  </a:lnTo>
                  <a:lnTo>
                    <a:pt x="697" y="1350"/>
                  </a:lnTo>
                  <a:lnTo>
                    <a:pt x="700" y="1374"/>
                  </a:lnTo>
                  <a:lnTo>
                    <a:pt x="688" y="1378"/>
                  </a:lnTo>
                  <a:lnTo>
                    <a:pt x="668" y="1393"/>
                  </a:lnTo>
                  <a:lnTo>
                    <a:pt x="661" y="1408"/>
                  </a:lnTo>
                  <a:lnTo>
                    <a:pt x="658" y="1425"/>
                  </a:lnTo>
                  <a:lnTo>
                    <a:pt x="659" y="1441"/>
                  </a:lnTo>
                  <a:lnTo>
                    <a:pt x="668" y="1462"/>
                  </a:lnTo>
                  <a:lnTo>
                    <a:pt x="680" y="1473"/>
                  </a:lnTo>
                  <a:lnTo>
                    <a:pt x="690" y="1473"/>
                  </a:lnTo>
                  <a:lnTo>
                    <a:pt x="702" y="1488"/>
                  </a:lnTo>
                  <a:lnTo>
                    <a:pt x="710" y="1485"/>
                  </a:lnTo>
                  <a:lnTo>
                    <a:pt x="731" y="1491"/>
                  </a:lnTo>
                  <a:lnTo>
                    <a:pt x="737" y="1496"/>
                  </a:lnTo>
                  <a:lnTo>
                    <a:pt x="739" y="1493"/>
                  </a:lnTo>
                  <a:lnTo>
                    <a:pt x="761" y="1487"/>
                  </a:lnTo>
                  <a:lnTo>
                    <a:pt x="759" y="1478"/>
                  </a:lnTo>
                  <a:lnTo>
                    <a:pt x="776" y="1477"/>
                  </a:lnTo>
                  <a:lnTo>
                    <a:pt x="783" y="1473"/>
                  </a:lnTo>
                  <a:lnTo>
                    <a:pt x="785" y="1463"/>
                  </a:lnTo>
                  <a:lnTo>
                    <a:pt x="780" y="1452"/>
                  </a:lnTo>
                  <a:lnTo>
                    <a:pt x="792" y="1447"/>
                  </a:lnTo>
                  <a:lnTo>
                    <a:pt x="807" y="1447"/>
                  </a:lnTo>
                  <a:lnTo>
                    <a:pt x="812" y="1457"/>
                  </a:lnTo>
                  <a:lnTo>
                    <a:pt x="814" y="1467"/>
                  </a:lnTo>
                  <a:lnTo>
                    <a:pt x="840" y="1468"/>
                  </a:lnTo>
                  <a:lnTo>
                    <a:pt x="849" y="1472"/>
                  </a:lnTo>
                  <a:lnTo>
                    <a:pt x="847" y="1461"/>
                  </a:lnTo>
                  <a:lnTo>
                    <a:pt x="855" y="1453"/>
                  </a:lnTo>
                  <a:lnTo>
                    <a:pt x="857" y="1460"/>
                  </a:lnTo>
                  <a:lnTo>
                    <a:pt x="847" y="1441"/>
                  </a:lnTo>
                  <a:lnTo>
                    <a:pt x="835" y="1436"/>
                  </a:lnTo>
                  <a:lnTo>
                    <a:pt x="834" y="1423"/>
                  </a:lnTo>
                  <a:lnTo>
                    <a:pt x="846" y="1419"/>
                  </a:lnTo>
                  <a:lnTo>
                    <a:pt x="851" y="1413"/>
                  </a:lnTo>
                  <a:lnTo>
                    <a:pt x="851" y="1425"/>
                  </a:lnTo>
                  <a:lnTo>
                    <a:pt x="852" y="1435"/>
                  </a:lnTo>
                  <a:lnTo>
                    <a:pt x="860" y="1426"/>
                  </a:lnTo>
                  <a:lnTo>
                    <a:pt x="862" y="1435"/>
                  </a:lnTo>
                  <a:lnTo>
                    <a:pt x="871" y="1444"/>
                  </a:lnTo>
                  <a:lnTo>
                    <a:pt x="876" y="1439"/>
                  </a:lnTo>
                  <a:lnTo>
                    <a:pt x="885" y="1435"/>
                  </a:lnTo>
                  <a:lnTo>
                    <a:pt x="889" y="1436"/>
                  </a:lnTo>
                  <a:lnTo>
                    <a:pt x="898" y="1450"/>
                  </a:lnTo>
                  <a:lnTo>
                    <a:pt x="906" y="1444"/>
                  </a:lnTo>
                  <a:lnTo>
                    <a:pt x="914" y="1446"/>
                  </a:lnTo>
                  <a:lnTo>
                    <a:pt x="919" y="1456"/>
                  </a:lnTo>
                  <a:lnTo>
                    <a:pt x="916" y="1462"/>
                  </a:lnTo>
                  <a:lnTo>
                    <a:pt x="917" y="1473"/>
                  </a:lnTo>
                  <a:lnTo>
                    <a:pt x="921" y="1485"/>
                  </a:lnTo>
                  <a:lnTo>
                    <a:pt x="927" y="1482"/>
                  </a:lnTo>
                  <a:lnTo>
                    <a:pt x="938" y="1498"/>
                  </a:lnTo>
                  <a:lnTo>
                    <a:pt x="941" y="1507"/>
                  </a:lnTo>
                  <a:lnTo>
                    <a:pt x="939" y="1515"/>
                  </a:lnTo>
                  <a:lnTo>
                    <a:pt x="942" y="1518"/>
                  </a:lnTo>
                  <a:lnTo>
                    <a:pt x="943" y="1528"/>
                  </a:lnTo>
                  <a:lnTo>
                    <a:pt x="951" y="1526"/>
                  </a:lnTo>
                  <a:lnTo>
                    <a:pt x="955" y="1528"/>
                  </a:lnTo>
                  <a:lnTo>
                    <a:pt x="963" y="1544"/>
                  </a:lnTo>
                  <a:lnTo>
                    <a:pt x="968" y="1547"/>
                  </a:lnTo>
                  <a:lnTo>
                    <a:pt x="975" y="1541"/>
                  </a:lnTo>
                  <a:lnTo>
                    <a:pt x="980" y="1543"/>
                  </a:lnTo>
                  <a:lnTo>
                    <a:pt x="980" y="1550"/>
                  </a:lnTo>
                  <a:lnTo>
                    <a:pt x="986" y="1560"/>
                  </a:lnTo>
                  <a:lnTo>
                    <a:pt x="994" y="1563"/>
                  </a:lnTo>
                  <a:lnTo>
                    <a:pt x="995" y="1554"/>
                  </a:lnTo>
                  <a:lnTo>
                    <a:pt x="1001" y="1542"/>
                  </a:lnTo>
                  <a:lnTo>
                    <a:pt x="1012" y="1559"/>
                  </a:lnTo>
                  <a:lnTo>
                    <a:pt x="1018" y="1563"/>
                  </a:lnTo>
                  <a:lnTo>
                    <a:pt x="1022" y="1571"/>
                  </a:lnTo>
                  <a:lnTo>
                    <a:pt x="1033" y="1571"/>
                  </a:lnTo>
                  <a:lnTo>
                    <a:pt x="1019" y="1587"/>
                  </a:lnTo>
                  <a:lnTo>
                    <a:pt x="1003" y="1593"/>
                  </a:lnTo>
                  <a:lnTo>
                    <a:pt x="992" y="1579"/>
                  </a:lnTo>
                  <a:lnTo>
                    <a:pt x="998" y="1595"/>
                  </a:lnTo>
                  <a:lnTo>
                    <a:pt x="1014" y="1628"/>
                  </a:lnTo>
                  <a:lnTo>
                    <a:pt x="1024" y="1630"/>
                  </a:lnTo>
                  <a:lnTo>
                    <a:pt x="1035" y="1643"/>
                  </a:lnTo>
                  <a:lnTo>
                    <a:pt x="1037" y="164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Freeform 304"/>
            <p:cNvSpPr>
              <a:spLocks noChangeAspect="1"/>
            </p:cNvSpPr>
            <p:nvPr/>
          </p:nvSpPr>
          <p:spPr bwMode="gray">
            <a:xfrm>
              <a:off x="3062005" y="1203996"/>
              <a:ext cx="1703838" cy="1293915"/>
            </a:xfrm>
            <a:custGeom>
              <a:avLst/>
              <a:gdLst/>
              <a:ahLst/>
              <a:cxnLst>
                <a:cxn ang="0">
                  <a:pos x="4121" y="2577"/>
                </a:cxn>
                <a:cxn ang="0">
                  <a:pos x="3985" y="2718"/>
                </a:cxn>
                <a:cxn ang="0">
                  <a:pos x="4193" y="2896"/>
                </a:cxn>
                <a:cxn ang="0">
                  <a:pos x="4252" y="3041"/>
                </a:cxn>
                <a:cxn ang="0">
                  <a:pos x="4261" y="2980"/>
                </a:cxn>
                <a:cxn ang="0">
                  <a:pos x="3928" y="2815"/>
                </a:cxn>
                <a:cxn ang="0">
                  <a:pos x="3510" y="3092"/>
                </a:cxn>
                <a:cxn ang="0">
                  <a:pos x="3186" y="3206"/>
                </a:cxn>
                <a:cxn ang="0">
                  <a:pos x="3305" y="3028"/>
                </a:cxn>
                <a:cxn ang="0">
                  <a:pos x="3138" y="2904"/>
                </a:cxn>
                <a:cxn ang="0">
                  <a:pos x="2884" y="2730"/>
                </a:cxn>
                <a:cxn ang="0">
                  <a:pos x="2558" y="2711"/>
                </a:cxn>
                <a:cxn ang="0">
                  <a:pos x="999" y="2670"/>
                </a:cxn>
                <a:cxn ang="0">
                  <a:pos x="900" y="2578"/>
                </a:cxn>
                <a:cxn ang="0">
                  <a:pos x="745" y="2484"/>
                </a:cxn>
                <a:cxn ang="0">
                  <a:pos x="658" y="2308"/>
                </a:cxn>
                <a:cxn ang="0">
                  <a:pos x="605" y="2062"/>
                </a:cxn>
                <a:cxn ang="0">
                  <a:pos x="257" y="1689"/>
                </a:cxn>
                <a:cxn ang="0">
                  <a:pos x="0" y="1022"/>
                </a:cxn>
                <a:cxn ang="0">
                  <a:pos x="300" y="501"/>
                </a:cxn>
                <a:cxn ang="0">
                  <a:pos x="554" y="316"/>
                </a:cxn>
                <a:cxn ang="0">
                  <a:pos x="516" y="434"/>
                </a:cxn>
                <a:cxn ang="0">
                  <a:pos x="780" y="376"/>
                </a:cxn>
                <a:cxn ang="0">
                  <a:pos x="908" y="308"/>
                </a:cxn>
                <a:cxn ang="0">
                  <a:pos x="1229" y="461"/>
                </a:cxn>
                <a:cxn ang="0">
                  <a:pos x="1409" y="630"/>
                </a:cxn>
                <a:cxn ang="0">
                  <a:pos x="1713" y="655"/>
                </a:cxn>
                <a:cxn ang="0">
                  <a:pos x="1850" y="758"/>
                </a:cxn>
                <a:cxn ang="0">
                  <a:pos x="1884" y="566"/>
                </a:cxn>
                <a:cxn ang="0">
                  <a:pos x="1897" y="496"/>
                </a:cxn>
                <a:cxn ang="0">
                  <a:pos x="2137" y="669"/>
                </a:cxn>
                <a:cxn ang="0">
                  <a:pos x="2360" y="650"/>
                </a:cxn>
                <a:cxn ang="0">
                  <a:pos x="2467" y="619"/>
                </a:cxn>
                <a:cxn ang="0">
                  <a:pos x="2592" y="506"/>
                </a:cxn>
                <a:cxn ang="0">
                  <a:pos x="2465" y="360"/>
                </a:cxn>
                <a:cxn ang="0">
                  <a:pos x="2513" y="2"/>
                </a:cxn>
                <a:cxn ang="0">
                  <a:pos x="2671" y="301"/>
                </a:cxn>
                <a:cxn ang="0">
                  <a:pos x="2773" y="515"/>
                </a:cxn>
                <a:cxn ang="0">
                  <a:pos x="2955" y="732"/>
                </a:cxn>
                <a:cxn ang="0">
                  <a:pos x="3048" y="400"/>
                </a:cxn>
                <a:cxn ang="0">
                  <a:pos x="3223" y="566"/>
                </a:cxn>
                <a:cxn ang="0">
                  <a:pos x="3139" y="886"/>
                </a:cxn>
                <a:cxn ang="0">
                  <a:pos x="2869" y="956"/>
                </a:cxn>
                <a:cxn ang="0">
                  <a:pos x="2806" y="1170"/>
                </a:cxn>
                <a:cxn ang="0">
                  <a:pos x="2662" y="1202"/>
                </a:cxn>
                <a:cxn ang="0">
                  <a:pos x="2634" y="1400"/>
                </a:cxn>
                <a:cxn ang="0">
                  <a:pos x="2596" y="1772"/>
                </a:cxn>
                <a:cxn ang="0">
                  <a:pos x="2978" y="2076"/>
                </a:cxn>
                <a:cxn ang="0">
                  <a:pos x="3253" y="2406"/>
                </a:cxn>
                <a:cxn ang="0">
                  <a:pos x="3435" y="2410"/>
                </a:cxn>
                <a:cxn ang="0">
                  <a:pos x="3543" y="2007"/>
                </a:cxn>
                <a:cxn ang="0">
                  <a:pos x="3489" y="1658"/>
                </a:cxn>
                <a:cxn ang="0">
                  <a:pos x="3454" y="1379"/>
                </a:cxn>
                <a:cxn ang="0">
                  <a:pos x="3782" y="1465"/>
                </a:cxn>
                <a:cxn ang="0">
                  <a:pos x="3908" y="1642"/>
                </a:cxn>
                <a:cxn ang="0">
                  <a:pos x="3931" y="1765"/>
                </a:cxn>
                <a:cxn ang="0">
                  <a:pos x="4124" y="1745"/>
                </a:cxn>
                <a:cxn ang="0">
                  <a:pos x="4254" y="1721"/>
                </a:cxn>
                <a:cxn ang="0">
                  <a:pos x="4305" y="1837"/>
                </a:cxn>
                <a:cxn ang="0">
                  <a:pos x="4379" y="2060"/>
                </a:cxn>
                <a:cxn ang="0">
                  <a:pos x="4580" y="2206"/>
                </a:cxn>
                <a:cxn ang="0">
                  <a:pos x="4538" y="2229"/>
                </a:cxn>
                <a:cxn ang="0">
                  <a:pos x="4668" y="2398"/>
                </a:cxn>
              </a:cxnLst>
              <a:rect l="0" t="0" r="r" b="b"/>
              <a:pathLst>
                <a:path w="4686" h="3236">
                  <a:moveTo>
                    <a:pt x="4668" y="2398"/>
                  </a:moveTo>
                  <a:lnTo>
                    <a:pt x="4678" y="2405"/>
                  </a:lnTo>
                  <a:lnTo>
                    <a:pt x="4684" y="2412"/>
                  </a:lnTo>
                  <a:lnTo>
                    <a:pt x="4675" y="2423"/>
                  </a:lnTo>
                  <a:lnTo>
                    <a:pt x="4664" y="2437"/>
                  </a:lnTo>
                  <a:lnTo>
                    <a:pt x="4646" y="2449"/>
                  </a:lnTo>
                  <a:lnTo>
                    <a:pt x="4630" y="2469"/>
                  </a:lnTo>
                  <a:lnTo>
                    <a:pt x="4619" y="2470"/>
                  </a:lnTo>
                  <a:lnTo>
                    <a:pt x="4616" y="2475"/>
                  </a:lnTo>
                  <a:lnTo>
                    <a:pt x="4601" y="2475"/>
                  </a:lnTo>
                  <a:lnTo>
                    <a:pt x="4578" y="2474"/>
                  </a:lnTo>
                  <a:lnTo>
                    <a:pt x="4564" y="2481"/>
                  </a:lnTo>
                  <a:lnTo>
                    <a:pt x="4533" y="2487"/>
                  </a:lnTo>
                  <a:lnTo>
                    <a:pt x="4521" y="2496"/>
                  </a:lnTo>
                  <a:lnTo>
                    <a:pt x="4510" y="2512"/>
                  </a:lnTo>
                  <a:lnTo>
                    <a:pt x="4505" y="2511"/>
                  </a:lnTo>
                  <a:lnTo>
                    <a:pt x="4493" y="2531"/>
                  </a:lnTo>
                  <a:lnTo>
                    <a:pt x="4476" y="2554"/>
                  </a:lnTo>
                  <a:lnTo>
                    <a:pt x="4465" y="2560"/>
                  </a:lnTo>
                  <a:lnTo>
                    <a:pt x="4453" y="2574"/>
                  </a:lnTo>
                  <a:lnTo>
                    <a:pt x="4444" y="2579"/>
                  </a:lnTo>
                  <a:lnTo>
                    <a:pt x="4438" y="2579"/>
                  </a:lnTo>
                  <a:lnTo>
                    <a:pt x="4433" y="2574"/>
                  </a:lnTo>
                  <a:lnTo>
                    <a:pt x="4438" y="2563"/>
                  </a:lnTo>
                  <a:lnTo>
                    <a:pt x="4431" y="2566"/>
                  </a:lnTo>
                  <a:lnTo>
                    <a:pt x="4425" y="2577"/>
                  </a:lnTo>
                  <a:lnTo>
                    <a:pt x="4385" y="2583"/>
                  </a:lnTo>
                  <a:lnTo>
                    <a:pt x="4359" y="2593"/>
                  </a:lnTo>
                  <a:lnTo>
                    <a:pt x="4353" y="2590"/>
                  </a:lnTo>
                  <a:lnTo>
                    <a:pt x="4352" y="2584"/>
                  </a:lnTo>
                  <a:lnTo>
                    <a:pt x="4343" y="2579"/>
                  </a:lnTo>
                  <a:lnTo>
                    <a:pt x="4325" y="2577"/>
                  </a:lnTo>
                  <a:lnTo>
                    <a:pt x="4280" y="2577"/>
                  </a:lnTo>
                  <a:lnTo>
                    <a:pt x="4264" y="2581"/>
                  </a:lnTo>
                  <a:lnTo>
                    <a:pt x="4232" y="2574"/>
                  </a:lnTo>
                  <a:lnTo>
                    <a:pt x="4225" y="2574"/>
                  </a:lnTo>
                  <a:lnTo>
                    <a:pt x="4200" y="2572"/>
                  </a:lnTo>
                  <a:lnTo>
                    <a:pt x="4173" y="2579"/>
                  </a:lnTo>
                  <a:lnTo>
                    <a:pt x="4164" y="2577"/>
                  </a:lnTo>
                  <a:lnTo>
                    <a:pt x="4151" y="2577"/>
                  </a:lnTo>
                  <a:lnTo>
                    <a:pt x="4134" y="2579"/>
                  </a:lnTo>
                  <a:lnTo>
                    <a:pt x="4121" y="2577"/>
                  </a:lnTo>
                  <a:lnTo>
                    <a:pt x="4113" y="2581"/>
                  </a:lnTo>
                  <a:lnTo>
                    <a:pt x="4100" y="2581"/>
                  </a:lnTo>
                  <a:lnTo>
                    <a:pt x="4095" y="2583"/>
                  </a:lnTo>
                  <a:lnTo>
                    <a:pt x="4094" y="2590"/>
                  </a:lnTo>
                  <a:lnTo>
                    <a:pt x="4084" y="2589"/>
                  </a:lnTo>
                  <a:lnTo>
                    <a:pt x="4080" y="2593"/>
                  </a:lnTo>
                  <a:lnTo>
                    <a:pt x="4074" y="2597"/>
                  </a:lnTo>
                  <a:lnTo>
                    <a:pt x="4068" y="2604"/>
                  </a:lnTo>
                  <a:lnTo>
                    <a:pt x="4058" y="2617"/>
                  </a:lnTo>
                  <a:lnTo>
                    <a:pt x="4053" y="2635"/>
                  </a:lnTo>
                  <a:lnTo>
                    <a:pt x="4044" y="2654"/>
                  </a:lnTo>
                  <a:lnTo>
                    <a:pt x="4042" y="2657"/>
                  </a:lnTo>
                  <a:lnTo>
                    <a:pt x="4004" y="2659"/>
                  </a:lnTo>
                  <a:lnTo>
                    <a:pt x="3993" y="2670"/>
                  </a:lnTo>
                  <a:lnTo>
                    <a:pt x="3987" y="2670"/>
                  </a:lnTo>
                  <a:lnTo>
                    <a:pt x="3987" y="2675"/>
                  </a:lnTo>
                  <a:lnTo>
                    <a:pt x="3968" y="2694"/>
                  </a:lnTo>
                  <a:lnTo>
                    <a:pt x="3958" y="2699"/>
                  </a:lnTo>
                  <a:lnTo>
                    <a:pt x="3930" y="2743"/>
                  </a:lnTo>
                  <a:lnTo>
                    <a:pt x="3919" y="2751"/>
                  </a:lnTo>
                  <a:lnTo>
                    <a:pt x="3908" y="2753"/>
                  </a:lnTo>
                  <a:lnTo>
                    <a:pt x="3909" y="2769"/>
                  </a:lnTo>
                  <a:lnTo>
                    <a:pt x="3887" y="2810"/>
                  </a:lnTo>
                  <a:lnTo>
                    <a:pt x="3882" y="2810"/>
                  </a:lnTo>
                  <a:lnTo>
                    <a:pt x="3860" y="2832"/>
                  </a:lnTo>
                  <a:lnTo>
                    <a:pt x="3834" y="2858"/>
                  </a:lnTo>
                  <a:lnTo>
                    <a:pt x="3834" y="2861"/>
                  </a:lnTo>
                  <a:lnTo>
                    <a:pt x="3848" y="2858"/>
                  </a:lnTo>
                  <a:lnTo>
                    <a:pt x="3859" y="2851"/>
                  </a:lnTo>
                  <a:lnTo>
                    <a:pt x="3859" y="2847"/>
                  </a:lnTo>
                  <a:lnTo>
                    <a:pt x="3864" y="2845"/>
                  </a:lnTo>
                  <a:lnTo>
                    <a:pt x="3879" y="2827"/>
                  </a:lnTo>
                  <a:lnTo>
                    <a:pt x="3888" y="2814"/>
                  </a:lnTo>
                  <a:lnTo>
                    <a:pt x="3898" y="2805"/>
                  </a:lnTo>
                  <a:lnTo>
                    <a:pt x="3908" y="2794"/>
                  </a:lnTo>
                  <a:lnTo>
                    <a:pt x="3920" y="2770"/>
                  </a:lnTo>
                  <a:lnTo>
                    <a:pt x="3930" y="2761"/>
                  </a:lnTo>
                  <a:lnTo>
                    <a:pt x="3952" y="2739"/>
                  </a:lnTo>
                  <a:lnTo>
                    <a:pt x="3958" y="2735"/>
                  </a:lnTo>
                  <a:lnTo>
                    <a:pt x="3968" y="2733"/>
                  </a:lnTo>
                  <a:lnTo>
                    <a:pt x="3974" y="2726"/>
                  </a:lnTo>
                  <a:lnTo>
                    <a:pt x="3985" y="2718"/>
                  </a:lnTo>
                  <a:lnTo>
                    <a:pt x="3998" y="2713"/>
                  </a:lnTo>
                  <a:lnTo>
                    <a:pt x="4030" y="2694"/>
                  </a:lnTo>
                  <a:lnTo>
                    <a:pt x="4084" y="2670"/>
                  </a:lnTo>
                  <a:lnTo>
                    <a:pt x="4114" y="2663"/>
                  </a:lnTo>
                  <a:lnTo>
                    <a:pt x="4128" y="2664"/>
                  </a:lnTo>
                  <a:lnTo>
                    <a:pt x="4139" y="2662"/>
                  </a:lnTo>
                  <a:lnTo>
                    <a:pt x="4167" y="2664"/>
                  </a:lnTo>
                  <a:lnTo>
                    <a:pt x="4194" y="2676"/>
                  </a:lnTo>
                  <a:lnTo>
                    <a:pt x="4207" y="2685"/>
                  </a:lnTo>
                  <a:lnTo>
                    <a:pt x="4214" y="2701"/>
                  </a:lnTo>
                  <a:lnTo>
                    <a:pt x="4207" y="2697"/>
                  </a:lnTo>
                  <a:lnTo>
                    <a:pt x="4205" y="2700"/>
                  </a:lnTo>
                  <a:lnTo>
                    <a:pt x="4211" y="2707"/>
                  </a:lnTo>
                  <a:lnTo>
                    <a:pt x="4211" y="2723"/>
                  </a:lnTo>
                  <a:lnTo>
                    <a:pt x="4200" y="2733"/>
                  </a:lnTo>
                  <a:lnTo>
                    <a:pt x="4176" y="2753"/>
                  </a:lnTo>
                  <a:lnTo>
                    <a:pt x="4160" y="2761"/>
                  </a:lnTo>
                  <a:lnTo>
                    <a:pt x="4141" y="2760"/>
                  </a:lnTo>
                  <a:lnTo>
                    <a:pt x="4126" y="2753"/>
                  </a:lnTo>
                  <a:lnTo>
                    <a:pt x="4105" y="2756"/>
                  </a:lnTo>
                  <a:lnTo>
                    <a:pt x="4089" y="2762"/>
                  </a:lnTo>
                  <a:lnTo>
                    <a:pt x="4085" y="2765"/>
                  </a:lnTo>
                  <a:lnTo>
                    <a:pt x="4100" y="2765"/>
                  </a:lnTo>
                  <a:lnTo>
                    <a:pt x="4127" y="2773"/>
                  </a:lnTo>
                  <a:lnTo>
                    <a:pt x="4132" y="2787"/>
                  </a:lnTo>
                  <a:lnTo>
                    <a:pt x="4137" y="2791"/>
                  </a:lnTo>
                  <a:lnTo>
                    <a:pt x="4166" y="2776"/>
                  </a:lnTo>
                  <a:lnTo>
                    <a:pt x="4170" y="2777"/>
                  </a:lnTo>
                  <a:lnTo>
                    <a:pt x="4168" y="2782"/>
                  </a:lnTo>
                  <a:lnTo>
                    <a:pt x="4177" y="2783"/>
                  </a:lnTo>
                  <a:lnTo>
                    <a:pt x="4183" y="2788"/>
                  </a:lnTo>
                  <a:lnTo>
                    <a:pt x="4182" y="2798"/>
                  </a:lnTo>
                  <a:lnTo>
                    <a:pt x="4173" y="2823"/>
                  </a:lnTo>
                  <a:lnTo>
                    <a:pt x="4157" y="2839"/>
                  </a:lnTo>
                  <a:lnTo>
                    <a:pt x="4157" y="2841"/>
                  </a:lnTo>
                  <a:lnTo>
                    <a:pt x="4165" y="2840"/>
                  </a:lnTo>
                  <a:lnTo>
                    <a:pt x="4180" y="2842"/>
                  </a:lnTo>
                  <a:lnTo>
                    <a:pt x="4178" y="2862"/>
                  </a:lnTo>
                  <a:lnTo>
                    <a:pt x="4180" y="2870"/>
                  </a:lnTo>
                  <a:lnTo>
                    <a:pt x="4184" y="2879"/>
                  </a:lnTo>
                  <a:lnTo>
                    <a:pt x="4188" y="2889"/>
                  </a:lnTo>
                  <a:lnTo>
                    <a:pt x="4193" y="2896"/>
                  </a:lnTo>
                  <a:lnTo>
                    <a:pt x="4199" y="2902"/>
                  </a:lnTo>
                  <a:lnTo>
                    <a:pt x="4198" y="2906"/>
                  </a:lnTo>
                  <a:lnTo>
                    <a:pt x="4215" y="2907"/>
                  </a:lnTo>
                  <a:lnTo>
                    <a:pt x="4236" y="2917"/>
                  </a:lnTo>
                  <a:lnTo>
                    <a:pt x="4240" y="2921"/>
                  </a:lnTo>
                  <a:lnTo>
                    <a:pt x="4231" y="2926"/>
                  </a:lnTo>
                  <a:lnTo>
                    <a:pt x="4230" y="2932"/>
                  </a:lnTo>
                  <a:lnTo>
                    <a:pt x="4239" y="2936"/>
                  </a:lnTo>
                  <a:lnTo>
                    <a:pt x="4250" y="2937"/>
                  </a:lnTo>
                  <a:lnTo>
                    <a:pt x="4266" y="2943"/>
                  </a:lnTo>
                  <a:lnTo>
                    <a:pt x="4294" y="2947"/>
                  </a:lnTo>
                  <a:lnTo>
                    <a:pt x="4297" y="2953"/>
                  </a:lnTo>
                  <a:lnTo>
                    <a:pt x="4320" y="2950"/>
                  </a:lnTo>
                  <a:lnTo>
                    <a:pt x="4339" y="2937"/>
                  </a:lnTo>
                  <a:lnTo>
                    <a:pt x="4344" y="2947"/>
                  </a:lnTo>
                  <a:lnTo>
                    <a:pt x="4342" y="2955"/>
                  </a:lnTo>
                  <a:lnTo>
                    <a:pt x="4348" y="2954"/>
                  </a:lnTo>
                  <a:lnTo>
                    <a:pt x="4358" y="2955"/>
                  </a:lnTo>
                  <a:lnTo>
                    <a:pt x="4368" y="2954"/>
                  </a:lnTo>
                  <a:lnTo>
                    <a:pt x="4375" y="2963"/>
                  </a:lnTo>
                  <a:lnTo>
                    <a:pt x="4379" y="2968"/>
                  </a:lnTo>
                  <a:lnTo>
                    <a:pt x="4372" y="2971"/>
                  </a:lnTo>
                  <a:lnTo>
                    <a:pt x="4371" y="2977"/>
                  </a:lnTo>
                  <a:lnTo>
                    <a:pt x="4387" y="2979"/>
                  </a:lnTo>
                  <a:lnTo>
                    <a:pt x="4391" y="2981"/>
                  </a:lnTo>
                  <a:lnTo>
                    <a:pt x="4385" y="2986"/>
                  </a:lnTo>
                  <a:lnTo>
                    <a:pt x="4375" y="2985"/>
                  </a:lnTo>
                  <a:lnTo>
                    <a:pt x="4366" y="2991"/>
                  </a:lnTo>
                  <a:lnTo>
                    <a:pt x="4359" y="2988"/>
                  </a:lnTo>
                  <a:lnTo>
                    <a:pt x="4345" y="2997"/>
                  </a:lnTo>
                  <a:lnTo>
                    <a:pt x="4325" y="3006"/>
                  </a:lnTo>
                  <a:lnTo>
                    <a:pt x="4316" y="3012"/>
                  </a:lnTo>
                  <a:lnTo>
                    <a:pt x="4311" y="3013"/>
                  </a:lnTo>
                  <a:lnTo>
                    <a:pt x="4309" y="3018"/>
                  </a:lnTo>
                  <a:lnTo>
                    <a:pt x="4300" y="3017"/>
                  </a:lnTo>
                  <a:lnTo>
                    <a:pt x="4289" y="3025"/>
                  </a:lnTo>
                  <a:lnTo>
                    <a:pt x="4279" y="3026"/>
                  </a:lnTo>
                  <a:lnTo>
                    <a:pt x="4277" y="3024"/>
                  </a:lnTo>
                  <a:lnTo>
                    <a:pt x="4269" y="3028"/>
                  </a:lnTo>
                  <a:lnTo>
                    <a:pt x="4262" y="3033"/>
                  </a:lnTo>
                  <a:lnTo>
                    <a:pt x="4250" y="3028"/>
                  </a:lnTo>
                  <a:lnTo>
                    <a:pt x="4252" y="3041"/>
                  </a:lnTo>
                  <a:lnTo>
                    <a:pt x="4251" y="3046"/>
                  </a:lnTo>
                  <a:lnTo>
                    <a:pt x="4239" y="3046"/>
                  </a:lnTo>
                  <a:lnTo>
                    <a:pt x="4232" y="3038"/>
                  </a:lnTo>
                  <a:lnTo>
                    <a:pt x="4232" y="3033"/>
                  </a:lnTo>
                  <a:lnTo>
                    <a:pt x="4224" y="3046"/>
                  </a:lnTo>
                  <a:lnTo>
                    <a:pt x="4220" y="3038"/>
                  </a:lnTo>
                  <a:lnTo>
                    <a:pt x="4215" y="3047"/>
                  </a:lnTo>
                  <a:lnTo>
                    <a:pt x="4213" y="3061"/>
                  </a:lnTo>
                  <a:lnTo>
                    <a:pt x="4203" y="3068"/>
                  </a:lnTo>
                  <a:lnTo>
                    <a:pt x="4189" y="3085"/>
                  </a:lnTo>
                  <a:lnTo>
                    <a:pt x="4187" y="3090"/>
                  </a:lnTo>
                  <a:lnTo>
                    <a:pt x="4176" y="3095"/>
                  </a:lnTo>
                  <a:lnTo>
                    <a:pt x="4170" y="3108"/>
                  </a:lnTo>
                  <a:lnTo>
                    <a:pt x="4162" y="3104"/>
                  </a:lnTo>
                  <a:lnTo>
                    <a:pt x="4156" y="3106"/>
                  </a:lnTo>
                  <a:lnTo>
                    <a:pt x="4155" y="3117"/>
                  </a:lnTo>
                  <a:lnTo>
                    <a:pt x="4149" y="3121"/>
                  </a:lnTo>
                  <a:lnTo>
                    <a:pt x="4145" y="3121"/>
                  </a:lnTo>
                  <a:lnTo>
                    <a:pt x="4134" y="3119"/>
                  </a:lnTo>
                  <a:lnTo>
                    <a:pt x="4129" y="3105"/>
                  </a:lnTo>
                  <a:lnTo>
                    <a:pt x="4124" y="3098"/>
                  </a:lnTo>
                  <a:lnTo>
                    <a:pt x="4116" y="3098"/>
                  </a:lnTo>
                  <a:lnTo>
                    <a:pt x="4111" y="3083"/>
                  </a:lnTo>
                  <a:lnTo>
                    <a:pt x="4110" y="3068"/>
                  </a:lnTo>
                  <a:lnTo>
                    <a:pt x="4112" y="3056"/>
                  </a:lnTo>
                  <a:lnTo>
                    <a:pt x="4124" y="3038"/>
                  </a:lnTo>
                  <a:lnTo>
                    <a:pt x="4119" y="3044"/>
                  </a:lnTo>
                  <a:lnTo>
                    <a:pt x="4108" y="3050"/>
                  </a:lnTo>
                  <a:lnTo>
                    <a:pt x="4111" y="3042"/>
                  </a:lnTo>
                  <a:lnTo>
                    <a:pt x="4127" y="3030"/>
                  </a:lnTo>
                  <a:lnTo>
                    <a:pt x="4133" y="3031"/>
                  </a:lnTo>
                  <a:lnTo>
                    <a:pt x="4143" y="3026"/>
                  </a:lnTo>
                  <a:lnTo>
                    <a:pt x="4143" y="3020"/>
                  </a:lnTo>
                  <a:lnTo>
                    <a:pt x="4166" y="3004"/>
                  </a:lnTo>
                  <a:lnTo>
                    <a:pt x="4189" y="2990"/>
                  </a:lnTo>
                  <a:lnTo>
                    <a:pt x="4203" y="2982"/>
                  </a:lnTo>
                  <a:lnTo>
                    <a:pt x="4207" y="2987"/>
                  </a:lnTo>
                  <a:lnTo>
                    <a:pt x="4209" y="2995"/>
                  </a:lnTo>
                  <a:lnTo>
                    <a:pt x="4218" y="2999"/>
                  </a:lnTo>
                  <a:lnTo>
                    <a:pt x="4227" y="2988"/>
                  </a:lnTo>
                  <a:lnTo>
                    <a:pt x="4237" y="2983"/>
                  </a:lnTo>
                  <a:lnTo>
                    <a:pt x="4261" y="2980"/>
                  </a:lnTo>
                  <a:lnTo>
                    <a:pt x="4262" y="2975"/>
                  </a:lnTo>
                  <a:lnTo>
                    <a:pt x="4247" y="2974"/>
                  </a:lnTo>
                  <a:lnTo>
                    <a:pt x="4232" y="2977"/>
                  </a:lnTo>
                  <a:lnTo>
                    <a:pt x="4207" y="2972"/>
                  </a:lnTo>
                  <a:lnTo>
                    <a:pt x="4194" y="2979"/>
                  </a:lnTo>
                  <a:lnTo>
                    <a:pt x="4183" y="2980"/>
                  </a:lnTo>
                  <a:lnTo>
                    <a:pt x="4182" y="2968"/>
                  </a:lnTo>
                  <a:lnTo>
                    <a:pt x="4196" y="2958"/>
                  </a:lnTo>
                  <a:lnTo>
                    <a:pt x="4207" y="2943"/>
                  </a:lnTo>
                  <a:lnTo>
                    <a:pt x="4199" y="2943"/>
                  </a:lnTo>
                  <a:lnTo>
                    <a:pt x="4197" y="2936"/>
                  </a:lnTo>
                  <a:lnTo>
                    <a:pt x="4187" y="2953"/>
                  </a:lnTo>
                  <a:lnTo>
                    <a:pt x="4176" y="2955"/>
                  </a:lnTo>
                  <a:lnTo>
                    <a:pt x="4144" y="2980"/>
                  </a:lnTo>
                  <a:lnTo>
                    <a:pt x="4134" y="2985"/>
                  </a:lnTo>
                  <a:lnTo>
                    <a:pt x="4124" y="2986"/>
                  </a:lnTo>
                  <a:lnTo>
                    <a:pt x="4116" y="2985"/>
                  </a:lnTo>
                  <a:lnTo>
                    <a:pt x="4110" y="2991"/>
                  </a:lnTo>
                  <a:lnTo>
                    <a:pt x="4101" y="2996"/>
                  </a:lnTo>
                  <a:lnTo>
                    <a:pt x="4079" y="2999"/>
                  </a:lnTo>
                  <a:lnTo>
                    <a:pt x="4074" y="2998"/>
                  </a:lnTo>
                  <a:lnTo>
                    <a:pt x="4068" y="2995"/>
                  </a:lnTo>
                  <a:lnTo>
                    <a:pt x="4058" y="2992"/>
                  </a:lnTo>
                  <a:lnTo>
                    <a:pt x="4057" y="2996"/>
                  </a:lnTo>
                  <a:lnTo>
                    <a:pt x="4052" y="2996"/>
                  </a:lnTo>
                  <a:lnTo>
                    <a:pt x="4043" y="2995"/>
                  </a:lnTo>
                  <a:lnTo>
                    <a:pt x="4035" y="2988"/>
                  </a:lnTo>
                  <a:lnTo>
                    <a:pt x="4032" y="2983"/>
                  </a:lnTo>
                  <a:lnTo>
                    <a:pt x="4031" y="2979"/>
                  </a:lnTo>
                  <a:lnTo>
                    <a:pt x="4031" y="2963"/>
                  </a:lnTo>
                  <a:lnTo>
                    <a:pt x="4016" y="2955"/>
                  </a:lnTo>
                  <a:lnTo>
                    <a:pt x="4016" y="2899"/>
                  </a:lnTo>
                  <a:lnTo>
                    <a:pt x="4016" y="2848"/>
                  </a:lnTo>
                  <a:lnTo>
                    <a:pt x="3990" y="2823"/>
                  </a:lnTo>
                  <a:lnTo>
                    <a:pt x="3983" y="2823"/>
                  </a:lnTo>
                  <a:lnTo>
                    <a:pt x="3976" y="2834"/>
                  </a:lnTo>
                  <a:lnTo>
                    <a:pt x="3958" y="2837"/>
                  </a:lnTo>
                  <a:lnTo>
                    <a:pt x="3946" y="2832"/>
                  </a:lnTo>
                  <a:lnTo>
                    <a:pt x="3944" y="2829"/>
                  </a:lnTo>
                  <a:lnTo>
                    <a:pt x="3941" y="2823"/>
                  </a:lnTo>
                  <a:lnTo>
                    <a:pt x="3934" y="2816"/>
                  </a:lnTo>
                  <a:lnTo>
                    <a:pt x="3928" y="2815"/>
                  </a:lnTo>
                  <a:lnTo>
                    <a:pt x="3922" y="2819"/>
                  </a:lnTo>
                  <a:lnTo>
                    <a:pt x="3895" y="2864"/>
                  </a:lnTo>
                  <a:lnTo>
                    <a:pt x="3891" y="2888"/>
                  </a:lnTo>
                  <a:lnTo>
                    <a:pt x="3885" y="2900"/>
                  </a:lnTo>
                  <a:lnTo>
                    <a:pt x="3884" y="2906"/>
                  </a:lnTo>
                  <a:lnTo>
                    <a:pt x="3879" y="2915"/>
                  </a:lnTo>
                  <a:lnTo>
                    <a:pt x="3876" y="2922"/>
                  </a:lnTo>
                  <a:lnTo>
                    <a:pt x="3872" y="2958"/>
                  </a:lnTo>
                  <a:lnTo>
                    <a:pt x="3871" y="2960"/>
                  </a:lnTo>
                  <a:lnTo>
                    <a:pt x="3864" y="2965"/>
                  </a:lnTo>
                  <a:lnTo>
                    <a:pt x="3861" y="2970"/>
                  </a:lnTo>
                  <a:lnTo>
                    <a:pt x="3860" y="2975"/>
                  </a:lnTo>
                  <a:lnTo>
                    <a:pt x="3861" y="2981"/>
                  </a:lnTo>
                  <a:lnTo>
                    <a:pt x="3861" y="2983"/>
                  </a:lnTo>
                  <a:lnTo>
                    <a:pt x="3854" y="2980"/>
                  </a:lnTo>
                  <a:lnTo>
                    <a:pt x="3853" y="2981"/>
                  </a:lnTo>
                  <a:lnTo>
                    <a:pt x="3853" y="2987"/>
                  </a:lnTo>
                  <a:lnTo>
                    <a:pt x="3842" y="2983"/>
                  </a:lnTo>
                  <a:lnTo>
                    <a:pt x="3833" y="2986"/>
                  </a:lnTo>
                  <a:lnTo>
                    <a:pt x="3831" y="2988"/>
                  </a:lnTo>
                  <a:lnTo>
                    <a:pt x="3818" y="2990"/>
                  </a:lnTo>
                  <a:lnTo>
                    <a:pt x="3815" y="2993"/>
                  </a:lnTo>
                  <a:lnTo>
                    <a:pt x="3809" y="3009"/>
                  </a:lnTo>
                  <a:lnTo>
                    <a:pt x="3807" y="3009"/>
                  </a:lnTo>
                  <a:lnTo>
                    <a:pt x="3709" y="3009"/>
                  </a:lnTo>
                  <a:lnTo>
                    <a:pt x="3634" y="3009"/>
                  </a:lnTo>
                  <a:lnTo>
                    <a:pt x="3619" y="3009"/>
                  </a:lnTo>
                  <a:lnTo>
                    <a:pt x="3603" y="3024"/>
                  </a:lnTo>
                  <a:lnTo>
                    <a:pt x="3584" y="3035"/>
                  </a:lnTo>
                  <a:lnTo>
                    <a:pt x="3581" y="3040"/>
                  </a:lnTo>
                  <a:lnTo>
                    <a:pt x="3580" y="3041"/>
                  </a:lnTo>
                  <a:lnTo>
                    <a:pt x="3567" y="3056"/>
                  </a:lnTo>
                  <a:lnTo>
                    <a:pt x="3554" y="3058"/>
                  </a:lnTo>
                  <a:lnTo>
                    <a:pt x="3524" y="3072"/>
                  </a:lnTo>
                  <a:lnTo>
                    <a:pt x="3514" y="3078"/>
                  </a:lnTo>
                  <a:lnTo>
                    <a:pt x="3511" y="3071"/>
                  </a:lnTo>
                  <a:lnTo>
                    <a:pt x="3508" y="3071"/>
                  </a:lnTo>
                  <a:lnTo>
                    <a:pt x="3499" y="3072"/>
                  </a:lnTo>
                  <a:lnTo>
                    <a:pt x="3498" y="3076"/>
                  </a:lnTo>
                  <a:lnTo>
                    <a:pt x="3503" y="3076"/>
                  </a:lnTo>
                  <a:lnTo>
                    <a:pt x="3509" y="3087"/>
                  </a:lnTo>
                  <a:lnTo>
                    <a:pt x="3510" y="3092"/>
                  </a:lnTo>
                  <a:lnTo>
                    <a:pt x="3501" y="3093"/>
                  </a:lnTo>
                  <a:lnTo>
                    <a:pt x="3497" y="3089"/>
                  </a:lnTo>
                  <a:lnTo>
                    <a:pt x="3485" y="3088"/>
                  </a:lnTo>
                  <a:lnTo>
                    <a:pt x="3479" y="3085"/>
                  </a:lnTo>
                  <a:lnTo>
                    <a:pt x="3466" y="3084"/>
                  </a:lnTo>
                  <a:lnTo>
                    <a:pt x="3449" y="3085"/>
                  </a:lnTo>
                  <a:lnTo>
                    <a:pt x="3392" y="3103"/>
                  </a:lnTo>
                  <a:lnTo>
                    <a:pt x="3377" y="3114"/>
                  </a:lnTo>
                  <a:lnTo>
                    <a:pt x="3371" y="3119"/>
                  </a:lnTo>
                  <a:lnTo>
                    <a:pt x="3369" y="3125"/>
                  </a:lnTo>
                  <a:lnTo>
                    <a:pt x="3358" y="3138"/>
                  </a:lnTo>
                  <a:lnTo>
                    <a:pt x="3380" y="3146"/>
                  </a:lnTo>
                  <a:lnTo>
                    <a:pt x="3388" y="3143"/>
                  </a:lnTo>
                  <a:lnTo>
                    <a:pt x="3398" y="3142"/>
                  </a:lnTo>
                  <a:lnTo>
                    <a:pt x="3401" y="3152"/>
                  </a:lnTo>
                  <a:lnTo>
                    <a:pt x="3406" y="3159"/>
                  </a:lnTo>
                  <a:lnTo>
                    <a:pt x="3408" y="3171"/>
                  </a:lnTo>
                  <a:lnTo>
                    <a:pt x="3386" y="3168"/>
                  </a:lnTo>
                  <a:lnTo>
                    <a:pt x="3379" y="3168"/>
                  </a:lnTo>
                  <a:lnTo>
                    <a:pt x="3368" y="3169"/>
                  </a:lnTo>
                  <a:lnTo>
                    <a:pt x="3363" y="3169"/>
                  </a:lnTo>
                  <a:lnTo>
                    <a:pt x="3344" y="3173"/>
                  </a:lnTo>
                  <a:lnTo>
                    <a:pt x="3332" y="3178"/>
                  </a:lnTo>
                  <a:lnTo>
                    <a:pt x="3317" y="3191"/>
                  </a:lnTo>
                  <a:lnTo>
                    <a:pt x="3305" y="3187"/>
                  </a:lnTo>
                  <a:lnTo>
                    <a:pt x="3285" y="3184"/>
                  </a:lnTo>
                  <a:lnTo>
                    <a:pt x="3266" y="3190"/>
                  </a:lnTo>
                  <a:lnTo>
                    <a:pt x="3261" y="3194"/>
                  </a:lnTo>
                  <a:lnTo>
                    <a:pt x="3256" y="3196"/>
                  </a:lnTo>
                  <a:lnTo>
                    <a:pt x="3248" y="3211"/>
                  </a:lnTo>
                  <a:lnTo>
                    <a:pt x="3246" y="3209"/>
                  </a:lnTo>
                  <a:lnTo>
                    <a:pt x="3234" y="3214"/>
                  </a:lnTo>
                  <a:lnTo>
                    <a:pt x="3228" y="3219"/>
                  </a:lnTo>
                  <a:lnTo>
                    <a:pt x="3218" y="3227"/>
                  </a:lnTo>
                  <a:lnTo>
                    <a:pt x="3213" y="3232"/>
                  </a:lnTo>
                  <a:lnTo>
                    <a:pt x="3212" y="3236"/>
                  </a:lnTo>
                  <a:lnTo>
                    <a:pt x="3197" y="3233"/>
                  </a:lnTo>
                  <a:lnTo>
                    <a:pt x="3191" y="3235"/>
                  </a:lnTo>
                  <a:lnTo>
                    <a:pt x="3175" y="3234"/>
                  </a:lnTo>
                  <a:lnTo>
                    <a:pt x="3175" y="3223"/>
                  </a:lnTo>
                  <a:lnTo>
                    <a:pt x="3180" y="3211"/>
                  </a:lnTo>
                  <a:lnTo>
                    <a:pt x="3186" y="3206"/>
                  </a:lnTo>
                  <a:lnTo>
                    <a:pt x="3187" y="3209"/>
                  </a:lnTo>
                  <a:lnTo>
                    <a:pt x="3198" y="3212"/>
                  </a:lnTo>
                  <a:lnTo>
                    <a:pt x="3207" y="3211"/>
                  </a:lnTo>
                  <a:lnTo>
                    <a:pt x="3210" y="3208"/>
                  </a:lnTo>
                  <a:lnTo>
                    <a:pt x="3212" y="3205"/>
                  </a:lnTo>
                  <a:lnTo>
                    <a:pt x="3213" y="3201"/>
                  </a:lnTo>
                  <a:lnTo>
                    <a:pt x="3212" y="3197"/>
                  </a:lnTo>
                  <a:lnTo>
                    <a:pt x="3207" y="3195"/>
                  </a:lnTo>
                  <a:lnTo>
                    <a:pt x="3205" y="3187"/>
                  </a:lnTo>
                  <a:lnTo>
                    <a:pt x="3205" y="3187"/>
                  </a:lnTo>
                  <a:lnTo>
                    <a:pt x="3213" y="3160"/>
                  </a:lnTo>
                  <a:lnTo>
                    <a:pt x="3213" y="3153"/>
                  </a:lnTo>
                  <a:lnTo>
                    <a:pt x="3223" y="3153"/>
                  </a:lnTo>
                  <a:lnTo>
                    <a:pt x="3228" y="3148"/>
                  </a:lnTo>
                  <a:lnTo>
                    <a:pt x="3230" y="3143"/>
                  </a:lnTo>
                  <a:lnTo>
                    <a:pt x="3239" y="3142"/>
                  </a:lnTo>
                  <a:lnTo>
                    <a:pt x="3247" y="3132"/>
                  </a:lnTo>
                  <a:lnTo>
                    <a:pt x="3251" y="3116"/>
                  </a:lnTo>
                  <a:lnTo>
                    <a:pt x="3250" y="3100"/>
                  </a:lnTo>
                  <a:lnTo>
                    <a:pt x="3248" y="3084"/>
                  </a:lnTo>
                  <a:lnTo>
                    <a:pt x="3248" y="3072"/>
                  </a:lnTo>
                  <a:lnTo>
                    <a:pt x="3266" y="3044"/>
                  </a:lnTo>
                  <a:lnTo>
                    <a:pt x="3269" y="3035"/>
                  </a:lnTo>
                  <a:lnTo>
                    <a:pt x="3271" y="3028"/>
                  </a:lnTo>
                  <a:lnTo>
                    <a:pt x="3271" y="3020"/>
                  </a:lnTo>
                  <a:lnTo>
                    <a:pt x="3267" y="3008"/>
                  </a:lnTo>
                  <a:lnTo>
                    <a:pt x="3261" y="2995"/>
                  </a:lnTo>
                  <a:lnTo>
                    <a:pt x="3257" y="2993"/>
                  </a:lnTo>
                  <a:lnTo>
                    <a:pt x="3255" y="2987"/>
                  </a:lnTo>
                  <a:lnTo>
                    <a:pt x="3257" y="2986"/>
                  </a:lnTo>
                  <a:lnTo>
                    <a:pt x="3273" y="2988"/>
                  </a:lnTo>
                  <a:lnTo>
                    <a:pt x="3275" y="3002"/>
                  </a:lnTo>
                  <a:lnTo>
                    <a:pt x="3282" y="3014"/>
                  </a:lnTo>
                  <a:lnTo>
                    <a:pt x="3284" y="3015"/>
                  </a:lnTo>
                  <a:lnTo>
                    <a:pt x="3286" y="3012"/>
                  </a:lnTo>
                  <a:lnTo>
                    <a:pt x="3290" y="3009"/>
                  </a:lnTo>
                  <a:lnTo>
                    <a:pt x="3288" y="3023"/>
                  </a:lnTo>
                  <a:lnTo>
                    <a:pt x="3293" y="3023"/>
                  </a:lnTo>
                  <a:lnTo>
                    <a:pt x="3294" y="3031"/>
                  </a:lnTo>
                  <a:lnTo>
                    <a:pt x="3294" y="3038"/>
                  </a:lnTo>
                  <a:lnTo>
                    <a:pt x="3302" y="3029"/>
                  </a:lnTo>
                  <a:lnTo>
                    <a:pt x="3305" y="3028"/>
                  </a:lnTo>
                  <a:lnTo>
                    <a:pt x="3310" y="3036"/>
                  </a:lnTo>
                  <a:lnTo>
                    <a:pt x="3315" y="3039"/>
                  </a:lnTo>
                  <a:lnTo>
                    <a:pt x="3327" y="3044"/>
                  </a:lnTo>
                  <a:lnTo>
                    <a:pt x="3342" y="3044"/>
                  </a:lnTo>
                  <a:lnTo>
                    <a:pt x="3345" y="3038"/>
                  </a:lnTo>
                  <a:lnTo>
                    <a:pt x="3345" y="3033"/>
                  </a:lnTo>
                  <a:lnTo>
                    <a:pt x="3341" y="3023"/>
                  </a:lnTo>
                  <a:lnTo>
                    <a:pt x="3342" y="3018"/>
                  </a:lnTo>
                  <a:lnTo>
                    <a:pt x="3344" y="3017"/>
                  </a:lnTo>
                  <a:lnTo>
                    <a:pt x="3350" y="3023"/>
                  </a:lnTo>
                  <a:lnTo>
                    <a:pt x="3359" y="3023"/>
                  </a:lnTo>
                  <a:lnTo>
                    <a:pt x="3363" y="3020"/>
                  </a:lnTo>
                  <a:lnTo>
                    <a:pt x="3363" y="3019"/>
                  </a:lnTo>
                  <a:lnTo>
                    <a:pt x="3361" y="3015"/>
                  </a:lnTo>
                  <a:lnTo>
                    <a:pt x="3360" y="3013"/>
                  </a:lnTo>
                  <a:lnTo>
                    <a:pt x="3350" y="3009"/>
                  </a:lnTo>
                  <a:lnTo>
                    <a:pt x="3343" y="2997"/>
                  </a:lnTo>
                  <a:lnTo>
                    <a:pt x="3345" y="2995"/>
                  </a:lnTo>
                  <a:lnTo>
                    <a:pt x="3343" y="2986"/>
                  </a:lnTo>
                  <a:lnTo>
                    <a:pt x="3343" y="2979"/>
                  </a:lnTo>
                  <a:lnTo>
                    <a:pt x="3337" y="2979"/>
                  </a:lnTo>
                  <a:lnTo>
                    <a:pt x="3331" y="2975"/>
                  </a:lnTo>
                  <a:lnTo>
                    <a:pt x="3326" y="2968"/>
                  </a:lnTo>
                  <a:lnTo>
                    <a:pt x="3316" y="2960"/>
                  </a:lnTo>
                  <a:lnTo>
                    <a:pt x="3311" y="2942"/>
                  </a:lnTo>
                  <a:lnTo>
                    <a:pt x="3301" y="2936"/>
                  </a:lnTo>
                  <a:lnTo>
                    <a:pt x="3291" y="2933"/>
                  </a:lnTo>
                  <a:lnTo>
                    <a:pt x="3272" y="2931"/>
                  </a:lnTo>
                  <a:lnTo>
                    <a:pt x="3259" y="2933"/>
                  </a:lnTo>
                  <a:lnTo>
                    <a:pt x="3258" y="2928"/>
                  </a:lnTo>
                  <a:lnTo>
                    <a:pt x="3258" y="2923"/>
                  </a:lnTo>
                  <a:lnTo>
                    <a:pt x="3246" y="2925"/>
                  </a:lnTo>
                  <a:lnTo>
                    <a:pt x="3231" y="2923"/>
                  </a:lnTo>
                  <a:lnTo>
                    <a:pt x="3214" y="2920"/>
                  </a:lnTo>
                  <a:lnTo>
                    <a:pt x="3209" y="2917"/>
                  </a:lnTo>
                  <a:lnTo>
                    <a:pt x="3205" y="2918"/>
                  </a:lnTo>
                  <a:lnTo>
                    <a:pt x="3198" y="2917"/>
                  </a:lnTo>
                  <a:lnTo>
                    <a:pt x="3193" y="2912"/>
                  </a:lnTo>
                  <a:lnTo>
                    <a:pt x="3181" y="2915"/>
                  </a:lnTo>
                  <a:lnTo>
                    <a:pt x="3177" y="2917"/>
                  </a:lnTo>
                  <a:lnTo>
                    <a:pt x="3171" y="2916"/>
                  </a:lnTo>
                  <a:lnTo>
                    <a:pt x="3138" y="2904"/>
                  </a:lnTo>
                  <a:lnTo>
                    <a:pt x="3126" y="2905"/>
                  </a:lnTo>
                  <a:lnTo>
                    <a:pt x="3119" y="2906"/>
                  </a:lnTo>
                  <a:lnTo>
                    <a:pt x="3119" y="2899"/>
                  </a:lnTo>
                  <a:lnTo>
                    <a:pt x="3111" y="2884"/>
                  </a:lnTo>
                  <a:lnTo>
                    <a:pt x="3108" y="2882"/>
                  </a:lnTo>
                  <a:lnTo>
                    <a:pt x="3107" y="2883"/>
                  </a:lnTo>
                  <a:lnTo>
                    <a:pt x="3106" y="2886"/>
                  </a:lnTo>
                  <a:lnTo>
                    <a:pt x="3106" y="2891"/>
                  </a:lnTo>
                  <a:lnTo>
                    <a:pt x="3099" y="2891"/>
                  </a:lnTo>
                  <a:lnTo>
                    <a:pt x="3101" y="2890"/>
                  </a:lnTo>
                  <a:lnTo>
                    <a:pt x="3101" y="2889"/>
                  </a:lnTo>
                  <a:lnTo>
                    <a:pt x="3099" y="2888"/>
                  </a:lnTo>
                  <a:lnTo>
                    <a:pt x="3096" y="2880"/>
                  </a:lnTo>
                  <a:lnTo>
                    <a:pt x="3100" y="2873"/>
                  </a:lnTo>
                  <a:lnTo>
                    <a:pt x="3097" y="2873"/>
                  </a:lnTo>
                  <a:lnTo>
                    <a:pt x="3096" y="2868"/>
                  </a:lnTo>
                  <a:lnTo>
                    <a:pt x="3102" y="2861"/>
                  </a:lnTo>
                  <a:lnTo>
                    <a:pt x="3089" y="2853"/>
                  </a:lnTo>
                  <a:lnTo>
                    <a:pt x="3085" y="2840"/>
                  </a:lnTo>
                  <a:lnTo>
                    <a:pt x="3090" y="2824"/>
                  </a:lnTo>
                  <a:lnTo>
                    <a:pt x="3075" y="2805"/>
                  </a:lnTo>
                  <a:lnTo>
                    <a:pt x="3072" y="2798"/>
                  </a:lnTo>
                  <a:lnTo>
                    <a:pt x="3074" y="2781"/>
                  </a:lnTo>
                  <a:lnTo>
                    <a:pt x="3076" y="2770"/>
                  </a:lnTo>
                  <a:lnTo>
                    <a:pt x="3053" y="2773"/>
                  </a:lnTo>
                  <a:lnTo>
                    <a:pt x="3031" y="2775"/>
                  </a:lnTo>
                  <a:lnTo>
                    <a:pt x="3020" y="2766"/>
                  </a:lnTo>
                  <a:lnTo>
                    <a:pt x="3005" y="2733"/>
                  </a:lnTo>
                  <a:lnTo>
                    <a:pt x="2999" y="2717"/>
                  </a:lnTo>
                  <a:lnTo>
                    <a:pt x="2994" y="2710"/>
                  </a:lnTo>
                  <a:lnTo>
                    <a:pt x="2986" y="2710"/>
                  </a:lnTo>
                  <a:lnTo>
                    <a:pt x="2972" y="2705"/>
                  </a:lnTo>
                  <a:lnTo>
                    <a:pt x="2957" y="2705"/>
                  </a:lnTo>
                  <a:lnTo>
                    <a:pt x="2957" y="2744"/>
                  </a:lnTo>
                  <a:lnTo>
                    <a:pt x="2938" y="2699"/>
                  </a:lnTo>
                  <a:lnTo>
                    <a:pt x="2903" y="2686"/>
                  </a:lnTo>
                  <a:lnTo>
                    <a:pt x="2898" y="2690"/>
                  </a:lnTo>
                  <a:lnTo>
                    <a:pt x="2897" y="2692"/>
                  </a:lnTo>
                  <a:lnTo>
                    <a:pt x="2898" y="2712"/>
                  </a:lnTo>
                  <a:lnTo>
                    <a:pt x="2897" y="2716"/>
                  </a:lnTo>
                  <a:lnTo>
                    <a:pt x="2888" y="2722"/>
                  </a:lnTo>
                  <a:lnTo>
                    <a:pt x="2884" y="2730"/>
                  </a:lnTo>
                  <a:lnTo>
                    <a:pt x="2880" y="2733"/>
                  </a:lnTo>
                  <a:lnTo>
                    <a:pt x="2877" y="2726"/>
                  </a:lnTo>
                  <a:lnTo>
                    <a:pt x="2882" y="2716"/>
                  </a:lnTo>
                  <a:lnTo>
                    <a:pt x="2885" y="2707"/>
                  </a:lnTo>
                  <a:lnTo>
                    <a:pt x="2884" y="2702"/>
                  </a:lnTo>
                  <a:lnTo>
                    <a:pt x="2879" y="2711"/>
                  </a:lnTo>
                  <a:lnTo>
                    <a:pt x="2869" y="2734"/>
                  </a:lnTo>
                  <a:lnTo>
                    <a:pt x="2866" y="2738"/>
                  </a:lnTo>
                  <a:lnTo>
                    <a:pt x="2860" y="2740"/>
                  </a:lnTo>
                  <a:lnTo>
                    <a:pt x="2858" y="2732"/>
                  </a:lnTo>
                  <a:lnTo>
                    <a:pt x="2859" y="2721"/>
                  </a:lnTo>
                  <a:lnTo>
                    <a:pt x="2845" y="2738"/>
                  </a:lnTo>
                  <a:lnTo>
                    <a:pt x="2839" y="2753"/>
                  </a:lnTo>
                  <a:lnTo>
                    <a:pt x="2834" y="2756"/>
                  </a:lnTo>
                  <a:lnTo>
                    <a:pt x="2833" y="2761"/>
                  </a:lnTo>
                  <a:lnTo>
                    <a:pt x="2812" y="2771"/>
                  </a:lnTo>
                  <a:lnTo>
                    <a:pt x="2807" y="2771"/>
                  </a:lnTo>
                  <a:lnTo>
                    <a:pt x="2793" y="2764"/>
                  </a:lnTo>
                  <a:lnTo>
                    <a:pt x="2767" y="2764"/>
                  </a:lnTo>
                  <a:lnTo>
                    <a:pt x="2750" y="2756"/>
                  </a:lnTo>
                  <a:lnTo>
                    <a:pt x="2741" y="2757"/>
                  </a:lnTo>
                  <a:lnTo>
                    <a:pt x="2728" y="2764"/>
                  </a:lnTo>
                  <a:lnTo>
                    <a:pt x="2721" y="2765"/>
                  </a:lnTo>
                  <a:lnTo>
                    <a:pt x="2709" y="2759"/>
                  </a:lnTo>
                  <a:lnTo>
                    <a:pt x="2702" y="2749"/>
                  </a:lnTo>
                  <a:lnTo>
                    <a:pt x="2689" y="2745"/>
                  </a:lnTo>
                  <a:lnTo>
                    <a:pt x="2682" y="2739"/>
                  </a:lnTo>
                  <a:lnTo>
                    <a:pt x="2673" y="2737"/>
                  </a:lnTo>
                  <a:lnTo>
                    <a:pt x="2669" y="2734"/>
                  </a:lnTo>
                  <a:lnTo>
                    <a:pt x="2662" y="2727"/>
                  </a:lnTo>
                  <a:lnTo>
                    <a:pt x="2654" y="2721"/>
                  </a:lnTo>
                  <a:lnTo>
                    <a:pt x="2644" y="2717"/>
                  </a:lnTo>
                  <a:lnTo>
                    <a:pt x="2618" y="2716"/>
                  </a:lnTo>
                  <a:lnTo>
                    <a:pt x="2610" y="2721"/>
                  </a:lnTo>
                  <a:lnTo>
                    <a:pt x="2599" y="2721"/>
                  </a:lnTo>
                  <a:lnTo>
                    <a:pt x="2592" y="2719"/>
                  </a:lnTo>
                  <a:lnTo>
                    <a:pt x="2592" y="2717"/>
                  </a:lnTo>
                  <a:lnTo>
                    <a:pt x="2590" y="2716"/>
                  </a:lnTo>
                  <a:lnTo>
                    <a:pt x="2576" y="2712"/>
                  </a:lnTo>
                  <a:lnTo>
                    <a:pt x="2572" y="2708"/>
                  </a:lnTo>
                  <a:lnTo>
                    <a:pt x="2562" y="2711"/>
                  </a:lnTo>
                  <a:lnTo>
                    <a:pt x="2558" y="2711"/>
                  </a:lnTo>
                  <a:lnTo>
                    <a:pt x="2557" y="2708"/>
                  </a:lnTo>
                  <a:lnTo>
                    <a:pt x="2548" y="2710"/>
                  </a:lnTo>
                  <a:lnTo>
                    <a:pt x="2540" y="2687"/>
                  </a:lnTo>
                  <a:lnTo>
                    <a:pt x="2537" y="2686"/>
                  </a:lnTo>
                  <a:lnTo>
                    <a:pt x="2526" y="2654"/>
                  </a:lnTo>
                  <a:lnTo>
                    <a:pt x="2519" y="2653"/>
                  </a:lnTo>
                  <a:lnTo>
                    <a:pt x="2514" y="2653"/>
                  </a:lnTo>
                  <a:lnTo>
                    <a:pt x="2514" y="2689"/>
                  </a:lnTo>
                  <a:lnTo>
                    <a:pt x="2455" y="2689"/>
                  </a:lnTo>
                  <a:lnTo>
                    <a:pt x="2400" y="2689"/>
                  </a:lnTo>
                  <a:lnTo>
                    <a:pt x="2388" y="2689"/>
                  </a:lnTo>
                  <a:lnTo>
                    <a:pt x="2342" y="2689"/>
                  </a:lnTo>
                  <a:lnTo>
                    <a:pt x="2294" y="2689"/>
                  </a:lnTo>
                  <a:lnTo>
                    <a:pt x="2241" y="2689"/>
                  </a:lnTo>
                  <a:lnTo>
                    <a:pt x="2191" y="2689"/>
                  </a:lnTo>
                  <a:lnTo>
                    <a:pt x="2174" y="2689"/>
                  </a:lnTo>
                  <a:lnTo>
                    <a:pt x="2027" y="2689"/>
                  </a:lnTo>
                  <a:lnTo>
                    <a:pt x="1983" y="2689"/>
                  </a:lnTo>
                  <a:lnTo>
                    <a:pt x="1929" y="2689"/>
                  </a:lnTo>
                  <a:lnTo>
                    <a:pt x="1880" y="2689"/>
                  </a:lnTo>
                  <a:lnTo>
                    <a:pt x="1833" y="2689"/>
                  </a:lnTo>
                  <a:lnTo>
                    <a:pt x="1785" y="2689"/>
                  </a:lnTo>
                  <a:lnTo>
                    <a:pt x="1731" y="2689"/>
                  </a:lnTo>
                  <a:lnTo>
                    <a:pt x="1699" y="2689"/>
                  </a:lnTo>
                  <a:lnTo>
                    <a:pt x="1650" y="2687"/>
                  </a:lnTo>
                  <a:lnTo>
                    <a:pt x="1596" y="2687"/>
                  </a:lnTo>
                  <a:lnTo>
                    <a:pt x="1546" y="2687"/>
                  </a:lnTo>
                  <a:lnTo>
                    <a:pt x="1477" y="2687"/>
                  </a:lnTo>
                  <a:lnTo>
                    <a:pt x="1368" y="2687"/>
                  </a:lnTo>
                  <a:lnTo>
                    <a:pt x="1315" y="2687"/>
                  </a:lnTo>
                  <a:lnTo>
                    <a:pt x="1262" y="2687"/>
                  </a:lnTo>
                  <a:lnTo>
                    <a:pt x="1217" y="2687"/>
                  </a:lnTo>
                  <a:lnTo>
                    <a:pt x="1167" y="2687"/>
                  </a:lnTo>
                  <a:lnTo>
                    <a:pt x="1115" y="2687"/>
                  </a:lnTo>
                  <a:lnTo>
                    <a:pt x="1064" y="2687"/>
                  </a:lnTo>
                  <a:lnTo>
                    <a:pt x="1002" y="2687"/>
                  </a:lnTo>
                  <a:lnTo>
                    <a:pt x="1000" y="2683"/>
                  </a:lnTo>
                  <a:lnTo>
                    <a:pt x="994" y="2679"/>
                  </a:lnTo>
                  <a:lnTo>
                    <a:pt x="989" y="2680"/>
                  </a:lnTo>
                  <a:lnTo>
                    <a:pt x="988" y="2678"/>
                  </a:lnTo>
                  <a:lnTo>
                    <a:pt x="989" y="2674"/>
                  </a:lnTo>
                  <a:lnTo>
                    <a:pt x="999" y="2670"/>
                  </a:lnTo>
                  <a:lnTo>
                    <a:pt x="1011" y="2671"/>
                  </a:lnTo>
                  <a:lnTo>
                    <a:pt x="1010" y="2665"/>
                  </a:lnTo>
                  <a:lnTo>
                    <a:pt x="1008" y="2665"/>
                  </a:lnTo>
                  <a:lnTo>
                    <a:pt x="1006" y="2663"/>
                  </a:lnTo>
                  <a:lnTo>
                    <a:pt x="1004" y="2662"/>
                  </a:lnTo>
                  <a:lnTo>
                    <a:pt x="992" y="2665"/>
                  </a:lnTo>
                  <a:lnTo>
                    <a:pt x="981" y="2664"/>
                  </a:lnTo>
                  <a:lnTo>
                    <a:pt x="979" y="2660"/>
                  </a:lnTo>
                  <a:lnTo>
                    <a:pt x="979" y="2659"/>
                  </a:lnTo>
                  <a:lnTo>
                    <a:pt x="977" y="2656"/>
                  </a:lnTo>
                  <a:lnTo>
                    <a:pt x="977" y="2652"/>
                  </a:lnTo>
                  <a:lnTo>
                    <a:pt x="979" y="2651"/>
                  </a:lnTo>
                  <a:lnTo>
                    <a:pt x="981" y="2626"/>
                  </a:lnTo>
                  <a:lnTo>
                    <a:pt x="976" y="2625"/>
                  </a:lnTo>
                  <a:lnTo>
                    <a:pt x="975" y="2630"/>
                  </a:lnTo>
                  <a:lnTo>
                    <a:pt x="966" y="2638"/>
                  </a:lnTo>
                  <a:lnTo>
                    <a:pt x="960" y="2649"/>
                  </a:lnTo>
                  <a:lnTo>
                    <a:pt x="955" y="2648"/>
                  </a:lnTo>
                  <a:lnTo>
                    <a:pt x="952" y="2641"/>
                  </a:lnTo>
                  <a:lnTo>
                    <a:pt x="952" y="2637"/>
                  </a:lnTo>
                  <a:lnTo>
                    <a:pt x="955" y="2626"/>
                  </a:lnTo>
                  <a:lnTo>
                    <a:pt x="949" y="2626"/>
                  </a:lnTo>
                  <a:lnTo>
                    <a:pt x="949" y="2621"/>
                  </a:lnTo>
                  <a:lnTo>
                    <a:pt x="946" y="2621"/>
                  </a:lnTo>
                  <a:lnTo>
                    <a:pt x="944" y="2616"/>
                  </a:lnTo>
                  <a:lnTo>
                    <a:pt x="944" y="2611"/>
                  </a:lnTo>
                  <a:lnTo>
                    <a:pt x="939" y="2606"/>
                  </a:lnTo>
                  <a:lnTo>
                    <a:pt x="936" y="2598"/>
                  </a:lnTo>
                  <a:lnTo>
                    <a:pt x="935" y="2600"/>
                  </a:lnTo>
                  <a:lnTo>
                    <a:pt x="938" y="2609"/>
                  </a:lnTo>
                  <a:lnTo>
                    <a:pt x="936" y="2614"/>
                  </a:lnTo>
                  <a:lnTo>
                    <a:pt x="930" y="2605"/>
                  </a:lnTo>
                  <a:lnTo>
                    <a:pt x="927" y="2615"/>
                  </a:lnTo>
                  <a:lnTo>
                    <a:pt x="923" y="2617"/>
                  </a:lnTo>
                  <a:lnTo>
                    <a:pt x="911" y="2617"/>
                  </a:lnTo>
                  <a:lnTo>
                    <a:pt x="902" y="2610"/>
                  </a:lnTo>
                  <a:lnTo>
                    <a:pt x="898" y="2605"/>
                  </a:lnTo>
                  <a:lnTo>
                    <a:pt x="892" y="2599"/>
                  </a:lnTo>
                  <a:lnTo>
                    <a:pt x="891" y="2594"/>
                  </a:lnTo>
                  <a:lnTo>
                    <a:pt x="898" y="2588"/>
                  </a:lnTo>
                  <a:lnTo>
                    <a:pt x="900" y="2584"/>
                  </a:lnTo>
                  <a:lnTo>
                    <a:pt x="900" y="2578"/>
                  </a:lnTo>
                  <a:lnTo>
                    <a:pt x="897" y="2573"/>
                  </a:lnTo>
                  <a:lnTo>
                    <a:pt x="900" y="2565"/>
                  </a:lnTo>
                  <a:lnTo>
                    <a:pt x="896" y="2563"/>
                  </a:lnTo>
                  <a:lnTo>
                    <a:pt x="890" y="2568"/>
                  </a:lnTo>
                  <a:lnTo>
                    <a:pt x="884" y="2570"/>
                  </a:lnTo>
                  <a:lnTo>
                    <a:pt x="880" y="2565"/>
                  </a:lnTo>
                  <a:lnTo>
                    <a:pt x="878" y="2555"/>
                  </a:lnTo>
                  <a:lnTo>
                    <a:pt x="875" y="2555"/>
                  </a:lnTo>
                  <a:lnTo>
                    <a:pt x="864" y="2561"/>
                  </a:lnTo>
                  <a:lnTo>
                    <a:pt x="853" y="2557"/>
                  </a:lnTo>
                  <a:lnTo>
                    <a:pt x="849" y="2560"/>
                  </a:lnTo>
                  <a:lnTo>
                    <a:pt x="842" y="2554"/>
                  </a:lnTo>
                  <a:lnTo>
                    <a:pt x="841" y="2558"/>
                  </a:lnTo>
                  <a:lnTo>
                    <a:pt x="837" y="2561"/>
                  </a:lnTo>
                  <a:lnTo>
                    <a:pt x="833" y="2557"/>
                  </a:lnTo>
                  <a:lnTo>
                    <a:pt x="803" y="2556"/>
                  </a:lnTo>
                  <a:lnTo>
                    <a:pt x="800" y="2552"/>
                  </a:lnTo>
                  <a:lnTo>
                    <a:pt x="826" y="2545"/>
                  </a:lnTo>
                  <a:lnTo>
                    <a:pt x="828" y="2541"/>
                  </a:lnTo>
                  <a:lnTo>
                    <a:pt x="816" y="2541"/>
                  </a:lnTo>
                  <a:lnTo>
                    <a:pt x="819" y="2531"/>
                  </a:lnTo>
                  <a:lnTo>
                    <a:pt x="809" y="2528"/>
                  </a:lnTo>
                  <a:lnTo>
                    <a:pt x="803" y="2527"/>
                  </a:lnTo>
                  <a:lnTo>
                    <a:pt x="803" y="2525"/>
                  </a:lnTo>
                  <a:lnTo>
                    <a:pt x="810" y="2525"/>
                  </a:lnTo>
                  <a:lnTo>
                    <a:pt x="815" y="2523"/>
                  </a:lnTo>
                  <a:lnTo>
                    <a:pt x="810" y="2517"/>
                  </a:lnTo>
                  <a:lnTo>
                    <a:pt x="794" y="2514"/>
                  </a:lnTo>
                  <a:lnTo>
                    <a:pt x="787" y="2522"/>
                  </a:lnTo>
                  <a:lnTo>
                    <a:pt x="783" y="2518"/>
                  </a:lnTo>
                  <a:lnTo>
                    <a:pt x="766" y="2517"/>
                  </a:lnTo>
                  <a:lnTo>
                    <a:pt x="764" y="2520"/>
                  </a:lnTo>
                  <a:lnTo>
                    <a:pt x="767" y="2524"/>
                  </a:lnTo>
                  <a:lnTo>
                    <a:pt x="762" y="2525"/>
                  </a:lnTo>
                  <a:lnTo>
                    <a:pt x="740" y="2514"/>
                  </a:lnTo>
                  <a:lnTo>
                    <a:pt x="731" y="2504"/>
                  </a:lnTo>
                  <a:lnTo>
                    <a:pt x="729" y="2498"/>
                  </a:lnTo>
                  <a:lnTo>
                    <a:pt x="729" y="2492"/>
                  </a:lnTo>
                  <a:lnTo>
                    <a:pt x="735" y="2490"/>
                  </a:lnTo>
                  <a:lnTo>
                    <a:pt x="741" y="2490"/>
                  </a:lnTo>
                  <a:lnTo>
                    <a:pt x="747" y="2487"/>
                  </a:lnTo>
                  <a:lnTo>
                    <a:pt x="745" y="2484"/>
                  </a:lnTo>
                  <a:lnTo>
                    <a:pt x="740" y="2481"/>
                  </a:lnTo>
                  <a:lnTo>
                    <a:pt x="729" y="2484"/>
                  </a:lnTo>
                  <a:lnTo>
                    <a:pt x="730" y="2479"/>
                  </a:lnTo>
                  <a:lnTo>
                    <a:pt x="741" y="2474"/>
                  </a:lnTo>
                  <a:lnTo>
                    <a:pt x="752" y="2475"/>
                  </a:lnTo>
                  <a:lnTo>
                    <a:pt x="756" y="2472"/>
                  </a:lnTo>
                  <a:lnTo>
                    <a:pt x="745" y="2469"/>
                  </a:lnTo>
                  <a:lnTo>
                    <a:pt x="742" y="2465"/>
                  </a:lnTo>
                  <a:lnTo>
                    <a:pt x="750" y="2457"/>
                  </a:lnTo>
                  <a:lnTo>
                    <a:pt x="742" y="2448"/>
                  </a:lnTo>
                  <a:lnTo>
                    <a:pt x="734" y="2461"/>
                  </a:lnTo>
                  <a:lnTo>
                    <a:pt x="728" y="2463"/>
                  </a:lnTo>
                  <a:lnTo>
                    <a:pt x="725" y="2461"/>
                  </a:lnTo>
                  <a:lnTo>
                    <a:pt x="723" y="2454"/>
                  </a:lnTo>
                  <a:lnTo>
                    <a:pt x="723" y="2443"/>
                  </a:lnTo>
                  <a:lnTo>
                    <a:pt x="725" y="2430"/>
                  </a:lnTo>
                  <a:lnTo>
                    <a:pt x="723" y="2428"/>
                  </a:lnTo>
                  <a:lnTo>
                    <a:pt x="722" y="2425"/>
                  </a:lnTo>
                  <a:lnTo>
                    <a:pt x="722" y="2420"/>
                  </a:lnTo>
                  <a:lnTo>
                    <a:pt x="724" y="2409"/>
                  </a:lnTo>
                  <a:lnTo>
                    <a:pt x="723" y="2402"/>
                  </a:lnTo>
                  <a:lnTo>
                    <a:pt x="719" y="2400"/>
                  </a:lnTo>
                  <a:lnTo>
                    <a:pt x="719" y="2393"/>
                  </a:lnTo>
                  <a:lnTo>
                    <a:pt x="718" y="2388"/>
                  </a:lnTo>
                  <a:lnTo>
                    <a:pt x="707" y="2394"/>
                  </a:lnTo>
                  <a:lnTo>
                    <a:pt x="698" y="2395"/>
                  </a:lnTo>
                  <a:lnTo>
                    <a:pt x="699" y="2390"/>
                  </a:lnTo>
                  <a:lnTo>
                    <a:pt x="702" y="2388"/>
                  </a:lnTo>
                  <a:lnTo>
                    <a:pt x="702" y="2383"/>
                  </a:lnTo>
                  <a:lnTo>
                    <a:pt x="699" y="2378"/>
                  </a:lnTo>
                  <a:lnTo>
                    <a:pt x="693" y="2378"/>
                  </a:lnTo>
                  <a:lnTo>
                    <a:pt x="683" y="2382"/>
                  </a:lnTo>
                  <a:lnTo>
                    <a:pt x="674" y="2380"/>
                  </a:lnTo>
                  <a:lnTo>
                    <a:pt x="671" y="2377"/>
                  </a:lnTo>
                  <a:lnTo>
                    <a:pt x="669" y="2363"/>
                  </a:lnTo>
                  <a:lnTo>
                    <a:pt x="663" y="2361"/>
                  </a:lnTo>
                  <a:lnTo>
                    <a:pt x="656" y="2350"/>
                  </a:lnTo>
                  <a:lnTo>
                    <a:pt x="655" y="2345"/>
                  </a:lnTo>
                  <a:lnTo>
                    <a:pt x="651" y="2337"/>
                  </a:lnTo>
                  <a:lnTo>
                    <a:pt x="654" y="2326"/>
                  </a:lnTo>
                  <a:lnTo>
                    <a:pt x="658" y="2321"/>
                  </a:lnTo>
                  <a:lnTo>
                    <a:pt x="658" y="2308"/>
                  </a:lnTo>
                  <a:lnTo>
                    <a:pt x="658" y="2298"/>
                  </a:lnTo>
                  <a:lnTo>
                    <a:pt x="656" y="2296"/>
                  </a:lnTo>
                  <a:lnTo>
                    <a:pt x="653" y="2292"/>
                  </a:lnTo>
                  <a:lnTo>
                    <a:pt x="647" y="2297"/>
                  </a:lnTo>
                  <a:lnTo>
                    <a:pt x="645" y="2299"/>
                  </a:lnTo>
                  <a:lnTo>
                    <a:pt x="643" y="2298"/>
                  </a:lnTo>
                  <a:lnTo>
                    <a:pt x="642" y="2296"/>
                  </a:lnTo>
                  <a:lnTo>
                    <a:pt x="640" y="2296"/>
                  </a:lnTo>
                  <a:lnTo>
                    <a:pt x="624" y="2278"/>
                  </a:lnTo>
                  <a:lnTo>
                    <a:pt x="621" y="2270"/>
                  </a:lnTo>
                  <a:lnTo>
                    <a:pt x="616" y="2264"/>
                  </a:lnTo>
                  <a:lnTo>
                    <a:pt x="600" y="2250"/>
                  </a:lnTo>
                  <a:lnTo>
                    <a:pt x="599" y="2246"/>
                  </a:lnTo>
                  <a:lnTo>
                    <a:pt x="600" y="2238"/>
                  </a:lnTo>
                  <a:lnTo>
                    <a:pt x="605" y="2233"/>
                  </a:lnTo>
                  <a:lnTo>
                    <a:pt x="610" y="2231"/>
                  </a:lnTo>
                  <a:lnTo>
                    <a:pt x="608" y="2226"/>
                  </a:lnTo>
                  <a:lnTo>
                    <a:pt x="595" y="2227"/>
                  </a:lnTo>
                  <a:lnTo>
                    <a:pt x="590" y="2224"/>
                  </a:lnTo>
                  <a:lnTo>
                    <a:pt x="583" y="2211"/>
                  </a:lnTo>
                  <a:lnTo>
                    <a:pt x="580" y="2208"/>
                  </a:lnTo>
                  <a:lnTo>
                    <a:pt x="580" y="2195"/>
                  </a:lnTo>
                  <a:lnTo>
                    <a:pt x="584" y="2189"/>
                  </a:lnTo>
                  <a:lnTo>
                    <a:pt x="586" y="2181"/>
                  </a:lnTo>
                  <a:lnTo>
                    <a:pt x="591" y="2179"/>
                  </a:lnTo>
                  <a:lnTo>
                    <a:pt x="599" y="2185"/>
                  </a:lnTo>
                  <a:lnTo>
                    <a:pt x="600" y="2181"/>
                  </a:lnTo>
                  <a:lnTo>
                    <a:pt x="596" y="2175"/>
                  </a:lnTo>
                  <a:lnTo>
                    <a:pt x="596" y="2170"/>
                  </a:lnTo>
                  <a:lnTo>
                    <a:pt x="599" y="2161"/>
                  </a:lnTo>
                  <a:lnTo>
                    <a:pt x="604" y="2157"/>
                  </a:lnTo>
                  <a:lnTo>
                    <a:pt x="604" y="2153"/>
                  </a:lnTo>
                  <a:lnTo>
                    <a:pt x="601" y="2147"/>
                  </a:lnTo>
                  <a:lnTo>
                    <a:pt x="599" y="2147"/>
                  </a:lnTo>
                  <a:lnTo>
                    <a:pt x="600" y="2140"/>
                  </a:lnTo>
                  <a:lnTo>
                    <a:pt x="602" y="2136"/>
                  </a:lnTo>
                  <a:lnTo>
                    <a:pt x="605" y="2130"/>
                  </a:lnTo>
                  <a:lnTo>
                    <a:pt x="605" y="2125"/>
                  </a:lnTo>
                  <a:lnTo>
                    <a:pt x="600" y="2109"/>
                  </a:lnTo>
                  <a:lnTo>
                    <a:pt x="600" y="2082"/>
                  </a:lnTo>
                  <a:lnTo>
                    <a:pt x="602" y="2067"/>
                  </a:lnTo>
                  <a:lnTo>
                    <a:pt x="605" y="2062"/>
                  </a:lnTo>
                  <a:lnTo>
                    <a:pt x="605" y="2060"/>
                  </a:lnTo>
                  <a:lnTo>
                    <a:pt x="601" y="2054"/>
                  </a:lnTo>
                  <a:lnTo>
                    <a:pt x="599" y="2050"/>
                  </a:lnTo>
                  <a:lnTo>
                    <a:pt x="580" y="2045"/>
                  </a:lnTo>
                  <a:lnTo>
                    <a:pt x="575" y="2039"/>
                  </a:lnTo>
                  <a:lnTo>
                    <a:pt x="550" y="2018"/>
                  </a:lnTo>
                  <a:lnTo>
                    <a:pt x="514" y="2008"/>
                  </a:lnTo>
                  <a:lnTo>
                    <a:pt x="502" y="2001"/>
                  </a:lnTo>
                  <a:lnTo>
                    <a:pt x="497" y="1995"/>
                  </a:lnTo>
                  <a:lnTo>
                    <a:pt x="492" y="1986"/>
                  </a:lnTo>
                  <a:lnTo>
                    <a:pt x="487" y="1969"/>
                  </a:lnTo>
                  <a:lnTo>
                    <a:pt x="487" y="1965"/>
                  </a:lnTo>
                  <a:lnTo>
                    <a:pt x="483" y="1958"/>
                  </a:lnTo>
                  <a:lnTo>
                    <a:pt x="473" y="1949"/>
                  </a:lnTo>
                  <a:lnTo>
                    <a:pt x="472" y="1944"/>
                  </a:lnTo>
                  <a:lnTo>
                    <a:pt x="475" y="1939"/>
                  </a:lnTo>
                  <a:lnTo>
                    <a:pt x="475" y="1936"/>
                  </a:lnTo>
                  <a:lnTo>
                    <a:pt x="471" y="1928"/>
                  </a:lnTo>
                  <a:lnTo>
                    <a:pt x="457" y="1911"/>
                  </a:lnTo>
                  <a:lnTo>
                    <a:pt x="452" y="1893"/>
                  </a:lnTo>
                  <a:lnTo>
                    <a:pt x="449" y="1893"/>
                  </a:lnTo>
                  <a:lnTo>
                    <a:pt x="448" y="1890"/>
                  </a:lnTo>
                  <a:lnTo>
                    <a:pt x="441" y="1872"/>
                  </a:lnTo>
                  <a:lnTo>
                    <a:pt x="413" y="1826"/>
                  </a:lnTo>
                  <a:lnTo>
                    <a:pt x="402" y="1807"/>
                  </a:lnTo>
                  <a:lnTo>
                    <a:pt x="395" y="1786"/>
                  </a:lnTo>
                  <a:lnTo>
                    <a:pt x="384" y="1775"/>
                  </a:lnTo>
                  <a:lnTo>
                    <a:pt x="363" y="1766"/>
                  </a:lnTo>
                  <a:lnTo>
                    <a:pt x="359" y="1759"/>
                  </a:lnTo>
                  <a:lnTo>
                    <a:pt x="359" y="1756"/>
                  </a:lnTo>
                  <a:lnTo>
                    <a:pt x="355" y="1740"/>
                  </a:lnTo>
                  <a:lnTo>
                    <a:pt x="343" y="1729"/>
                  </a:lnTo>
                  <a:lnTo>
                    <a:pt x="341" y="1721"/>
                  </a:lnTo>
                  <a:lnTo>
                    <a:pt x="332" y="1707"/>
                  </a:lnTo>
                  <a:lnTo>
                    <a:pt x="328" y="1695"/>
                  </a:lnTo>
                  <a:lnTo>
                    <a:pt x="323" y="1695"/>
                  </a:lnTo>
                  <a:lnTo>
                    <a:pt x="320" y="1691"/>
                  </a:lnTo>
                  <a:lnTo>
                    <a:pt x="311" y="1673"/>
                  </a:lnTo>
                  <a:lnTo>
                    <a:pt x="305" y="1667"/>
                  </a:lnTo>
                  <a:lnTo>
                    <a:pt x="300" y="1666"/>
                  </a:lnTo>
                  <a:lnTo>
                    <a:pt x="278" y="1683"/>
                  </a:lnTo>
                  <a:lnTo>
                    <a:pt x="257" y="1689"/>
                  </a:lnTo>
                  <a:lnTo>
                    <a:pt x="252" y="1695"/>
                  </a:lnTo>
                  <a:lnTo>
                    <a:pt x="251" y="1707"/>
                  </a:lnTo>
                  <a:lnTo>
                    <a:pt x="249" y="1710"/>
                  </a:lnTo>
                  <a:lnTo>
                    <a:pt x="242" y="1713"/>
                  </a:lnTo>
                  <a:lnTo>
                    <a:pt x="240" y="1717"/>
                  </a:lnTo>
                  <a:lnTo>
                    <a:pt x="240" y="1726"/>
                  </a:lnTo>
                  <a:lnTo>
                    <a:pt x="236" y="1734"/>
                  </a:lnTo>
                  <a:lnTo>
                    <a:pt x="220" y="1739"/>
                  </a:lnTo>
                  <a:lnTo>
                    <a:pt x="204" y="1753"/>
                  </a:lnTo>
                  <a:lnTo>
                    <a:pt x="191" y="1758"/>
                  </a:lnTo>
                  <a:lnTo>
                    <a:pt x="188" y="1756"/>
                  </a:lnTo>
                  <a:lnTo>
                    <a:pt x="188" y="1753"/>
                  </a:lnTo>
                  <a:lnTo>
                    <a:pt x="185" y="1747"/>
                  </a:lnTo>
                  <a:lnTo>
                    <a:pt x="175" y="1723"/>
                  </a:lnTo>
                  <a:lnTo>
                    <a:pt x="159" y="1710"/>
                  </a:lnTo>
                  <a:lnTo>
                    <a:pt x="176" y="1695"/>
                  </a:lnTo>
                  <a:lnTo>
                    <a:pt x="174" y="1691"/>
                  </a:lnTo>
                  <a:lnTo>
                    <a:pt x="158" y="1681"/>
                  </a:lnTo>
                  <a:lnTo>
                    <a:pt x="169" y="1693"/>
                  </a:lnTo>
                  <a:lnTo>
                    <a:pt x="166" y="1697"/>
                  </a:lnTo>
                  <a:lnTo>
                    <a:pt x="155" y="1695"/>
                  </a:lnTo>
                  <a:lnTo>
                    <a:pt x="152" y="1702"/>
                  </a:lnTo>
                  <a:lnTo>
                    <a:pt x="149" y="1699"/>
                  </a:lnTo>
                  <a:lnTo>
                    <a:pt x="122" y="1664"/>
                  </a:lnTo>
                  <a:lnTo>
                    <a:pt x="117" y="1653"/>
                  </a:lnTo>
                  <a:lnTo>
                    <a:pt x="104" y="1642"/>
                  </a:lnTo>
                  <a:lnTo>
                    <a:pt x="97" y="1636"/>
                  </a:lnTo>
                  <a:lnTo>
                    <a:pt x="101" y="1636"/>
                  </a:lnTo>
                  <a:lnTo>
                    <a:pt x="101" y="1630"/>
                  </a:lnTo>
                  <a:lnTo>
                    <a:pt x="101" y="1608"/>
                  </a:lnTo>
                  <a:lnTo>
                    <a:pt x="68" y="1609"/>
                  </a:lnTo>
                  <a:lnTo>
                    <a:pt x="56" y="1624"/>
                  </a:lnTo>
                  <a:lnTo>
                    <a:pt x="50" y="1621"/>
                  </a:lnTo>
                  <a:lnTo>
                    <a:pt x="35" y="1610"/>
                  </a:lnTo>
                  <a:lnTo>
                    <a:pt x="20" y="1621"/>
                  </a:lnTo>
                  <a:lnTo>
                    <a:pt x="0" y="1609"/>
                  </a:lnTo>
                  <a:lnTo>
                    <a:pt x="0" y="1573"/>
                  </a:lnTo>
                  <a:lnTo>
                    <a:pt x="0" y="1463"/>
                  </a:lnTo>
                  <a:lnTo>
                    <a:pt x="0" y="1356"/>
                  </a:lnTo>
                  <a:lnTo>
                    <a:pt x="0" y="1255"/>
                  </a:lnTo>
                  <a:lnTo>
                    <a:pt x="0" y="1146"/>
                  </a:lnTo>
                  <a:lnTo>
                    <a:pt x="0" y="1022"/>
                  </a:lnTo>
                  <a:lnTo>
                    <a:pt x="0" y="900"/>
                  </a:lnTo>
                  <a:lnTo>
                    <a:pt x="0" y="785"/>
                  </a:lnTo>
                  <a:lnTo>
                    <a:pt x="0" y="660"/>
                  </a:lnTo>
                  <a:lnTo>
                    <a:pt x="0" y="516"/>
                  </a:lnTo>
                  <a:lnTo>
                    <a:pt x="0" y="373"/>
                  </a:lnTo>
                  <a:lnTo>
                    <a:pt x="2" y="376"/>
                  </a:lnTo>
                  <a:lnTo>
                    <a:pt x="11" y="381"/>
                  </a:lnTo>
                  <a:lnTo>
                    <a:pt x="21" y="384"/>
                  </a:lnTo>
                  <a:lnTo>
                    <a:pt x="62" y="383"/>
                  </a:lnTo>
                  <a:lnTo>
                    <a:pt x="70" y="386"/>
                  </a:lnTo>
                  <a:lnTo>
                    <a:pt x="74" y="393"/>
                  </a:lnTo>
                  <a:lnTo>
                    <a:pt x="91" y="394"/>
                  </a:lnTo>
                  <a:lnTo>
                    <a:pt x="110" y="413"/>
                  </a:lnTo>
                  <a:lnTo>
                    <a:pt x="132" y="447"/>
                  </a:lnTo>
                  <a:lnTo>
                    <a:pt x="139" y="447"/>
                  </a:lnTo>
                  <a:lnTo>
                    <a:pt x="143" y="451"/>
                  </a:lnTo>
                  <a:lnTo>
                    <a:pt x="145" y="445"/>
                  </a:lnTo>
                  <a:lnTo>
                    <a:pt x="149" y="454"/>
                  </a:lnTo>
                  <a:lnTo>
                    <a:pt x="159" y="465"/>
                  </a:lnTo>
                  <a:lnTo>
                    <a:pt x="170" y="475"/>
                  </a:lnTo>
                  <a:lnTo>
                    <a:pt x="179" y="480"/>
                  </a:lnTo>
                  <a:lnTo>
                    <a:pt x="191" y="492"/>
                  </a:lnTo>
                  <a:lnTo>
                    <a:pt x="198" y="491"/>
                  </a:lnTo>
                  <a:lnTo>
                    <a:pt x="214" y="495"/>
                  </a:lnTo>
                  <a:lnTo>
                    <a:pt x="228" y="502"/>
                  </a:lnTo>
                  <a:lnTo>
                    <a:pt x="235" y="504"/>
                  </a:lnTo>
                  <a:lnTo>
                    <a:pt x="241" y="501"/>
                  </a:lnTo>
                  <a:lnTo>
                    <a:pt x="246" y="505"/>
                  </a:lnTo>
                  <a:lnTo>
                    <a:pt x="246" y="500"/>
                  </a:lnTo>
                  <a:lnTo>
                    <a:pt x="244" y="492"/>
                  </a:lnTo>
                  <a:lnTo>
                    <a:pt x="255" y="497"/>
                  </a:lnTo>
                  <a:lnTo>
                    <a:pt x="265" y="501"/>
                  </a:lnTo>
                  <a:lnTo>
                    <a:pt x="269" y="506"/>
                  </a:lnTo>
                  <a:lnTo>
                    <a:pt x="277" y="507"/>
                  </a:lnTo>
                  <a:lnTo>
                    <a:pt x="288" y="516"/>
                  </a:lnTo>
                  <a:lnTo>
                    <a:pt x="309" y="537"/>
                  </a:lnTo>
                  <a:lnTo>
                    <a:pt x="316" y="535"/>
                  </a:lnTo>
                  <a:lnTo>
                    <a:pt x="321" y="537"/>
                  </a:lnTo>
                  <a:lnTo>
                    <a:pt x="319" y="529"/>
                  </a:lnTo>
                  <a:lnTo>
                    <a:pt x="308" y="517"/>
                  </a:lnTo>
                  <a:lnTo>
                    <a:pt x="304" y="506"/>
                  </a:lnTo>
                  <a:lnTo>
                    <a:pt x="300" y="501"/>
                  </a:lnTo>
                  <a:lnTo>
                    <a:pt x="306" y="499"/>
                  </a:lnTo>
                  <a:lnTo>
                    <a:pt x="322" y="505"/>
                  </a:lnTo>
                  <a:lnTo>
                    <a:pt x="331" y="502"/>
                  </a:lnTo>
                  <a:lnTo>
                    <a:pt x="341" y="505"/>
                  </a:lnTo>
                  <a:lnTo>
                    <a:pt x="347" y="510"/>
                  </a:lnTo>
                  <a:lnTo>
                    <a:pt x="349" y="524"/>
                  </a:lnTo>
                  <a:lnTo>
                    <a:pt x="354" y="532"/>
                  </a:lnTo>
                  <a:lnTo>
                    <a:pt x="370" y="545"/>
                  </a:lnTo>
                  <a:lnTo>
                    <a:pt x="373" y="553"/>
                  </a:lnTo>
                  <a:lnTo>
                    <a:pt x="376" y="542"/>
                  </a:lnTo>
                  <a:lnTo>
                    <a:pt x="375" y="527"/>
                  </a:lnTo>
                  <a:lnTo>
                    <a:pt x="370" y="522"/>
                  </a:lnTo>
                  <a:lnTo>
                    <a:pt x="353" y="490"/>
                  </a:lnTo>
                  <a:lnTo>
                    <a:pt x="349" y="480"/>
                  </a:lnTo>
                  <a:lnTo>
                    <a:pt x="349" y="475"/>
                  </a:lnTo>
                  <a:lnTo>
                    <a:pt x="360" y="468"/>
                  </a:lnTo>
                  <a:lnTo>
                    <a:pt x="369" y="456"/>
                  </a:lnTo>
                  <a:lnTo>
                    <a:pt x="385" y="445"/>
                  </a:lnTo>
                  <a:lnTo>
                    <a:pt x="391" y="435"/>
                  </a:lnTo>
                  <a:lnTo>
                    <a:pt x="396" y="435"/>
                  </a:lnTo>
                  <a:lnTo>
                    <a:pt x="400" y="429"/>
                  </a:lnTo>
                  <a:lnTo>
                    <a:pt x="423" y="425"/>
                  </a:lnTo>
                  <a:lnTo>
                    <a:pt x="430" y="420"/>
                  </a:lnTo>
                  <a:lnTo>
                    <a:pt x="439" y="411"/>
                  </a:lnTo>
                  <a:lnTo>
                    <a:pt x="440" y="391"/>
                  </a:lnTo>
                  <a:lnTo>
                    <a:pt x="448" y="384"/>
                  </a:lnTo>
                  <a:lnTo>
                    <a:pt x="450" y="387"/>
                  </a:lnTo>
                  <a:lnTo>
                    <a:pt x="455" y="387"/>
                  </a:lnTo>
                  <a:lnTo>
                    <a:pt x="457" y="378"/>
                  </a:lnTo>
                  <a:lnTo>
                    <a:pt x="464" y="371"/>
                  </a:lnTo>
                  <a:lnTo>
                    <a:pt x="468" y="371"/>
                  </a:lnTo>
                  <a:lnTo>
                    <a:pt x="470" y="376"/>
                  </a:lnTo>
                  <a:lnTo>
                    <a:pt x="484" y="376"/>
                  </a:lnTo>
                  <a:lnTo>
                    <a:pt x="491" y="370"/>
                  </a:lnTo>
                  <a:lnTo>
                    <a:pt x="492" y="365"/>
                  </a:lnTo>
                  <a:lnTo>
                    <a:pt x="500" y="362"/>
                  </a:lnTo>
                  <a:lnTo>
                    <a:pt x="521" y="348"/>
                  </a:lnTo>
                  <a:lnTo>
                    <a:pt x="524" y="336"/>
                  </a:lnTo>
                  <a:lnTo>
                    <a:pt x="542" y="344"/>
                  </a:lnTo>
                  <a:lnTo>
                    <a:pt x="550" y="334"/>
                  </a:lnTo>
                  <a:lnTo>
                    <a:pt x="551" y="324"/>
                  </a:lnTo>
                  <a:lnTo>
                    <a:pt x="554" y="316"/>
                  </a:lnTo>
                  <a:lnTo>
                    <a:pt x="568" y="309"/>
                  </a:lnTo>
                  <a:lnTo>
                    <a:pt x="574" y="303"/>
                  </a:lnTo>
                  <a:lnTo>
                    <a:pt x="585" y="312"/>
                  </a:lnTo>
                  <a:lnTo>
                    <a:pt x="593" y="312"/>
                  </a:lnTo>
                  <a:lnTo>
                    <a:pt x="597" y="317"/>
                  </a:lnTo>
                  <a:lnTo>
                    <a:pt x="606" y="313"/>
                  </a:lnTo>
                  <a:lnTo>
                    <a:pt x="612" y="302"/>
                  </a:lnTo>
                  <a:lnTo>
                    <a:pt x="613" y="295"/>
                  </a:lnTo>
                  <a:lnTo>
                    <a:pt x="621" y="290"/>
                  </a:lnTo>
                  <a:lnTo>
                    <a:pt x="623" y="297"/>
                  </a:lnTo>
                  <a:lnTo>
                    <a:pt x="629" y="305"/>
                  </a:lnTo>
                  <a:lnTo>
                    <a:pt x="633" y="318"/>
                  </a:lnTo>
                  <a:lnTo>
                    <a:pt x="629" y="321"/>
                  </a:lnTo>
                  <a:lnTo>
                    <a:pt x="622" y="332"/>
                  </a:lnTo>
                  <a:lnTo>
                    <a:pt x="583" y="360"/>
                  </a:lnTo>
                  <a:lnTo>
                    <a:pt x="574" y="372"/>
                  </a:lnTo>
                  <a:lnTo>
                    <a:pt x="564" y="378"/>
                  </a:lnTo>
                  <a:lnTo>
                    <a:pt x="548" y="398"/>
                  </a:lnTo>
                  <a:lnTo>
                    <a:pt x="534" y="392"/>
                  </a:lnTo>
                  <a:lnTo>
                    <a:pt x="499" y="404"/>
                  </a:lnTo>
                  <a:lnTo>
                    <a:pt x="488" y="414"/>
                  </a:lnTo>
                  <a:lnTo>
                    <a:pt x="484" y="424"/>
                  </a:lnTo>
                  <a:lnTo>
                    <a:pt x="492" y="421"/>
                  </a:lnTo>
                  <a:lnTo>
                    <a:pt x="476" y="435"/>
                  </a:lnTo>
                  <a:lnTo>
                    <a:pt x="473" y="443"/>
                  </a:lnTo>
                  <a:lnTo>
                    <a:pt x="468" y="441"/>
                  </a:lnTo>
                  <a:lnTo>
                    <a:pt x="464" y="451"/>
                  </a:lnTo>
                  <a:lnTo>
                    <a:pt x="460" y="461"/>
                  </a:lnTo>
                  <a:lnTo>
                    <a:pt x="459" y="452"/>
                  </a:lnTo>
                  <a:lnTo>
                    <a:pt x="454" y="449"/>
                  </a:lnTo>
                  <a:lnTo>
                    <a:pt x="441" y="469"/>
                  </a:lnTo>
                  <a:lnTo>
                    <a:pt x="441" y="478"/>
                  </a:lnTo>
                  <a:lnTo>
                    <a:pt x="449" y="477"/>
                  </a:lnTo>
                  <a:lnTo>
                    <a:pt x="459" y="467"/>
                  </a:lnTo>
                  <a:lnTo>
                    <a:pt x="483" y="458"/>
                  </a:lnTo>
                  <a:lnTo>
                    <a:pt x="504" y="435"/>
                  </a:lnTo>
                  <a:lnTo>
                    <a:pt x="505" y="431"/>
                  </a:lnTo>
                  <a:lnTo>
                    <a:pt x="502" y="426"/>
                  </a:lnTo>
                  <a:lnTo>
                    <a:pt x="504" y="424"/>
                  </a:lnTo>
                  <a:lnTo>
                    <a:pt x="513" y="418"/>
                  </a:lnTo>
                  <a:lnTo>
                    <a:pt x="518" y="420"/>
                  </a:lnTo>
                  <a:lnTo>
                    <a:pt x="516" y="434"/>
                  </a:lnTo>
                  <a:lnTo>
                    <a:pt x="524" y="421"/>
                  </a:lnTo>
                  <a:lnTo>
                    <a:pt x="526" y="432"/>
                  </a:lnTo>
                  <a:lnTo>
                    <a:pt x="535" y="415"/>
                  </a:lnTo>
                  <a:lnTo>
                    <a:pt x="543" y="411"/>
                  </a:lnTo>
                  <a:lnTo>
                    <a:pt x="550" y="418"/>
                  </a:lnTo>
                  <a:lnTo>
                    <a:pt x="548" y="432"/>
                  </a:lnTo>
                  <a:lnTo>
                    <a:pt x="546" y="454"/>
                  </a:lnTo>
                  <a:lnTo>
                    <a:pt x="564" y="418"/>
                  </a:lnTo>
                  <a:lnTo>
                    <a:pt x="581" y="389"/>
                  </a:lnTo>
                  <a:lnTo>
                    <a:pt x="583" y="378"/>
                  </a:lnTo>
                  <a:lnTo>
                    <a:pt x="596" y="376"/>
                  </a:lnTo>
                  <a:lnTo>
                    <a:pt x="607" y="371"/>
                  </a:lnTo>
                  <a:lnTo>
                    <a:pt x="617" y="360"/>
                  </a:lnTo>
                  <a:lnTo>
                    <a:pt x="645" y="351"/>
                  </a:lnTo>
                  <a:lnTo>
                    <a:pt x="663" y="334"/>
                  </a:lnTo>
                  <a:lnTo>
                    <a:pt x="660" y="354"/>
                  </a:lnTo>
                  <a:lnTo>
                    <a:pt x="656" y="352"/>
                  </a:lnTo>
                  <a:lnTo>
                    <a:pt x="650" y="366"/>
                  </a:lnTo>
                  <a:lnTo>
                    <a:pt x="649" y="376"/>
                  </a:lnTo>
                  <a:lnTo>
                    <a:pt x="672" y="361"/>
                  </a:lnTo>
                  <a:lnTo>
                    <a:pt x="681" y="348"/>
                  </a:lnTo>
                  <a:lnTo>
                    <a:pt x="692" y="336"/>
                  </a:lnTo>
                  <a:lnTo>
                    <a:pt x="697" y="324"/>
                  </a:lnTo>
                  <a:lnTo>
                    <a:pt x="693" y="316"/>
                  </a:lnTo>
                  <a:lnTo>
                    <a:pt x="698" y="309"/>
                  </a:lnTo>
                  <a:lnTo>
                    <a:pt x="725" y="298"/>
                  </a:lnTo>
                  <a:lnTo>
                    <a:pt x="731" y="292"/>
                  </a:lnTo>
                  <a:lnTo>
                    <a:pt x="715" y="287"/>
                  </a:lnTo>
                  <a:lnTo>
                    <a:pt x="709" y="281"/>
                  </a:lnTo>
                  <a:lnTo>
                    <a:pt x="710" y="276"/>
                  </a:lnTo>
                  <a:lnTo>
                    <a:pt x="712" y="266"/>
                  </a:lnTo>
                  <a:lnTo>
                    <a:pt x="709" y="262"/>
                  </a:lnTo>
                  <a:lnTo>
                    <a:pt x="699" y="265"/>
                  </a:lnTo>
                  <a:lnTo>
                    <a:pt x="701" y="255"/>
                  </a:lnTo>
                  <a:lnTo>
                    <a:pt x="706" y="247"/>
                  </a:lnTo>
                  <a:lnTo>
                    <a:pt x="709" y="242"/>
                  </a:lnTo>
                  <a:lnTo>
                    <a:pt x="722" y="247"/>
                  </a:lnTo>
                  <a:lnTo>
                    <a:pt x="751" y="281"/>
                  </a:lnTo>
                  <a:lnTo>
                    <a:pt x="757" y="295"/>
                  </a:lnTo>
                  <a:lnTo>
                    <a:pt x="761" y="323"/>
                  </a:lnTo>
                  <a:lnTo>
                    <a:pt x="768" y="335"/>
                  </a:lnTo>
                  <a:lnTo>
                    <a:pt x="780" y="376"/>
                  </a:lnTo>
                  <a:lnTo>
                    <a:pt x="787" y="389"/>
                  </a:lnTo>
                  <a:lnTo>
                    <a:pt x="796" y="394"/>
                  </a:lnTo>
                  <a:lnTo>
                    <a:pt x="803" y="410"/>
                  </a:lnTo>
                  <a:lnTo>
                    <a:pt x="805" y="409"/>
                  </a:lnTo>
                  <a:lnTo>
                    <a:pt x="821" y="425"/>
                  </a:lnTo>
                  <a:lnTo>
                    <a:pt x="831" y="429"/>
                  </a:lnTo>
                  <a:lnTo>
                    <a:pt x="853" y="430"/>
                  </a:lnTo>
                  <a:lnTo>
                    <a:pt x="853" y="426"/>
                  </a:lnTo>
                  <a:lnTo>
                    <a:pt x="855" y="424"/>
                  </a:lnTo>
                  <a:lnTo>
                    <a:pt x="866" y="424"/>
                  </a:lnTo>
                  <a:lnTo>
                    <a:pt x="866" y="418"/>
                  </a:lnTo>
                  <a:lnTo>
                    <a:pt x="858" y="414"/>
                  </a:lnTo>
                  <a:lnTo>
                    <a:pt x="841" y="420"/>
                  </a:lnTo>
                  <a:lnTo>
                    <a:pt x="844" y="409"/>
                  </a:lnTo>
                  <a:lnTo>
                    <a:pt x="859" y="408"/>
                  </a:lnTo>
                  <a:lnTo>
                    <a:pt x="868" y="403"/>
                  </a:lnTo>
                  <a:lnTo>
                    <a:pt x="863" y="403"/>
                  </a:lnTo>
                  <a:lnTo>
                    <a:pt x="852" y="387"/>
                  </a:lnTo>
                  <a:lnTo>
                    <a:pt x="858" y="381"/>
                  </a:lnTo>
                  <a:lnTo>
                    <a:pt x="871" y="376"/>
                  </a:lnTo>
                  <a:lnTo>
                    <a:pt x="871" y="368"/>
                  </a:lnTo>
                  <a:lnTo>
                    <a:pt x="863" y="366"/>
                  </a:lnTo>
                  <a:lnTo>
                    <a:pt x="863" y="354"/>
                  </a:lnTo>
                  <a:lnTo>
                    <a:pt x="866" y="362"/>
                  </a:lnTo>
                  <a:lnTo>
                    <a:pt x="884" y="341"/>
                  </a:lnTo>
                  <a:lnTo>
                    <a:pt x="887" y="330"/>
                  </a:lnTo>
                  <a:lnTo>
                    <a:pt x="884" y="328"/>
                  </a:lnTo>
                  <a:lnTo>
                    <a:pt x="876" y="333"/>
                  </a:lnTo>
                  <a:lnTo>
                    <a:pt x="873" y="341"/>
                  </a:lnTo>
                  <a:lnTo>
                    <a:pt x="869" y="338"/>
                  </a:lnTo>
                  <a:lnTo>
                    <a:pt x="868" y="328"/>
                  </a:lnTo>
                  <a:lnTo>
                    <a:pt x="871" y="321"/>
                  </a:lnTo>
                  <a:lnTo>
                    <a:pt x="878" y="324"/>
                  </a:lnTo>
                  <a:lnTo>
                    <a:pt x="887" y="322"/>
                  </a:lnTo>
                  <a:lnTo>
                    <a:pt x="892" y="324"/>
                  </a:lnTo>
                  <a:lnTo>
                    <a:pt x="895" y="335"/>
                  </a:lnTo>
                  <a:lnTo>
                    <a:pt x="900" y="325"/>
                  </a:lnTo>
                  <a:lnTo>
                    <a:pt x="907" y="324"/>
                  </a:lnTo>
                  <a:lnTo>
                    <a:pt x="906" y="318"/>
                  </a:lnTo>
                  <a:lnTo>
                    <a:pt x="898" y="316"/>
                  </a:lnTo>
                  <a:lnTo>
                    <a:pt x="893" y="311"/>
                  </a:lnTo>
                  <a:lnTo>
                    <a:pt x="908" y="308"/>
                  </a:lnTo>
                  <a:lnTo>
                    <a:pt x="908" y="313"/>
                  </a:lnTo>
                  <a:lnTo>
                    <a:pt x="912" y="321"/>
                  </a:lnTo>
                  <a:lnTo>
                    <a:pt x="909" y="335"/>
                  </a:lnTo>
                  <a:lnTo>
                    <a:pt x="908" y="359"/>
                  </a:lnTo>
                  <a:lnTo>
                    <a:pt x="906" y="366"/>
                  </a:lnTo>
                  <a:lnTo>
                    <a:pt x="907" y="373"/>
                  </a:lnTo>
                  <a:lnTo>
                    <a:pt x="912" y="378"/>
                  </a:lnTo>
                  <a:lnTo>
                    <a:pt x="919" y="372"/>
                  </a:lnTo>
                  <a:lnTo>
                    <a:pt x="930" y="376"/>
                  </a:lnTo>
                  <a:lnTo>
                    <a:pt x="912" y="409"/>
                  </a:lnTo>
                  <a:lnTo>
                    <a:pt x="907" y="424"/>
                  </a:lnTo>
                  <a:lnTo>
                    <a:pt x="906" y="413"/>
                  </a:lnTo>
                  <a:lnTo>
                    <a:pt x="903" y="424"/>
                  </a:lnTo>
                  <a:lnTo>
                    <a:pt x="903" y="430"/>
                  </a:lnTo>
                  <a:lnTo>
                    <a:pt x="925" y="432"/>
                  </a:lnTo>
                  <a:lnTo>
                    <a:pt x="933" y="425"/>
                  </a:lnTo>
                  <a:lnTo>
                    <a:pt x="938" y="429"/>
                  </a:lnTo>
                  <a:lnTo>
                    <a:pt x="954" y="430"/>
                  </a:lnTo>
                  <a:lnTo>
                    <a:pt x="962" y="424"/>
                  </a:lnTo>
                  <a:lnTo>
                    <a:pt x="965" y="414"/>
                  </a:lnTo>
                  <a:lnTo>
                    <a:pt x="975" y="405"/>
                  </a:lnTo>
                  <a:lnTo>
                    <a:pt x="976" y="394"/>
                  </a:lnTo>
                  <a:lnTo>
                    <a:pt x="981" y="378"/>
                  </a:lnTo>
                  <a:lnTo>
                    <a:pt x="982" y="360"/>
                  </a:lnTo>
                  <a:lnTo>
                    <a:pt x="991" y="360"/>
                  </a:lnTo>
                  <a:lnTo>
                    <a:pt x="1005" y="354"/>
                  </a:lnTo>
                  <a:lnTo>
                    <a:pt x="1016" y="360"/>
                  </a:lnTo>
                  <a:lnTo>
                    <a:pt x="1025" y="359"/>
                  </a:lnTo>
                  <a:lnTo>
                    <a:pt x="1032" y="360"/>
                  </a:lnTo>
                  <a:lnTo>
                    <a:pt x="1032" y="362"/>
                  </a:lnTo>
                  <a:lnTo>
                    <a:pt x="1054" y="360"/>
                  </a:lnTo>
                  <a:lnTo>
                    <a:pt x="1077" y="367"/>
                  </a:lnTo>
                  <a:lnTo>
                    <a:pt x="1107" y="392"/>
                  </a:lnTo>
                  <a:lnTo>
                    <a:pt x="1127" y="418"/>
                  </a:lnTo>
                  <a:lnTo>
                    <a:pt x="1145" y="429"/>
                  </a:lnTo>
                  <a:lnTo>
                    <a:pt x="1166" y="431"/>
                  </a:lnTo>
                  <a:lnTo>
                    <a:pt x="1175" y="438"/>
                  </a:lnTo>
                  <a:lnTo>
                    <a:pt x="1187" y="438"/>
                  </a:lnTo>
                  <a:lnTo>
                    <a:pt x="1207" y="447"/>
                  </a:lnTo>
                  <a:lnTo>
                    <a:pt x="1214" y="446"/>
                  </a:lnTo>
                  <a:lnTo>
                    <a:pt x="1224" y="449"/>
                  </a:lnTo>
                  <a:lnTo>
                    <a:pt x="1229" y="461"/>
                  </a:lnTo>
                  <a:lnTo>
                    <a:pt x="1244" y="470"/>
                  </a:lnTo>
                  <a:lnTo>
                    <a:pt x="1256" y="475"/>
                  </a:lnTo>
                  <a:lnTo>
                    <a:pt x="1282" y="491"/>
                  </a:lnTo>
                  <a:lnTo>
                    <a:pt x="1300" y="492"/>
                  </a:lnTo>
                  <a:lnTo>
                    <a:pt x="1307" y="497"/>
                  </a:lnTo>
                  <a:lnTo>
                    <a:pt x="1319" y="500"/>
                  </a:lnTo>
                  <a:lnTo>
                    <a:pt x="1317" y="496"/>
                  </a:lnTo>
                  <a:lnTo>
                    <a:pt x="1348" y="501"/>
                  </a:lnTo>
                  <a:lnTo>
                    <a:pt x="1360" y="500"/>
                  </a:lnTo>
                  <a:lnTo>
                    <a:pt x="1371" y="513"/>
                  </a:lnTo>
                  <a:lnTo>
                    <a:pt x="1374" y="504"/>
                  </a:lnTo>
                  <a:lnTo>
                    <a:pt x="1357" y="488"/>
                  </a:lnTo>
                  <a:lnTo>
                    <a:pt x="1369" y="485"/>
                  </a:lnTo>
                  <a:lnTo>
                    <a:pt x="1375" y="490"/>
                  </a:lnTo>
                  <a:lnTo>
                    <a:pt x="1386" y="491"/>
                  </a:lnTo>
                  <a:lnTo>
                    <a:pt x="1386" y="485"/>
                  </a:lnTo>
                  <a:lnTo>
                    <a:pt x="1413" y="491"/>
                  </a:lnTo>
                  <a:lnTo>
                    <a:pt x="1407" y="496"/>
                  </a:lnTo>
                  <a:lnTo>
                    <a:pt x="1423" y="505"/>
                  </a:lnTo>
                  <a:lnTo>
                    <a:pt x="1424" y="513"/>
                  </a:lnTo>
                  <a:lnTo>
                    <a:pt x="1434" y="508"/>
                  </a:lnTo>
                  <a:lnTo>
                    <a:pt x="1434" y="517"/>
                  </a:lnTo>
                  <a:lnTo>
                    <a:pt x="1451" y="528"/>
                  </a:lnTo>
                  <a:lnTo>
                    <a:pt x="1463" y="547"/>
                  </a:lnTo>
                  <a:lnTo>
                    <a:pt x="1470" y="553"/>
                  </a:lnTo>
                  <a:lnTo>
                    <a:pt x="1470" y="575"/>
                  </a:lnTo>
                  <a:lnTo>
                    <a:pt x="1478" y="564"/>
                  </a:lnTo>
                  <a:lnTo>
                    <a:pt x="1478" y="576"/>
                  </a:lnTo>
                  <a:lnTo>
                    <a:pt x="1475" y="585"/>
                  </a:lnTo>
                  <a:lnTo>
                    <a:pt x="1479" y="591"/>
                  </a:lnTo>
                  <a:lnTo>
                    <a:pt x="1470" y="590"/>
                  </a:lnTo>
                  <a:lnTo>
                    <a:pt x="1467" y="597"/>
                  </a:lnTo>
                  <a:lnTo>
                    <a:pt x="1461" y="599"/>
                  </a:lnTo>
                  <a:lnTo>
                    <a:pt x="1456" y="590"/>
                  </a:lnTo>
                  <a:lnTo>
                    <a:pt x="1443" y="594"/>
                  </a:lnTo>
                  <a:lnTo>
                    <a:pt x="1424" y="591"/>
                  </a:lnTo>
                  <a:lnTo>
                    <a:pt x="1436" y="597"/>
                  </a:lnTo>
                  <a:lnTo>
                    <a:pt x="1429" y="607"/>
                  </a:lnTo>
                  <a:lnTo>
                    <a:pt x="1409" y="603"/>
                  </a:lnTo>
                  <a:lnTo>
                    <a:pt x="1413" y="609"/>
                  </a:lnTo>
                  <a:lnTo>
                    <a:pt x="1409" y="615"/>
                  </a:lnTo>
                  <a:lnTo>
                    <a:pt x="1409" y="630"/>
                  </a:lnTo>
                  <a:lnTo>
                    <a:pt x="1393" y="639"/>
                  </a:lnTo>
                  <a:lnTo>
                    <a:pt x="1400" y="645"/>
                  </a:lnTo>
                  <a:lnTo>
                    <a:pt x="1405" y="646"/>
                  </a:lnTo>
                  <a:lnTo>
                    <a:pt x="1412" y="644"/>
                  </a:lnTo>
                  <a:lnTo>
                    <a:pt x="1406" y="650"/>
                  </a:lnTo>
                  <a:lnTo>
                    <a:pt x="1420" y="655"/>
                  </a:lnTo>
                  <a:lnTo>
                    <a:pt x="1441" y="667"/>
                  </a:lnTo>
                  <a:lnTo>
                    <a:pt x="1445" y="658"/>
                  </a:lnTo>
                  <a:lnTo>
                    <a:pt x="1454" y="662"/>
                  </a:lnTo>
                  <a:lnTo>
                    <a:pt x="1459" y="668"/>
                  </a:lnTo>
                  <a:lnTo>
                    <a:pt x="1470" y="667"/>
                  </a:lnTo>
                  <a:lnTo>
                    <a:pt x="1482" y="671"/>
                  </a:lnTo>
                  <a:lnTo>
                    <a:pt x="1503" y="669"/>
                  </a:lnTo>
                  <a:lnTo>
                    <a:pt x="1516" y="674"/>
                  </a:lnTo>
                  <a:lnTo>
                    <a:pt x="1535" y="669"/>
                  </a:lnTo>
                  <a:lnTo>
                    <a:pt x="1533" y="673"/>
                  </a:lnTo>
                  <a:lnTo>
                    <a:pt x="1546" y="675"/>
                  </a:lnTo>
                  <a:lnTo>
                    <a:pt x="1570" y="674"/>
                  </a:lnTo>
                  <a:lnTo>
                    <a:pt x="1573" y="667"/>
                  </a:lnTo>
                  <a:lnTo>
                    <a:pt x="1591" y="667"/>
                  </a:lnTo>
                  <a:lnTo>
                    <a:pt x="1588" y="674"/>
                  </a:lnTo>
                  <a:lnTo>
                    <a:pt x="1599" y="674"/>
                  </a:lnTo>
                  <a:lnTo>
                    <a:pt x="1592" y="669"/>
                  </a:lnTo>
                  <a:lnTo>
                    <a:pt x="1601" y="662"/>
                  </a:lnTo>
                  <a:lnTo>
                    <a:pt x="1604" y="669"/>
                  </a:lnTo>
                  <a:lnTo>
                    <a:pt x="1615" y="671"/>
                  </a:lnTo>
                  <a:lnTo>
                    <a:pt x="1616" y="667"/>
                  </a:lnTo>
                  <a:lnTo>
                    <a:pt x="1623" y="668"/>
                  </a:lnTo>
                  <a:lnTo>
                    <a:pt x="1628" y="651"/>
                  </a:lnTo>
                  <a:lnTo>
                    <a:pt x="1639" y="648"/>
                  </a:lnTo>
                  <a:lnTo>
                    <a:pt x="1637" y="667"/>
                  </a:lnTo>
                  <a:lnTo>
                    <a:pt x="1648" y="667"/>
                  </a:lnTo>
                  <a:lnTo>
                    <a:pt x="1655" y="662"/>
                  </a:lnTo>
                  <a:lnTo>
                    <a:pt x="1667" y="644"/>
                  </a:lnTo>
                  <a:lnTo>
                    <a:pt x="1678" y="636"/>
                  </a:lnTo>
                  <a:lnTo>
                    <a:pt x="1691" y="636"/>
                  </a:lnTo>
                  <a:lnTo>
                    <a:pt x="1696" y="626"/>
                  </a:lnTo>
                  <a:lnTo>
                    <a:pt x="1703" y="639"/>
                  </a:lnTo>
                  <a:lnTo>
                    <a:pt x="1701" y="646"/>
                  </a:lnTo>
                  <a:lnTo>
                    <a:pt x="1707" y="650"/>
                  </a:lnTo>
                  <a:lnTo>
                    <a:pt x="1709" y="645"/>
                  </a:lnTo>
                  <a:lnTo>
                    <a:pt x="1713" y="655"/>
                  </a:lnTo>
                  <a:lnTo>
                    <a:pt x="1715" y="658"/>
                  </a:lnTo>
                  <a:lnTo>
                    <a:pt x="1715" y="667"/>
                  </a:lnTo>
                  <a:lnTo>
                    <a:pt x="1713" y="667"/>
                  </a:lnTo>
                  <a:lnTo>
                    <a:pt x="1730" y="673"/>
                  </a:lnTo>
                  <a:lnTo>
                    <a:pt x="1729" y="667"/>
                  </a:lnTo>
                  <a:lnTo>
                    <a:pt x="1757" y="667"/>
                  </a:lnTo>
                  <a:lnTo>
                    <a:pt x="1755" y="675"/>
                  </a:lnTo>
                  <a:lnTo>
                    <a:pt x="1757" y="682"/>
                  </a:lnTo>
                  <a:lnTo>
                    <a:pt x="1755" y="687"/>
                  </a:lnTo>
                  <a:lnTo>
                    <a:pt x="1760" y="695"/>
                  </a:lnTo>
                  <a:lnTo>
                    <a:pt x="1757" y="707"/>
                  </a:lnTo>
                  <a:lnTo>
                    <a:pt x="1763" y="715"/>
                  </a:lnTo>
                  <a:lnTo>
                    <a:pt x="1763" y="709"/>
                  </a:lnTo>
                  <a:lnTo>
                    <a:pt x="1764" y="714"/>
                  </a:lnTo>
                  <a:lnTo>
                    <a:pt x="1769" y="701"/>
                  </a:lnTo>
                  <a:lnTo>
                    <a:pt x="1771" y="683"/>
                  </a:lnTo>
                  <a:lnTo>
                    <a:pt x="1776" y="685"/>
                  </a:lnTo>
                  <a:lnTo>
                    <a:pt x="1776" y="695"/>
                  </a:lnTo>
                  <a:lnTo>
                    <a:pt x="1779" y="695"/>
                  </a:lnTo>
                  <a:lnTo>
                    <a:pt x="1777" y="705"/>
                  </a:lnTo>
                  <a:lnTo>
                    <a:pt x="1777" y="715"/>
                  </a:lnTo>
                  <a:lnTo>
                    <a:pt x="1784" y="718"/>
                  </a:lnTo>
                  <a:lnTo>
                    <a:pt x="1789" y="711"/>
                  </a:lnTo>
                  <a:lnTo>
                    <a:pt x="1796" y="727"/>
                  </a:lnTo>
                  <a:lnTo>
                    <a:pt x="1806" y="727"/>
                  </a:lnTo>
                  <a:lnTo>
                    <a:pt x="1810" y="737"/>
                  </a:lnTo>
                  <a:lnTo>
                    <a:pt x="1817" y="755"/>
                  </a:lnTo>
                  <a:lnTo>
                    <a:pt x="1809" y="764"/>
                  </a:lnTo>
                  <a:lnTo>
                    <a:pt x="1801" y="761"/>
                  </a:lnTo>
                  <a:lnTo>
                    <a:pt x="1791" y="768"/>
                  </a:lnTo>
                  <a:lnTo>
                    <a:pt x="1788" y="764"/>
                  </a:lnTo>
                  <a:lnTo>
                    <a:pt x="1790" y="774"/>
                  </a:lnTo>
                  <a:lnTo>
                    <a:pt x="1801" y="790"/>
                  </a:lnTo>
                  <a:lnTo>
                    <a:pt x="1812" y="804"/>
                  </a:lnTo>
                  <a:lnTo>
                    <a:pt x="1820" y="808"/>
                  </a:lnTo>
                  <a:lnTo>
                    <a:pt x="1821" y="788"/>
                  </a:lnTo>
                  <a:lnTo>
                    <a:pt x="1826" y="787"/>
                  </a:lnTo>
                  <a:lnTo>
                    <a:pt x="1834" y="793"/>
                  </a:lnTo>
                  <a:lnTo>
                    <a:pt x="1843" y="782"/>
                  </a:lnTo>
                  <a:lnTo>
                    <a:pt x="1852" y="785"/>
                  </a:lnTo>
                  <a:lnTo>
                    <a:pt x="1841" y="765"/>
                  </a:lnTo>
                  <a:lnTo>
                    <a:pt x="1850" y="758"/>
                  </a:lnTo>
                  <a:lnTo>
                    <a:pt x="1849" y="755"/>
                  </a:lnTo>
                  <a:lnTo>
                    <a:pt x="1841" y="755"/>
                  </a:lnTo>
                  <a:lnTo>
                    <a:pt x="1834" y="743"/>
                  </a:lnTo>
                  <a:lnTo>
                    <a:pt x="1831" y="727"/>
                  </a:lnTo>
                  <a:lnTo>
                    <a:pt x="1822" y="716"/>
                  </a:lnTo>
                  <a:lnTo>
                    <a:pt x="1827" y="712"/>
                  </a:lnTo>
                  <a:lnTo>
                    <a:pt x="1827" y="695"/>
                  </a:lnTo>
                  <a:lnTo>
                    <a:pt x="1822" y="690"/>
                  </a:lnTo>
                  <a:lnTo>
                    <a:pt x="1822" y="683"/>
                  </a:lnTo>
                  <a:lnTo>
                    <a:pt x="1809" y="675"/>
                  </a:lnTo>
                  <a:lnTo>
                    <a:pt x="1804" y="667"/>
                  </a:lnTo>
                  <a:lnTo>
                    <a:pt x="1812" y="650"/>
                  </a:lnTo>
                  <a:lnTo>
                    <a:pt x="1818" y="651"/>
                  </a:lnTo>
                  <a:lnTo>
                    <a:pt x="1821" y="644"/>
                  </a:lnTo>
                  <a:lnTo>
                    <a:pt x="1827" y="640"/>
                  </a:lnTo>
                  <a:lnTo>
                    <a:pt x="1820" y="637"/>
                  </a:lnTo>
                  <a:lnTo>
                    <a:pt x="1826" y="623"/>
                  </a:lnTo>
                  <a:lnTo>
                    <a:pt x="1839" y="623"/>
                  </a:lnTo>
                  <a:lnTo>
                    <a:pt x="1852" y="614"/>
                  </a:lnTo>
                  <a:lnTo>
                    <a:pt x="1853" y="609"/>
                  </a:lnTo>
                  <a:lnTo>
                    <a:pt x="1853" y="615"/>
                  </a:lnTo>
                  <a:lnTo>
                    <a:pt x="1876" y="613"/>
                  </a:lnTo>
                  <a:lnTo>
                    <a:pt x="1875" y="601"/>
                  </a:lnTo>
                  <a:lnTo>
                    <a:pt x="1884" y="597"/>
                  </a:lnTo>
                  <a:lnTo>
                    <a:pt x="1895" y="599"/>
                  </a:lnTo>
                  <a:lnTo>
                    <a:pt x="1893" y="582"/>
                  </a:lnTo>
                  <a:lnTo>
                    <a:pt x="1897" y="578"/>
                  </a:lnTo>
                  <a:lnTo>
                    <a:pt x="1901" y="591"/>
                  </a:lnTo>
                  <a:lnTo>
                    <a:pt x="1907" y="575"/>
                  </a:lnTo>
                  <a:lnTo>
                    <a:pt x="1912" y="569"/>
                  </a:lnTo>
                  <a:lnTo>
                    <a:pt x="1909" y="559"/>
                  </a:lnTo>
                  <a:lnTo>
                    <a:pt x="1924" y="553"/>
                  </a:lnTo>
                  <a:lnTo>
                    <a:pt x="1918" y="550"/>
                  </a:lnTo>
                  <a:lnTo>
                    <a:pt x="1925" y="542"/>
                  </a:lnTo>
                  <a:lnTo>
                    <a:pt x="1925" y="533"/>
                  </a:lnTo>
                  <a:lnTo>
                    <a:pt x="1918" y="537"/>
                  </a:lnTo>
                  <a:lnTo>
                    <a:pt x="1916" y="533"/>
                  </a:lnTo>
                  <a:lnTo>
                    <a:pt x="1884" y="545"/>
                  </a:lnTo>
                  <a:lnTo>
                    <a:pt x="1891" y="555"/>
                  </a:lnTo>
                  <a:lnTo>
                    <a:pt x="1875" y="558"/>
                  </a:lnTo>
                  <a:lnTo>
                    <a:pt x="1882" y="575"/>
                  </a:lnTo>
                  <a:lnTo>
                    <a:pt x="1884" y="566"/>
                  </a:lnTo>
                  <a:lnTo>
                    <a:pt x="1884" y="585"/>
                  </a:lnTo>
                  <a:lnTo>
                    <a:pt x="1881" y="590"/>
                  </a:lnTo>
                  <a:lnTo>
                    <a:pt x="1877" y="583"/>
                  </a:lnTo>
                  <a:lnTo>
                    <a:pt x="1880" y="578"/>
                  </a:lnTo>
                  <a:lnTo>
                    <a:pt x="1875" y="581"/>
                  </a:lnTo>
                  <a:lnTo>
                    <a:pt x="1874" y="575"/>
                  </a:lnTo>
                  <a:lnTo>
                    <a:pt x="1863" y="575"/>
                  </a:lnTo>
                  <a:lnTo>
                    <a:pt x="1858" y="577"/>
                  </a:lnTo>
                  <a:lnTo>
                    <a:pt x="1852" y="588"/>
                  </a:lnTo>
                  <a:lnTo>
                    <a:pt x="1849" y="582"/>
                  </a:lnTo>
                  <a:lnTo>
                    <a:pt x="1834" y="581"/>
                  </a:lnTo>
                  <a:lnTo>
                    <a:pt x="1832" y="576"/>
                  </a:lnTo>
                  <a:lnTo>
                    <a:pt x="1818" y="581"/>
                  </a:lnTo>
                  <a:lnTo>
                    <a:pt x="1812" y="587"/>
                  </a:lnTo>
                  <a:lnTo>
                    <a:pt x="1815" y="594"/>
                  </a:lnTo>
                  <a:lnTo>
                    <a:pt x="1822" y="596"/>
                  </a:lnTo>
                  <a:lnTo>
                    <a:pt x="1822" y="601"/>
                  </a:lnTo>
                  <a:lnTo>
                    <a:pt x="1827" y="603"/>
                  </a:lnTo>
                  <a:lnTo>
                    <a:pt x="1817" y="605"/>
                  </a:lnTo>
                  <a:lnTo>
                    <a:pt x="1809" y="612"/>
                  </a:lnTo>
                  <a:lnTo>
                    <a:pt x="1804" y="609"/>
                  </a:lnTo>
                  <a:lnTo>
                    <a:pt x="1810" y="605"/>
                  </a:lnTo>
                  <a:lnTo>
                    <a:pt x="1791" y="608"/>
                  </a:lnTo>
                  <a:lnTo>
                    <a:pt x="1791" y="602"/>
                  </a:lnTo>
                  <a:lnTo>
                    <a:pt x="1783" y="605"/>
                  </a:lnTo>
                  <a:lnTo>
                    <a:pt x="1785" y="597"/>
                  </a:lnTo>
                  <a:lnTo>
                    <a:pt x="1777" y="597"/>
                  </a:lnTo>
                  <a:lnTo>
                    <a:pt x="1779" y="590"/>
                  </a:lnTo>
                  <a:lnTo>
                    <a:pt x="1766" y="594"/>
                  </a:lnTo>
                  <a:lnTo>
                    <a:pt x="1763" y="590"/>
                  </a:lnTo>
                  <a:lnTo>
                    <a:pt x="1764" y="578"/>
                  </a:lnTo>
                  <a:lnTo>
                    <a:pt x="1776" y="564"/>
                  </a:lnTo>
                  <a:lnTo>
                    <a:pt x="1776" y="558"/>
                  </a:lnTo>
                  <a:lnTo>
                    <a:pt x="1783" y="542"/>
                  </a:lnTo>
                  <a:lnTo>
                    <a:pt x="1790" y="537"/>
                  </a:lnTo>
                  <a:lnTo>
                    <a:pt x="1822" y="533"/>
                  </a:lnTo>
                  <a:lnTo>
                    <a:pt x="1846" y="521"/>
                  </a:lnTo>
                  <a:lnTo>
                    <a:pt x="1861" y="516"/>
                  </a:lnTo>
                  <a:lnTo>
                    <a:pt x="1868" y="506"/>
                  </a:lnTo>
                  <a:lnTo>
                    <a:pt x="1882" y="501"/>
                  </a:lnTo>
                  <a:lnTo>
                    <a:pt x="1884" y="492"/>
                  </a:lnTo>
                  <a:lnTo>
                    <a:pt x="1897" y="496"/>
                  </a:lnTo>
                  <a:lnTo>
                    <a:pt x="1907" y="486"/>
                  </a:lnTo>
                  <a:lnTo>
                    <a:pt x="1916" y="492"/>
                  </a:lnTo>
                  <a:lnTo>
                    <a:pt x="1919" y="497"/>
                  </a:lnTo>
                  <a:lnTo>
                    <a:pt x="1927" y="499"/>
                  </a:lnTo>
                  <a:lnTo>
                    <a:pt x="1929" y="513"/>
                  </a:lnTo>
                  <a:lnTo>
                    <a:pt x="1944" y="522"/>
                  </a:lnTo>
                  <a:lnTo>
                    <a:pt x="1936" y="528"/>
                  </a:lnTo>
                  <a:lnTo>
                    <a:pt x="1944" y="537"/>
                  </a:lnTo>
                  <a:lnTo>
                    <a:pt x="1945" y="547"/>
                  </a:lnTo>
                  <a:lnTo>
                    <a:pt x="1954" y="551"/>
                  </a:lnTo>
                  <a:lnTo>
                    <a:pt x="1954" y="558"/>
                  </a:lnTo>
                  <a:lnTo>
                    <a:pt x="1945" y="558"/>
                  </a:lnTo>
                  <a:lnTo>
                    <a:pt x="1939" y="560"/>
                  </a:lnTo>
                  <a:lnTo>
                    <a:pt x="1939" y="565"/>
                  </a:lnTo>
                  <a:lnTo>
                    <a:pt x="1945" y="564"/>
                  </a:lnTo>
                  <a:lnTo>
                    <a:pt x="1954" y="575"/>
                  </a:lnTo>
                  <a:lnTo>
                    <a:pt x="1960" y="577"/>
                  </a:lnTo>
                  <a:lnTo>
                    <a:pt x="1962" y="582"/>
                  </a:lnTo>
                  <a:lnTo>
                    <a:pt x="1971" y="593"/>
                  </a:lnTo>
                  <a:lnTo>
                    <a:pt x="1989" y="597"/>
                  </a:lnTo>
                  <a:lnTo>
                    <a:pt x="1988" y="599"/>
                  </a:lnTo>
                  <a:lnTo>
                    <a:pt x="1989" y="608"/>
                  </a:lnTo>
                  <a:lnTo>
                    <a:pt x="1989" y="618"/>
                  </a:lnTo>
                  <a:lnTo>
                    <a:pt x="1999" y="625"/>
                  </a:lnTo>
                  <a:lnTo>
                    <a:pt x="2006" y="624"/>
                  </a:lnTo>
                  <a:lnTo>
                    <a:pt x="2020" y="630"/>
                  </a:lnTo>
                  <a:lnTo>
                    <a:pt x="2030" y="624"/>
                  </a:lnTo>
                  <a:lnTo>
                    <a:pt x="2038" y="628"/>
                  </a:lnTo>
                  <a:lnTo>
                    <a:pt x="2038" y="619"/>
                  </a:lnTo>
                  <a:lnTo>
                    <a:pt x="2046" y="624"/>
                  </a:lnTo>
                  <a:lnTo>
                    <a:pt x="2051" y="615"/>
                  </a:lnTo>
                  <a:lnTo>
                    <a:pt x="2051" y="605"/>
                  </a:lnTo>
                  <a:lnTo>
                    <a:pt x="2068" y="613"/>
                  </a:lnTo>
                  <a:lnTo>
                    <a:pt x="2068" y="630"/>
                  </a:lnTo>
                  <a:lnTo>
                    <a:pt x="2083" y="645"/>
                  </a:lnTo>
                  <a:lnTo>
                    <a:pt x="2090" y="650"/>
                  </a:lnTo>
                  <a:lnTo>
                    <a:pt x="2099" y="667"/>
                  </a:lnTo>
                  <a:lnTo>
                    <a:pt x="2106" y="667"/>
                  </a:lnTo>
                  <a:lnTo>
                    <a:pt x="2121" y="678"/>
                  </a:lnTo>
                  <a:lnTo>
                    <a:pt x="2129" y="677"/>
                  </a:lnTo>
                  <a:lnTo>
                    <a:pt x="2129" y="668"/>
                  </a:lnTo>
                  <a:lnTo>
                    <a:pt x="2137" y="669"/>
                  </a:lnTo>
                  <a:lnTo>
                    <a:pt x="2139" y="667"/>
                  </a:lnTo>
                  <a:lnTo>
                    <a:pt x="2148" y="673"/>
                  </a:lnTo>
                  <a:lnTo>
                    <a:pt x="2150" y="669"/>
                  </a:lnTo>
                  <a:lnTo>
                    <a:pt x="2164" y="677"/>
                  </a:lnTo>
                  <a:lnTo>
                    <a:pt x="2182" y="667"/>
                  </a:lnTo>
                  <a:lnTo>
                    <a:pt x="2204" y="673"/>
                  </a:lnTo>
                  <a:lnTo>
                    <a:pt x="2221" y="667"/>
                  </a:lnTo>
                  <a:lnTo>
                    <a:pt x="2230" y="655"/>
                  </a:lnTo>
                  <a:lnTo>
                    <a:pt x="2267" y="660"/>
                  </a:lnTo>
                  <a:lnTo>
                    <a:pt x="2275" y="657"/>
                  </a:lnTo>
                  <a:lnTo>
                    <a:pt x="2290" y="671"/>
                  </a:lnTo>
                  <a:lnTo>
                    <a:pt x="2293" y="668"/>
                  </a:lnTo>
                  <a:lnTo>
                    <a:pt x="2300" y="667"/>
                  </a:lnTo>
                  <a:lnTo>
                    <a:pt x="2300" y="673"/>
                  </a:lnTo>
                  <a:lnTo>
                    <a:pt x="2322" y="667"/>
                  </a:lnTo>
                  <a:lnTo>
                    <a:pt x="2337" y="667"/>
                  </a:lnTo>
                  <a:lnTo>
                    <a:pt x="2328" y="655"/>
                  </a:lnTo>
                  <a:lnTo>
                    <a:pt x="2328" y="650"/>
                  </a:lnTo>
                  <a:lnTo>
                    <a:pt x="2321" y="640"/>
                  </a:lnTo>
                  <a:lnTo>
                    <a:pt x="2317" y="630"/>
                  </a:lnTo>
                  <a:lnTo>
                    <a:pt x="2322" y="623"/>
                  </a:lnTo>
                  <a:lnTo>
                    <a:pt x="2328" y="623"/>
                  </a:lnTo>
                  <a:lnTo>
                    <a:pt x="2331" y="625"/>
                  </a:lnTo>
                  <a:lnTo>
                    <a:pt x="2336" y="636"/>
                  </a:lnTo>
                  <a:lnTo>
                    <a:pt x="2342" y="641"/>
                  </a:lnTo>
                  <a:lnTo>
                    <a:pt x="2342" y="655"/>
                  </a:lnTo>
                  <a:lnTo>
                    <a:pt x="2349" y="667"/>
                  </a:lnTo>
                  <a:lnTo>
                    <a:pt x="2359" y="669"/>
                  </a:lnTo>
                  <a:lnTo>
                    <a:pt x="2364" y="678"/>
                  </a:lnTo>
                  <a:lnTo>
                    <a:pt x="2377" y="683"/>
                  </a:lnTo>
                  <a:lnTo>
                    <a:pt x="2384" y="689"/>
                  </a:lnTo>
                  <a:lnTo>
                    <a:pt x="2396" y="688"/>
                  </a:lnTo>
                  <a:lnTo>
                    <a:pt x="2404" y="677"/>
                  </a:lnTo>
                  <a:lnTo>
                    <a:pt x="2403" y="641"/>
                  </a:lnTo>
                  <a:lnTo>
                    <a:pt x="2398" y="641"/>
                  </a:lnTo>
                  <a:lnTo>
                    <a:pt x="2397" y="650"/>
                  </a:lnTo>
                  <a:lnTo>
                    <a:pt x="2390" y="650"/>
                  </a:lnTo>
                  <a:lnTo>
                    <a:pt x="2390" y="641"/>
                  </a:lnTo>
                  <a:lnTo>
                    <a:pt x="2385" y="636"/>
                  </a:lnTo>
                  <a:lnTo>
                    <a:pt x="2364" y="637"/>
                  </a:lnTo>
                  <a:lnTo>
                    <a:pt x="2359" y="646"/>
                  </a:lnTo>
                  <a:lnTo>
                    <a:pt x="2360" y="650"/>
                  </a:lnTo>
                  <a:lnTo>
                    <a:pt x="2361" y="658"/>
                  </a:lnTo>
                  <a:lnTo>
                    <a:pt x="2354" y="656"/>
                  </a:lnTo>
                  <a:lnTo>
                    <a:pt x="2348" y="636"/>
                  </a:lnTo>
                  <a:lnTo>
                    <a:pt x="2339" y="624"/>
                  </a:lnTo>
                  <a:lnTo>
                    <a:pt x="2334" y="614"/>
                  </a:lnTo>
                  <a:lnTo>
                    <a:pt x="2342" y="619"/>
                  </a:lnTo>
                  <a:lnTo>
                    <a:pt x="2342" y="605"/>
                  </a:lnTo>
                  <a:lnTo>
                    <a:pt x="2331" y="596"/>
                  </a:lnTo>
                  <a:lnTo>
                    <a:pt x="2331" y="590"/>
                  </a:lnTo>
                  <a:lnTo>
                    <a:pt x="2321" y="575"/>
                  </a:lnTo>
                  <a:lnTo>
                    <a:pt x="2328" y="575"/>
                  </a:lnTo>
                  <a:lnTo>
                    <a:pt x="2334" y="583"/>
                  </a:lnTo>
                  <a:lnTo>
                    <a:pt x="2339" y="578"/>
                  </a:lnTo>
                  <a:lnTo>
                    <a:pt x="2339" y="575"/>
                  </a:lnTo>
                  <a:lnTo>
                    <a:pt x="2349" y="575"/>
                  </a:lnTo>
                  <a:lnTo>
                    <a:pt x="2353" y="581"/>
                  </a:lnTo>
                  <a:lnTo>
                    <a:pt x="2374" y="577"/>
                  </a:lnTo>
                  <a:lnTo>
                    <a:pt x="2374" y="575"/>
                  </a:lnTo>
                  <a:lnTo>
                    <a:pt x="2358" y="554"/>
                  </a:lnTo>
                  <a:lnTo>
                    <a:pt x="2365" y="551"/>
                  </a:lnTo>
                  <a:lnTo>
                    <a:pt x="2377" y="554"/>
                  </a:lnTo>
                  <a:lnTo>
                    <a:pt x="2379" y="562"/>
                  </a:lnTo>
                  <a:lnTo>
                    <a:pt x="2390" y="575"/>
                  </a:lnTo>
                  <a:lnTo>
                    <a:pt x="2385" y="559"/>
                  </a:lnTo>
                  <a:lnTo>
                    <a:pt x="2398" y="560"/>
                  </a:lnTo>
                  <a:lnTo>
                    <a:pt x="2404" y="575"/>
                  </a:lnTo>
                  <a:lnTo>
                    <a:pt x="2420" y="582"/>
                  </a:lnTo>
                  <a:lnTo>
                    <a:pt x="2414" y="590"/>
                  </a:lnTo>
                  <a:lnTo>
                    <a:pt x="2422" y="594"/>
                  </a:lnTo>
                  <a:lnTo>
                    <a:pt x="2439" y="587"/>
                  </a:lnTo>
                  <a:lnTo>
                    <a:pt x="2439" y="594"/>
                  </a:lnTo>
                  <a:lnTo>
                    <a:pt x="2434" y="605"/>
                  </a:lnTo>
                  <a:lnTo>
                    <a:pt x="2433" y="615"/>
                  </a:lnTo>
                  <a:lnTo>
                    <a:pt x="2427" y="623"/>
                  </a:lnTo>
                  <a:lnTo>
                    <a:pt x="2431" y="628"/>
                  </a:lnTo>
                  <a:lnTo>
                    <a:pt x="2439" y="624"/>
                  </a:lnTo>
                  <a:lnTo>
                    <a:pt x="2443" y="631"/>
                  </a:lnTo>
                  <a:lnTo>
                    <a:pt x="2443" y="612"/>
                  </a:lnTo>
                  <a:lnTo>
                    <a:pt x="2466" y="596"/>
                  </a:lnTo>
                  <a:lnTo>
                    <a:pt x="2467" y="597"/>
                  </a:lnTo>
                  <a:lnTo>
                    <a:pt x="2466" y="607"/>
                  </a:lnTo>
                  <a:lnTo>
                    <a:pt x="2467" y="619"/>
                  </a:lnTo>
                  <a:lnTo>
                    <a:pt x="2466" y="636"/>
                  </a:lnTo>
                  <a:lnTo>
                    <a:pt x="2460" y="650"/>
                  </a:lnTo>
                  <a:lnTo>
                    <a:pt x="2459" y="668"/>
                  </a:lnTo>
                  <a:lnTo>
                    <a:pt x="2466" y="683"/>
                  </a:lnTo>
                  <a:lnTo>
                    <a:pt x="2446" y="695"/>
                  </a:lnTo>
                  <a:lnTo>
                    <a:pt x="2451" y="712"/>
                  </a:lnTo>
                  <a:lnTo>
                    <a:pt x="2466" y="711"/>
                  </a:lnTo>
                  <a:lnTo>
                    <a:pt x="2466" y="736"/>
                  </a:lnTo>
                  <a:lnTo>
                    <a:pt x="2482" y="720"/>
                  </a:lnTo>
                  <a:lnTo>
                    <a:pt x="2486" y="727"/>
                  </a:lnTo>
                  <a:lnTo>
                    <a:pt x="2495" y="718"/>
                  </a:lnTo>
                  <a:lnTo>
                    <a:pt x="2495" y="727"/>
                  </a:lnTo>
                  <a:lnTo>
                    <a:pt x="2489" y="733"/>
                  </a:lnTo>
                  <a:lnTo>
                    <a:pt x="2494" y="743"/>
                  </a:lnTo>
                  <a:lnTo>
                    <a:pt x="2504" y="744"/>
                  </a:lnTo>
                  <a:lnTo>
                    <a:pt x="2509" y="727"/>
                  </a:lnTo>
                  <a:lnTo>
                    <a:pt x="2504" y="711"/>
                  </a:lnTo>
                  <a:lnTo>
                    <a:pt x="2506" y="695"/>
                  </a:lnTo>
                  <a:lnTo>
                    <a:pt x="2502" y="682"/>
                  </a:lnTo>
                  <a:lnTo>
                    <a:pt x="2488" y="673"/>
                  </a:lnTo>
                  <a:lnTo>
                    <a:pt x="2488" y="667"/>
                  </a:lnTo>
                  <a:lnTo>
                    <a:pt x="2495" y="636"/>
                  </a:lnTo>
                  <a:lnTo>
                    <a:pt x="2492" y="631"/>
                  </a:lnTo>
                  <a:lnTo>
                    <a:pt x="2489" y="620"/>
                  </a:lnTo>
                  <a:lnTo>
                    <a:pt x="2495" y="620"/>
                  </a:lnTo>
                  <a:lnTo>
                    <a:pt x="2500" y="618"/>
                  </a:lnTo>
                  <a:lnTo>
                    <a:pt x="2504" y="620"/>
                  </a:lnTo>
                  <a:lnTo>
                    <a:pt x="2506" y="625"/>
                  </a:lnTo>
                  <a:lnTo>
                    <a:pt x="2510" y="623"/>
                  </a:lnTo>
                  <a:lnTo>
                    <a:pt x="2521" y="621"/>
                  </a:lnTo>
                  <a:lnTo>
                    <a:pt x="2533" y="628"/>
                  </a:lnTo>
                  <a:lnTo>
                    <a:pt x="2540" y="625"/>
                  </a:lnTo>
                  <a:lnTo>
                    <a:pt x="2545" y="613"/>
                  </a:lnTo>
                  <a:lnTo>
                    <a:pt x="2549" y="607"/>
                  </a:lnTo>
                  <a:lnTo>
                    <a:pt x="2563" y="599"/>
                  </a:lnTo>
                  <a:lnTo>
                    <a:pt x="2563" y="590"/>
                  </a:lnTo>
                  <a:lnTo>
                    <a:pt x="2569" y="574"/>
                  </a:lnTo>
                  <a:lnTo>
                    <a:pt x="2595" y="555"/>
                  </a:lnTo>
                  <a:lnTo>
                    <a:pt x="2602" y="544"/>
                  </a:lnTo>
                  <a:lnTo>
                    <a:pt x="2591" y="542"/>
                  </a:lnTo>
                  <a:lnTo>
                    <a:pt x="2594" y="520"/>
                  </a:lnTo>
                  <a:lnTo>
                    <a:pt x="2592" y="506"/>
                  </a:lnTo>
                  <a:lnTo>
                    <a:pt x="2589" y="491"/>
                  </a:lnTo>
                  <a:lnTo>
                    <a:pt x="2576" y="483"/>
                  </a:lnTo>
                  <a:lnTo>
                    <a:pt x="2575" y="491"/>
                  </a:lnTo>
                  <a:lnTo>
                    <a:pt x="2573" y="499"/>
                  </a:lnTo>
                  <a:lnTo>
                    <a:pt x="2572" y="508"/>
                  </a:lnTo>
                  <a:lnTo>
                    <a:pt x="2579" y="505"/>
                  </a:lnTo>
                  <a:lnTo>
                    <a:pt x="2583" y="497"/>
                  </a:lnTo>
                  <a:lnTo>
                    <a:pt x="2570" y="522"/>
                  </a:lnTo>
                  <a:lnTo>
                    <a:pt x="2551" y="528"/>
                  </a:lnTo>
                  <a:lnTo>
                    <a:pt x="2538" y="526"/>
                  </a:lnTo>
                  <a:lnTo>
                    <a:pt x="2542" y="516"/>
                  </a:lnTo>
                  <a:lnTo>
                    <a:pt x="2543" y="494"/>
                  </a:lnTo>
                  <a:lnTo>
                    <a:pt x="2547" y="491"/>
                  </a:lnTo>
                  <a:lnTo>
                    <a:pt x="2554" y="492"/>
                  </a:lnTo>
                  <a:lnTo>
                    <a:pt x="2563" y="472"/>
                  </a:lnTo>
                  <a:lnTo>
                    <a:pt x="2563" y="462"/>
                  </a:lnTo>
                  <a:lnTo>
                    <a:pt x="2557" y="465"/>
                  </a:lnTo>
                  <a:lnTo>
                    <a:pt x="2557" y="463"/>
                  </a:lnTo>
                  <a:lnTo>
                    <a:pt x="2558" y="449"/>
                  </a:lnTo>
                  <a:lnTo>
                    <a:pt x="2567" y="432"/>
                  </a:lnTo>
                  <a:lnTo>
                    <a:pt x="2586" y="425"/>
                  </a:lnTo>
                  <a:lnTo>
                    <a:pt x="2589" y="421"/>
                  </a:lnTo>
                  <a:lnTo>
                    <a:pt x="2581" y="436"/>
                  </a:lnTo>
                  <a:lnTo>
                    <a:pt x="2581" y="451"/>
                  </a:lnTo>
                  <a:lnTo>
                    <a:pt x="2585" y="458"/>
                  </a:lnTo>
                  <a:lnTo>
                    <a:pt x="2595" y="445"/>
                  </a:lnTo>
                  <a:lnTo>
                    <a:pt x="2599" y="427"/>
                  </a:lnTo>
                  <a:lnTo>
                    <a:pt x="2594" y="408"/>
                  </a:lnTo>
                  <a:lnTo>
                    <a:pt x="2583" y="408"/>
                  </a:lnTo>
                  <a:lnTo>
                    <a:pt x="2569" y="420"/>
                  </a:lnTo>
                  <a:lnTo>
                    <a:pt x="2556" y="418"/>
                  </a:lnTo>
                  <a:lnTo>
                    <a:pt x="2542" y="391"/>
                  </a:lnTo>
                  <a:lnTo>
                    <a:pt x="2536" y="386"/>
                  </a:lnTo>
                  <a:lnTo>
                    <a:pt x="2537" y="394"/>
                  </a:lnTo>
                  <a:lnTo>
                    <a:pt x="2532" y="399"/>
                  </a:lnTo>
                  <a:lnTo>
                    <a:pt x="2524" y="392"/>
                  </a:lnTo>
                  <a:lnTo>
                    <a:pt x="2524" y="387"/>
                  </a:lnTo>
                  <a:lnTo>
                    <a:pt x="2508" y="379"/>
                  </a:lnTo>
                  <a:lnTo>
                    <a:pt x="2505" y="372"/>
                  </a:lnTo>
                  <a:lnTo>
                    <a:pt x="2505" y="367"/>
                  </a:lnTo>
                  <a:lnTo>
                    <a:pt x="2479" y="370"/>
                  </a:lnTo>
                  <a:lnTo>
                    <a:pt x="2465" y="360"/>
                  </a:lnTo>
                  <a:lnTo>
                    <a:pt x="2461" y="352"/>
                  </a:lnTo>
                  <a:lnTo>
                    <a:pt x="2465" y="345"/>
                  </a:lnTo>
                  <a:lnTo>
                    <a:pt x="2447" y="336"/>
                  </a:lnTo>
                  <a:lnTo>
                    <a:pt x="2445" y="328"/>
                  </a:lnTo>
                  <a:lnTo>
                    <a:pt x="2436" y="318"/>
                  </a:lnTo>
                  <a:lnTo>
                    <a:pt x="2434" y="290"/>
                  </a:lnTo>
                  <a:lnTo>
                    <a:pt x="2434" y="275"/>
                  </a:lnTo>
                  <a:lnTo>
                    <a:pt x="2435" y="266"/>
                  </a:lnTo>
                  <a:lnTo>
                    <a:pt x="2441" y="262"/>
                  </a:lnTo>
                  <a:lnTo>
                    <a:pt x="2445" y="262"/>
                  </a:lnTo>
                  <a:lnTo>
                    <a:pt x="2456" y="236"/>
                  </a:lnTo>
                  <a:lnTo>
                    <a:pt x="2459" y="236"/>
                  </a:lnTo>
                  <a:lnTo>
                    <a:pt x="2461" y="242"/>
                  </a:lnTo>
                  <a:lnTo>
                    <a:pt x="2465" y="237"/>
                  </a:lnTo>
                  <a:lnTo>
                    <a:pt x="2466" y="222"/>
                  </a:lnTo>
                  <a:lnTo>
                    <a:pt x="2461" y="227"/>
                  </a:lnTo>
                  <a:lnTo>
                    <a:pt x="2452" y="204"/>
                  </a:lnTo>
                  <a:lnTo>
                    <a:pt x="2444" y="194"/>
                  </a:lnTo>
                  <a:lnTo>
                    <a:pt x="2444" y="184"/>
                  </a:lnTo>
                  <a:lnTo>
                    <a:pt x="2445" y="171"/>
                  </a:lnTo>
                  <a:lnTo>
                    <a:pt x="2452" y="156"/>
                  </a:lnTo>
                  <a:lnTo>
                    <a:pt x="2449" y="156"/>
                  </a:lnTo>
                  <a:lnTo>
                    <a:pt x="2450" y="145"/>
                  </a:lnTo>
                  <a:lnTo>
                    <a:pt x="2451" y="137"/>
                  </a:lnTo>
                  <a:lnTo>
                    <a:pt x="2451" y="122"/>
                  </a:lnTo>
                  <a:lnTo>
                    <a:pt x="2455" y="117"/>
                  </a:lnTo>
                  <a:lnTo>
                    <a:pt x="2460" y="118"/>
                  </a:lnTo>
                  <a:lnTo>
                    <a:pt x="2461" y="114"/>
                  </a:lnTo>
                  <a:lnTo>
                    <a:pt x="2462" y="106"/>
                  </a:lnTo>
                  <a:lnTo>
                    <a:pt x="2470" y="101"/>
                  </a:lnTo>
                  <a:lnTo>
                    <a:pt x="2488" y="124"/>
                  </a:lnTo>
                  <a:lnTo>
                    <a:pt x="2492" y="123"/>
                  </a:lnTo>
                  <a:lnTo>
                    <a:pt x="2495" y="107"/>
                  </a:lnTo>
                  <a:lnTo>
                    <a:pt x="2493" y="86"/>
                  </a:lnTo>
                  <a:lnTo>
                    <a:pt x="2487" y="85"/>
                  </a:lnTo>
                  <a:lnTo>
                    <a:pt x="2481" y="79"/>
                  </a:lnTo>
                  <a:lnTo>
                    <a:pt x="2479" y="67"/>
                  </a:lnTo>
                  <a:lnTo>
                    <a:pt x="2488" y="52"/>
                  </a:lnTo>
                  <a:lnTo>
                    <a:pt x="2502" y="36"/>
                  </a:lnTo>
                  <a:lnTo>
                    <a:pt x="2505" y="26"/>
                  </a:lnTo>
                  <a:lnTo>
                    <a:pt x="2506" y="16"/>
                  </a:lnTo>
                  <a:lnTo>
                    <a:pt x="2513" y="2"/>
                  </a:lnTo>
                  <a:lnTo>
                    <a:pt x="2522" y="0"/>
                  </a:lnTo>
                  <a:lnTo>
                    <a:pt x="2531" y="2"/>
                  </a:lnTo>
                  <a:lnTo>
                    <a:pt x="2541" y="0"/>
                  </a:lnTo>
                  <a:lnTo>
                    <a:pt x="2551" y="10"/>
                  </a:lnTo>
                  <a:lnTo>
                    <a:pt x="2549" y="18"/>
                  </a:lnTo>
                  <a:lnTo>
                    <a:pt x="2546" y="22"/>
                  </a:lnTo>
                  <a:lnTo>
                    <a:pt x="2545" y="32"/>
                  </a:lnTo>
                  <a:lnTo>
                    <a:pt x="2546" y="38"/>
                  </a:lnTo>
                  <a:lnTo>
                    <a:pt x="2554" y="32"/>
                  </a:lnTo>
                  <a:lnTo>
                    <a:pt x="2554" y="49"/>
                  </a:lnTo>
                  <a:lnTo>
                    <a:pt x="2564" y="40"/>
                  </a:lnTo>
                  <a:lnTo>
                    <a:pt x="2567" y="32"/>
                  </a:lnTo>
                  <a:lnTo>
                    <a:pt x="2576" y="44"/>
                  </a:lnTo>
                  <a:lnTo>
                    <a:pt x="2594" y="37"/>
                  </a:lnTo>
                  <a:lnTo>
                    <a:pt x="2594" y="47"/>
                  </a:lnTo>
                  <a:lnTo>
                    <a:pt x="2590" y="63"/>
                  </a:lnTo>
                  <a:lnTo>
                    <a:pt x="2595" y="75"/>
                  </a:lnTo>
                  <a:lnTo>
                    <a:pt x="2605" y="76"/>
                  </a:lnTo>
                  <a:lnTo>
                    <a:pt x="2632" y="115"/>
                  </a:lnTo>
                  <a:lnTo>
                    <a:pt x="2637" y="147"/>
                  </a:lnTo>
                  <a:lnTo>
                    <a:pt x="2638" y="167"/>
                  </a:lnTo>
                  <a:lnTo>
                    <a:pt x="2637" y="190"/>
                  </a:lnTo>
                  <a:lnTo>
                    <a:pt x="2633" y="189"/>
                  </a:lnTo>
                  <a:lnTo>
                    <a:pt x="2634" y="198"/>
                  </a:lnTo>
                  <a:lnTo>
                    <a:pt x="2645" y="201"/>
                  </a:lnTo>
                  <a:lnTo>
                    <a:pt x="2648" y="221"/>
                  </a:lnTo>
                  <a:lnTo>
                    <a:pt x="2662" y="220"/>
                  </a:lnTo>
                  <a:lnTo>
                    <a:pt x="2671" y="230"/>
                  </a:lnTo>
                  <a:lnTo>
                    <a:pt x="2671" y="244"/>
                  </a:lnTo>
                  <a:lnTo>
                    <a:pt x="2672" y="251"/>
                  </a:lnTo>
                  <a:lnTo>
                    <a:pt x="2681" y="264"/>
                  </a:lnTo>
                  <a:lnTo>
                    <a:pt x="2683" y="274"/>
                  </a:lnTo>
                  <a:lnTo>
                    <a:pt x="2685" y="284"/>
                  </a:lnTo>
                  <a:lnTo>
                    <a:pt x="2688" y="284"/>
                  </a:lnTo>
                  <a:lnTo>
                    <a:pt x="2692" y="279"/>
                  </a:lnTo>
                  <a:lnTo>
                    <a:pt x="2693" y="274"/>
                  </a:lnTo>
                  <a:lnTo>
                    <a:pt x="2701" y="280"/>
                  </a:lnTo>
                  <a:lnTo>
                    <a:pt x="2703" y="297"/>
                  </a:lnTo>
                  <a:lnTo>
                    <a:pt x="2709" y="301"/>
                  </a:lnTo>
                  <a:lnTo>
                    <a:pt x="2713" y="308"/>
                  </a:lnTo>
                  <a:lnTo>
                    <a:pt x="2694" y="312"/>
                  </a:lnTo>
                  <a:lnTo>
                    <a:pt x="2671" y="301"/>
                  </a:lnTo>
                  <a:lnTo>
                    <a:pt x="2664" y="302"/>
                  </a:lnTo>
                  <a:lnTo>
                    <a:pt x="2665" y="306"/>
                  </a:lnTo>
                  <a:lnTo>
                    <a:pt x="2665" y="312"/>
                  </a:lnTo>
                  <a:lnTo>
                    <a:pt x="2661" y="316"/>
                  </a:lnTo>
                  <a:lnTo>
                    <a:pt x="2661" y="318"/>
                  </a:lnTo>
                  <a:lnTo>
                    <a:pt x="2680" y="321"/>
                  </a:lnTo>
                  <a:lnTo>
                    <a:pt x="2688" y="334"/>
                  </a:lnTo>
                  <a:lnTo>
                    <a:pt x="2683" y="343"/>
                  </a:lnTo>
                  <a:lnTo>
                    <a:pt x="2676" y="352"/>
                  </a:lnTo>
                  <a:lnTo>
                    <a:pt x="2670" y="352"/>
                  </a:lnTo>
                  <a:lnTo>
                    <a:pt x="2664" y="357"/>
                  </a:lnTo>
                  <a:lnTo>
                    <a:pt x="2658" y="357"/>
                  </a:lnTo>
                  <a:lnTo>
                    <a:pt x="2656" y="364"/>
                  </a:lnTo>
                  <a:lnTo>
                    <a:pt x="2648" y="371"/>
                  </a:lnTo>
                  <a:lnTo>
                    <a:pt x="2650" y="378"/>
                  </a:lnTo>
                  <a:lnTo>
                    <a:pt x="2649" y="381"/>
                  </a:lnTo>
                  <a:lnTo>
                    <a:pt x="2669" y="381"/>
                  </a:lnTo>
                  <a:lnTo>
                    <a:pt x="2673" y="388"/>
                  </a:lnTo>
                  <a:lnTo>
                    <a:pt x="2678" y="402"/>
                  </a:lnTo>
                  <a:lnTo>
                    <a:pt x="2692" y="408"/>
                  </a:lnTo>
                  <a:lnTo>
                    <a:pt x="2705" y="405"/>
                  </a:lnTo>
                  <a:lnTo>
                    <a:pt x="2715" y="391"/>
                  </a:lnTo>
                  <a:lnTo>
                    <a:pt x="2723" y="389"/>
                  </a:lnTo>
                  <a:lnTo>
                    <a:pt x="2724" y="395"/>
                  </a:lnTo>
                  <a:lnTo>
                    <a:pt x="2718" y="404"/>
                  </a:lnTo>
                  <a:lnTo>
                    <a:pt x="2725" y="402"/>
                  </a:lnTo>
                  <a:lnTo>
                    <a:pt x="2731" y="413"/>
                  </a:lnTo>
                  <a:lnTo>
                    <a:pt x="2735" y="409"/>
                  </a:lnTo>
                  <a:lnTo>
                    <a:pt x="2745" y="415"/>
                  </a:lnTo>
                  <a:lnTo>
                    <a:pt x="2748" y="406"/>
                  </a:lnTo>
                  <a:lnTo>
                    <a:pt x="2751" y="421"/>
                  </a:lnTo>
                  <a:lnTo>
                    <a:pt x="2748" y="432"/>
                  </a:lnTo>
                  <a:lnTo>
                    <a:pt x="2744" y="440"/>
                  </a:lnTo>
                  <a:lnTo>
                    <a:pt x="2735" y="430"/>
                  </a:lnTo>
                  <a:lnTo>
                    <a:pt x="2729" y="434"/>
                  </a:lnTo>
                  <a:lnTo>
                    <a:pt x="2720" y="431"/>
                  </a:lnTo>
                  <a:lnTo>
                    <a:pt x="2745" y="465"/>
                  </a:lnTo>
                  <a:lnTo>
                    <a:pt x="2755" y="469"/>
                  </a:lnTo>
                  <a:lnTo>
                    <a:pt x="2756" y="479"/>
                  </a:lnTo>
                  <a:lnTo>
                    <a:pt x="2764" y="494"/>
                  </a:lnTo>
                  <a:lnTo>
                    <a:pt x="2763" y="499"/>
                  </a:lnTo>
                  <a:lnTo>
                    <a:pt x="2773" y="515"/>
                  </a:lnTo>
                  <a:lnTo>
                    <a:pt x="2768" y="531"/>
                  </a:lnTo>
                  <a:lnTo>
                    <a:pt x="2768" y="549"/>
                  </a:lnTo>
                  <a:lnTo>
                    <a:pt x="2766" y="558"/>
                  </a:lnTo>
                  <a:lnTo>
                    <a:pt x="2771" y="574"/>
                  </a:lnTo>
                  <a:lnTo>
                    <a:pt x="2775" y="581"/>
                  </a:lnTo>
                  <a:lnTo>
                    <a:pt x="2779" y="591"/>
                  </a:lnTo>
                  <a:lnTo>
                    <a:pt x="2787" y="581"/>
                  </a:lnTo>
                  <a:lnTo>
                    <a:pt x="2798" y="559"/>
                  </a:lnTo>
                  <a:lnTo>
                    <a:pt x="2798" y="540"/>
                  </a:lnTo>
                  <a:lnTo>
                    <a:pt x="2799" y="535"/>
                  </a:lnTo>
                  <a:lnTo>
                    <a:pt x="2800" y="532"/>
                  </a:lnTo>
                  <a:lnTo>
                    <a:pt x="2806" y="532"/>
                  </a:lnTo>
                  <a:lnTo>
                    <a:pt x="2807" y="513"/>
                  </a:lnTo>
                  <a:lnTo>
                    <a:pt x="2806" y="495"/>
                  </a:lnTo>
                  <a:lnTo>
                    <a:pt x="2806" y="480"/>
                  </a:lnTo>
                  <a:lnTo>
                    <a:pt x="2818" y="465"/>
                  </a:lnTo>
                  <a:lnTo>
                    <a:pt x="2826" y="447"/>
                  </a:lnTo>
                  <a:lnTo>
                    <a:pt x="2837" y="442"/>
                  </a:lnTo>
                  <a:lnTo>
                    <a:pt x="2850" y="443"/>
                  </a:lnTo>
                  <a:lnTo>
                    <a:pt x="2855" y="462"/>
                  </a:lnTo>
                  <a:lnTo>
                    <a:pt x="2866" y="480"/>
                  </a:lnTo>
                  <a:lnTo>
                    <a:pt x="2896" y="505"/>
                  </a:lnTo>
                  <a:lnTo>
                    <a:pt x="2901" y="517"/>
                  </a:lnTo>
                  <a:lnTo>
                    <a:pt x="2907" y="554"/>
                  </a:lnTo>
                  <a:lnTo>
                    <a:pt x="2913" y="575"/>
                  </a:lnTo>
                  <a:lnTo>
                    <a:pt x="2914" y="592"/>
                  </a:lnTo>
                  <a:lnTo>
                    <a:pt x="2906" y="599"/>
                  </a:lnTo>
                  <a:lnTo>
                    <a:pt x="2897" y="597"/>
                  </a:lnTo>
                  <a:lnTo>
                    <a:pt x="2893" y="592"/>
                  </a:lnTo>
                  <a:lnTo>
                    <a:pt x="2893" y="575"/>
                  </a:lnTo>
                  <a:lnTo>
                    <a:pt x="2884" y="598"/>
                  </a:lnTo>
                  <a:lnTo>
                    <a:pt x="2887" y="615"/>
                  </a:lnTo>
                  <a:lnTo>
                    <a:pt x="2884" y="631"/>
                  </a:lnTo>
                  <a:lnTo>
                    <a:pt x="2884" y="641"/>
                  </a:lnTo>
                  <a:lnTo>
                    <a:pt x="2895" y="663"/>
                  </a:lnTo>
                  <a:lnTo>
                    <a:pt x="2900" y="677"/>
                  </a:lnTo>
                  <a:lnTo>
                    <a:pt x="2908" y="689"/>
                  </a:lnTo>
                  <a:lnTo>
                    <a:pt x="2930" y="732"/>
                  </a:lnTo>
                  <a:lnTo>
                    <a:pt x="2936" y="737"/>
                  </a:lnTo>
                  <a:lnTo>
                    <a:pt x="2944" y="746"/>
                  </a:lnTo>
                  <a:lnTo>
                    <a:pt x="2954" y="741"/>
                  </a:lnTo>
                  <a:lnTo>
                    <a:pt x="2955" y="732"/>
                  </a:lnTo>
                  <a:lnTo>
                    <a:pt x="2957" y="721"/>
                  </a:lnTo>
                  <a:lnTo>
                    <a:pt x="2966" y="716"/>
                  </a:lnTo>
                  <a:lnTo>
                    <a:pt x="2971" y="721"/>
                  </a:lnTo>
                  <a:lnTo>
                    <a:pt x="2974" y="715"/>
                  </a:lnTo>
                  <a:lnTo>
                    <a:pt x="2977" y="720"/>
                  </a:lnTo>
                  <a:lnTo>
                    <a:pt x="2983" y="721"/>
                  </a:lnTo>
                  <a:lnTo>
                    <a:pt x="2987" y="699"/>
                  </a:lnTo>
                  <a:lnTo>
                    <a:pt x="2987" y="679"/>
                  </a:lnTo>
                  <a:lnTo>
                    <a:pt x="2988" y="673"/>
                  </a:lnTo>
                  <a:lnTo>
                    <a:pt x="2997" y="653"/>
                  </a:lnTo>
                  <a:lnTo>
                    <a:pt x="3009" y="640"/>
                  </a:lnTo>
                  <a:lnTo>
                    <a:pt x="3020" y="607"/>
                  </a:lnTo>
                  <a:lnTo>
                    <a:pt x="3021" y="592"/>
                  </a:lnTo>
                  <a:lnTo>
                    <a:pt x="3027" y="586"/>
                  </a:lnTo>
                  <a:lnTo>
                    <a:pt x="3030" y="545"/>
                  </a:lnTo>
                  <a:lnTo>
                    <a:pt x="3029" y="538"/>
                  </a:lnTo>
                  <a:lnTo>
                    <a:pt x="3035" y="531"/>
                  </a:lnTo>
                  <a:lnTo>
                    <a:pt x="3047" y="529"/>
                  </a:lnTo>
                  <a:lnTo>
                    <a:pt x="3049" y="523"/>
                  </a:lnTo>
                  <a:lnTo>
                    <a:pt x="3054" y="524"/>
                  </a:lnTo>
                  <a:lnTo>
                    <a:pt x="3064" y="520"/>
                  </a:lnTo>
                  <a:lnTo>
                    <a:pt x="3076" y="524"/>
                  </a:lnTo>
                  <a:lnTo>
                    <a:pt x="3087" y="522"/>
                  </a:lnTo>
                  <a:lnTo>
                    <a:pt x="3083" y="517"/>
                  </a:lnTo>
                  <a:lnTo>
                    <a:pt x="3069" y="515"/>
                  </a:lnTo>
                  <a:lnTo>
                    <a:pt x="3064" y="507"/>
                  </a:lnTo>
                  <a:lnTo>
                    <a:pt x="3068" y="501"/>
                  </a:lnTo>
                  <a:lnTo>
                    <a:pt x="3065" y="496"/>
                  </a:lnTo>
                  <a:lnTo>
                    <a:pt x="3075" y="496"/>
                  </a:lnTo>
                  <a:lnTo>
                    <a:pt x="3074" y="488"/>
                  </a:lnTo>
                  <a:lnTo>
                    <a:pt x="3079" y="485"/>
                  </a:lnTo>
                  <a:lnTo>
                    <a:pt x="3090" y="489"/>
                  </a:lnTo>
                  <a:lnTo>
                    <a:pt x="3087" y="479"/>
                  </a:lnTo>
                  <a:lnTo>
                    <a:pt x="3080" y="479"/>
                  </a:lnTo>
                  <a:lnTo>
                    <a:pt x="3073" y="469"/>
                  </a:lnTo>
                  <a:lnTo>
                    <a:pt x="3059" y="465"/>
                  </a:lnTo>
                  <a:lnTo>
                    <a:pt x="3052" y="456"/>
                  </a:lnTo>
                  <a:lnTo>
                    <a:pt x="3047" y="442"/>
                  </a:lnTo>
                  <a:lnTo>
                    <a:pt x="3048" y="431"/>
                  </a:lnTo>
                  <a:lnTo>
                    <a:pt x="3049" y="426"/>
                  </a:lnTo>
                  <a:lnTo>
                    <a:pt x="3046" y="410"/>
                  </a:lnTo>
                  <a:lnTo>
                    <a:pt x="3048" y="400"/>
                  </a:lnTo>
                  <a:lnTo>
                    <a:pt x="3044" y="386"/>
                  </a:lnTo>
                  <a:lnTo>
                    <a:pt x="3046" y="381"/>
                  </a:lnTo>
                  <a:lnTo>
                    <a:pt x="3048" y="371"/>
                  </a:lnTo>
                  <a:lnTo>
                    <a:pt x="3048" y="360"/>
                  </a:lnTo>
                  <a:lnTo>
                    <a:pt x="3067" y="365"/>
                  </a:lnTo>
                  <a:lnTo>
                    <a:pt x="3075" y="356"/>
                  </a:lnTo>
                  <a:lnTo>
                    <a:pt x="3097" y="355"/>
                  </a:lnTo>
                  <a:lnTo>
                    <a:pt x="3116" y="360"/>
                  </a:lnTo>
                  <a:lnTo>
                    <a:pt x="3126" y="371"/>
                  </a:lnTo>
                  <a:lnTo>
                    <a:pt x="3150" y="384"/>
                  </a:lnTo>
                  <a:lnTo>
                    <a:pt x="3173" y="381"/>
                  </a:lnTo>
                  <a:lnTo>
                    <a:pt x="3181" y="386"/>
                  </a:lnTo>
                  <a:lnTo>
                    <a:pt x="3192" y="383"/>
                  </a:lnTo>
                  <a:lnTo>
                    <a:pt x="3200" y="378"/>
                  </a:lnTo>
                  <a:lnTo>
                    <a:pt x="3205" y="386"/>
                  </a:lnTo>
                  <a:lnTo>
                    <a:pt x="3205" y="403"/>
                  </a:lnTo>
                  <a:lnTo>
                    <a:pt x="3207" y="411"/>
                  </a:lnTo>
                  <a:lnTo>
                    <a:pt x="3198" y="415"/>
                  </a:lnTo>
                  <a:lnTo>
                    <a:pt x="3205" y="415"/>
                  </a:lnTo>
                  <a:lnTo>
                    <a:pt x="3216" y="431"/>
                  </a:lnTo>
                  <a:lnTo>
                    <a:pt x="3224" y="445"/>
                  </a:lnTo>
                  <a:lnTo>
                    <a:pt x="3220" y="451"/>
                  </a:lnTo>
                  <a:lnTo>
                    <a:pt x="3223" y="453"/>
                  </a:lnTo>
                  <a:lnTo>
                    <a:pt x="3251" y="451"/>
                  </a:lnTo>
                  <a:lnTo>
                    <a:pt x="3259" y="458"/>
                  </a:lnTo>
                  <a:lnTo>
                    <a:pt x="3269" y="461"/>
                  </a:lnTo>
                  <a:lnTo>
                    <a:pt x="3272" y="470"/>
                  </a:lnTo>
                  <a:lnTo>
                    <a:pt x="3262" y="484"/>
                  </a:lnTo>
                  <a:lnTo>
                    <a:pt x="3246" y="496"/>
                  </a:lnTo>
                  <a:lnTo>
                    <a:pt x="3240" y="508"/>
                  </a:lnTo>
                  <a:lnTo>
                    <a:pt x="3272" y="513"/>
                  </a:lnTo>
                  <a:lnTo>
                    <a:pt x="3277" y="526"/>
                  </a:lnTo>
                  <a:lnTo>
                    <a:pt x="3275" y="542"/>
                  </a:lnTo>
                  <a:lnTo>
                    <a:pt x="3271" y="549"/>
                  </a:lnTo>
                  <a:lnTo>
                    <a:pt x="3258" y="558"/>
                  </a:lnTo>
                  <a:lnTo>
                    <a:pt x="3252" y="559"/>
                  </a:lnTo>
                  <a:lnTo>
                    <a:pt x="3246" y="570"/>
                  </a:lnTo>
                  <a:lnTo>
                    <a:pt x="3242" y="577"/>
                  </a:lnTo>
                  <a:lnTo>
                    <a:pt x="3236" y="571"/>
                  </a:lnTo>
                  <a:lnTo>
                    <a:pt x="3232" y="556"/>
                  </a:lnTo>
                  <a:lnTo>
                    <a:pt x="3225" y="559"/>
                  </a:lnTo>
                  <a:lnTo>
                    <a:pt x="3223" y="566"/>
                  </a:lnTo>
                  <a:lnTo>
                    <a:pt x="3208" y="559"/>
                  </a:lnTo>
                  <a:lnTo>
                    <a:pt x="3207" y="569"/>
                  </a:lnTo>
                  <a:lnTo>
                    <a:pt x="3220" y="588"/>
                  </a:lnTo>
                  <a:lnTo>
                    <a:pt x="3215" y="592"/>
                  </a:lnTo>
                  <a:lnTo>
                    <a:pt x="3215" y="596"/>
                  </a:lnTo>
                  <a:lnTo>
                    <a:pt x="3221" y="597"/>
                  </a:lnTo>
                  <a:lnTo>
                    <a:pt x="3221" y="605"/>
                  </a:lnTo>
                  <a:lnTo>
                    <a:pt x="3220" y="613"/>
                  </a:lnTo>
                  <a:lnTo>
                    <a:pt x="3239" y="604"/>
                  </a:lnTo>
                  <a:lnTo>
                    <a:pt x="3232" y="620"/>
                  </a:lnTo>
                  <a:lnTo>
                    <a:pt x="3230" y="637"/>
                  </a:lnTo>
                  <a:lnTo>
                    <a:pt x="3231" y="651"/>
                  </a:lnTo>
                  <a:lnTo>
                    <a:pt x="3257" y="688"/>
                  </a:lnTo>
                  <a:lnTo>
                    <a:pt x="3268" y="699"/>
                  </a:lnTo>
                  <a:lnTo>
                    <a:pt x="3275" y="711"/>
                  </a:lnTo>
                  <a:lnTo>
                    <a:pt x="3275" y="717"/>
                  </a:lnTo>
                  <a:lnTo>
                    <a:pt x="3271" y="723"/>
                  </a:lnTo>
                  <a:lnTo>
                    <a:pt x="3271" y="738"/>
                  </a:lnTo>
                  <a:lnTo>
                    <a:pt x="3274" y="748"/>
                  </a:lnTo>
                  <a:lnTo>
                    <a:pt x="3268" y="755"/>
                  </a:lnTo>
                  <a:lnTo>
                    <a:pt x="3268" y="764"/>
                  </a:lnTo>
                  <a:lnTo>
                    <a:pt x="3255" y="770"/>
                  </a:lnTo>
                  <a:lnTo>
                    <a:pt x="3248" y="776"/>
                  </a:lnTo>
                  <a:lnTo>
                    <a:pt x="3236" y="790"/>
                  </a:lnTo>
                  <a:lnTo>
                    <a:pt x="3235" y="798"/>
                  </a:lnTo>
                  <a:lnTo>
                    <a:pt x="3230" y="807"/>
                  </a:lnTo>
                  <a:lnTo>
                    <a:pt x="3202" y="835"/>
                  </a:lnTo>
                  <a:lnTo>
                    <a:pt x="3183" y="840"/>
                  </a:lnTo>
                  <a:lnTo>
                    <a:pt x="3180" y="851"/>
                  </a:lnTo>
                  <a:lnTo>
                    <a:pt x="3170" y="863"/>
                  </a:lnTo>
                  <a:lnTo>
                    <a:pt x="3162" y="863"/>
                  </a:lnTo>
                  <a:lnTo>
                    <a:pt x="3157" y="859"/>
                  </a:lnTo>
                  <a:lnTo>
                    <a:pt x="3155" y="851"/>
                  </a:lnTo>
                  <a:lnTo>
                    <a:pt x="3134" y="831"/>
                  </a:lnTo>
                  <a:lnTo>
                    <a:pt x="3126" y="819"/>
                  </a:lnTo>
                  <a:lnTo>
                    <a:pt x="3119" y="827"/>
                  </a:lnTo>
                  <a:lnTo>
                    <a:pt x="3121" y="836"/>
                  </a:lnTo>
                  <a:lnTo>
                    <a:pt x="3133" y="855"/>
                  </a:lnTo>
                  <a:lnTo>
                    <a:pt x="3134" y="868"/>
                  </a:lnTo>
                  <a:lnTo>
                    <a:pt x="3140" y="886"/>
                  </a:lnTo>
                  <a:lnTo>
                    <a:pt x="3140" y="892"/>
                  </a:lnTo>
                  <a:lnTo>
                    <a:pt x="3139" y="886"/>
                  </a:lnTo>
                  <a:lnTo>
                    <a:pt x="3128" y="884"/>
                  </a:lnTo>
                  <a:lnTo>
                    <a:pt x="3114" y="870"/>
                  </a:lnTo>
                  <a:lnTo>
                    <a:pt x="3106" y="866"/>
                  </a:lnTo>
                  <a:lnTo>
                    <a:pt x="3103" y="863"/>
                  </a:lnTo>
                  <a:lnTo>
                    <a:pt x="3100" y="863"/>
                  </a:lnTo>
                  <a:lnTo>
                    <a:pt x="3100" y="887"/>
                  </a:lnTo>
                  <a:lnTo>
                    <a:pt x="3084" y="881"/>
                  </a:lnTo>
                  <a:lnTo>
                    <a:pt x="3076" y="882"/>
                  </a:lnTo>
                  <a:lnTo>
                    <a:pt x="3065" y="874"/>
                  </a:lnTo>
                  <a:lnTo>
                    <a:pt x="3063" y="879"/>
                  </a:lnTo>
                  <a:lnTo>
                    <a:pt x="3053" y="836"/>
                  </a:lnTo>
                  <a:lnTo>
                    <a:pt x="3044" y="835"/>
                  </a:lnTo>
                  <a:lnTo>
                    <a:pt x="3026" y="849"/>
                  </a:lnTo>
                  <a:lnTo>
                    <a:pt x="3025" y="846"/>
                  </a:lnTo>
                  <a:lnTo>
                    <a:pt x="3017" y="847"/>
                  </a:lnTo>
                  <a:lnTo>
                    <a:pt x="2990" y="838"/>
                  </a:lnTo>
                  <a:lnTo>
                    <a:pt x="2979" y="847"/>
                  </a:lnTo>
                  <a:lnTo>
                    <a:pt x="2981" y="854"/>
                  </a:lnTo>
                  <a:lnTo>
                    <a:pt x="2977" y="856"/>
                  </a:lnTo>
                  <a:lnTo>
                    <a:pt x="2979" y="865"/>
                  </a:lnTo>
                  <a:lnTo>
                    <a:pt x="3003" y="877"/>
                  </a:lnTo>
                  <a:lnTo>
                    <a:pt x="3011" y="878"/>
                  </a:lnTo>
                  <a:lnTo>
                    <a:pt x="3017" y="887"/>
                  </a:lnTo>
                  <a:lnTo>
                    <a:pt x="3015" y="895"/>
                  </a:lnTo>
                  <a:lnTo>
                    <a:pt x="3015" y="905"/>
                  </a:lnTo>
                  <a:lnTo>
                    <a:pt x="3011" y="909"/>
                  </a:lnTo>
                  <a:lnTo>
                    <a:pt x="3011" y="915"/>
                  </a:lnTo>
                  <a:lnTo>
                    <a:pt x="3009" y="921"/>
                  </a:lnTo>
                  <a:lnTo>
                    <a:pt x="3001" y="927"/>
                  </a:lnTo>
                  <a:lnTo>
                    <a:pt x="2994" y="944"/>
                  </a:lnTo>
                  <a:lnTo>
                    <a:pt x="2988" y="953"/>
                  </a:lnTo>
                  <a:lnTo>
                    <a:pt x="2981" y="960"/>
                  </a:lnTo>
                  <a:lnTo>
                    <a:pt x="2978" y="968"/>
                  </a:lnTo>
                  <a:lnTo>
                    <a:pt x="2967" y="973"/>
                  </a:lnTo>
                  <a:lnTo>
                    <a:pt x="2960" y="991"/>
                  </a:lnTo>
                  <a:lnTo>
                    <a:pt x="2956" y="996"/>
                  </a:lnTo>
                  <a:lnTo>
                    <a:pt x="2946" y="999"/>
                  </a:lnTo>
                  <a:lnTo>
                    <a:pt x="2909" y="1002"/>
                  </a:lnTo>
                  <a:lnTo>
                    <a:pt x="2906" y="994"/>
                  </a:lnTo>
                  <a:lnTo>
                    <a:pt x="2900" y="984"/>
                  </a:lnTo>
                  <a:lnTo>
                    <a:pt x="2869" y="958"/>
                  </a:lnTo>
                  <a:lnTo>
                    <a:pt x="2869" y="956"/>
                  </a:lnTo>
                  <a:lnTo>
                    <a:pt x="2847" y="947"/>
                  </a:lnTo>
                  <a:lnTo>
                    <a:pt x="2826" y="930"/>
                  </a:lnTo>
                  <a:lnTo>
                    <a:pt x="2818" y="929"/>
                  </a:lnTo>
                  <a:lnTo>
                    <a:pt x="2810" y="932"/>
                  </a:lnTo>
                  <a:lnTo>
                    <a:pt x="2794" y="927"/>
                  </a:lnTo>
                  <a:lnTo>
                    <a:pt x="2789" y="940"/>
                  </a:lnTo>
                  <a:lnTo>
                    <a:pt x="2807" y="951"/>
                  </a:lnTo>
                  <a:lnTo>
                    <a:pt x="2822" y="967"/>
                  </a:lnTo>
                  <a:lnTo>
                    <a:pt x="2833" y="986"/>
                  </a:lnTo>
                  <a:lnTo>
                    <a:pt x="2850" y="1002"/>
                  </a:lnTo>
                  <a:lnTo>
                    <a:pt x="2879" y="1006"/>
                  </a:lnTo>
                  <a:lnTo>
                    <a:pt x="2903" y="1016"/>
                  </a:lnTo>
                  <a:lnTo>
                    <a:pt x="2912" y="1011"/>
                  </a:lnTo>
                  <a:lnTo>
                    <a:pt x="2936" y="1012"/>
                  </a:lnTo>
                  <a:lnTo>
                    <a:pt x="2961" y="1016"/>
                  </a:lnTo>
                  <a:lnTo>
                    <a:pt x="2962" y="1021"/>
                  </a:lnTo>
                  <a:lnTo>
                    <a:pt x="2968" y="1019"/>
                  </a:lnTo>
                  <a:lnTo>
                    <a:pt x="2965" y="1032"/>
                  </a:lnTo>
                  <a:lnTo>
                    <a:pt x="2960" y="1040"/>
                  </a:lnTo>
                  <a:lnTo>
                    <a:pt x="2960" y="1050"/>
                  </a:lnTo>
                  <a:lnTo>
                    <a:pt x="2950" y="1062"/>
                  </a:lnTo>
                  <a:lnTo>
                    <a:pt x="2946" y="1081"/>
                  </a:lnTo>
                  <a:lnTo>
                    <a:pt x="2939" y="1085"/>
                  </a:lnTo>
                  <a:lnTo>
                    <a:pt x="2931" y="1104"/>
                  </a:lnTo>
                  <a:lnTo>
                    <a:pt x="2918" y="1110"/>
                  </a:lnTo>
                  <a:lnTo>
                    <a:pt x="2918" y="1125"/>
                  </a:lnTo>
                  <a:lnTo>
                    <a:pt x="2913" y="1131"/>
                  </a:lnTo>
                  <a:lnTo>
                    <a:pt x="2903" y="1153"/>
                  </a:lnTo>
                  <a:lnTo>
                    <a:pt x="2900" y="1151"/>
                  </a:lnTo>
                  <a:lnTo>
                    <a:pt x="2888" y="1164"/>
                  </a:lnTo>
                  <a:lnTo>
                    <a:pt x="2871" y="1174"/>
                  </a:lnTo>
                  <a:lnTo>
                    <a:pt x="2850" y="1169"/>
                  </a:lnTo>
                  <a:lnTo>
                    <a:pt x="2847" y="1177"/>
                  </a:lnTo>
                  <a:lnTo>
                    <a:pt x="2827" y="1162"/>
                  </a:lnTo>
                  <a:lnTo>
                    <a:pt x="2826" y="1166"/>
                  </a:lnTo>
                  <a:lnTo>
                    <a:pt x="2826" y="1170"/>
                  </a:lnTo>
                  <a:lnTo>
                    <a:pt x="2820" y="1159"/>
                  </a:lnTo>
                  <a:lnTo>
                    <a:pt x="2816" y="1162"/>
                  </a:lnTo>
                  <a:lnTo>
                    <a:pt x="2809" y="1156"/>
                  </a:lnTo>
                  <a:lnTo>
                    <a:pt x="2804" y="1155"/>
                  </a:lnTo>
                  <a:lnTo>
                    <a:pt x="2806" y="1162"/>
                  </a:lnTo>
                  <a:lnTo>
                    <a:pt x="2806" y="1170"/>
                  </a:lnTo>
                  <a:lnTo>
                    <a:pt x="2809" y="1180"/>
                  </a:lnTo>
                  <a:lnTo>
                    <a:pt x="2809" y="1182"/>
                  </a:lnTo>
                  <a:lnTo>
                    <a:pt x="2804" y="1182"/>
                  </a:lnTo>
                  <a:lnTo>
                    <a:pt x="2796" y="1178"/>
                  </a:lnTo>
                  <a:lnTo>
                    <a:pt x="2795" y="1189"/>
                  </a:lnTo>
                  <a:lnTo>
                    <a:pt x="2800" y="1196"/>
                  </a:lnTo>
                  <a:lnTo>
                    <a:pt x="2796" y="1201"/>
                  </a:lnTo>
                  <a:lnTo>
                    <a:pt x="2793" y="1215"/>
                  </a:lnTo>
                  <a:lnTo>
                    <a:pt x="2788" y="1222"/>
                  </a:lnTo>
                  <a:lnTo>
                    <a:pt x="2780" y="1222"/>
                  </a:lnTo>
                  <a:lnTo>
                    <a:pt x="2778" y="1229"/>
                  </a:lnTo>
                  <a:lnTo>
                    <a:pt x="2773" y="1231"/>
                  </a:lnTo>
                  <a:lnTo>
                    <a:pt x="2767" y="1228"/>
                  </a:lnTo>
                  <a:lnTo>
                    <a:pt x="2763" y="1237"/>
                  </a:lnTo>
                  <a:lnTo>
                    <a:pt x="2758" y="1229"/>
                  </a:lnTo>
                  <a:lnTo>
                    <a:pt x="2752" y="1227"/>
                  </a:lnTo>
                  <a:lnTo>
                    <a:pt x="2746" y="1221"/>
                  </a:lnTo>
                  <a:lnTo>
                    <a:pt x="2734" y="1216"/>
                  </a:lnTo>
                  <a:lnTo>
                    <a:pt x="2721" y="1205"/>
                  </a:lnTo>
                  <a:lnTo>
                    <a:pt x="2716" y="1209"/>
                  </a:lnTo>
                  <a:lnTo>
                    <a:pt x="2714" y="1195"/>
                  </a:lnTo>
                  <a:lnTo>
                    <a:pt x="2707" y="1204"/>
                  </a:lnTo>
                  <a:lnTo>
                    <a:pt x="2697" y="1205"/>
                  </a:lnTo>
                  <a:lnTo>
                    <a:pt x="2692" y="1200"/>
                  </a:lnTo>
                  <a:lnTo>
                    <a:pt x="2688" y="1204"/>
                  </a:lnTo>
                  <a:lnTo>
                    <a:pt x="2678" y="1204"/>
                  </a:lnTo>
                  <a:lnTo>
                    <a:pt x="2658" y="1195"/>
                  </a:lnTo>
                  <a:lnTo>
                    <a:pt x="2654" y="1189"/>
                  </a:lnTo>
                  <a:lnTo>
                    <a:pt x="2608" y="1167"/>
                  </a:lnTo>
                  <a:lnTo>
                    <a:pt x="2606" y="1170"/>
                  </a:lnTo>
                  <a:lnTo>
                    <a:pt x="2600" y="1182"/>
                  </a:lnTo>
                  <a:lnTo>
                    <a:pt x="2602" y="1189"/>
                  </a:lnTo>
                  <a:lnTo>
                    <a:pt x="2611" y="1195"/>
                  </a:lnTo>
                  <a:lnTo>
                    <a:pt x="2618" y="1191"/>
                  </a:lnTo>
                  <a:lnTo>
                    <a:pt x="2617" y="1186"/>
                  </a:lnTo>
                  <a:lnTo>
                    <a:pt x="2617" y="1180"/>
                  </a:lnTo>
                  <a:lnTo>
                    <a:pt x="2626" y="1189"/>
                  </a:lnTo>
                  <a:lnTo>
                    <a:pt x="2642" y="1194"/>
                  </a:lnTo>
                  <a:lnTo>
                    <a:pt x="2654" y="1200"/>
                  </a:lnTo>
                  <a:lnTo>
                    <a:pt x="2656" y="1205"/>
                  </a:lnTo>
                  <a:lnTo>
                    <a:pt x="2656" y="1211"/>
                  </a:lnTo>
                  <a:lnTo>
                    <a:pt x="2662" y="1202"/>
                  </a:lnTo>
                  <a:lnTo>
                    <a:pt x="2682" y="1209"/>
                  </a:lnTo>
                  <a:lnTo>
                    <a:pt x="2683" y="1215"/>
                  </a:lnTo>
                  <a:lnTo>
                    <a:pt x="2676" y="1220"/>
                  </a:lnTo>
                  <a:lnTo>
                    <a:pt x="2672" y="1227"/>
                  </a:lnTo>
                  <a:lnTo>
                    <a:pt x="2678" y="1228"/>
                  </a:lnTo>
                  <a:lnTo>
                    <a:pt x="2682" y="1220"/>
                  </a:lnTo>
                  <a:lnTo>
                    <a:pt x="2689" y="1213"/>
                  </a:lnTo>
                  <a:lnTo>
                    <a:pt x="2701" y="1211"/>
                  </a:lnTo>
                  <a:lnTo>
                    <a:pt x="2709" y="1215"/>
                  </a:lnTo>
                  <a:lnTo>
                    <a:pt x="2712" y="1222"/>
                  </a:lnTo>
                  <a:lnTo>
                    <a:pt x="2724" y="1233"/>
                  </a:lnTo>
                  <a:lnTo>
                    <a:pt x="2737" y="1237"/>
                  </a:lnTo>
                  <a:lnTo>
                    <a:pt x="2740" y="1242"/>
                  </a:lnTo>
                  <a:lnTo>
                    <a:pt x="2748" y="1238"/>
                  </a:lnTo>
                  <a:lnTo>
                    <a:pt x="2751" y="1243"/>
                  </a:lnTo>
                  <a:lnTo>
                    <a:pt x="2750" y="1248"/>
                  </a:lnTo>
                  <a:lnTo>
                    <a:pt x="2758" y="1258"/>
                  </a:lnTo>
                  <a:lnTo>
                    <a:pt x="2759" y="1264"/>
                  </a:lnTo>
                  <a:lnTo>
                    <a:pt x="2764" y="1287"/>
                  </a:lnTo>
                  <a:lnTo>
                    <a:pt x="2763" y="1298"/>
                  </a:lnTo>
                  <a:lnTo>
                    <a:pt x="2761" y="1304"/>
                  </a:lnTo>
                  <a:lnTo>
                    <a:pt x="2756" y="1311"/>
                  </a:lnTo>
                  <a:lnTo>
                    <a:pt x="2734" y="1311"/>
                  </a:lnTo>
                  <a:lnTo>
                    <a:pt x="2726" y="1318"/>
                  </a:lnTo>
                  <a:lnTo>
                    <a:pt x="2719" y="1322"/>
                  </a:lnTo>
                  <a:lnTo>
                    <a:pt x="2708" y="1323"/>
                  </a:lnTo>
                  <a:lnTo>
                    <a:pt x="2685" y="1320"/>
                  </a:lnTo>
                  <a:lnTo>
                    <a:pt x="2676" y="1323"/>
                  </a:lnTo>
                  <a:lnTo>
                    <a:pt x="2665" y="1319"/>
                  </a:lnTo>
                  <a:lnTo>
                    <a:pt x="2661" y="1326"/>
                  </a:lnTo>
                  <a:lnTo>
                    <a:pt x="2670" y="1341"/>
                  </a:lnTo>
                  <a:lnTo>
                    <a:pt x="2686" y="1340"/>
                  </a:lnTo>
                  <a:lnTo>
                    <a:pt x="2688" y="1347"/>
                  </a:lnTo>
                  <a:lnTo>
                    <a:pt x="2676" y="1351"/>
                  </a:lnTo>
                  <a:lnTo>
                    <a:pt x="2667" y="1347"/>
                  </a:lnTo>
                  <a:lnTo>
                    <a:pt x="2655" y="1349"/>
                  </a:lnTo>
                  <a:lnTo>
                    <a:pt x="2651" y="1368"/>
                  </a:lnTo>
                  <a:lnTo>
                    <a:pt x="2651" y="1379"/>
                  </a:lnTo>
                  <a:lnTo>
                    <a:pt x="2656" y="1410"/>
                  </a:lnTo>
                  <a:lnTo>
                    <a:pt x="2639" y="1390"/>
                  </a:lnTo>
                  <a:lnTo>
                    <a:pt x="2633" y="1393"/>
                  </a:lnTo>
                  <a:lnTo>
                    <a:pt x="2634" y="1400"/>
                  </a:lnTo>
                  <a:lnTo>
                    <a:pt x="2626" y="1406"/>
                  </a:lnTo>
                  <a:lnTo>
                    <a:pt x="2626" y="1414"/>
                  </a:lnTo>
                  <a:lnTo>
                    <a:pt x="2622" y="1421"/>
                  </a:lnTo>
                  <a:lnTo>
                    <a:pt x="2621" y="1426"/>
                  </a:lnTo>
                  <a:lnTo>
                    <a:pt x="2605" y="1426"/>
                  </a:lnTo>
                  <a:lnTo>
                    <a:pt x="2608" y="1437"/>
                  </a:lnTo>
                  <a:lnTo>
                    <a:pt x="2613" y="1441"/>
                  </a:lnTo>
                  <a:lnTo>
                    <a:pt x="2603" y="1459"/>
                  </a:lnTo>
                  <a:lnTo>
                    <a:pt x="2581" y="1475"/>
                  </a:lnTo>
                  <a:lnTo>
                    <a:pt x="2575" y="1482"/>
                  </a:lnTo>
                  <a:lnTo>
                    <a:pt x="2551" y="1484"/>
                  </a:lnTo>
                  <a:lnTo>
                    <a:pt x="2546" y="1489"/>
                  </a:lnTo>
                  <a:lnTo>
                    <a:pt x="2568" y="1506"/>
                  </a:lnTo>
                  <a:lnTo>
                    <a:pt x="2568" y="1512"/>
                  </a:lnTo>
                  <a:lnTo>
                    <a:pt x="2565" y="1524"/>
                  </a:lnTo>
                  <a:lnTo>
                    <a:pt x="2563" y="1538"/>
                  </a:lnTo>
                  <a:lnTo>
                    <a:pt x="2560" y="1544"/>
                  </a:lnTo>
                  <a:lnTo>
                    <a:pt x="2549" y="1548"/>
                  </a:lnTo>
                  <a:lnTo>
                    <a:pt x="2551" y="1573"/>
                  </a:lnTo>
                  <a:lnTo>
                    <a:pt x="2547" y="1583"/>
                  </a:lnTo>
                  <a:lnTo>
                    <a:pt x="2540" y="1584"/>
                  </a:lnTo>
                  <a:lnTo>
                    <a:pt x="2537" y="1589"/>
                  </a:lnTo>
                  <a:lnTo>
                    <a:pt x="2541" y="1605"/>
                  </a:lnTo>
                  <a:lnTo>
                    <a:pt x="2538" y="1632"/>
                  </a:lnTo>
                  <a:lnTo>
                    <a:pt x="2537" y="1642"/>
                  </a:lnTo>
                  <a:lnTo>
                    <a:pt x="2533" y="1675"/>
                  </a:lnTo>
                  <a:lnTo>
                    <a:pt x="2533" y="1702"/>
                  </a:lnTo>
                  <a:lnTo>
                    <a:pt x="2535" y="1718"/>
                  </a:lnTo>
                  <a:lnTo>
                    <a:pt x="2535" y="1729"/>
                  </a:lnTo>
                  <a:lnTo>
                    <a:pt x="2525" y="1747"/>
                  </a:lnTo>
                  <a:lnTo>
                    <a:pt x="2533" y="1749"/>
                  </a:lnTo>
                  <a:lnTo>
                    <a:pt x="2537" y="1758"/>
                  </a:lnTo>
                  <a:lnTo>
                    <a:pt x="2545" y="1770"/>
                  </a:lnTo>
                  <a:lnTo>
                    <a:pt x="2551" y="1776"/>
                  </a:lnTo>
                  <a:lnTo>
                    <a:pt x="2552" y="1776"/>
                  </a:lnTo>
                  <a:lnTo>
                    <a:pt x="2558" y="1772"/>
                  </a:lnTo>
                  <a:lnTo>
                    <a:pt x="2559" y="1779"/>
                  </a:lnTo>
                  <a:lnTo>
                    <a:pt x="2560" y="1802"/>
                  </a:lnTo>
                  <a:lnTo>
                    <a:pt x="2564" y="1797"/>
                  </a:lnTo>
                  <a:lnTo>
                    <a:pt x="2564" y="1775"/>
                  </a:lnTo>
                  <a:lnTo>
                    <a:pt x="2568" y="1772"/>
                  </a:lnTo>
                  <a:lnTo>
                    <a:pt x="2596" y="1772"/>
                  </a:lnTo>
                  <a:lnTo>
                    <a:pt x="2601" y="1776"/>
                  </a:lnTo>
                  <a:lnTo>
                    <a:pt x="2608" y="1776"/>
                  </a:lnTo>
                  <a:lnTo>
                    <a:pt x="2613" y="1774"/>
                  </a:lnTo>
                  <a:lnTo>
                    <a:pt x="2622" y="1779"/>
                  </a:lnTo>
                  <a:lnTo>
                    <a:pt x="2624" y="1785"/>
                  </a:lnTo>
                  <a:lnTo>
                    <a:pt x="2628" y="1812"/>
                  </a:lnTo>
                  <a:lnTo>
                    <a:pt x="2646" y="1856"/>
                  </a:lnTo>
                  <a:lnTo>
                    <a:pt x="2646" y="1876"/>
                  </a:lnTo>
                  <a:lnTo>
                    <a:pt x="2648" y="1890"/>
                  </a:lnTo>
                  <a:lnTo>
                    <a:pt x="2660" y="1909"/>
                  </a:lnTo>
                  <a:lnTo>
                    <a:pt x="2662" y="1936"/>
                  </a:lnTo>
                  <a:lnTo>
                    <a:pt x="2661" y="1944"/>
                  </a:lnTo>
                  <a:lnTo>
                    <a:pt x="2658" y="1953"/>
                  </a:lnTo>
                  <a:lnTo>
                    <a:pt x="2650" y="1959"/>
                  </a:lnTo>
                  <a:lnTo>
                    <a:pt x="2644" y="1964"/>
                  </a:lnTo>
                  <a:lnTo>
                    <a:pt x="2645" y="1966"/>
                  </a:lnTo>
                  <a:lnTo>
                    <a:pt x="2666" y="1955"/>
                  </a:lnTo>
                  <a:lnTo>
                    <a:pt x="2666" y="1964"/>
                  </a:lnTo>
                  <a:lnTo>
                    <a:pt x="2670" y="1964"/>
                  </a:lnTo>
                  <a:lnTo>
                    <a:pt x="2686" y="1952"/>
                  </a:lnTo>
                  <a:lnTo>
                    <a:pt x="2734" y="1930"/>
                  </a:lnTo>
                  <a:lnTo>
                    <a:pt x="2756" y="1936"/>
                  </a:lnTo>
                  <a:lnTo>
                    <a:pt x="2762" y="1942"/>
                  </a:lnTo>
                  <a:lnTo>
                    <a:pt x="2774" y="1948"/>
                  </a:lnTo>
                  <a:lnTo>
                    <a:pt x="2779" y="1957"/>
                  </a:lnTo>
                  <a:lnTo>
                    <a:pt x="2796" y="1964"/>
                  </a:lnTo>
                  <a:lnTo>
                    <a:pt x="2821" y="1976"/>
                  </a:lnTo>
                  <a:lnTo>
                    <a:pt x="2842" y="1977"/>
                  </a:lnTo>
                  <a:lnTo>
                    <a:pt x="2847" y="1980"/>
                  </a:lnTo>
                  <a:lnTo>
                    <a:pt x="2885" y="2006"/>
                  </a:lnTo>
                  <a:lnTo>
                    <a:pt x="2900" y="2012"/>
                  </a:lnTo>
                  <a:lnTo>
                    <a:pt x="2920" y="2043"/>
                  </a:lnTo>
                  <a:lnTo>
                    <a:pt x="2924" y="2049"/>
                  </a:lnTo>
                  <a:lnTo>
                    <a:pt x="2923" y="2056"/>
                  </a:lnTo>
                  <a:lnTo>
                    <a:pt x="2929" y="2061"/>
                  </a:lnTo>
                  <a:lnTo>
                    <a:pt x="2934" y="2057"/>
                  </a:lnTo>
                  <a:lnTo>
                    <a:pt x="2939" y="2060"/>
                  </a:lnTo>
                  <a:lnTo>
                    <a:pt x="2943" y="2065"/>
                  </a:lnTo>
                  <a:lnTo>
                    <a:pt x="2950" y="2066"/>
                  </a:lnTo>
                  <a:lnTo>
                    <a:pt x="2958" y="2065"/>
                  </a:lnTo>
                  <a:lnTo>
                    <a:pt x="2966" y="2066"/>
                  </a:lnTo>
                  <a:lnTo>
                    <a:pt x="2978" y="2076"/>
                  </a:lnTo>
                  <a:lnTo>
                    <a:pt x="3020" y="2089"/>
                  </a:lnTo>
                  <a:lnTo>
                    <a:pt x="3032" y="2099"/>
                  </a:lnTo>
                  <a:lnTo>
                    <a:pt x="3035" y="2106"/>
                  </a:lnTo>
                  <a:lnTo>
                    <a:pt x="3051" y="2116"/>
                  </a:lnTo>
                  <a:lnTo>
                    <a:pt x="3052" y="2122"/>
                  </a:lnTo>
                  <a:lnTo>
                    <a:pt x="3046" y="2137"/>
                  </a:lnTo>
                  <a:lnTo>
                    <a:pt x="3042" y="2149"/>
                  </a:lnTo>
                  <a:lnTo>
                    <a:pt x="3033" y="2169"/>
                  </a:lnTo>
                  <a:lnTo>
                    <a:pt x="3046" y="2148"/>
                  </a:lnTo>
                  <a:lnTo>
                    <a:pt x="3051" y="2136"/>
                  </a:lnTo>
                  <a:lnTo>
                    <a:pt x="3056" y="2127"/>
                  </a:lnTo>
                  <a:lnTo>
                    <a:pt x="3112" y="2126"/>
                  </a:lnTo>
                  <a:lnTo>
                    <a:pt x="3139" y="2132"/>
                  </a:lnTo>
                  <a:lnTo>
                    <a:pt x="3160" y="2130"/>
                  </a:lnTo>
                  <a:lnTo>
                    <a:pt x="3166" y="2131"/>
                  </a:lnTo>
                  <a:lnTo>
                    <a:pt x="3171" y="2127"/>
                  </a:lnTo>
                  <a:lnTo>
                    <a:pt x="3182" y="2130"/>
                  </a:lnTo>
                  <a:lnTo>
                    <a:pt x="3185" y="2137"/>
                  </a:lnTo>
                  <a:lnTo>
                    <a:pt x="3193" y="2136"/>
                  </a:lnTo>
                  <a:lnTo>
                    <a:pt x="3203" y="2140"/>
                  </a:lnTo>
                  <a:lnTo>
                    <a:pt x="3210" y="2145"/>
                  </a:lnTo>
                  <a:lnTo>
                    <a:pt x="3216" y="2141"/>
                  </a:lnTo>
                  <a:lnTo>
                    <a:pt x="3221" y="2165"/>
                  </a:lnTo>
                  <a:lnTo>
                    <a:pt x="3219" y="2199"/>
                  </a:lnTo>
                  <a:lnTo>
                    <a:pt x="3214" y="2217"/>
                  </a:lnTo>
                  <a:lnTo>
                    <a:pt x="3213" y="2235"/>
                  </a:lnTo>
                  <a:lnTo>
                    <a:pt x="3219" y="2246"/>
                  </a:lnTo>
                  <a:lnTo>
                    <a:pt x="3221" y="2258"/>
                  </a:lnTo>
                  <a:lnTo>
                    <a:pt x="3221" y="2281"/>
                  </a:lnTo>
                  <a:lnTo>
                    <a:pt x="3225" y="2314"/>
                  </a:lnTo>
                  <a:lnTo>
                    <a:pt x="3219" y="2321"/>
                  </a:lnTo>
                  <a:lnTo>
                    <a:pt x="3219" y="2341"/>
                  </a:lnTo>
                  <a:lnTo>
                    <a:pt x="3223" y="2348"/>
                  </a:lnTo>
                  <a:lnTo>
                    <a:pt x="3228" y="2352"/>
                  </a:lnTo>
                  <a:lnTo>
                    <a:pt x="3230" y="2358"/>
                  </a:lnTo>
                  <a:lnTo>
                    <a:pt x="3239" y="2369"/>
                  </a:lnTo>
                  <a:lnTo>
                    <a:pt x="3247" y="2373"/>
                  </a:lnTo>
                  <a:lnTo>
                    <a:pt x="3255" y="2382"/>
                  </a:lnTo>
                  <a:lnTo>
                    <a:pt x="3259" y="2393"/>
                  </a:lnTo>
                  <a:lnTo>
                    <a:pt x="3267" y="2402"/>
                  </a:lnTo>
                  <a:lnTo>
                    <a:pt x="3267" y="2405"/>
                  </a:lnTo>
                  <a:lnTo>
                    <a:pt x="3253" y="2406"/>
                  </a:lnTo>
                  <a:lnTo>
                    <a:pt x="3234" y="2418"/>
                  </a:lnTo>
                  <a:lnTo>
                    <a:pt x="3229" y="2423"/>
                  </a:lnTo>
                  <a:lnTo>
                    <a:pt x="3229" y="2425"/>
                  </a:lnTo>
                  <a:lnTo>
                    <a:pt x="3262" y="2416"/>
                  </a:lnTo>
                  <a:lnTo>
                    <a:pt x="3272" y="2417"/>
                  </a:lnTo>
                  <a:lnTo>
                    <a:pt x="3279" y="2421"/>
                  </a:lnTo>
                  <a:lnTo>
                    <a:pt x="3307" y="2450"/>
                  </a:lnTo>
                  <a:lnTo>
                    <a:pt x="3312" y="2459"/>
                  </a:lnTo>
                  <a:lnTo>
                    <a:pt x="3317" y="2477"/>
                  </a:lnTo>
                  <a:lnTo>
                    <a:pt x="3314" y="2486"/>
                  </a:lnTo>
                  <a:lnTo>
                    <a:pt x="3289" y="2514"/>
                  </a:lnTo>
                  <a:lnTo>
                    <a:pt x="3314" y="2495"/>
                  </a:lnTo>
                  <a:lnTo>
                    <a:pt x="3318" y="2488"/>
                  </a:lnTo>
                  <a:lnTo>
                    <a:pt x="3323" y="2488"/>
                  </a:lnTo>
                  <a:lnTo>
                    <a:pt x="3337" y="2500"/>
                  </a:lnTo>
                  <a:lnTo>
                    <a:pt x="3344" y="2501"/>
                  </a:lnTo>
                  <a:lnTo>
                    <a:pt x="3359" y="2512"/>
                  </a:lnTo>
                  <a:lnTo>
                    <a:pt x="3363" y="2509"/>
                  </a:lnTo>
                  <a:lnTo>
                    <a:pt x="3360" y="2482"/>
                  </a:lnTo>
                  <a:lnTo>
                    <a:pt x="3363" y="2476"/>
                  </a:lnTo>
                  <a:lnTo>
                    <a:pt x="3370" y="2476"/>
                  </a:lnTo>
                  <a:lnTo>
                    <a:pt x="3370" y="2470"/>
                  </a:lnTo>
                  <a:lnTo>
                    <a:pt x="3371" y="2464"/>
                  </a:lnTo>
                  <a:lnTo>
                    <a:pt x="3379" y="2461"/>
                  </a:lnTo>
                  <a:lnTo>
                    <a:pt x="3386" y="2461"/>
                  </a:lnTo>
                  <a:lnTo>
                    <a:pt x="3386" y="2466"/>
                  </a:lnTo>
                  <a:lnTo>
                    <a:pt x="3399" y="2475"/>
                  </a:lnTo>
                  <a:lnTo>
                    <a:pt x="3402" y="2495"/>
                  </a:lnTo>
                  <a:lnTo>
                    <a:pt x="3408" y="2493"/>
                  </a:lnTo>
                  <a:lnTo>
                    <a:pt x="3415" y="2487"/>
                  </a:lnTo>
                  <a:lnTo>
                    <a:pt x="3415" y="2481"/>
                  </a:lnTo>
                  <a:lnTo>
                    <a:pt x="3419" y="2477"/>
                  </a:lnTo>
                  <a:lnTo>
                    <a:pt x="3420" y="2470"/>
                  </a:lnTo>
                  <a:lnTo>
                    <a:pt x="3412" y="2468"/>
                  </a:lnTo>
                  <a:lnTo>
                    <a:pt x="3401" y="2450"/>
                  </a:lnTo>
                  <a:lnTo>
                    <a:pt x="3399" y="2443"/>
                  </a:lnTo>
                  <a:lnTo>
                    <a:pt x="3412" y="2442"/>
                  </a:lnTo>
                  <a:lnTo>
                    <a:pt x="3412" y="2437"/>
                  </a:lnTo>
                  <a:lnTo>
                    <a:pt x="3420" y="2432"/>
                  </a:lnTo>
                  <a:lnTo>
                    <a:pt x="3424" y="2421"/>
                  </a:lnTo>
                  <a:lnTo>
                    <a:pt x="3429" y="2415"/>
                  </a:lnTo>
                  <a:lnTo>
                    <a:pt x="3435" y="2410"/>
                  </a:lnTo>
                  <a:lnTo>
                    <a:pt x="3454" y="2411"/>
                  </a:lnTo>
                  <a:lnTo>
                    <a:pt x="3460" y="2407"/>
                  </a:lnTo>
                  <a:lnTo>
                    <a:pt x="3460" y="2405"/>
                  </a:lnTo>
                  <a:lnTo>
                    <a:pt x="3444" y="2407"/>
                  </a:lnTo>
                  <a:lnTo>
                    <a:pt x="3436" y="2406"/>
                  </a:lnTo>
                  <a:lnTo>
                    <a:pt x="3429" y="2400"/>
                  </a:lnTo>
                  <a:lnTo>
                    <a:pt x="3427" y="2391"/>
                  </a:lnTo>
                  <a:lnTo>
                    <a:pt x="3424" y="2387"/>
                  </a:lnTo>
                  <a:lnTo>
                    <a:pt x="3417" y="2383"/>
                  </a:lnTo>
                  <a:lnTo>
                    <a:pt x="3411" y="2364"/>
                  </a:lnTo>
                  <a:lnTo>
                    <a:pt x="3414" y="2361"/>
                  </a:lnTo>
                  <a:lnTo>
                    <a:pt x="3415" y="2356"/>
                  </a:lnTo>
                  <a:lnTo>
                    <a:pt x="3411" y="2353"/>
                  </a:lnTo>
                  <a:lnTo>
                    <a:pt x="3407" y="2309"/>
                  </a:lnTo>
                  <a:lnTo>
                    <a:pt x="3404" y="2299"/>
                  </a:lnTo>
                  <a:lnTo>
                    <a:pt x="3403" y="2274"/>
                  </a:lnTo>
                  <a:lnTo>
                    <a:pt x="3404" y="2264"/>
                  </a:lnTo>
                  <a:lnTo>
                    <a:pt x="3402" y="2251"/>
                  </a:lnTo>
                  <a:lnTo>
                    <a:pt x="3399" y="2242"/>
                  </a:lnTo>
                  <a:lnTo>
                    <a:pt x="3391" y="2232"/>
                  </a:lnTo>
                  <a:lnTo>
                    <a:pt x="3379" y="2206"/>
                  </a:lnTo>
                  <a:lnTo>
                    <a:pt x="3374" y="2200"/>
                  </a:lnTo>
                  <a:lnTo>
                    <a:pt x="3366" y="2197"/>
                  </a:lnTo>
                  <a:lnTo>
                    <a:pt x="3361" y="2195"/>
                  </a:lnTo>
                  <a:lnTo>
                    <a:pt x="3380" y="2186"/>
                  </a:lnTo>
                  <a:lnTo>
                    <a:pt x="3407" y="2169"/>
                  </a:lnTo>
                  <a:lnTo>
                    <a:pt x="3422" y="2162"/>
                  </a:lnTo>
                  <a:lnTo>
                    <a:pt x="3449" y="2140"/>
                  </a:lnTo>
                  <a:lnTo>
                    <a:pt x="3461" y="2132"/>
                  </a:lnTo>
                  <a:lnTo>
                    <a:pt x="3476" y="2119"/>
                  </a:lnTo>
                  <a:lnTo>
                    <a:pt x="3489" y="2104"/>
                  </a:lnTo>
                  <a:lnTo>
                    <a:pt x="3476" y="2114"/>
                  </a:lnTo>
                  <a:lnTo>
                    <a:pt x="3492" y="2092"/>
                  </a:lnTo>
                  <a:lnTo>
                    <a:pt x="3513" y="2055"/>
                  </a:lnTo>
                  <a:lnTo>
                    <a:pt x="3519" y="2041"/>
                  </a:lnTo>
                  <a:lnTo>
                    <a:pt x="3524" y="2036"/>
                  </a:lnTo>
                  <a:lnTo>
                    <a:pt x="3532" y="2038"/>
                  </a:lnTo>
                  <a:lnTo>
                    <a:pt x="3541" y="2045"/>
                  </a:lnTo>
                  <a:lnTo>
                    <a:pt x="3551" y="2040"/>
                  </a:lnTo>
                  <a:lnTo>
                    <a:pt x="3554" y="2032"/>
                  </a:lnTo>
                  <a:lnTo>
                    <a:pt x="3548" y="2030"/>
                  </a:lnTo>
                  <a:lnTo>
                    <a:pt x="3543" y="2007"/>
                  </a:lnTo>
                  <a:lnTo>
                    <a:pt x="3540" y="2001"/>
                  </a:lnTo>
                  <a:lnTo>
                    <a:pt x="3531" y="2022"/>
                  </a:lnTo>
                  <a:lnTo>
                    <a:pt x="3527" y="2030"/>
                  </a:lnTo>
                  <a:lnTo>
                    <a:pt x="3525" y="2027"/>
                  </a:lnTo>
                  <a:lnTo>
                    <a:pt x="3524" y="2005"/>
                  </a:lnTo>
                  <a:lnTo>
                    <a:pt x="3521" y="1980"/>
                  </a:lnTo>
                  <a:lnTo>
                    <a:pt x="3517" y="1959"/>
                  </a:lnTo>
                  <a:lnTo>
                    <a:pt x="3514" y="1953"/>
                  </a:lnTo>
                  <a:lnTo>
                    <a:pt x="3511" y="1947"/>
                  </a:lnTo>
                  <a:lnTo>
                    <a:pt x="3510" y="1927"/>
                  </a:lnTo>
                  <a:lnTo>
                    <a:pt x="3500" y="1892"/>
                  </a:lnTo>
                  <a:lnTo>
                    <a:pt x="3492" y="1861"/>
                  </a:lnTo>
                  <a:lnTo>
                    <a:pt x="3490" y="1849"/>
                  </a:lnTo>
                  <a:lnTo>
                    <a:pt x="3483" y="1835"/>
                  </a:lnTo>
                  <a:lnTo>
                    <a:pt x="3483" y="1829"/>
                  </a:lnTo>
                  <a:lnTo>
                    <a:pt x="3482" y="1825"/>
                  </a:lnTo>
                  <a:lnTo>
                    <a:pt x="3472" y="1826"/>
                  </a:lnTo>
                  <a:lnTo>
                    <a:pt x="3454" y="1815"/>
                  </a:lnTo>
                  <a:lnTo>
                    <a:pt x="3449" y="1809"/>
                  </a:lnTo>
                  <a:lnTo>
                    <a:pt x="3428" y="1793"/>
                  </a:lnTo>
                  <a:lnTo>
                    <a:pt x="3413" y="1777"/>
                  </a:lnTo>
                  <a:lnTo>
                    <a:pt x="3411" y="1771"/>
                  </a:lnTo>
                  <a:lnTo>
                    <a:pt x="3414" y="1767"/>
                  </a:lnTo>
                  <a:lnTo>
                    <a:pt x="3412" y="1760"/>
                  </a:lnTo>
                  <a:lnTo>
                    <a:pt x="3411" y="1749"/>
                  </a:lnTo>
                  <a:lnTo>
                    <a:pt x="3413" y="1740"/>
                  </a:lnTo>
                  <a:lnTo>
                    <a:pt x="3419" y="1739"/>
                  </a:lnTo>
                  <a:lnTo>
                    <a:pt x="3433" y="1729"/>
                  </a:lnTo>
                  <a:lnTo>
                    <a:pt x="3451" y="1729"/>
                  </a:lnTo>
                  <a:lnTo>
                    <a:pt x="3455" y="1723"/>
                  </a:lnTo>
                  <a:lnTo>
                    <a:pt x="3471" y="1722"/>
                  </a:lnTo>
                  <a:lnTo>
                    <a:pt x="3471" y="1708"/>
                  </a:lnTo>
                  <a:lnTo>
                    <a:pt x="3465" y="1705"/>
                  </a:lnTo>
                  <a:lnTo>
                    <a:pt x="3465" y="1695"/>
                  </a:lnTo>
                  <a:lnTo>
                    <a:pt x="3470" y="1683"/>
                  </a:lnTo>
                  <a:lnTo>
                    <a:pt x="3483" y="1688"/>
                  </a:lnTo>
                  <a:lnTo>
                    <a:pt x="3487" y="1691"/>
                  </a:lnTo>
                  <a:lnTo>
                    <a:pt x="3508" y="1686"/>
                  </a:lnTo>
                  <a:lnTo>
                    <a:pt x="3492" y="1681"/>
                  </a:lnTo>
                  <a:lnTo>
                    <a:pt x="3487" y="1675"/>
                  </a:lnTo>
                  <a:lnTo>
                    <a:pt x="3487" y="1664"/>
                  </a:lnTo>
                  <a:lnTo>
                    <a:pt x="3489" y="1658"/>
                  </a:lnTo>
                  <a:lnTo>
                    <a:pt x="3493" y="1658"/>
                  </a:lnTo>
                  <a:lnTo>
                    <a:pt x="3500" y="1643"/>
                  </a:lnTo>
                  <a:lnTo>
                    <a:pt x="3493" y="1648"/>
                  </a:lnTo>
                  <a:lnTo>
                    <a:pt x="3471" y="1645"/>
                  </a:lnTo>
                  <a:lnTo>
                    <a:pt x="3471" y="1635"/>
                  </a:lnTo>
                  <a:lnTo>
                    <a:pt x="3476" y="1637"/>
                  </a:lnTo>
                  <a:lnTo>
                    <a:pt x="3482" y="1634"/>
                  </a:lnTo>
                  <a:lnTo>
                    <a:pt x="3483" y="1625"/>
                  </a:lnTo>
                  <a:lnTo>
                    <a:pt x="3477" y="1616"/>
                  </a:lnTo>
                  <a:lnTo>
                    <a:pt x="3476" y="1615"/>
                  </a:lnTo>
                  <a:lnTo>
                    <a:pt x="3467" y="1597"/>
                  </a:lnTo>
                  <a:lnTo>
                    <a:pt x="3472" y="1578"/>
                  </a:lnTo>
                  <a:lnTo>
                    <a:pt x="3466" y="1576"/>
                  </a:lnTo>
                  <a:lnTo>
                    <a:pt x="3465" y="1568"/>
                  </a:lnTo>
                  <a:lnTo>
                    <a:pt x="3483" y="1562"/>
                  </a:lnTo>
                  <a:lnTo>
                    <a:pt x="3483" y="1561"/>
                  </a:lnTo>
                  <a:lnTo>
                    <a:pt x="3473" y="1561"/>
                  </a:lnTo>
                  <a:lnTo>
                    <a:pt x="3468" y="1556"/>
                  </a:lnTo>
                  <a:lnTo>
                    <a:pt x="3460" y="1561"/>
                  </a:lnTo>
                  <a:lnTo>
                    <a:pt x="3452" y="1559"/>
                  </a:lnTo>
                  <a:lnTo>
                    <a:pt x="3445" y="1550"/>
                  </a:lnTo>
                  <a:lnTo>
                    <a:pt x="3445" y="1539"/>
                  </a:lnTo>
                  <a:lnTo>
                    <a:pt x="3456" y="1523"/>
                  </a:lnTo>
                  <a:lnTo>
                    <a:pt x="3461" y="1505"/>
                  </a:lnTo>
                  <a:lnTo>
                    <a:pt x="3467" y="1500"/>
                  </a:lnTo>
                  <a:lnTo>
                    <a:pt x="3467" y="1486"/>
                  </a:lnTo>
                  <a:lnTo>
                    <a:pt x="3471" y="1485"/>
                  </a:lnTo>
                  <a:lnTo>
                    <a:pt x="3476" y="1478"/>
                  </a:lnTo>
                  <a:lnTo>
                    <a:pt x="3476" y="1468"/>
                  </a:lnTo>
                  <a:lnTo>
                    <a:pt x="3483" y="1465"/>
                  </a:lnTo>
                  <a:lnTo>
                    <a:pt x="3485" y="1447"/>
                  </a:lnTo>
                  <a:lnTo>
                    <a:pt x="3481" y="1454"/>
                  </a:lnTo>
                  <a:lnTo>
                    <a:pt x="3472" y="1457"/>
                  </a:lnTo>
                  <a:lnTo>
                    <a:pt x="3466" y="1452"/>
                  </a:lnTo>
                  <a:lnTo>
                    <a:pt x="3458" y="1449"/>
                  </a:lnTo>
                  <a:lnTo>
                    <a:pt x="3449" y="1441"/>
                  </a:lnTo>
                  <a:lnTo>
                    <a:pt x="3447" y="1428"/>
                  </a:lnTo>
                  <a:lnTo>
                    <a:pt x="3442" y="1419"/>
                  </a:lnTo>
                  <a:lnTo>
                    <a:pt x="3441" y="1404"/>
                  </a:lnTo>
                  <a:lnTo>
                    <a:pt x="3441" y="1392"/>
                  </a:lnTo>
                  <a:lnTo>
                    <a:pt x="3442" y="1387"/>
                  </a:lnTo>
                  <a:lnTo>
                    <a:pt x="3454" y="1379"/>
                  </a:lnTo>
                  <a:lnTo>
                    <a:pt x="3466" y="1360"/>
                  </a:lnTo>
                  <a:lnTo>
                    <a:pt x="3474" y="1350"/>
                  </a:lnTo>
                  <a:lnTo>
                    <a:pt x="3481" y="1347"/>
                  </a:lnTo>
                  <a:lnTo>
                    <a:pt x="3481" y="1355"/>
                  </a:lnTo>
                  <a:lnTo>
                    <a:pt x="3490" y="1354"/>
                  </a:lnTo>
                  <a:lnTo>
                    <a:pt x="3516" y="1355"/>
                  </a:lnTo>
                  <a:lnTo>
                    <a:pt x="3547" y="1362"/>
                  </a:lnTo>
                  <a:lnTo>
                    <a:pt x="3552" y="1367"/>
                  </a:lnTo>
                  <a:lnTo>
                    <a:pt x="3553" y="1369"/>
                  </a:lnTo>
                  <a:lnTo>
                    <a:pt x="3562" y="1374"/>
                  </a:lnTo>
                  <a:lnTo>
                    <a:pt x="3579" y="1377"/>
                  </a:lnTo>
                  <a:lnTo>
                    <a:pt x="3586" y="1379"/>
                  </a:lnTo>
                  <a:lnTo>
                    <a:pt x="3583" y="1388"/>
                  </a:lnTo>
                  <a:lnTo>
                    <a:pt x="3585" y="1390"/>
                  </a:lnTo>
                  <a:lnTo>
                    <a:pt x="3596" y="1383"/>
                  </a:lnTo>
                  <a:lnTo>
                    <a:pt x="3612" y="1383"/>
                  </a:lnTo>
                  <a:lnTo>
                    <a:pt x="3616" y="1389"/>
                  </a:lnTo>
                  <a:lnTo>
                    <a:pt x="3613" y="1397"/>
                  </a:lnTo>
                  <a:lnTo>
                    <a:pt x="3633" y="1395"/>
                  </a:lnTo>
                  <a:lnTo>
                    <a:pt x="3630" y="1390"/>
                  </a:lnTo>
                  <a:lnTo>
                    <a:pt x="3637" y="1384"/>
                  </a:lnTo>
                  <a:lnTo>
                    <a:pt x="3670" y="1373"/>
                  </a:lnTo>
                  <a:lnTo>
                    <a:pt x="3682" y="1361"/>
                  </a:lnTo>
                  <a:lnTo>
                    <a:pt x="3715" y="1378"/>
                  </a:lnTo>
                  <a:lnTo>
                    <a:pt x="3724" y="1390"/>
                  </a:lnTo>
                  <a:lnTo>
                    <a:pt x="3739" y="1397"/>
                  </a:lnTo>
                  <a:lnTo>
                    <a:pt x="3748" y="1398"/>
                  </a:lnTo>
                  <a:lnTo>
                    <a:pt x="3751" y="1403"/>
                  </a:lnTo>
                  <a:lnTo>
                    <a:pt x="3752" y="1411"/>
                  </a:lnTo>
                  <a:lnTo>
                    <a:pt x="3740" y="1438"/>
                  </a:lnTo>
                  <a:lnTo>
                    <a:pt x="3743" y="1435"/>
                  </a:lnTo>
                  <a:lnTo>
                    <a:pt x="3751" y="1437"/>
                  </a:lnTo>
                  <a:lnTo>
                    <a:pt x="3753" y="1433"/>
                  </a:lnTo>
                  <a:lnTo>
                    <a:pt x="3753" y="1422"/>
                  </a:lnTo>
                  <a:lnTo>
                    <a:pt x="3759" y="1421"/>
                  </a:lnTo>
                  <a:lnTo>
                    <a:pt x="3769" y="1425"/>
                  </a:lnTo>
                  <a:lnTo>
                    <a:pt x="3769" y="1441"/>
                  </a:lnTo>
                  <a:lnTo>
                    <a:pt x="3775" y="1448"/>
                  </a:lnTo>
                  <a:lnTo>
                    <a:pt x="3778" y="1455"/>
                  </a:lnTo>
                  <a:lnTo>
                    <a:pt x="3770" y="1460"/>
                  </a:lnTo>
                  <a:lnTo>
                    <a:pt x="3772" y="1469"/>
                  </a:lnTo>
                  <a:lnTo>
                    <a:pt x="3782" y="1465"/>
                  </a:lnTo>
                  <a:lnTo>
                    <a:pt x="3784" y="1458"/>
                  </a:lnTo>
                  <a:lnTo>
                    <a:pt x="3793" y="1455"/>
                  </a:lnTo>
                  <a:lnTo>
                    <a:pt x="3801" y="1458"/>
                  </a:lnTo>
                  <a:lnTo>
                    <a:pt x="3807" y="1464"/>
                  </a:lnTo>
                  <a:lnTo>
                    <a:pt x="3802" y="1471"/>
                  </a:lnTo>
                  <a:lnTo>
                    <a:pt x="3798" y="1474"/>
                  </a:lnTo>
                  <a:lnTo>
                    <a:pt x="3791" y="1479"/>
                  </a:lnTo>
                  <a:lnTo>
                    <a:pt x="3791" y="1489"/>
                  </a:lnTo>
                  <a:lnTo>
                    <a:pt x="3794" y="1495"/>
                  </a:lnTo>
                  <a:lnTo>
                    <a:pt x="3799" y="1501"/>
                  </a:lnTo>
                  <a:lnTo>
                    <a:pt x="3807" y="1503"/>
                  </a:lnTo>
                  <a:lnTo>
                    <a:pt x="3805" y="1511"/>
                  </a:lnTo>
                  <a:lnTo>
                    <a:pt x="3806" y="1514"/>
                  </a:lnTo>
                  <a:lnTo>
                    <a:pt x="3823" y="1511"/>
                  </a:lnTo>
                  <a:lnTo>
                    <a:pt x="3834" y="1513"/>
                  </a:lnTo>
                  <a:lnTo>
                    <a:pt x="3837" y="1523"/>
                  </a:lnTo>
                  <a:lnTo>
                    <a:pt x="3843" y="1532"/>
                  </a:lnTo>
                  <a:lnTo>
                    <a:pt x="3849" y="1524"/>
                  </a:lnTo>
                  <a:lnTo>
                    <a:pt x="3864" y="1529"/>
                  </a:lnTo>
                  <a:lnTo>
                    <a:pt x="3877" y="1523"/>
                  </a:lnTo>
                  <a:lnTo>
                    <a:pt x="3882" y="1529"/>
                  </a:lnTo>
                  <a:lnTo>
                    <a:pt x="3884" y="1537"/>
                  </a:lnTo>
                  <a:lnTo>
                    <a:pt x="3884" y="1544"/>
                  </a:lnTo>
                  <a:lnTo>
                    <a:pt x="3888" y="1545"/>
                  </a:lnTo>
                  <a:lnTo>
                    <a:pt x="3908" y="1535"/>
                  </a:lnTo>
                  <a:lnTo>
                    <a:pt x="3907" y="1528"/>
                  </a:lnTo>
                  <a:lnTo>
                    <a:pt x="3914" y="1524"/>
                  </a:lnTo>
                  <a:lnTo>
                    <a:pt x="3925" y="1541"/>
                  </a:lnTo>
                  <a:lnTo>
                    <a:pt x="3926" y="1548"/>
                  </a:lnTo>
                  <a:lnTo>
                    <a:pt x="3925" y="1553"/>
                  </a:lnTo>
                  <a:lnTo>
                    <a:pt x="3920" y="1560"/>
                  </a:lnTo>
                  <a:lnTo>
                    <a:pt x="3912" y="1566"/>
                  </a:lnTo>
                  <a:lnTo>
                    <a:pt x="3912" y="1575"/>
                  </a:lnTo>
                  <a:lnTo>
                    <a:pt x="3909" y="1584"/>
                  </a:lnTo>
                  <a:lnTo>
                    <a:pt x="3912" y="1592"/>
                  </a:lnTo>
                  <a:lnTo>
                    <a:pt x="3911" y="1598"/>
                  </a:lnTo>
                  <a:lnTo>
                    <a:pt x="3915" y="1599"/>
                  </a:lnTo>
                  <a:lnTo>
                    <a:pt x="3918" y="1615"/>
                  </a:lnTo>
                  <a:lnTo>
                    <a:pt x="3926" y="1632"/>
                  </a:lnTo>
                  <a:lnTo>
                    <a:pt x="3913" y="1634"/>
                  </a:lnTo>
                  <a:lnTo>
                    <a:pt x="3912" y="1638"/>
                  </a:lnTo>
                  <a:lnTo>
                    <a:pt x="3908" y="1642"/>
                  </a:lnTo>
                  <a:lnTo>
                    <a:pt x="3896" y="1642"/>
                  </a:lnTo>
                  <a:lnTo>
                    <a:pt x="3887" y="1640"/>
                  </a:lnTo>
                  <a:lnTo>
                    <a:pt x="3869" y="1641"/>
                  </a:lnTo>
                  <a:lnTo>
                    <a:pt x="3853" y="1638"/>
                  </a:lnTo>
                  <a:lnTo>
                    <a:pt x="3842" y="1631"/>
                  </a:lnTo>
                  <a:lnTo>
                    <a:pt x="3831" y="1632"/>
                  </a:lnTo>
                  <a:lnTo>
                    <a:pt x="3826" y="1636"/>
                  </a:lnTo>
                  <a:lnTo>
                    <a:pt x="3845" y="1638"/>
                  </a:lnTo>
                  <a:lnTo>
                    <a:pt x="3863" y="1650"/>
                  </a:lnTo>
                  <a:lnTo>
                    <a:pt x="3899" y="1648"/>
                  </a:lnTo>
                  <a:lnTo>
                    <a:pt x="3912" y="1653"/>
                  </a:lnTo>
                  <a:lnTo>
                    <a:pt x="3924" y="1664"/>
                  </a:lnTo>
                  <a:lnTo>
                    <a:pt x="3926" y="1674"/>
                  </a:lnTo>
                  <a:lnTo>
                    <a:pt x="3924" y="1677"/>
                  </a:lnTo>
                  <a:lnTo>
                    <a:pt x="3926" y="1683"/>
                  </a:lnTo>
                  <a:lnTo>
                    <a:pt x="3913" y="1713"/>
                  </a:lnTo>
                  <a:lnTo>
                    <a:pt x="3915" y="1717"/>
                  </a:lnTo>
                  <a:lnTo>
                    <a:pt x="3931" y="1712"/>
                  </a:lnTo>
                  <a:lnTo>
                    <a:pt x="3938" y="1717"/>
                  </a:lnTo>
                  <a:lnTo>
                    <a:pt x="3935" y="1722"/>
                  </a:lnTo>
                  <a:lnTo>
                    <a:pt x="3923" y="1731"/>
                  </a:lnTo>
                  <a:lnTo>
                    <a:pt x="3924" y="1736"/>
                  </a:lnTo>
                  <a:lnTo>
                    <a:pt x="3934" y="1736"/>
                  </a:lnTo>
                  <a:lnTo>
                    <a:pt x="3938" y="1743"/>
                  </a:lnTo>
                  <a:lnTo>
                    <a:pt x="3938" y="1748"/>
                  </a:lnTo>
                  <a:lnTo>
                    <a:pt x="3935" y="1751"/>
                  </a:lnTo>
                  <a:lnTo>
                    <a:pt x="3931" y="1750"/>
                  </a:lnTo>
                  <a:lnTo>
                    <a:pt x="3930" y="1748"/>
                  </a:lnTo>
                  <a:lnTo>
                    <a:pt x="3924" y="1755"/>
                  </a:lnTo>
                  <a:lnTo>
                    <a:pt x="3912" y="1766"/>
                  </a:lnTo>
                  <a:lnTo>
                    <a:pt x="3909" y="1755"/>
                  </a:lnTo>
                  <a:lnTo>
                    <a:pt x="3903" y="1749"/>
                  </a:lnTo>
                  <a:lnTo>
                    <a:pt x="3893" y="1750"/>
                  </a:lnTo>
                  <a:lnTo>
                    <a:pt x="3899" y="1764"/>
                  </a:lnTo>
                  <a:lnTo>
                    <a:pt x="3899" y="1770"/>
                  </a:lnTo>
                  <a:lnTo>
                    <a:pt x="3879" y="1774"/>
                  </a:lnTo>
                  <a:lnTo>
                    <a:pt x="3885" y="1779"/>
                  </a:lnTo>
                  <a:lnTo>
                    <a:pt x="3895" y="1779"/>
                  </a:lnTo>
                  <a:lnTo>
                    <a:pt x="3901" y="1780"/>
                  </a:lnTo>
                  <a:lnTo>
                    <a:pt x="3907" y="1787"/>
                  </a:lnTo>
                  <a:lnTo>
                    <a:pt x="3924" y="1770"/>
                  </a:lnTo>
                  <a:lnTo>
                    <a:pt x="3931" y="1765"/>
                  </a:lnTo>
                  <a:lnTo>
                    <a:pt x="3945" y="1765"/>
                  </a:lnTo>
                  <a:lnTo>
                    <a:pt x="3956" y="1761"/>
                  </a:lnTo>
                  <a:lnTo>
                    <a:pt x="3969" y="1760"/>
                  </a:lnTo>
                  <a:lnTo>
                    <a:pt x="3979" y="1764"/>
                  </a:lnTo>
                  <a:lnTo>
                    <a:pt x="3985" y="1788"/>
                  </a:lnTo>
                  <a:lnTo>
                    <a:pt x="3990" y="1793"/>
                  </a:lnTo>
                  <a:lnTo>
                    <a:pt x="3992" y="1808"/>
                  </a:lnTo>
                  <a:lnTo>
                    <a:pt x="3987" y="1839"/>
                  </a:lnTo>
                  <a:lnTo>
                    <a:pt x="3972" y="1851"/>
                  </a:lnTo>
                  <a:lnTo>
                    <a:pt x="3934" y="1872"/>
                  </a:lnTo>
                  <a:lnTo>
                    <a:pt x="3966" y="1860"/>
                  </a:lnTo>
                  <a:lnTo>
                    <a:pt x="3987" y="1844"/>
                  </a:lnTo>
                  <a:lnTo>
                    <a:pt x="3994" y="1829"/>
                  </a:lnTo>
                  <a:lnTo>
                    <a:pt x="4000" y="1802"/>
                  </a:lnTo>
                  <a:lnTo>
                    <a:pt x="4008" y="1791"/>
                  </a:lnTo>
                  <a:lnTo>
                    <a:pt x="4008" y="1812"/>
                  </a:lnTo>
                  <a:lnTo>
                    <a:pt x="4005" y="1818"/>
                  </a:lnTo>
                  <a:lnTo>
                    <a:pt x="4015" y="1807"/>
                  </a:lnTo>
                  <a:lnTo>
                    <a:pt x="4017" y="1817"/>
                  </a:lnTo>
                  <a:lnTo>
                    <a:pt x="4015" y="1825"/>
                  </a:lnTo>
                  <a:lnTo>
                    <a:pt x="4016" y="1840"/>
                  </a:lnTo>
                  <a:lnTo>
                    <a:pt x="4019" y="1844"/>
                  </a:lnTo>
                  <a:lnTo>
                    <a:pt x="4026" y="1828"/>
                  </a:lnTo>
                  <a:lnTo>
                    <a:pt x="4055" y="1808"/>
                  </a:lnTo>
                  <a:lnTo>
                    <a:pt x="4078" y="1802"/>
                  </a:lnTo>
                  <a:lnTo>
                    <a:pt x="4079" y="1788"/>
                  </a:lnTo>
                  <a:lnTo>
                    <a:pt x="4085" y="1775"/>
                  </a:lnTo>
                  <a:lnTo>
                    <a:pt x="4091" y="1766"/>
                  </a:lnTo>
                  <a:lnTo>
                    <a:pt x="4100" y="1775"/>
                  </a:lnTo>
                  <a:lnTo>
                    <a:pt x="4112" y="1781"/>
                  </a:lnTo>
                  <a:lnTo>
                    <a:pt x="4116" y="1791"/>
                  </a:lnTo>
                  <a:lnTo>
                    <a:pt x="4111" y="1809"/>
                  </a:lnTo>
                  <a:lnTo>
                    <a:pt x="4114" y="1803"/>
                  </a:lnTo>
                  <a:lnTo>
                    <a:pt x="4123" y="1782"/>
                  </a:lnTo>
                  <a:lnTo>
                    <a:pt x="4116" y="1772"/>
                  </a:lnTo>
                  <a:lnTo>
                    <a:pt x="4110" y="1766"/>
                  </a:lnTo>
                  <a:lnTo>
                    <a:pt x="4106" y="1758"/>
                  </a:lnTo>
                  <a:lnTo>
                    <a:pt x="4116" y="1766"/>
                  </a:lnTo>
                  <a:lnTo>
                    <a:pt x="4122" y="1764"/>
                  </a:lnTo>
                  <a:lnTo>
                    <a:pt x="4127" y="1758"/>
                  </a:lnTo>
                  <a:lnTo>
                    <a:pt x="4123" y="1755"/>
                  </a:lnTo>
                  <a:lnTo>
                    <a:pt x="4124" y="1745"/>
                  </a:lnTo>
                  <a:lnTo>
                    <a:pt x="4133" y="1747"/>
                  </a:lnTo>
                  <a:lnTo>
                    <a:pt x="4135" y="1732"/>
                  </a:lnTo>
                  <a:lnTo>
                    <a:pt x="4130" y="1718"/>
                  </a:lnTo>
                  <a:lnTo>
                    <a:pt x="4137" y="1726"/>
                  </a:lnTo>
                  <a:lnTo>
                    <a:pt x="4141" y="1717"/>
                  </a:lnTo>
                  <a:lnTo>
                    <a:pt x="4149" y="1712"/>
                  </a:lnTo>
                  <a:lnTo>
                    <a:pt x="4149" y="1704"/>
                  </a:lnTo>
                  <a:lnTo>
                    <a:pt x="4157" y="1699"/>
                  </a:lnTo>
                  <a:lnTo>
                    <a:pt x="4150" y="1686"/>
                  </a:lnTo>
                  <a:lnTo>
                    <a:pt x="4143" y="1679"/>
                  </a:lnTo>
                  <a:lnTo>
                    <a:pt x="4138" y="1669"/>
                  </a:lnTo>
                  <a:lnTo>
                    <a:pt x="4143" y="1658"/>
                  </a:lnTo>
                  <a:lnTo>
                    <a:pt x="4157" y="1635"/>
                  </a:lnTo>
                  <a:lnTo>
                    <a:pt x="4165" y="1630"/>
                  </a:lnTo>
                  <a:lnTo>
                    <a:pt x="4172" y="1621"/>
                  </a:lnTo>
                  <a:lnTo>
                    <a:pt x="4172" y="1619"/>
                  </a:lnTo>
                  <a:lnTo>
                    <a:pt x="4177" y="1609"/>
                  </a:lnTo>
                  <a:lnTo>
                    <a:pt x="4186" y="1608"/>
                  </a:lnTo>
                  <a:lnTo>
                    <a:pt x="4196" y="1609"/>
                  </a:lnTo>
                  <a:lnTo>
                    <a:pt x="4198" y="1615"/>
                  </a:lnTo>
                  <a:lnTo>
                    <a:pt x="4194" y="1621"/>
                  </a:lnTo>
                  <a:lnTo>
                    <a:pt x="4202" y="1623"/>
                  </a:lnTo>
                  <a:lnTo>
                    <a:pt x="4200" y="1631"/>
                  </a:lnTo>
                  <a:lnTo>
                    <a:pt x="4203" y="1638"/>
                  </a:lnTo>
                  <a:lnTo>
                    <a:pt x="4203" y="1650"/>
                  </a:lnTo>
                  <a:lnTo>
                    <a:pt x="4198" y="1656"/>
                  </a:lnTo>
                  <a:lnTo>
                    <a:pt x="4207" y="1651"/>
                  </a:lnTo>
                  <a:lnTo>
                    <a:pt x="4211" y="1656"/>
                  </a:lnTo>
                  <a:lnTo>
                    <a:pt x="4211" y="1679"/>
                  </a:lnTo>
                  <a:lnTo>
                    <a:pt x="4223" y="1680"/>
                  </a:lnTo>
                  <a:lnTo>
                    <a:pt x="4218" y="1683"/>
                  </a:lnTo>
                  <a:lnTo>
                    <a:pt x="4219" y="1690"/>
                  </a:lnTo>
                  <a:lnTo>
                    <a:pt x="4229" y="1688"/>
                  </a:lnTo>
                  <a:lnTo>
                    <a:pt x="4239" y="1693"/>
                  </a:lnTo>
                  <a:lnTo>
                    <a:pt x="4234" y="1700"/>
                  </a:lnTo>
                  <a:lnTo>
                    <a:pt x="4226" y="1708"/>
                  </a:lnTo>
                  <a:lnTo>
                    <a:pt x="4237" y="1710"/>
                  </a:lnTo>
                  <a:lnTo>
                    <a:pt x="4240" y="1718"/>
                  </a:lnTo>
                  <a:lnTo>
                    <a:pt x="4243" y="1710"/>
                  </a:lnTo>
                  <a:lnTo>
                    <a:pt x="4248" y="1712"/>
                  </a:lnTo>
                  <a:lnTo>
                    <a:pt x="4248" y="1724"/>
                  </a:lnTo>
                  <a:lnTo>
                    <a:pt x="4254" y="1721"/>
                  </a:lnTo>
                  <a:lnTo>
                    <a:pt x="4259" y="1724"/>
                  </a:lnTo>
                  <a:lnTo>
                    <a:pt x="4258" y="1734"/>
                  </a:lnTo>
                  <a:lnTo>
                    <a:pt x="4247" y="1740"/>
                  </a:lnTo>
                  <a:lnTo>
                    <a:pt x="4226" y="1740"/>
                  </a:lnTo>
                  <a:lnTo>
                    <a:pt x="4214" y="1747"/>
                  </a:lnTo>
                  <a:lnTo>
                    <a:pt x="4211" y="1753"/>
                  </a:lnTo>
                  <a:lnTo>
                    <a:pt x="4221" y="1745"/>
                  </a:lnTo>
                  <a:lnTo>
                    <a:pt x="4226" y="1749"/>
                  </a:lnTo>
                  <a:lnTo>
                    <a:pt x="4234" y="1747"/>
                  </a:lnTo>
                  <a:lnTo>
                    <a:pt x="4250" y="1747"/>
                  </a:lnTo>
                  <a:lnTo>
                    <a:pt x="4266" y="1742"/>
                  </a:lnTo>
                  <a:lnTo>
                    <a:pt x="4269" y="1743"/>
                  </a:lnTo>
                  <a:lnTo>
                    <a:pt x="4266" y="1754"/>
                  </a:lnTo>
                  <a:lnTo>
                    <a:pt x="4268" y="1755"/>
                  </a:lnTo>
                  <a:lnTo>
                    <a:pt x="4268" y="1764"/>
                  </a:lnTo>
                  <a:lnTo>
                    <a:pt x="4266" y="1771"/>
                  </a:lnTo>
                  <a:lnTo>
                    <a:pt x="4270" y="1769"/>
                  </a:lnTo>
                  <a:lnTo>
                    <a:pt x="4283" y="1770"/>
                  </a:lnTo>
                  <a:lnTo>
                    <a:pt x="4280" y="1781"/>
                  </a:lnTo>
                  <a:lnTo>
                    <a:pt x="4282" y="1785"/>
                  </a:lnTo>
                  <a:lnTo>
                    <a:pt x="4289" y="1787"/>
                  </a:lnTo>
                  <a:lnTo>
                    <a:pt x="4286" y="1792"/>
                  </a:lnTo>
                  <a:lnTo>
                    <a:pt x="4278" y="1796"/>
                  </a:lnTo>
                  <a:lnTo>
                    <a:pt x="4264" y="1798"/>
                  </a:lnTo>
                  <a:lnTo>
                    <a:pt x="4257" y="1794"/>
                  </a:lnTo>
                  <a:lnTo>
                    <a:pt x="4251" y="1797"/>
                  </a:lnTo>
                  <a:lnTo>
                    <a:pt x="4251" y="1802"/>
                  </a:lnTo>
                  <a:lnTo>
                    <a:pt x="4256" y="1806"/>
                  </a:lnTo>
                  <a:lnTo>
                    <a:pt x="4266" y="1803"/>
                  </a:lnTo>
                  <a:lnTo>
                    <a:pt x="4284" y="1804"/>
                  </a:lnTo>
                  <a:lnTo>
                    <a:pt x="4301" y="1803"/>
                  </a:lnTo>
                  <a:lnTo>
                    <a:pt x="4304" y="1814"/>
                  </a:lnTo>
                  <a:lnTo>
                    <a:pt x="4297" y="1819"/>
                  </a:lnTo>
                  <a:lnTo>
                    <a:pt x="4294" y="1825"/>
                  </a:lnTo>
                  <a:lnTo>
                    <a:pt x="4299" y="1828"/>
                  </a:lnTo>
                  <a:lnTo>
                    <a:pt x="4293" y="1833"/>
                  </a:lnTo>
                  <a:lnTo>
                    <a:pt x="4280" y="1836"/>
                  </a:lnTo>
                  <a:lnTo>
                    <a:pt x="4269" y="1851"/>
                  </a:lnTo>
                  <a:lnTo>
                    <a:pt x="4278" y="1850"/>
                  </a:lnTo>
                  <a:lnTo>
                    <a:pt x="4286" y="1842"/>
                  </a:lnTo>
                  <a:lnTo>
                    <a:pt x="4296" y="1841"/>
                  </a:lnTo>
                  <a:lnTo>
                    <a:pt x="4305" y="1837"/>
                  </a:lnTo>
                  <a:lnTo>
                    <a:pt x="4315" y="1852"/>
                  </a:lnTo>
                  <a:lnTo>
                    <a:pt x="4310" y="1853"/>
                  </a:lnTo>
                  <a:lnTo>
                    <a:pt x="4304" y="1860"/>
                  </a:lnTo>
                  <a:lnTo>
                    <a:pt x="4304" y="1866"/>
                  </a:lnTo>
                  <a:lnTo>
                    <a:pt x="4315" y="1861"/>
                  </a:lnTo>
                  <a:lnTo>
                    <a:pt x="4322" y="1864"/>
                  </a:lnTo>
                  <a:lnTo>
                    <a:pt x="4322" y="1867"/>
                  </a:lnTo>
                  <a:lnTo>
                    <a:pt x="4331" y="1878"/>
                  </a:lnTo>
                  <a:lnTo>
                    <a:pt x="4339" y="1884"/>
                  </a:lnTo>
                  <a:lnTo>
                    <a:pt x="4342" y="1893"/>
                  </a:lnTo>
                  <a:lnTo>
                    <a:pt x="4323" y="1907"/>
                  </a:lnTo>
                  <a:lnTo>
                    <a:pt x="4312" y="1907"/>
                  </a:lnTo>
                  <a:lnTo>
                    <a:pt x="4312" y="1914"/>
                  </a:lnTo>
                  <a:lnTo>
                    <a:pt x="4339" y="1912"/>
                  </a:lnTo>
                  <a:lnTo>
                    <a:pt x="4347" y="1922"/>
                  </a:lnTo>
                  <a:lnTo>
                    <a:pt x="4342" y="1932"/>
                  </a:lnTo>
                  <a:lnTo>
                    <a:pt x="4364" y="1939"/>
                  </a:lnTo>
                  <a:lnTo>
                    <a:pt x="4368" y="1953"/>
                  </a:lnTo>
                  <a:lnTo>
                    <a:pt x="4358" y="1963"/>
                  </a:lnTo>
                  <a:lnTo>
                    <a:pt x="4347" y="1974"/>
                  </a:lnTo>
                  <a:lnTo>
                    <a:pt x="4350" y="1987"/>
                  </a:lnTo>
                  <a:lnTo>
                    <a:pt x="4343" y="1989"/>
                  </a:lnTo>
                  <a:lnTo>
                    <a:pt x="4315" y="1973"/>
                  </a:lnTo>
                  <a:lnTo>
                    <a:pt x="4312" y="1979"/>
                  </a:lnTo>
                  <a:lnTo>
                    <a:pt x="4326" y="1984"/>
                  </a:lnTo>
                  <a:lnTo>
                    <a:pt x="4326" y="1986"/>
                  </a:lnTo>
                  <a:lnTo>
                    <a:pt x="4295" y="1990"/>
                  </a:lnTo>
                  <a:lnTo>
                    <a:pt x="4286" y="1992"/>
                  </a:lnTo>
                  <a:lnTo>
                    <a:pt x="4302" y="1996"/>
                  </a:lnTo>
                  <a:lnTo>
                    <a:pt x="4334" y="1995"/>
                  </a:lnTo>
                  <a:lnTo>
                    <a:pt x="4348" y="1997"/>
                  </a:lnTo>
                  <a:lnTo>
                    <a:pt x="4350" y="2002"/>
                  </a:lnTo>
                  <a:lnTo>
                    <a:pt x="4342" y="2003"/>
                  </a:lnTo>
                  <a:lnTo>
                    <a:pt x="4334" y="2009"/>
                  </a:lnTo>
                  <a:lnTo>
                    <a:pt x="4336" y="2013"/>
                  </a:lnTo>
                  <a:lnTo>
                    <a:pt x="4350" y="2022"/>
                  </a:lnTo>
                  <a:lnTo>
                    <a:pt x="4352" y="2028"/>
                  </a:lnTo>
                  <a:lnTo>
                    <a:pt x="4342" y="2027"/>
                  </a:lnTo>
                  <a:lnTo>
                    <a:pt x="4338" y="2036"/>
                  </a:lnTo>
                  <a:lnTo>
                    <a:pt x="4371" y="2034"/>
                  </a:lnTo>
                  <a:lnTo>
                    <a:pt x="4375" y="2055"/>
                  </a:lnTo>
                  <a:lnTo>
                    <a:pt x="4379" y="2060"/>
                  </a:lnTo>
                  <a:lnTo>
                    <a:pt x="4374" y="2065"/>
                  </a:lnTo>
                  <a:lnTo>
                    <a:pt x="4403" y="2068"/>
                  </a:lnTo>
                  <a:lnTo>
                    <a:pt x="4411" y="2073"/>
                  </a:lnTo>
                  <a:lnTo>
                    <a:pt x="4412" y="2084"/>
                  </a:lnTo>
                  <a:lnTo>
                    <a:pt x="4418" y="2079"/>
                  </a:lnTo>
                  <a:lnTo>
                    <a:pt x="4428" y="2079"/>
                  </a:lnTo>
                  <a:lnTo>
                    <a:pt x="4428" y="2089"/>
                  </a:lnTo>
                  <a:lnTo>
                    <a:pt x="4424" y="2097"/>
                  </a:lnTo>
                  <a:lnTo>
                    <a:pt x="4429" y="2102"/>
                  </a:lnTo>
                  <a:lnTo>
                    <a:pt x="4431" y="2110"/>
                  </a:lnTo>
                  <a:lnTo>
                    <a:pt x="4420" y="2122"/>
                  </a:lnTo>
                  <a:lnTo>
                    <a:pt x="4420" y="2126"/>
                  </a:lnTo>
                  <a:lnTo>
                    <a:pt x="4433" y="2119"/>
                  </a:lnTo>
                  <a:lnTo>
                    <a:pt x="4447" y="2130"/>
                  </a:lnTo>
                  <a:lnTo>
                    <a:pt x="4452" y="2125"/>
                  </a:lnTo>
                  <a:lnTo>
                    <a:pt x="4462" y="2120"/>
                  </a:lnTo>
                  <a:lnTo>
                    <a:pt x="4463" y="2129"/>
                  </a:lnTo>
                  <a:lnTo>
                    <a:pt x="4473" y="2132"/>
                  </a:lnTo>
                  <a:lnTo>
                    <a:pt x="4461" y="2162"/>
                  </a:lnTo>
                  <a:lnTo>
                    <a:pt x="4469" y="2154"/>
                  </a:lnTo>
                  <a:lnTo>
                    <a:pt x="4481" y="2138"/>
                  </a:lnTo>
                  <a:lnTo>
                    <a:pt x="4490" y="2131"/>
                  </a:lnTo>
                  <a:lnTo>
                    <a:pt x="4489" y="2145"/>
                  </a:lnTo>
                  <a:lnTo>
                    <a:pt x="4493" y="2145"/>
                  </a:lnTo>
                  <a:lnTo>
                    <a:pt x="4499" y="2137"/>
                  </a:lnTo>
                  <a:lnTo>
                    <a:pt x="4501" y="2149"/>
                  </a:lnTo>
                  <a:lnTo>
                    <a:pt x="4504" y="2158"/>
                  </a:lnTo>
                  <a:lnTo>
                    <a:pt x="4510" y="2164"/>
                  </a:lnTo>
                  <a:lnTo>
                    <a:pt x="4522" y="2167"/>
                  </a:lnTo>
                  <a:lnTo>
                    <a:pt x="4536" y="2174"/>
                  </a:lnTo>
                  <a:lnTo>
                    <a:pt x="4543" y="2170"/>
                  </a:lnTo>
                  <a:lnTo>
                    <a:pt x="4542" y="2163"/>
                  </a:lnTo>
                  <a:lnTo>
                    <a:pt x="4552" y="2156"/>
                  </a:lnTo>
                  <a:lnTo>
                    <a:pt x="4559" y="2165"/>
                  </a:lnTo>
                  <a:lnTo>
                    <a:pt x="4557" y="2174"/>
                  </a:lnTo>
                  <a:lnTo>
                    <a:pt x="4568" y="2176"/>
                  </a:lnTo>
                  <a:lnTo>
                    <a:pt x="4575" y="2181"/>
                  </a:lnTo>
                  <a:lnTo>
                    <a:pt x="4581" y="2183"/>
                  </a:lnTo>
                  <a:lnTo>
                    <a:pt x="4586" y="2192"/>
                  </a:lnTo>
                  <a:lnTo>
                    <a:pt x="4581" y="2199"/>
                  </a:lnTo>
                  <a:lnTo>
                    <a:pt x="4581" y="2203"/>
                  </a:lnTo>
                  <a:lnTo>
                    <a:pt x="4580" y="2206"/>
                  </a:lnTo>
                  <a:lnTo>
                    <a:pt x="4571" y="2208"/>
                  </a:lnTo>
                  <a:lnTo>
                    <a:pt x="4565" y="2206"/>
                  </a:lnTo>
                  <a:lnTo>
                    <a:pt x="4558" y="2207"/>
                  </a:lnTo>
                  <a:lnTo>
                    <a:pt x="4544" y="2213"/>
                  </a:lnTo>
                  <a:lnTo>
                    <a:pt x="4539" y="2216"/>
                  </a:lnTo>
                  <a:lnTo>
                    <a:pt x="4539" y="2218"/>
                  </a:lnTo>
                  <a:lnTo>
                    <a:pt x="4524" y="2228"/>
                  </a:lnTo>
                  <a:lnTo>
                    <a:pt x="4494" y="2232"/>
                  </a:lnTo>
                  <a:lnTo>
                    <a:pt x="4477" y="2238"/>
                  </a:lnTo>
                  <a:lnTo>
                    <a:pt x="4469" y="2246"/>
                  </a:lnTo>
                  <a:lnTo>
                    <a:pt x="4482" y="2246"/>
                  </a:lnTo>
                  <a:lnTo>
                    <a:pt x="4495" y="2242"/>
                  </a:lnTo>
                  <a:lnTo>
                    <a:pt x="4510" y="2233"/>
                  </a:lnTo>
                  <a:lnTo>
                    <a:pt x="4515" y="2235"/>
                  </a:lnTo>
                  <a:lnTo>
                    <a:pt x="4482" y="2251"/>
                  </a:lnTo>
                  <a:lnTo>
                    <a:pt x="4467" y="2256"/>
                  </a:lnTo>
                  <a:lnTo>
                    <a:pt x="4452" y="2256"/>
                  </a:lnTo>
                  <a:lnTo>
                    <a:pt x="4436" y="2280"/>
                  </a:lnTo>
                  <a:lnTo>
                    <a:pt x="4424" y="2276"/>
                  </a:lnTo>
                  <a:lnTo>
                    <a:pt x="4413" y="2267"/>
                  </a:lnTo>
                  <a:lnTo>
                    <a:pt x="4399" y="2264"/>
                  </a:lnTo>
                  <a:lnTo>
                    <a:pt x="4386" y="2265"/>
                  </a:lnTo>
                  <a:lnTo>
                    <a:pt x="4387" y="2274"/>
                  </a:lnTo>
                  <a:lnTo>
                    <a:pt x="4404" y="2276"/>
                  </a:lnTo>
                  <a:lnTo>
                    <a:pt x="4419" y="2282"/>
                  </a:lnTo>
                  <a:lnTo>
                    <a:pt x="4430" y="2289"/>
                  </a:lnTo>
                  <a:lnTo>
                    <a:pt x="4426" y="2314"/>
                  </a:lnTo>
                  <a:lnTo>
                    <a:pt x="4438" y="2308"/>
                  </a:lnTo>
                  <a:lnTo>
                    <a:pt x="4451" y="2298"/>
                  </a:lnTo>
                  <a:lnTo>
                    <a:pt x="4456" y="2291"/>
                  </a:lnTo>
                  <a:lnTo>
                    <a:pt x="4468" y="2283"/>
                  </a:lnTo>
                  <a:lnTo>
                    <a:pt x="4479" y="2272"/>
                  </a:lnTo>
                  <a:lnTo>
                    <a:pt x="4496" y="2265"/>
                  </a:lnTo>
                  <a:lnTo>
                    <a:pt x="4506" y="2251"/>
                  </a:lnTo>
                  <a:lnTo>
                    <a:pt x="4519" y="2244"/>
                  </a:lnTo>
                  <a:lnTo>
                    <a:pt x="4547" y="2237"/>
                  </a:lnTo>
                  <a:lnTo>
                    <a:pt x="4563" y="2240"/>
                  </a:lnTo>
                  <a:lnTo>
                    <a:pt x="4569" y="2238"/>
                  </a:lnTo>
                  <a:lnTo>
                    <a:pt x="4560" y="2234"/>
                  </a:lnTo>
                  <a:lnTo>
                    <a:pt x="4546" y="2231"/>
                  </a:lnTo>
                  <a:lnTo>
                    <a:pt x="4530" y="2234"/>
                  </a:lnTo>
                  <a:lnTo>
                    <a:pt x="4538" y="2229"/>
                  </a:lnTo>
                  <a:lnTo>
                    <a:pt x="4555" y="2226"/>
                  </a:lnTo>
                  <a:lnTo>
                    <a:pt x="4582" y="2228"/>
                  </a:lnTo>
                  <a:lnTo>
                    <a:pt x="4594" y="2228"/>
                  </a:lnTo>
                  <a:lnTo>
                    <a:pt x="4596" y="2233"/>
                  </a:lnTo>
                  <a:lnTo>
                    <a:pt x="4595" y="2243"/>
                  </a:lnTo>
                  <a:lnTo>
                    <a:pt x="4597" y="2253"/>
                  </a:lnTo>
                  <a:lnTo>
                    <a:pt x="4598" y="2265"/>
                  </a:lnTo>
                  <a:lnTo>
                    <a:pt x="4591" y="2275"/>
                  </a:lnTo>
                  <a:lnTo>
                    <a:pt x="4590" y="2285"/>
                  </a:lnTo>
                  <a:lnTo>
                    <a:pt x="4592" y="2301"/>
                  </a:lnTo>
                  <a:lnTo>
                    <a:pt x="4595" y="2301"/>
                  </a:lnTo>
                  <a:lnTo>
                    <a:pt x="4607" y="2274"/>
                  </a:lnTo>
                  <a:lnTo>
                    <a:pt x="4616" y="2267"/>
                  </a:lnTo>
                  <a:lnTo>
                    <a:pt x="4629" y="2266"/>
                  </a:lnTo>
                  <a:lnTo>
                    <a:pt x="4637" y="2269"/>
                  </a:lnTo>
                  <a:lnTo>
                    <a:pt x="4633" y="2274"/>
                  </a:lnTo>
                  <a:lnTo>
                    <a:pt x="4667" y="2286"/>
                  </a:lnTo>
                  <a:lnTo>
                    <a:pt x="4668" y="2289"/>
                  </a:lnTo>
                  <a:lnTo>
                    <a:pt x="4662" y="2293"/>
                  </a:lnTo>
                  <a:lnTo>
                    <a:pt x="4668" y="2303"/>
                  </a:lnTo>
                  <a:lnTo>
                    <a:pt x="4675" y="2307"/>
                  </a:lnTo>
                  <a:lnTo>
                    <a:pt x="4676" y="2313"/>
                  </a:lnTo>
                  <a:lnTo>
                    <a:pt x="4680" y="2315"/>
                  </a:lnTo>
                  <a:lnTo>
                    <a:pt x="4680" y="2323"/>
                  </a:lnTo>
                  <a:lnTo>
                    <a:pt x="4675" y="2325"/>
                  </a:lnTo>
                  <a:lnTo>
                    <a:pt x="4670" y="2330"/>
                  </a:lnTo>
                  <a:lnTo>
                    <a:pt x="4648" y="2321"/>
                  </a:lnTo>
                  <a:lnTo>
                    <a:pt x="4655" y="2334"/>
                  </a:lnTo>
                  <a:lnTo>
                    <a:pt x="4660" y="2336"/>
                  </a:lnTo>
                  <a:lnTo>
                    <a:pt x="4668" y="2336"/>
                  </a:lnTo>
                  <a:lnTo>
                    <a:pt x="4672" y="2350"/>
                  </a:lnTo>
                  <a:lnTo>
                    <a:pt x="4668" y="2353"/>
                  </a:lnTo>
                  <a:lnTo>
                    <a:pt x="4668" y="2357"/>
                  </a:lnTo>
                  <a:lnTo>
                    <a:pt x="4677" y="2371"/>
                  </a:lnTo>
                  <a:lnTo>
                    <a:pt x="4677" y="2373"/>
                  </a:lnTo>
                  <a:lnTo>
                    <a:pt x="4667" y="2372"/>
                  </a:lnTo>
                  <a:lnTo>
                    <a:pt x="4664" y="2378"/>
                  </a:lnTo>
                  <a:lnTo>
                    <a:pt x="4681" y="2383"/>
                  </a:lnTo>
                  <a:lnTo>
                    <a:pt x="4686" y="2395"/>
                  </a:lnTo>
                  <a:lnTo>
                    <a:pt x="4671" y="2394"/>
                  </a:lnTo>
                  <a:lnTo>
                    <a:pt x="4664" y="2391"/>
                  </a:lnTo>
                  <a:lnTo>
                    <a:pt x="4668" y="239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" name="Freeform 311"/>
            <p:cNvSpPr>
              <a:spLocks noChangeAspect="1"/>
            </p:cNvSpPr>
            <p:nvPr/>
          </p:nvSpPr>
          <p:spPr bwMode="gray">
            <a:xfrm>
              <a:off x="3174746" y="1351758"/>
              <a:ext cx="30913" cy="45926"/>
            </a:xfrm>
            <a:custGeom>
              <a:avLst/>
              <a:gdLst/>
              <a:ahLst/>
              <a:cxnLst>
                <a:cxn ang="0">
                  <a:pos x="16" y="58"/>
                </a:cxn>
                <a:cxn ang="0">
                  <a:pos x="22" y="61"/>
                </a:cxn>
                <a:cxn ang="0">
                  <a:pos x="25" y="56"/>
                </a:cxn>
                <a:cxn ang="0">
                  <a:pos x="19" y="46"/>
                </a:cxn>
                <a:cxn ang="0">
                  <a:pos x="24" y="46"/>
                </a:cxn>
                <a:cxn ang="0">
                  <a:pos x="30" y="52"/>
                </a:cxn>
                <a:cxn ang="0">
                  <a:pos x="35" y="47"/>
                </a:cxn>
                <a:cxn ang="0">
                  <a:pos x="38" y="52"/>
                </a:cxn>
                <a:cxn ang="0">
                  <a:pos x="46" y="46"/>
                </a:cxn>
                <a:cxn ang="0">
                  <a:pos x="47" y="37"/>
                </a:cxn>
                <a:cxn ang="0">
                  <a:pos x="43" y="41"/>
                </a:cxn>
                <a:cxn ang="0">
                  <a:pos x="38" y="37"/>
                </a:cxn>
                <a:cxn ang="0">
                  <a:pos x="43" y="32"/>
                </a:cxn>
                <a:cxn ang="0">
                  <a:pos x="48" y="19"/>
                </a:cxn>
                <a:cxn ang="0">
                  <a:pos x="44" y="11"/>
                </a:cxn>
                <a:cxn ang="0">
                  <a:pos x="43" y="3"/>
                </a:cxn>
                <a:cxn ang="0">
                  <a:pos x="47" y="0"/>
                </a:cxn>
                <a:cxn ang="0">
                  <a:pos x="47" y="10"/>
                </a:cxn>
                <a:cxn ang="0">
                  <a:pos x="58" y="18"/>
                </a:cxn>
                <a:cxn ang="0">
                  <a:pos x="57" y="26"/>
                </a:cxn>
                <a:cxn ang="0">
                  <a:pos x="60" y="32"/>
                </a:cxn>
                <a:cxn ang="0">
                  <a:pos x="67" y="35"/>
                </a:cxn>
                <a:cxn ang="0">
                  <a:pos x="76" y="24"/>
                </a:cxn>
                <a:cxn ang="0">
                  <a:pos x="81" y="30"/>
                </a:cxn>
                <a:cxn ang="0">
                  <a:pos x="81" y="41"/>
                </a:cxn>
                <a:cxn ang="0">
                  <a:pos x="79" y="50"/>
                </a:cxn>
                <a:cxn ang="0">
                  <a:pos x="70" y="58"/>
                </a:cxn>
                <a:cxn ang="0">
                  <a:pos x="49" y="94"/>
                </a:cxn>
                <a:cxn ang="0">
                  <a:pos x="35" y="110"/>
                </a:cxn>
                <a:cxn ang="0">
                  <a:pos x="24" y="106"/>
                </a:cxn>
                <a:cxn ang="0">
                  <a:pos x="22" y="110"/>
                </a:cxn>
                <a:cxn ang="0">
                  <a:pos x="22" y="113"/>
                </a:cxn>
                <a:cxn ang="0">
                  <a:pos x="16" y="106"/>
                </a:cxn>
                <a:cxn ang="0">
                  <a:pos x="17" y="101"/>
                </a:cxn>
                <a:cxn ang="0">
                  <a:pos x="27" y="104"/>
                </a:cxn>
                <a:cxn ang="0">
                  <a:pos x="33" y="96"/>
                </a:cxn>
                <a:cxn ang="0">
                  <a:pos x="38" y="85"/>
                </a:cxn>
                <a:cxn ang="0">
                  <a:pos x="26" y="96"/>
                </a:cxn>
                <a:cxn ang="0">
                  <a:pos x="12" y="86"/>
                </a:cxn>
                <a:cxn ang="0">
                  <a:pos x="8" y="73"/>
                </a:cxn>
                <a:cxn ang="0">
                  <a:pos x="6" y="61"/>
                </a:cxn>
                <a:cxn ang="0">
                  <a:pos x="1" y="57"/>
                </a:cxn>
                <a:cxn ang="0">
                  <a:pos x="0" y="52"/>
                </a:cxn>
                <a:cxn ang="0">
                  <a:pos x="3" y="46"/>
                </a:cxn>
                <a:cxn ang="0">
                  <a:pos x="6" y="46"/>
                </a:cxn>
                <a:cxn ang="0">
                  <a:pos x="16" y="58"/>
                </a:cxn>
              </a:cxnLst>
              <a:rect l="0" t="0" r="r" b="b"/>
              <a:pathLst>
                <a:path w="81" h="113">
                  <a:moveTo>
                    <a:pt x="16" y="58"/>
                  </a:moveTo>
                  <a:lnTo>
                    <a:pt x="22" y="61"/>
                  </a:lnTo>
                  <a:lnTo>
                    <a:pt x="25" y="56"/>
                  </a:lnTo>
                  <a:lnTo>
                    <a:pt x="19" y="46"/>
                  </a:lnTo>
                  <a:lnTo>
                    <a:pt x="24" y="46"/>
                  </a:lnTo>
                  <a:lnTo>
                    <a:pt x="30" y="52"/>
                  </a:lnTo>
                  <a:lnTo>
                    <a:pt x="35" y="47"/>
                  </a:lnTo>
                  <a:lnTo>
                    <a:pt x="38" y="52"/>
                  </a:lnTo>
                  <a:lnTo>
                    <a:pt x="46" y="46"/>
                  </a:lnTo>
                  <a:lnTo>
                    <a:pt x="47" y="37"/>
                  </a:lnTo>
                  <a:lnTo>
                    <a:pt x="43" y="41"/>
                  </a:lnTo>
                  <a:lnTo>
                    <a:pt x="38" y="37"/>
                  </a:lnTo>
                  <a:lnTo>
                    <a:pt x="43" y="32"/>
                  </a:lnTo>
                  <a:lnTo>
                    <a:pt x="48" y="19"/>
                  </a:lnTo>
                  <a:lnTo>
                    <a:pt x="44" y="11"/>
                  </a:lnTo>
                  <a:lnTo>
                    <a:pt x="43" y="3"/>
                  </a:lnTo>
                  <a:lnTo>
                    <a:pt x="47" y="0"/>
                  </a:lnTo>
                  <a:lnTo>
                    <a:pt x="47" y="10"/>
                  </a:lnTo>
                  <a:lnTo>
                    <a:pt x="58" y="18"/>
                  </a:lnTo>
                  <a:lnTo>
                    <a:pt x="57" y="26"/>
                  </a:lnTo>
                  <a:lnTo>
                    <a:pt x="60" y="32"/>
                  </a:lnTo>
                  <a:lnTo>
                    <a:pt x="67" y="35"/>
                  </a:lnTo>
                  <a:lnTo>
                    <a:pt x="76" y="24"/>
                  </a:lnTo>
                  <a:lnTo>
                    <a:pt x="81" y="30"/>
                  </a:lnTo>
                  <a:lnTo>
                    <a:pt x="81" y="41"/>
                  </a:lnTo>
                  <a:lnTo>
                    <a:pt x="79" y="50"/>
                  </a:lnTo>
                  <a:lnTo>
                    <a:pt x="70" y="58"/>
                  </a:lnTo>
                  <a:lnTo>
                    <a:pt x="49" y="94"/>
                  </a:lnTo>
                  <a:lnTo>
                    <a:pt x="35" y="110"/>
                  </a:lnTo>
                  <a:lnTo>
                    <a:pt x="24" y="106"/>
                  </a:lnTo>
                  <a:lnTo>
                    <a:pt x="22" y="110"/>
                  </a:lnTo>
                  <a:lnTo>
                    <a:pt x="22" y="113"/>
                  </a:lnTo>
                  <a:lnTo>
                    <a:pt x="16" y="106"/>
                  </a:lnTo>
                  <a:lnTo>
                    <a:pt x="17" y="101"/>
                  </a:lnTo>
                  <a:lnTo>
                    <a:pt x="27" y="104"/>
                  </a:lnTo>
                  <a:lnTo>
                    <a:pt x="33" y="96"/>
                  </a:lnTo>
                  <a:lnTo>
                    <a:pt x="38" y="85"/>
                  </a:lnTo>
                  <a:lnTo>
                    <a:pt x="26" y="96"/>
                  </a:lnTo>
                  <a:lnTo>
                    <a:pt x="12" y="86"/>
                  </a:lnTo>
                  <a:lnTo>
                    <a:pt x="8" y="73"/>
                  </a:lnTo>
                  <a:lnTo>
                    <a:pt x="6" y="61"/>
                  </a:lnTo>
                  <a:lnTo>
                    <a:pt x="1" y="57"/>
                  </a:lnTo>
                  <a:lnTo>
                    <a:pt x="0" y="52"/>
                  </a:lnTo>
                  <a:lnTo>
                    <a:pt x="3" y="46"/>
                  </a:lnTo>
                  <a:lnTo>
                    <a:pt x="6" y="46"/>
                  </a:lnTo>
                  <a:lnTo>
                    <a:pt x="16" y="5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" name="Freeform 312"/>
            <p:cNvSpPr>
              <a:spLocks noChangeAspect="1"/>
            </p:cNvSpPr>
            <p:nvPr/>
          </p:nvSpPr>
          <p:spPr bwMode="gray">
            <a:xfrm>
              <a:off x="3162017" y="1381709"/>
              <a:ext cx="20002" cy="2196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1" y="22"/>
                </a:cxn>
                <a:cxn ang="0">
                  <a:pos x="9" y="28"/>
                </a:cxn>
                <a:cxn ang="0">
                  <a:pos x="12" y="38"/>
                </a:cxn>
                <a:cxn ang="0">
                  <a:pos x="23" y="39"/>
                </a:cxn>
                <a:cxn ang="0">
                  <a:pos x="32" y="49"/>
                </a:cxn>
                <a:cxn ang="0">
                  <a:pos x="41" y="50"/>
                </a:cxn>
                <a:cxn ang="0">
                  <a:pos x="44" y="55"/>
                </a:cxn>
                <a:cxn ang="0">
                  <a:pos x="47" y="58"/>
                </a:cxn>
                <a:cxn ang="0">
                  <a:pos x="52" y="56"/>
                </a:cxn>
                <a:cxn ang="0">
                  <a:pos x="54" y="50"/>
                </a:cxn>
                <a:cxn ang="0">
                  <a:pos x="45" y="39"/>
                </a:cxn>
                <a:cxn ang="0">
                  <a:pos x="30" y="28"/>
                </a:cxn>
                <a:cxn ang="0">
                  <a:pos x="33" y="22"/>
                </a:cxn>
                <a:cxn ang="0">
                  <a:pos x="19" y="15"/>
                </a:cxn>
                <a:cxn ang="0">
                  <a:pos x="1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</a:cxnLst>
              <a:rect l="0" t="0" r="r" b="b"/>
              <a:pathLst>
                <a:path w="54" h="58">
                  <a:moveTo>
                    <a:pt x="2" y="4"/>
                  </a:moveTo>
                  <a:lnTo>
                    <a:pt x="1" y="4"/>
                  </a:lnTo>
                  <a:lnTo>
                    <a:pt x="0" y="8"/>
                  </a:lnTo>
                  <a:lnTo>
                    <a:pt x="1" y="22"/>
                  </a:lnTo>
                  <a:lnTo>
                    <a:pt x="9" y="28"/>
                  </a:lnTo>
                  <a:lnTo>
                    <a:pt x="12" y="38"/>
                  </a:lnTo>
                  <a:lnTo>
                    <a:pt x="23" y="39"/>
                  </a:lnTo>
                  <a:lnTo>
                    <a:pt x="32" y="49"/>
                  </a:lnTo>
                  <a:lnTo>
                    <a:pt x="41" y="50"/>
                  </a:lnTo>
                  <a:lnTo>
                    <a:pt x="44" y="55"/>
                  </a:lnTo>
                  <a:lnTo>
                    <a:pt x="47" y="58"/>
                  </a:lnTo>
                  <a:lnTo>
                    <a:pt x="52" y="56"/>
                  </a:lnTo>
                  <a:lnTo>
                    <a:pt x="54" y="50"/>
                  </a:lnTo>
                  <a:lnTo>
                    <a:pt x="45" y="39"/>
                  </a:lnTo>
                  <a:lnTo>
                    <a:pt x="30" y="28"/>
                  </a:lnTo>
                  <a:lnTo>
                    <a:pt x="33" y="22"/>
                  </a:lnTo>
                  <a:lnTo>
                    <a:pt x="19" y="15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" name="Freeform 313"/>
            <p:cNvSpPr>
              <a:spLocks noChangeAspect="1"/>
            </p:cNvSpPr>
            <p:nvPr/>
          </p:nvSpPr>
          <p:spPr bwMode="gray">
            <a:xfrm rot="21085610">
              <a:off x="4316699" y="2869313"/>
              <a:ext cx="14547" cy="7987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" name="Freeform 314"/>
            <p:cNvSpPr>
              <a:spLocks noChangeAspect="1"/>
            </p:cNvSpPr>
            <p:nvPr/>
          </p:nvSpPr>
          <p:spPr bwMode="gray">
            <a:xfrm rot="21085610">
              <a:off x="4340338" y="2871311"/>
              <a:ext cx="1819" cy="19968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" name="Freeform 315"/>
            <p:cNvSpPr>
              <a:spLocks noChangeAspect="1"/>
            </p:cNvSpPr>
            <p:nvPr/>
          </p:nvSpPr>
          <p:spPr bwMode="gray">
            <a:xfrm rot="21085610">
              <a:off x="4340338" y="2917236"/>
              <a:ext cx="3637" cy="1997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" name="Freeform 316"/>
            <p:cNvSpPr>
              <a:spLocks noChangeAspect="1"/>
            </p:cNvSpPr>
            <p:nvPr/>
          </p:nvSpPr>
          <p:spPr bwMode="gray">
            <a:xfrm rot="21085610">
              <a:off x="4331246" y="2915240"/>
              <a:ext cx="7274" cy="23961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" name="Freeform 317"/>
            <p:cNvSpPr>
              <a:spLocks noChangeAspect="1"/>
            </p:cNvSpPr>
            <p:nvPr/>
          </p:nvSpPr>
          <p:spPr bwMode="gray">
            <a:xfrm rot="21085610">
              <a:off x="4340338" y="2943195"/>
              <a:ext cx="1819" cy="11981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" name="Freeform 318"/>
            <p:cNvSpPr>
              <a:spLocks noChangeAspect="1"/>
            </p:cNvSpPr>
            <p:nvPr/>
          </p:nvSpPr>
          <p:spPr bwMode="gray">
            <a:xfrm rot="21085610">
              <a:off x="4356704" y="2909249"/>
              <a:ext cx="1819" cy="15974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" name="Freeform 319"/>
            <p:cNvSpPr>
              <a:spLocks noChangeAspect="1"/>
            </p:cNvSpPr>
            <p:nvPr/>
          </p:nvSpPr>
          <p:spPr bwMode="gray">
            <a:xfrm rot="21085610">
              <a:off x="4365795" y="2923227"/>
              <a:ext cx="5456" cy="17972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" name="Freeform 320"/>
            <p:cNvSpPr>
              <a:spLocks noChangeAspect="1"/>
            </p:cNvSpPr>
            <p:nvPr/>
          </p:nvSpPr>
          <p:spPr bwMode="gray">
            <a:xfrm rot="21085610">
              <a:off x="4382161" y="2937204"/>
              <a:ext cx="3637" cy="3994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" name="Freeform 321"/>
            <p:cNvSpPr>
              <a:spLocks noChangeAspect="1"/>
            </p:cNvSpPr>
            <p:nvPr/>
          </p:nvSpPr>
          <p:spPr bwMode="gray">
            <a:xfrm rot="21085610">
              <a:off x="4374888" y="2955176"/>
              <a:ext cx="5456" cy="199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" name="Freeform 322"/>
            <p:cNvSpPr>
              <a:spLocks noChangeAspect="1"/>
            </p:cNvSpPr>
            <p:nvPr/>
          </p:nvSpPr>
          <p:spPr bwMode="gray">
            <a:xfrm rot="21085610">
              <a:off x="4391253" y="2973146"/>
              <a:ext cx="5456" cy="17972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" name="Freeform 323"/>
            <p:cNvSpPr>
              <a:spLocks noChangeAspect="1"/>
            </p:cNvSpPr>
            <p:nvPr/>
          </p:nvSpPr>
          <p:spPr bwMode="gray">
            <a:xfrm rot="21085610">
              <a:off x="4405800" y="2985127"/>
              <a:ext cx="5456" cy="1997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" name="Freeform 324"/>
            <p:cNvSpPr>
              <a:spLocks noChangeAspect="1"/>
            </p:cNvSpPr>
            <p:nvPr/>
          </p:nvSpPr>
          <p:spPr bwMode="gray">
            <a:xfrm rot="21085610">
              <a:off x="4418529" y="2993114"/>
              <a:ext cx="10910" cy="7987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" name="Freeform 325"/>
            <p:cNvSpPr>
              <a:spLocks noChangeAspect="1"/>
            </p:cNvSpPr>
            <p:nvPr/>
          </p:nvSpPr>
          <p:spPr bwMode="gray">
            <a:xfrm rot="21085610">
              <a:off x="4403982" y="3015079"/>
              <a:ext cx="7274" cy="11981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" name="Freeform 326"/>
            <p:cNvSpPr>
              <a:spLocks noChangeAspect="1"/>
            </p:cNvSpPr>
            <p:nvPr/>
          </p:nvSpPr>
          <p:spPr bwMode="gray">
            <a:xfrm rot="21085610">
              <a:off x="4338520" y="2941198"/>
              <a:ext cx="3637" cy="5991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" name="Freeform 327"/>
            <p:cNvSpPr>
              <a:spLocks noChangeAspect="1"/>
            </p:cNvSpPr>
            <p:nvPr/>
          </p:nvSpPr>
          <p:spPr bwMode="gray">
            <a:xfrm rot="21085610">
              <a:off x="4302152" y="2921230"/>
              <a:ext cx="1819" cy="7987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" name="Freeform 328"/>
            <p:cNvSpPr>
              <a:spLocks noChangeAspect="1"/>
            </p:cNvSpPr>
            <p:nvPr/>
          </p:nvSpPr>
          <p:spPr bwMode="gray">
            <a:xfrm rot="21085610">
              <a:off x="4298515" y="2931214"/>
              <a:ext cx="3637" cy="399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" name="Freeform 329"/>
            <p:cNvSpPr>
              <a:spLocks noChangeAspect="1"/>
            </p:cNvSpPr>
            <p:nvPr/>
          </p:nvSpPr>
          <p:spPr bwMode="gray">
            <a:xfrm rot="21085610">
              <a:off x="4287605" y="2935208"/>
              <a:ext cx="7274" cy="7987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" name="Freeform 330"/>
            <p:cNvSpPr>
              <a:spLocks noChangeAspect="1"/>
            </p:cNvSpPr>
            <p:nvPr/>
          </p:nvSpPr>
          <p:spPr bwMode="gray">
            <a:xfrm rot="20552049">
              <a:off x="4336701" y="3106931"/>
              <a:ext cx="27277" cy="21965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" name="Freeform 331"/>
            <p:cNvSpPr>
              <a:spLocks noChangeAspect="1"/>
            </p:cNvSpPr>
            <p:nvPr/>
          </p:nvSpPr>
          <p:spPr bwMode="gray">
            <a:xfrm rot="20552049">
              <a:off x="4411256" y="3035047"/>
              <a:ext cx="43642" cy="65894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Freeform 332"/>
            <p:cNvSpPr>
              <a:spLocks noChangeAspect="1"/>
            </p:cNvSpPr>
            <p:nvPr/>
          </p:nvSpPr>
          <p:spPr bwMode="gray">
            <a:xfrm rot="20552049">
              <a:off x="4542180" y="3074983"/>
              <a:ext cx="1819" cy="199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" name="Freeform 333"/>
            <p:cNvSpPr>
              <a:spLocks noChangeAspect="1"/>
            </p:cNvSpPr>
            <p:nvPr/>
          </p:nvSpPr>
          <p:spPr bwMode="gray">
            <a:xfrm rot="20552049">
              <a:off x="4567638" y="3128895"/>
              <a:ext cx="3637" cy="1397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" name="Freeform 334"/>
            <p:cNvSpPr>
              <a:spLocks noChangeAspect="1"/>
            </p:cNvSpPr>
            <p:nvPr/>
          </p:nvSpPr>
          <p:spPr bwMode="gray">
            <a:xfrm rot="20552049">
              <a:off x="4594913" y="3226738"/>
              <a:ext cx="3637" cy="5991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" name="Freeform 335"/>
            <p:cNvSpPr>
              <a:spLocks noChangeAspect="1"/>
            </p:cNvSpPr>
            <p:nvPr/>
          </p:nvSpPr>
          <p:spPr bwMode="gray">
            <a:xfrm rot="20552049">
              <a:off x="4587640" y="3244709"/>
              <a:ext cx="10910" cy="19968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" name="Freeform 336"/>
            <p:cNvSpPr>
              <a:spLocks noChangeAspect="1"/>
            </p:cNvSpPr>
            <p:nvPr/>
          </p:nvSpPr>
          <p:spPr bwMode="gray">
            <a:xfrm rot="20552049">
              <a:off x="4389435" y="3043034"/>
              <a:ext cx="1819" cy="3994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03" name="Group 337"/>
            <p:cNvGrpSpPr>
              <a:grpSpLocks noChangeAspect="1"/>
            </p:cNvGrpSpPr>
            <p:nvPr/>
          </p:nvGrpSpPr>
          <p:grpSpPr bwMode="gray">
            <a:xfrm>
              <a:off x="4380342" y="3047028"/>
              <a:ext cx="32731" cy="55910"/>
              <a:chOff x="1694" y="2257"/>
              <a:chExt cx="18" cy="28"/>
            </a:xfrm>
            <a:grpFill/>
          </p:grpSpPr>
          <p:sp>
            <p:nvSpPr>
              <p:cNvPr id="221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2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104" name="Freeform 340"/>
            <p:cNvSpPr>
              <a:spLocks noChangeAspect="1"/>
            </p:cNvSpPr>
            <p:nvPr/>
          </p:nvSpPr>
          <p:spPr bwMode="gray">
            <a:xfrm rot="20552049">
              <a:off x="4469444" y="3059008"/>
              <a:ext cx="18184" cy="15974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" name="Freeform 341"/>
            <p:cNvSpPr>
              <a:spLocks noChangeAspect="1"/>
            </p:cNvSpPr>
            <p:nvPr/>
          </p:nvSpPr>
          <p:spPr bwMode="gray">
            <a:xfrm rot="20552049">
              <a:off x="4580366" y="3174822"/>
              <a:ext cx="0" cy="599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" name="Freeform 342"/>
            <p:cNvSpPr>
              <a:spLocks noChangeAspect="1"/>
            </p:cNvSpPr>
            <p:nvPr/>
          </p:nvSpPr>
          <p:spPr bwMode="gray">
            <a:xfrm rot="20552049">
              <a:off x="4549454" y="3090957"/>
              <a:ext cx="5456" cy="13978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" name="Freeform 343"/>
            <p:cNvSpPr>
              <a:spLocks noChangeAspect="1"/>
            </p:cNvSpPr>
            <p:nvPr/>
          </p:nvSpPr>
          <p:spPr bwMode="gray">
            <a:xfrm rot="20552049">
              <a:off x="4496720" y="3055015"/>
              <a:ext cx="0" cy="199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" name="Freeform 344"/>
            <p:cNvSpPr>
              <a:spLocks noChangeAspect="1"/>
            </p:cNvSpPr>
            <p:nvPr/>
          </p:nvSpPr>
          <p:spPr bwMode="gray">
            <a:xfrm rot="20552049">
              <a:off x="4500357" y="3070989"/>
              <a:ext cx="1819" cy="3994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Freeform 345"/>
            <p:cNvSpPr>
              <a:spLocks noChangeAspect="1"/>
            </p:cNvSpPr>
            <p:nvPr/>
          </p:nvSpPr>
          <p:spPr bwMode="gray">
            <a:xfrm rot="20552049">
              <a:off x="4558545" y="3112921"/>
              <a:ext cx="3637" cy="998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" name="Freeform 346"/>
            <p:cNvSpPr>
              <a:spLocks noChangeAspect="1"/>
            </p:cNvSpPr>
            <p:nvPr/>
          </p:nvSpPr>
          <p:spPr bwMode="gray">
            <a:xfrm rot="20552049">
              <a:off x="4580366" y="3206770"/>
              <a:ext cx="1819" cy="5991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" name="Freeform 347"/>
            <p:cNvSpPr>
              <a:spLocks noChangeAspect="1"/>
            </p:cNvSpPr>
            <p:nvPr/>
          </p:nvSpPr>
          <p:spPr bwMode="gray">
            <a:xfrm rot="20552049">
              <a:off x="4231234" y="2987124"/>
              <a:ext cx="134561" cy="97843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" name="Freeform 348"/>
            <p:cNvSpPr>
              <a:spLocks noChangeAspect="1"/>
            </p:cNvSpPr>
            <p:nvPr/>
          </p:nvSpPr>
          <p:spPr bwMode="gray">
            <a:xfrm rot="20552049">
              <a:off x="4253055" y="3039041"/>
              <a:ext cx="5456" cy="11981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" name="Freeform 349"/>
            <p:cNvSpPr>
              <a:spLocks noChangeAspect="1"/>
            </p:cNvSpPr>
            <p:nvPr/>
          </p:nvSpPr>
          <p:spPr bwMode="gray">
            <a:xfrm rot="20552049">
              <a:off x="4302152" y="2999105"/>
              <a:ext cx="12729" cy="17972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" name="Freeform 350"/>
            <p:cNvSpPr>
              <a:spLocks noChangeAspect="1"/>
            </p:cNvSpPr>
            <p:nvPr/>
          </p:nvSpPr>
          <p:spPr bwMode="gray">
            <a:xfrm rot="20552049">
              <a:off x="4529451" y="3070989"/>
              <a:ext cx="0" cy="5991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Freeform 351"/>
            <p:cNvSpPr>
              <a:spLocks noChangeAspect="1"/>
            </p:cNvSpPr>
            <p:nvPr/>
          </p:nvSpPr>
          <p:spPr bwMode="gray">
            <a:xfrm rot="20552049">
              <a:off x="4576729" y="3154854"/>
              <a:ext cx="1819" cy="7987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E0E3E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4394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6" name="Group 362"/>
            <p:cNvGrpSpPr/>
            <p:nvPr/>
          </p:nvGrpSpPr>
          <p:grpSpPr bwMode="gray">
            <a:xfrm>
              <a:off x="5669586" y="1265898"/>
              <a:ext cx="1007393" cy="1395752"/>
              <a:chOff x="4580731" y="1911697"/>
              <a:chExt cx="879476" cy="1109663"/>
            </a:xfrm>
            <a:grpFill/>
          </p:grpSpPr>
          <p:sp>
            <p:nvSpPr>
              <p:cNvPr id="172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3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4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75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218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7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8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9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0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1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2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3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216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192"/>
              <p:cNvGrpSpPr>
                <a:grpSpLocks noChangeAspect="1"/>
              </p:cNvGrpSpPr>
              <p:nvPr/>
            </p:nvGrpSpPr>
            <p:grpSpPr bwMode="gray">
              <a:xfrm>
                <a:off x="4620419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214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5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6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7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88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9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212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0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1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2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3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4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5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6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7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8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99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0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1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2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3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4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5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6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7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8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09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210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17" name="Group 368"/>
            <p:cNvGrpSpPr/>
            <p:nvPr/>
          </p:nvGrpSpPr>
          <p:grpSpPr bwMode="gray">
            <a:xfrm>
              <a:off x="5525932" y="2627703"/>
              <a:ext cx="1371070" cy="1685285"/>
              <a:chOff x="4455318" y="2994372"/>
              <a:chExt cx="1196974" cy="1339850"/>
            </a:xfrm>
            <a:grpFill/>
          </p:grpSpPr>
          <p:sp>
            <p:nvSpPr>
              <p:cNvPr id="118" name="Freeform 117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9" name="Freeform 118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rgbClr val="E0E3E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4394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20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121" name="Freeform 120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Freeform 121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122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123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 124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Freeform 125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Freeform 126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Freeform 127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Freeform 128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129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Freeform 130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Freeform 131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Freeform 132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Freeform 133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135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36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38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40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170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E0E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43941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E0E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43941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1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9525" cap="flat" cmpd="sng">
                  <a:solidFill>
                    <a:srgbClr val="E0E3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43941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67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168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E0E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43941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solidFill>
                      <a:srgbClr val="E0E3E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343941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330" name="Group 329"/>
          <p:cNvGrpSpPr/>
          <p:nvPr/>
        </p:nvGrpSpPr>
        <p:grpSpPr>
          <a:xfrm>
            <a:off x="1519744" y="3156197"/>
            <a:ext cx="1008551" cy="562897"/>
            <a:chOff x="3042975" y="3199813"/>
            <a:chExt cx="670214" cy="562897"/>
          </a:xfrm>
        </p:grpSpPr>
        <p:sp>
          <p:nvSpPr>
            <p:cNvPr id="331" name="Freeform 330"/>
            <p:cNvSpPr/>
            <p:nvPr/>
          </p:nvSpPr>
          <p:spPr>
            <a:xfrm>
              <a:off x="3042975" y="3199813"/>
              <a:ext cx="669655" cy="435640"/>
            </a:xfrm>
            <a:custGeom>
              <a:avLst/>
              <a:gdLst>
                <a:gd name="connsiteX0" fmla="*/ 469309 w 4209141"/>
                <a:gd name="connsiteY0" fmla="*/ 0 h 2928259"/>
                <a:gd name="connsiteX1" fmla="*/ 3739833 w 4209141"/>
                <a:gd name="connsiteY1" fmla="*/ 0 h 2928259"/>
                <a:gd name="connsiteX2" fmla="*/ 4209141 w 4209141"/>
                <a:gd name="connsiteY2" fmla="*/ 469308 h 2928259"/>
                <a:gd name="connsiteX3" fmla="*/ 4209141 w 4209141"/>
                <a:gd name="connsiteY3" fmla="*/ 1911035 h 2928259"/>
                <a:gd name="connsiteX4" fmla="*/ 3739833 w 4209141"/>
                <a:gd name="connsiteY4" fmla="*/ 2380343 h 2928259"/>
                <a:gd name="connsiteX5" fmla="*/ 669309 w 4209141"/>
                <a:gd name="connsiteY5" fmla="*/ 2380343 h 2928259"/>
                <a:gd name="connsiteX6" fmla="*/ 0 w 4209141"/>
                <a:gd name="connsiteY6" fmla="*/ 2928259 h 2928259"/>
                <a:gd name="connsiteX7" fmla="*/ 0 w 4209141"/>
                <a:gd name="connsiteY7" fmla="*/ 1716313 h 2928259"/>
                <a:gd name="connsiteX8" fmla="*/ 1 w 4209141"/>
                <a:gd name="connsiteY8" fmla="*/ 1716313 h 2928259"/>
                <a:gd name="connsiteX9" fmla="*/ 1 w 4209141"/>
                <a:gd name="connsiteY9" fmla="*/ 469308 h 2928259"/>
                <a:gd name="connsiteX10" fmla="*/ 469309 w 4209141"/>
                <a:gd name="connsiteY10" fmla="*/ 0 h 292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9141" h="2928259">
                  <a:moveTo>
                    <a:pt x="469309" y="0"/>
                  </a:moveTo>
                  <a:lnTo>
                    <a:pt x="3739833" y="0"/>
                  </a:lnTo>
                  <a:cubicBezTo>
                    <a:pt x="3999025" y="0"/>
                    <a:pt x="4209141" y="210116"/>
                    <a:pt x="4209141" y="469308"/>
                  </a:cubicBezTo>
                  <a:lnTo>
                    <a:pt x="4209141" y="1911035"/>
                  </a:lnTo>
                  <a:cubicBezTo>
                    <a:pt x="4209141" y="2170227"/>
                    <a:pt x="3999025" y="2380343"/>
                    <a:pt x="3739833" y="2380343"/>
                  </a:cubicBezTo>
                  <a:lnTo>
                    <a:pt x="669309" y="2380343"/>
                  </a:lnTo>
                  <a:lnTo>
                    <a:pt x="0" y="2928259"/>
                  </a:lnTo>
                  <a:lnTo>
                    <a:pt x="0" y="1716313"/>
                  </a:lnTo>
                  <a:lnTo>
                    <a:pt x="1" y="1716313"/>
                  </a:lnTo>
                  <a:lnTo>
                    <a:pt x="1" y="469308"/>
                  </a:lnTo>
                  <a:cubicBezTo>
                    <a:pt x="1" y="210116"/>
                    <a:pt x="210117" y="0"/>
                    <a:pt x="469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3042975" y="3208712"/>
              <a:ext cx="6702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stellar.org</a:t>
              </a: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3423914" y="3671497"/>
            <a:ext cx="922971" cy="435640"/>
            <a:chOff x="3042975" y="3199813"/>
            <a:chExt cx="791736" cy="435640"/>
          </a:xfrm>
        </p:grpSpPr>
        <p:sp>
          <p:nvSpPr>
            <p:cNvPr id="334" name="Freeform 333"/>
            <p:cNvSpPr/>
            <p:nvPr/>
          </p:nvSpPr>
          <p:spPr>
            <a:xfrm>
              <a:off x="3042975" y="3199813"/>
              <a:ext cx="669655" cy="435640"/>
            </a:xfrm>
            <a:custGeom>
              <a:avLst/>
              <a:gdLst>
                <a:gd name="connsiteX0" fmla="*/ 469309 w 4209141"/>
                <a:gd name="connsiteY0" fmla="*/ 0 h 2928259"/>
                <a:gd name="connsiteX1" fmla="*/ 3739833 w 4209141"/>
                <a:gd name="connsiteY1" fmla="*/ 0 h 2928259"/>
                <a:gd name="connsiteX2" fmla="*/ 4209141 w 4209141"/>
                <a:gd name="connsiteY2" fmla="*/ 469308 h 2928259"/>
                <a:gd name="connsiteX3" fmla="*/ 4209141 w 4209141"/>
                <a:gd name="connsiteY3" fmla="*/ 1911035 h 2928259"/>
                <a:gd name="connsiteX4" fmla="*/ 3739833 w 4209141"/>
                <a:gd name="connsiteY4" fmla="*/ 2380343 h 2928259"/>
                <a:gd name="connsiteX5" fmla="*/ 669309 w 4209141"/>
                <a:gd name="connsiteY5" fmla="*/ 2380343 h 2928259"/>
                <a:gd name="connsiteX6" fmla="*/ 0 w 4209141"/>
                <a:gd name="connsiteY6" fmla="*/ 2928259 h 2928259"/>
                <a:gd name="connsiteX7" fmla="*/ 0 w 4209141"/>
                <a:gd name="connsiteY7" fmla="*/ 1716313 h 2928259"/>
                <a:gd name="connsiteX8" fmla="*/ 1 w 4209141"/>
                <a:gd name="connsiteY8" fmla="*/ 1716313 h 2928259"/>
                <a:gd name="connsiteX9" fmla="*/ 1 w 4209141"/>
                <a:gd name="connsiteY9" fmla="*/ 469308 h 2928259"/>
                <a:gd name="connsiteX10" fmla="*/ 469309 w 4209141"/>
                <a:gd name="connsiteY10" fmla="*/ 0 h 292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9141" h="2928259">
                  <a:moveTo>
                    <a:pt x="469309" y="0"/>
                  </a:moveTo>
                  <a:lnTo>
                    <a:pt x="3739833" y="0"/>
                  </a:lnTo>
                  <a:cubicBezTo>
                    <a:pt x="3999025" y="0"/>
                    <a:pt x="4209141" y="210116"/>
                    <a:pt x="4209141" y="469308"/>
                  </a:cubicBezTo>
                  <a:lnTo>
                    <a:pt x="4209141" y="1911035"/>
                  </a:lnTo>
                  <a:cubicBezTo>
                    <a:pt x="4209141" y="2170227"/>
                    <a:pt x="3999025" y="2380343"/>
                    <a:pt x="3739833" y="2380343"/>
                  </a:cubicBezTo>
                  <a:lnTo>
                    <a:pt x="669309" y="2380343"/>
                  </a:lnTo>
                  <a:lnTo>
                    <a:pt x="0" y="2928259"/>
                  </a:lnTo>
                  <a:lnTo>
                    <a:pt x="0" y="1716313"/>
                  </a:lnTo>
                  <a:lnTo>
                    <a:pt x="1" y="1716313"/>
                  </a:lnTo>
                  <a:lnTo>
                    <a:pt x="1" y="469308"/>
                  </a:lnTo>
                  <a:cubicBezTo>
                    <a:pt x="1" y="210116"/>
                    <a:pt x="210117" y="0"/>
                    <a:pt x="469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3042975" y="3208712"/>
              <a:ext cx="7917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Nigeria</a:t>
              </a: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3557156" y="2886224"/>
            <a:ext cx="835683" cy="562897"/>
            <a:chOff x="3042975" y="3199813"/>
            <a:chExt cx="670214" cy="562897"/>
          </a:xfrm>
        </p:grpSpPr>
        <p:sp>
          <p:nvSpPr>
            <p:cNvPr id="340" name="Freeform 339"/>
            <p:cNvSpPr/>
            <p:nvPr/>
          </p:nvSpPr>
          <p:spPr>
            <a:xfrm>
              <a:off x="3042975" y="3199813"/>
              <a:ext cx="669655" cy="435640"/>
            </a:xfrm>
            <a:custGeom>
              <a:avLst/>
              <a:gdLst>
                <a:gd name="connsiteX0" fmla="*/ 469309 w 4209141"/>
                <a:gd name="connsiteY0" fmla="*/ 0 h 2928259"/>
                <a:gd name="connsiteX1" fmla="*/ 3739833 w 4209141"/>
                <a:gd name="connsiteY1" fmla="*/ 0 h 2928259"/>
                <a:gd name="connsiteX2" fmla="*/ 4209141 w 4209141"/>
                <a:gd name="connsiteY2" fmla="*/ 469308 h 2928259"/>
                <a:gd name="connsiteX3" fmla="*/ 4209141 w 4209141"/>
                <a:gd name="connsiteY3" fmla="*/ 1911035 h 2928259"/>
                <a:gd name="connsiteX4" fmla="*/ 3739833 w 4209141"/>
                <a:gd name="connsiteY4" fmla="*/ 2380343 h 2928259"/>
                <a:gd name="connsiteX5" fmla="*/ 669309 w 4209141"/>
                <a:gd name="connsiteY5" fmla="*/ 2380343 h 2928259"/>
                <a:gd name="connsiteX6" fmla="*/ 0 w 4209141"/>
                <a:gd name="connsiteY6" fmla="*/ 2928259 h 2928259"/>
                <a:gd name="connsiteX7" fmla="*/ 0 w 4209141"/>
                <a:gd name="connsiteY7" fmla="*/ 1716313 h 2928259"/>
                <a:gd name="connsiteX8" fmla="*/ 1 w 4209141"/>
                <a:gd name="connsiteY8" fmla="*/ 1716313 h 2928259"/>
                <a:gd name="connsiteX9" fmla="*/ 1 w 4209141"/>
                <a:gd name="connsiteY9" fmla="*/ 469308 h 2928259"/>
                <a:gd name="connsiteX10" fmla="*/ 469309 w 4209141"/>
                <a:gd name="connsiteY10" fmla="*/ 0 h 292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9141" h="2928259">
                  <a:moveTo>
                    <a:pt x="469309" y="0"/>
                  </a:moveTo>
                  <a:lnTo>
                    <a:pt x="3739833" y="0"/>
                  </a:lnTo>
                  <a:cubicBezTo>
                    <a:pt x="3999025" y="0"/>
                    <a:pt x="4209141" y="210116"/>
                    <a:pt x="4209141" y="469308"/>
                  </a:cubicBezTo>
                  <a:lnTo>
                    <a:pt x="4209141" y="1911035"/>
                  </a:lnTo>
                  <a:cubicBezTo>
                    <a:pt x="4209141" y="2170227"/>
                    <a:pt x="3999025" y="2380343"/>
                    <a:pt x="3739833" y="2380343"/>
                  </a:cubicBezTo>
                  <a:lnTo>
                    <a:pt x="669309" y="2380343"/>
                  </a:lnTo>
                  <a:lnTo>
                    <a:pt x="0" y="2928259"/>
                  </a:lnTo>
                  <a:lnTo>
                    <a:pt x="0" y="1716313"/>
                  </a:lnTo>
                  <a:lnTo>
                    <a:pt x="1" y="1716313"/>
                  </a:lnTo>
                  <a:lnTo>
                    <a:pt x="1" y="469308"/>
                  </a:lnTo>
                  <a:cubicBezTo>
                    <a:pt x="1" y="210116"/>
                    <a:pt x="210117" y="0"/>
                    <a:pt x="4693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3042975" y="3208712"/>
              <a:ext cx="6702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Europe</a:t>
              </a: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971800" y="807599"/>
            <a:ext cx="6248400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SCF Participants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ECAC5E4-280B-4A58-A72C-262CD884E1CC}"/>
              </a:ext>
            </a:extLst>
          </p:cNvPr>
          <p:cNvSpPr txBox="1"/>
          <p:nvPr/>
        </p:nvSpPr>
        <p:spPr>
          <a:xfrm>
            <a:off x="3058433" y="1274891"/>
            <a:ext cx="6075134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Montserrat Light" charset="0"/>
                <a:cs typeface="Montserrat Light" charset="0"/>
              </a:rPr>
              <a:t>The example text goes here with your own detailed summery.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6844164" y="1846877"/>
            <a:ext cx="46254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Competitors</a:t>
            </a:r>
          </a:p>
          <a:p>
            <a: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32 international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competitors without USA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3 wallets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 trading platform / trading bot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3 games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payment system / plugin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1 community platform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SDK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2 stable tokens</a:t>
            </a:r>
          </a:p>
          <a:p>
            <a:pPr marL="285750" indent="-285750">
              <a:buFontTx/>
              <a:buChar char="-"/>
              <a:defRPr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others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2" name="Group 345"/>
          <p:cNvGrpSpPr/>
          <p:nvPr/>
        </p:nvGrpSpPr>
        <p:grpSpPr>
          <a:xfrm>
            <a:off x="4948070" y="3593754"/>
            <a:ext cx="670214" cy="435640"/>
            <a:chOff x="3042975" y="3199813"/>
            <a:chExt cx="670214" cy="435640"/>
          </a:xfrm>
        </p:grpSpPr>
        <p:sp>
          <p:nvSpPr>
            <p:cNvPr id="343" name="Freeform 346"/>
            <p:cNvSpPr/>
            <p:nvPr/>
          </p:nvSpPr>
          <p:spPr>
            <a:xfrm>
              <a:off x="3042975" y="3199813"/>
              <a:ext cx="669655" cy="435640"/>
            </a:xfrm>
            <a:custGeom>
              <a:avLst/>
              <a:gdLst>
                <a:gd name="connsiteX0" fmla="*/ 469309 w 4209141"/>
                <a:gd name="connsiteY0" fmla="*/ 0 h 2928259"/>
                <a:gd name="connsiteX1" fmla="*/ 3739833 w 4209141"/>
                <a:gd name="connsiteY1" fmla="*/ 0 h 2928259"/>
                <a:gd name="connsiteX2" fmla="*/ 4209141 w 4209141"/>
                <a:gd name="connsiteY2" fmla="*/ 469308 h 2928259"/>
                <a:gd name="connsiteX3" fmla="*/ 4209141 w 4209141"/>
                <a:gd name="connsiteY3" fmla="*/ 1911035 h 2928259"/>
                <a:gd name="connsiteX4" fmla="*/ 3739833 w 4209141"/>
                <a:gd name="connsiteY4" fmla="*/ 2380343 h 2928259"/>
                <a:gd name="connsiteX5" fmla="*/ 669309 w 4209141"/>
                <a:gd name="connsiteY5" fmla="*/ 2380343 h 2928259"/>
                <a:gd name="connsiteX6" fmla="*/ 0 w 4209141"/>
                <a:gd name="connsiteY6" fmla="*/ 2928259 h 2928259"/>
                <a:gd name="connsiteX7" fmla="*/ 0 w 4209141"/>
                <a:gd name="connsiteY7" fmla="*/ 1716313 h 2928259"/>
                <a:gd name="connsiteX8" fmla="*/ 1 w 4209141"/>
                <a:gd name="connsiteY8" fmla="*/ 1716313 h 2928259"/>
                <a:gd name="connsiteX9" fmla="*/ 1 w 4209141"/>
                <a:gd name="connsiteY9" fmla="*/ 469308 h 2928259"/>
                <a:gd name="connsiteX10" fmla="*/ 469309 w 4209141"/>
                <a:gd name="connsiteY10" fmla="*/ 0 h 292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9141" h="2928259">
                  <a:moveTo>
                    <a:pt x="469309" y="0"/>
                  </a:moveTo>
                  <a:lnTo>
                    <a:pt x="3739833" y="0"/>
                  </a:lnTo>
                  <a:cubicBezTo>
                    <a:pt x="3999025" y="0"/>
                    <a:pt x="4209141" y="210116"/>
                    <a:pt x="4209141" y="469308"/>
                  </a:cubicBezTo>
                  <a:lnTo>
                    <a:pt x="4209141" y="1911035"/>
                  </a:lnTo>
                  <a:cubicBezTo>
                    <a:pt x="4209141" y="2170227"/>
                    <a:pt x="3999025" y="2380343"/>
                    <a:pt x="3739833" y="2380343"/>
                  </a:cubicBezTo>
                  <a:lnTo>
                    <a:pt x="669309" y="2380343"/>
                  </a:lnTo>
                  <a:lnTo>
                    <a:pt x="0" y="2928259"/>
                  </a:lnTo>
                  <a:lnTo>
                    <a:pt x="0" y="1716313"/>
                  </a:lnTo>
                  <a:lnTo>
                    <a:pt x="1" y="1716313"/>
                  </a:lnTo>
                  <a:lnTo>
                    <a:pt x="1" y="469308"/>
                  </a:lnTo>
                  <a:cubicBezTo>
                    <a:pt x="1" y="210116"/>
                    <a:pt x="210117" y="0"/>
                    <a:pt x="469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4" name="TextBox 347"/>
            <p:cNvSpPr txBox="1"/>
            <p:nvPr/>
          </p:nvSpPr>
          <p:spPr>
            <a:xfrm>
              <a:off x="3042975" y="3208712"/>
              <a:ext cx="67021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Asia</a:t>
              </a: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0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905804" y="712349"/>
            <a:ext cx="6248400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8 SCF Winner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1" y="1314993"/>
            <a:ext cx="8074207" cy="5038940"/>
          </a:xfrm>
          <a:prstGeom prst="rect">
            <a:avLst/>
          </a:prstGeom>
        </p:spPr>
      </p:pic>
      <p:sp>
        <p:nvSpPr>
          <p:cNvPr id="296" name="Rechteck 295"/>
          <p:cNvSpPr/>
          <p:nvPr/>
        </p:nvSpPr>
        <p:spPr>
          <a:xfrm rot="1168973">
            <a:off x="10390341" y="4944160"/>
            <a:ext cx="14125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de-DE" smtClean="0"/>
              <a:t>291.793 XLM</a:t>
            </a:r>
          </a:p>
          <a:p>
            <a:pPr algn="ctr"/>
            <a:r>
              <a:rPr lang="de-DE" smtClean="0"/>
              <a:t>~ 23.000 €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100601" y="855224"/>
            <a:ext cx="7858804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New Fund - Support our Meetups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01" y="1659461"/>
            <a:ext cx="8508451" cy="46659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01" y="855224"/>
            <a:ext cx="609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2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658743CD-FB08-4899-A15E-B4DDF124F2F1}"/>
              </a:ext>
            </a:extLst>
          </p:cNvPr>
          <p:cNvSpPr txBox="1"/>
          <p:nvPr/>
        </p:nvSpPr>
        <p:spPr>
          <a:xfrm>
            <a:off x="2100601" y="855224"/>
            <a:ext cx="7858804" cy="5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Vote on </a:t>
            </a:r>
            <a:r>
              <a:rPr lang="en-US" sz="3600" b="1" smtClean="0">
                <a:solidFill>
                  <a:schemeClr val="accent1"/>
                </a:solidFill>
                <a:ea typeface="Montserrat Light" charset="0"/>
                <a:cs typeface="Montserrat Light" charset="0"/>
              </a:rPr>
              <a:t>stellarcommunity.fund</a:t>
            </a:r>
            <a:r>
              <a:rPr lang="en-US" sz="3600" b="1" smtClean="0">
                <a:solidFill>
                  <a:schemeClr val="tx1">
                    <a:lumMod val="90000"/>
                    <a:lumOff val="10000"/>
                  </a:schemeClr>
                </a:solidFill>
                <a:ea typeface="Montserrat Light" charset="0"/>
                <a:cs typeface="Montserrat Light" charset="0"/>
              </a:rPr>
              <a:t> </a:t>
            </a:r>
            <a:endParaRPr lang="en-US" sz="3600" b="1" dirty="0">
              <a:solidFill>
                <a:schemeClr val="tx1">
                  <a:lumMod val="90000"/>
                  <a:lumOff val="10000"/>
                </a:schemeClr>
              </a:solidFill>
              <a:ea typeface="Montserrat Light" charset="0"/>
              <a:cs typeface="Montserrat Light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01" y="855224"/>
            <a:ext cx="609600" cy="5334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67" y="1631425"/>
            <a:ext cx="11174563" cy="45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67C4D-18F6-B54C-84CF-04C5A18FE163}"/>
              </a:ext>
            </a:extLst>
          </p:cNvPr>
          <p:cNvSpPr txBox="1"/>
          <p:nvPr/>
        </p:nvSpPr>
        <p:spPr>
          <a:xfrm>
            <a:off x="1155469" y="525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8526F-1615-2A4B-860E-78555DE51185}"/>
              </a:ext>
            </a:extLst>
          </p:cNvPr>
          <p:cNvSpPr txBox="1">
            <a:spLocks/>
          </p:cNvSpPr>
          <p:nvPr/>
        </p:nvSpPr>
        <p:spPr>
          <a:xfrm>
            <a:off x="882033" y="1475015"/>
            <a:ext cx="4787248" cy="4881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Problem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dirty="0"/>
              <a:t>How </a:t>
            </a:r>
            <a:r>
              <a:rPr lang="en-US" sz="1600"/>
              <a:t>can </a:t>
            </a:r>
            <a:r>
              <a:rPr lang="en-US" sz="1600" smtClean="0"/>
              <a:t>a digital or real world asset (like real estate) be</a:t>
            </a:r>
          </a:p>
          <a:p>
            <a:pPr marL="342900" lvl="1" indent="-342900">
              <a:lnSpc>
                <a:spcPct val="100000"/>
              </a:lnSpc>
              <a:buAutoNum type="alphaLcParenR"/>
            </a:pPr>
            <a:r>
              <a:rPr lang="en-US" sz="1600" smtClean="0"/>
              <a:t>turned into a tradable easy to split entity </a:t>
            </a:r>
          </a:p>
          <a:p>
            <a:pPr marL="342900" lvl="1" indent="-342900">
              <a:lnSpc>
                <a:spcPct val="100000"/>
              </a:lnSpc>
              <a:buAutoNum type="alphaLcParenR"/>
            </a:pPr>
            <a:r>
              <a:rPr lang="en-US" sz="1600" smtClean="0"/>
              <a:t>with minimum costs of administration and</a:t>
            </a:r>
          </a:p>
          <a:p>
            <a:pPr marL="342900" lvl="1" indent="-342900">
              <a:lnSpc>
                <a:spcPct val="100000"/>
              </a:lnSpc>
              <a:buAutoNum type="alphaLcParenR"/>
            </a:pPr>
            <a:r>
              <a:rPr lang="en-US" sz="1600" smtClean="0"/>
              <a:t>easy monitoring of the asset holder, so dividends can get payedout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endParaRPr lang="en-US" sz="1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Solution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smtClean="0"/>
              <a:t>Usage of the blockchain technology to create and assign tokens (digital entities) which are assigned to the asset.</a:t>
            </a:r>
            <a:endParaRPr lang="en-US" sz="1600" dirty="0"/>
          </a:p>
          <a:p>
            <a:pPr marL="0" lvl="1" indent="0">
              <a:lnSpc>
                <a:spcPct val="100000"/>
              </a:lnSpc>
              <a:buNone/>
            </a:pPr>
            <a:endParaRPr lang="en-US" sz="1000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dirty="0"/>
              <a:t>Technical Background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1600" smtClean="0"/>
              <a:t>Tokens can be traded, sold and bought without administrative costs. Also its possible to check any time who owns the tokens.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9C2434-D9F5-3E47-BBE3-AE9EBB6E2AD5}"/>
              </a:ext>
            </a:extLst>
          </p:cNvPr>
          <p:cNvSpPr txBox="1">
            <a:spLocks/>
          </p:cNvSpPr>
          <p:nvPr/>
        </p:nvSpPr>
        <p:spPr>
          <a:xfrm>
            <a:off x="838200" y="517890"/>
            <a:ext cx="10515600" cy="74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Blue Orion </a:t>
            </a:r>
            <a:r>
              <a:rPr lang="en-US" sz="3600">
                <a:latin typeface="+mn-lt"/>
              </a:rPr>
              <a:t>– </a:t>
            </a:r>
            <a:r>
              <a:rPr lang="en-US" sz="3600" smtClean="0">
                <a:latin typeface="+mn-lt"/>
              </a:rPr>
              <a:t>Tokenization</a:t>
            </a:r>
            <a:endParaRPr lang="en-US" sz="36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sp>
        <p:nvSpPr>
          <p:cNvPr id="10" name="AutoShape 4" descr="5-steps-sto_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2" y="1562396"/>
            <a:ext cx="4738688" cy="24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67C4D-18F6-B54C-84CF-04C5A18FE163}"/>
              </a:ext>
            </a:extLst>
          </p:cNvPr>
          <p:cNvSpPr txBox="1"/>
          <p:nvPr/>
        </p:nvSpPr>
        <p:spPr>
          <a:xfrm>
            <a:off x="1155469" y="525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7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9C2434-D9F5-3E47-BBE3-AE9EBB6E2AD5}"/>
              </a:ext>
            </a:extLst>
          </p:cNvPr>
          <p:cNvSpPr txBox="1">
            <a:spLocks/>
          </p:cNvSpPr>
          <p:nvPr/>
        </p:nvSpPr>
        <p:spPr>
          <a:xfrm>
            <a:off x="838200" y="517890"/>
            <a:ext cx="10515600" cy="74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Blue Orion </a:t>
            </a:r>
            <a:r>
              <a:rPr lang="en-US" sz="3600">
                <a:latin typeface="+mn-lt"/>
              </a:rPr>
              <a:t>– </a:t>
            </a:r>
            <a:r>
              <a:rPr lang="en-US" sz="3600" smtClean="0">
                <a:latin typeface="+mn-lt"/>
              </a:rPr>
              <a:t>Tokenization</a:t>
            </a:r>
            <a:endParaRPr lang="en-US" sz="36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sp>
        <p:nvSpPr>
          <p:cNvPr id="10" name="AutoShape 4" descr="5-steps-sto_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6933"/>
            <a:ext cx="9293530" cy="48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67C4D-18F6-B54C-84CF-04C5A18FE163}"/>
              </a:ext>
            </a:extLst>
          </p:cNvPr>
          <p:cNvSpPr txBox="1"/>
          <p:nvPr/>
        </p:nvSpPr>
        <p:spPr>
          <a:xfrm>
            <a:off x="1155469" y="5253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8526F-1615-2A4B-860E-78555DE51185}"/>
              </a:ext>
            </a:extLst>
          </p:cNvPr>
          <p:cNvSpPr txBox="1">
            <a:spLocks/>
          </p:cNvSpPr>
          <p:nvPr/>
        </p:nvSpPr>
        <p:spPr>
          <a:xfrm>
            <a:off x="882032" y="1475015"/>
            <a:ext cx="4837281" cy="4881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mtClean="0"/>
              <a:t>Business Modules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/>
          </a:p>
          <a:p>
            <a:pPr marL="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D4EA-F854-1F4E-8317-028852CA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24AFA-CB92-CE48-9AD3-052B2D741E71}" type="datetime3">
              <a:rPr lang="en-US" smtClean="0"/>
              <a:t>6 October 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B81288-5D17-EA48-A91D-A546EA7B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Blue Orion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F0D3AC-2CC9-254B-A59F-63C187BA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2CA5-8571-4344-BD9B-0F7BFE27461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9C2434-D9F5-3E47-BBE3-AE9EBB6E2AD5}"/>
              </a:ext>
            </a:extLst>
          </p:cNvPr>
          <p:cNvSpPr txBox="1">
            <a:spLocks/>
          </p:cNvSpPr>
          <p:nvPr/>
        </p:nvSpPr>
        <p:spPr>
          <a:xfrm>
            <a:off x="838200" y="517890"/>
            <a:ext cx="10515600" cy="747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Blue Orion </a:t>
            </a:r>
            <a:r>
              <a:rPr lang="en-US" sz="3600">
                <a:latin typeface="+mn-lt"/>
              </a:rPr>
              <a:t>– </a:t>
            </a:r>
            <a:r>
              <a:rPr lang="en-US" sz="3600" smtClean="0">
                <a:latin typeface="+mn-lt"/>
              </a:rPr>
              <a:t>Tokenization</a:t>
            </a:r>
            <a:endParaRPr lang="en-US" sz="36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06A56-21A9-5A42-9837-B084EA83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168" y="41833"/>
            <a:ext cx="1655363" cy="334417"/>
          </a:xfrm>
          <a:prstGeom prst="rect">
            <a:avLst/>
          </a:prstGeom>
        </p:spPr>
      </p:pic>
      <p:sp>
        <p:nvSpPr>
          <p:cNvPr id="10" name="AutoShape 4" descr="5-steps-sto_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033959" y="2955938"/>
            <a:ext cx="2449901" cy="1015663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2000"/>
          </a:p>
          <a:p>
            <a:pPr algn="ctr"/>
            <a:r>
              <a:rPr lang="de-DE" sz="2000" b="1" smtClean="0"/>
              <a:t>Legal</a:t>
            </a:r>
          </a:p>
          <a:p>
            <a:endParaRPr lang="de-DE" sz="2000"/>
          </a:p>
        </p:txBody>
      </p:sp>
      <p:sp>
        <p:nvSpPr>
          <p:cNvPr id="14" name="Textfeld 13"/>
          <p:cNvSpPr txBox="1"/>
          <p:nvPr/>
        </p:nvSpPr>
        <p:spPr>
          <a:xfrm>
            <a:off x="4983296" y="2939878"/>
            <a:ext cx="2449901" cy="1015663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2000"/>
          </a:p>
          <a:p>
            <a:pPr algn="ctr"/>
            <a:r>
              <a:rPr lang="de-DE" sz="2000" b="1" smtClean="0"/>
              <a:t>Development</a:t>
            </a:r>
          </a:p>
          <a:p>
            <a:endParaRPr lang="de-DE" sz="2000"/>
          </a:p>
        </p:txBody>
      </p:sp>
      <p:sp>
        <p:nvSpPr>
          <p:cNvPr id="17" name="Textfeld 16"/>
          <p:cNvSpPr txBox="1"/>
          <p:nvPr/>
        </p:nvSpPr>
        <p:spPr>
          <a:xfrm>
            <a:off x="8931216" y="2939878"/>
            <a:ext cx="2449901" cy="1015663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2000"/>
          </a:p>
          <a:p>
            <a:pPr algn="ctr"/>
            <a:r>
              <a:rPr lang="de-DE" sz="2000" b="1" smtClean="0"/>
              <a:t>Marketing</a:t>
            </a:r>
          </a:p>
          <a:p>
            <a:endParaRPr lang="de-DE" sz="2000"/>
          </a:p>
        </p:txBody>
      </p:sp>
      <p:sp>
        <p:nvSpPr>
          <p:cNvPr id="4" name="Textfeld 3"/>
          <p:cNvSpPr txBox="1"/>
          <p:nvPr/>
        </p:nvSpPr>
        <p:spPr>
          <a:xfrm>
            <a:off x="1033959" y="4090789"/>
            <a:ext cx="2449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mtClean="0"/>
              <a:t>create and whitelist escrow company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custodian, holds proof of asset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agreement between:  token issuer and escrow company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KYC </a:t>
            </a:r>
            <a:r>
              <a:rPr lang="de-DE" smtClean="0"/>
              <a:t>partner</a:t>
            </a:r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4898243" y="4183740"/>
            <a:ext cx="244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mtClean="0"/>
              <a:t>create token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provide order form to investors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provide wallet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admin tool to distribute dividends</a:t>
            </a:r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8762527" y="4183740"/>
            <a:ext cx="24499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mtClean="0"/>
              <a:t>publish articles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promote on ICO/STO platforms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advertise on google, …</a:t>
            </a:r>
          </a:p>
          <a:p>
            <a:pPr marL="285750" indent="-285750">
              <a:buFontTx/>
              <a:buChar char="-"/>
            </a:pPr>
            <a:r>
              <a:rPr lang="de-DE" smtClean="0"/>
              <a:t>other marketing tools to be defined, …</a:t>
            </a:r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033959" y="2089182"/>
            <a:ext cx="10347158" cy="707886"/>
          </a:xfrm>
          <a:prstGeom prst="rect">
            <a:avLst/>
          </a:prstGeom>
          <a:solidFill>
            <a:schemeClr val="bg2"/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de-DE" sz="1000"/>
          </a:p>
          <a:p>
            <a:pPr algn="ctr"/>
            <a:r>
              <a:rPr lang="de-DE" sz="2000" b="1" smtClean="0"/>
              <a:t>Consulting + Platform</a:t>
            </a:r>
            <a:endParaRPr lang="de-DE" sz="2000" b="1" smtClean="0"/>
          </a:p>
          <a:p>
            <a:pPr algn="ctr"/>
            <a:endParaRPr lang="de-DE" sz="1000" b="1" smtClean="0"/>
          </a:p>
        </p:txBody>
      </p:sp>
    </p:spTree>
    <p:extLst>
      <p:ext uri="{BB962C8B-B14F-4D97-AF65-F5344CB8AC3E}">
        <p14:creationId xmlns:p14="http://schemas.microsoft.com/office/powerpoint/2010/main" val="25895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em PowerPoint Template">
  <a:themeElements>
    <a:clrScheme name="Theme 20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Product Sans">
      <a:majorFont>
        <a:latin typeface="Product Sans"/>
        <a:ea typeface=""/>
        <a:cs typeface=""/>
      </a:majorFont>
      <a:minorFont>
        <a:latin typeface="Produc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lo-2-demo" id="{15F09B42-C628-4C1F-9366-483CAA0D75CD}" vid="{50CF535C-9846-407E-9B57-696371F1B6A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Breitbild</PresentationFormat>
  <Paragraphs>188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FontAwesome</vt:lpstr>
      <vt:lpstr>Montserrat</vt:lpstr>
      <vt:lpstr>Montserrat Light</vt:lpstr>
      <vt:lpstr>Product Sans</vt:lpstr>
      <vt:lpstr>Verdana</vt:lpstr>
      <vt:lpstr>1_Meem PowerPoint Template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Subscription API Workflow – User View</vt:lpstr>
      <vt:lpstr>Subscription API Workflow – User View</vt:lpstr>
      <vt:lpstr>Subscription API Workflow – User View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SlideCompass</dc:creator>
  <cp:lastModifiedBy>Tim</cp:lastModifiedBy>
  <cp:revision>330</cp:revision>
  <dcterms:created xsi:type="dcterms:W3CDTF">2017-03-06T06:42:39Z</dcterms:created>
  <dcterms:modified xsi:type="dcterms:W3CDTF">2019-10-07T17:22:26Z</dcterms:modified>
</cp:coreProperties>
</file>