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notesMasterIdLst>
    <p:notesMasterId r:id="rId11"/>
  </p:notesMasterIdLst>
  <p:handoutMasterIdLst>
    <p:handoutMasterId r:id="rId12"/>
  </p:handoutMasterIdLst>
  <p:sldIdLst>
    <p:sldId id="287" r:id="rId2"/>
    <p:sldId id="331" r:id="rId3"/>
    <p:sldId id="332" r:id="rId4"/>
    <p:sldId id="326" r:id="rId5"/>
    <p:sldId id="333" r:id="rId6"/>
    <p:sldId id="335" r:id="rId7"/>
    <p:sldId id="334" r:id="rId8"/>
    <p:sldId id="336" r:id="rId9"/>
    <p:sldId id="337" r:id="rId10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5"/>
  </p:normalViewPr>
  <p:slideViewPr>
    <p:cSldViewPr snapToGrid="0">
      <p:cViewPr>
        <p:scale>
          <a:sx n="80" d="100"/>
          <a:sy n="80" d="100"/>
        </p:scale>
        <p:origin x="2436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0B7A1-A1D4-4857-821E-5AA2E5E33046}" type="datetimeFigureOut">
              <a:rPr lang="de-DE" smtClean="0"/>
              <a:t>28.01.2019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DC608-BDC7-40A2-84FB-FF2A19AD11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20394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1053BA-F7D9-481A-9841-1F8CAEB880F0}" type="datetimeFigureOut">
              <a:rPr lang="de-DE" smtClean="0"/>
              <a:t>28.01.2019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5326E-0839-49E5-8582-88DDAE87A0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3142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78442" y="673654"/>
            <a:ext cx="7864196" cy="488347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2800" b="1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xxx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78442" y="1357862"/>
            <a:ext cx="786419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7"/>
          <p:cNvSpPr/>
          <p:nvPr/>
        </p:nvSpPr>
        <p:spPr>
          <a:xfrm>
            <a:off x="2381" y="328246"/>
            <a:ext cx="9141619" cy="1833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6"/>
          <p:cNvSpPr/>
          <p:nvPr/>
        </p:nvSpPr>
        <p:spPr>
          <a:xfrm>
            <a:off x="2381" y="-16155"/>
            <a:ext cx="9141619" cy="4572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7"/>
          <p:cNvSpPr/>
          <p:nvPr/>
        </p:nvSpPr>
        <p:spPr>
          <a:xfrm>
            <a:off x="0" y="1631900"/>
            <a:ext cx="9141619" cy="183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 txBox="1">
            <a:spLocks/>
          </p:cNvSpPr>
          <p:nvPr/>
        </p:nvSpPr>
        <p:spPr>
          <a:xfrm>
            <a:off x="678442" y="1553724"/>
            <a:ext cx="7864196" cy="44351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800" b="1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1253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975384"/>
            <a:ext cx="7543800" cy="7619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Titel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8"/>
          <p:cNvSpPr/>
          <p:nvPr/>
        </p:nvSpPr>
        <p:spPr>
          <a:xfrm>
            <a:off x="-2" y="286120"/>
            <a:ext cx="9144001" cy="2240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1" y="-982"/>
            <a:ext cx="9144001" cy="4572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3242702" y="6461107"/>
            <a:ext cx="3617103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err="1"/>
              <a:t>Author</a:t>
            </a:r>
            <a:r>
              <a:rPr lang="de-DE" sz="1200" dirty="0"/>
              <a:t> Hans Woppmann, contact@smartstellar.org</a:t>
            </a:r>
          </a:p>
        </p:txBody>
      </p:sp>
      <p:sp>
        <p:nvSpPr>
          <p:cNvPr id="13" name="Date Placeholder 3"/>
          <p:cNvSpPr txBox="1">
            <a:spLocks/>
          </p:cNvSpPr>
          <p:nvPr/>
        </p:nvSpPr>
        <p:spPr>
          <a:xfrm>
            <a:off x="742404" y="6459785"/>
            <a:ext cx="1854203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BA61D90-0D1F-482C-AAB6-7AC5E329E4A7}" type="datetimeFigureOut">
              <a:rPr lang="de-DE" sz="1200" smtClean="0"/>
              <a:pPr/>
              <a:t>28.01.2019</a:t>
            </a:fld>
            <a:endParaRPr lang="de-DE" sz="1200" dirty="0"/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>
          <a:xfrm>
            <a:off x="8366760" y="6459785"/>
            <a:ext cx="98401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D556F3-174A-47DB-AFFB-C998069D10CC}" type="slidenum">
              <a:rPr lang="de-DE" sz="1200" smtClean="0"/>
              <a:pPr/>
              <a:t>‹Nr.›</a:t>
            </a:fld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89969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umenshine.com/" TargetMode="External"/><Relationship Id="rId2" Type="http://schemas.openxmlformats.org/officeDocument/2006/relationships/hyperlink" Target="http://www.soneso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el 2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2. Stellar </a:t>
            </a:r>
            <a:r>
              <a:rPr lang="de-DE" dirty="0" err="1"/>
              <a:t>Munich</a:t>
            </a:r>
            <a:r>
              <a:rPr lang="de-DE" dirty="0"/>
              <a:t> </a:t>
            </a:r>
            <a:r>
              <a:rPr lang="de-DE" dirty="0" err="1"/>
              <a:t>Meetup</a:t>
            </a:r>
            <a:r>
              <a:rPr lang="de-DE" dirty="0"/>
              <a:t> on 29.01.2019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593098" y="1525143"/>
            <a:ext cx="771179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Agenda</a:t>
            </a:r>
          </a:p>
          <a:p>
            <a:endParaRPr lang="de-DE" sz="1600" dirty="0"/>
          </a:p>
          <a:p>
            <a:pPr marL="447675" indent="-447675">
              <a:buFont typeface="+mj-lt"/>
              <a:buAutoNum type="arabicPeriod"/>
            </a:pPr>
            <a:r>
              <a:rPr lang="de-DE" sz="1600" dirty="0" err="1"/>
              <a:t>Introduction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all </a:t>
            </a:r>
            <a:r>
              <a:rPr lang="de-DE" sz="1600" dirty="0" err="1"/>
              <a:t>participants</a:t>
            </a:r>
            <a:r>
              <a:rPr lang="de-DE" sz="1600" dirty="0"/>
              <a:t>: Background, Knowhow, Interest</a:t>
            </a:r>
            <a:br>
              <a:rPr lang="de-DE" sz="1600" dirty="0"/>
            </a:br>
            <a:r>
              <a:rPr lang="de-DE" sz="1600" dirty="0"/>
              <a:t>-&gt; </a:t>
            </a:r>
            <a:r>
              <a:rPr lang="de-DE" sz="1600" dirty="0" err="1"/>
              <a:t>Collecting</a:t>
            </a:r>
            <a:r>
              <a:rPr lang="de-DE" sz="1600" dirty="0"/>
              <a:t> Input (Flipchart/Whiteboard)</a:t>
            </a:r>
            <a:br>
              <a:rPr lang="de-DE" sz="1600" dirty="0"/>
            </a:br>
            <a:endParaRPr lang="de-DE" sz="1600" dirty="0"/>
          </a:p>
          <a:p>
            <a:pPr marL="447675" indent="-447675">
              <a:buFont typeface="+mj-lt"/>
              <a:buAutoNum type="arabicPeriod"/>
            </a:pPr>
            <a:r>
              <a:rPr lang="de-DE" sz="1600" dirty="0"/>
              <a:t>Goals </a:t>
            </a:r>
            <a:r>
              <a:rPr lang="de-DE" sz="1600" dirty="0" err="1"/>
              <a:t>of</a:t>
            </a:r>
            <a:r>
              <a:rPr lang="de-DE" sz="1600" dirty="0"/>
              <a:t> Stellar </a:t>
            </a:r>
            <a:r>
              <a:rPr lang="de-DE" sz="1600" dirty="0" err="1"/>
              <a:t>Munich</a:t>
            </a:r>
            <a:r>
              <a:rPr lang="de-DE" sz="1600" dirty="0"/>
              <a:t/>
            </a:r>
            <a:br>
              <a:rPr lang="de-DE" sz="1600" dirty="0"/>
            </a:br>
            <a:r>
              <a:rPr lang="de-DE" sz="1600" dirty="0"/>
              <a:t>a) </a:t>
            </a:r>
            <a:r>
              <a:rPr lang="de-DE" sz="1600" dirty="0" smtClean="0"/>
              <a:t>Brainstorming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define</a:t>
            </a:r>
            <a:r>
              <a:rPr lang="de-DE" sz="1600" dirty="0" smtClean="0"/>
              <a:t> </a:t>
            </a:r>
            <a:r>
              <a:rPr lang="de-DE" sz="1600" dirty="0" err="1" smtClean="0"/>
              <a:t>goals</a:t>
            </a:r>
            <a:r>
              <a:rPr lang="de-DE" sz="1600" dirty="0"/>
              <a:t/>
            </a:r>
            <a:br>
              <a:rPr lang="de-DE" sz="1600" dirty="0"/>
            </a:br>
            <a:r>
              <a:rPr lang="de-DE" sz="1600" dirty="0"/>
              <a:t>b) Official Cluster </a:t>
            </a:r>
            <a:r>
              <a:rPr lang="de-DE" sz="1600" dirty="0" err="1"/>
              <a:t>supported</a:t>
            </a:r>
            <a:r>
              <a:rPr lang="de-DE" sz="1600" dirty="0"/>
              <a:t> </a:t>
            </a:r>
            <a:r>
              <a:rPr lang="de-DE" sz="1600" dirty="0" err="1"/>
              <a:t>by</a:t>
            </a:r>
            <a:r>
              <a:rPr lang="de-DE" sz="1600" dirty="0"/>
              <a:t> Stellar.org</a:t>
            </a:r>
            <a:br>
              <a:rPr lang="de-DE" sz="1600" dirty="0"/>
            </a:br>
            <a:r>
              <a:rPr lang="de-DE" sz="1600" dirty="0"/>
              <a:t>c) Networking + </a:t>
            </a:r>
            <a:r>
              <a:rPr lang="de-DE" sz="1600" dirty="0" err="1"/>
              <a:t>KnowHow</a:t>
            </a:r>
            <a:r>
              <a:rPr lang="de-DE" sz="1600" dirty="0"/>
              <a:t> Transfer -&gt; </a:t>
            </a:r>
            <a:r>
              <a:rPr lang="de-DE" sz="1600" dirty="0" err="1"/>
              <a:t>workshops</a:t>
            </a:r>
            <a:r>
              <a:rPr lang="de-DE" sz="1600" dirty="0"/>
              <a:t> ?</a:t>
            </a:r>
            <a:br>
              <a:rPr lang="de-DE" sz="1600" dirty="0"/>
            </a:br>
            <a:r>
              <a:rPr lang="de-DE" sz="1600" dirty="0"/>
              <a:t>d) </a:t>
            </a:r>
            <a:r>
              <a:rPr lang="de-DE" sz="1600" dirty="0" err="1"/>
              <a:t>Cooperation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companies</a:t>
            </a:r>
            <a:r>
              <a:rPr lang="de-DE" sz="1600" dirty="0"/>
              <a:t>, </a:t>
            </a:r>
            <a:r>
              <a:rPr lang="de-DE" sz="1600" dirty="0" err="1"/>
              <a:t>organisations</a:t>
            </a:r>
            <a:r>
              <a:rPr lang="de-DE" sz="1600" dirty="0"/>
              <a:t> </a:t>
            </a:r>
            <a:br>
              <a:rPr lang="de-DE" sz="1600" dirty="0"/>
            </a:br>
            <a:endParaRPr lang="de-DE" sz="1600" dirty="0"/>
          </a:p>
          <a:p>
            <a:pPr marL="447675" indent="-447675">
              <a:buFont typeface="+mj-lt"/>
              <a:buAutoNum type="arabicPeriod"/>
            </a:pPr>
            <a:r>
              <a:rPr lang="de-DE" sz="1600" dirty="0" err="1"/>
              <a:t>Possibilities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Participation</a:t>
            </a:r>
            <a:r>
              <a:rPr lang="de-DE" sz="1600" dirty="0"/>
              <a:t/>
            </a:r>
            <a:br>
              <a:rPr lang="de-DE" sz="1600" dirty="0"/>
            </a:br>
            <a:r>
              <a:rPr lang="de-DE" sz="1600" dirty="0"/>
              <a:t>-&gt; Support </a:t>
            </a:r>
            <a:r>
              <a:rPr lang="de-DE" sz="1600" dirty="0" err="1"/>
              <a:t>Meetup</a:t>
            </a:r>
            <a:r>
              <a:rPr lang="de-DE" sz="1600" dirty="0"/>
              <a:t> / Speaker at </a:t>
            </a:r>
            <a:r>
              <a:rPr lang="de-DE" sz="1600" dirty="0" err="1"/>
              <a:t>Meetup</a:t>
            </a:r>
            <a:r>
              <a:rPr lang="de-DE" sz="1600" dirty="0"/>
              <a:t/>
            </a:r>
            <a:br>
              <a:rPr lang="de-DE" sz="1600" dirty="0"/>
            </a:br>
            <a:r>
              <a:rPr lang="de-DE" sz="1600" dirty="0"/>
              <a:t>-&gt; </a:t>
            </a:r>
            <a:r>
              <a:rPr lang="de-DE" sz="1600" dirty="0" err="1"/>
              <a:t>Organising</a:t>
            </a:r>
            <a:r>
              <a:rPr lang="de-DE" sz="1600" dirty="0"/>
              <a:t> Workshops -&gt; Basis-Knowhow, Token-</a:t>
            </a:r>
            <a:r>
              <a:rPr lang="de-DE" sz="1600" dirty="0" err="1"/>
              <a:t>Creation</a:t>
            </a:r>
            <a:r>
              <a:rPr lang="de-DE" sz="1600" dirty="0"/>
              <a:t/>
            </a:r>
            <a:br>
              <a:rPr lang="de-DE" sz="1600" dirty="0"/>
            </a:br>
            <a:r>
              <a:rPr lang="de-DE" sz="1600" dirty="0"/>
              <a:t>-&gt; Support on Products (</a:t>
            </a:r>
            <a:r>
              <a:rPr lang="de-DE" sz="1600" dirty="0" err="1"/>
              <a:t>Testing</a:t>
            </a:r>
            <a:r>
              <a:rPr lang="de-DE" sz="1600" dirty="0"/>
              <a:t>)</a:t>
            </a:r>
            <a:br>
              <a:rPr lang="de-DE" sz="1600" dirty="0"/>
            </a:br>
            <a:r>
              <a:rPr lang="de-DE" sz="1600" dirty="0"/>
              <a:t>-&gt; </a:t>
            </a:r>
            <a:r>
              <a:rPr lang="de-DE" sz="1600" dirty="0" err="1"/>
              <a:t>What</a:t>
            </a:r>
            <a:r>
              <a:rPr lang="de-DE" sz="1600" dirty="0"/>
              <a:t> do </a:t>
            </a:r>
            <a:r>
              <a:rPr lang="de-DE" sz="1600" dirty="0" err="1"/>
              <a:t>you</a:t>
            </a:r>
            <a:r>
              <a:rPr lang="de-DE" sz="1600" dirty="0"/>
              <a:t> </a:t>
            </a:r>
            <a:r>
              <a:rPr lang="de-DE" sz="1600" dirty="0" err="1"/>
              <a:t>need</a:t>
            </a:r>
            <a:r>
              <a:rPr lang="de-DE" sz="1600" dirty="0"/>
              <a:t> / </a:t>
            </a:r>
            <a:r>
              <a:rPr lang="de-DE" sz="1600" dirty="0" err="1"/>
              <a:t>can</a:t>
            </a:r>
            <a:r>
              <a:rPr lang="de-DE" sz="1600" dirty="0"/>
              <a:t> </a:t>
            </a:r>
            <a:r>
              <a:rPr lang="de-DE" sz="1600" dirty="0" err="1"/>
              <a:t>offer</a:t>
            </a:r>
            <a:r>
              <a:rPr lang="de-DE" sz="1600" dirty="0"/>
              <a:t>?</a:t>
            </a:r>
            <a:br>
              <a:rPr lang="de-DE" sz="1600" dirty="0"/>
            </a:br>
            <a:endParaRPr lang="de-DE" sz="1600" dirty="0"/>
          </a:p>
          <a:p>
            <a:pPr marL="447675" indent="-447675">
              <a:buFont typeface="+mj-lt"/>
              <a:buAutoNum type="arabicPeriod"/>
            </a:pPr>
            <a:r>
              <a:rPr lang="de-DE" sz="1600" dirty="0"/>
              <a:t>Networking</a:t>
            </a: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560004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el 2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Stellar </a:t>
            </a:r>
            <a:r>
              <a:rPr lang="de-DE" dirty="0" err="1"/>
              <a:t>Munich</a:t>
            </a:r>
            <a:r>
              <a:rPr lang="de-DE" dirty="0"/>
              <a:t> </a:t>
            </a:r>
            <a:r>
              <a:rPr lang="de-DE" dirty="0" err="1"/>
              <a:t>Meetup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678442" y="1405467"/>
            <a:ext cx="460679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r>
              <a:rPr lang="de-DE" b="1" dirty="0" smtClean="0"/>
              <a:t>SmartStellar.org</a:t>
            </a:r>
            <a:endParaRPr lang="de-DE" dirty="0"/>
          </a:p>
          <a:p>
            <a:r>
              <a:rPr lang="de-DE" sz="1400" dirty="0" smtClean="0"/>
              <a:t>Hans Woppmann</a:t>
            </a:r>
          </a:p>
          <a:p>
            <a:r>
              <a:rPr lang="de-DE" sz="1400" dirty="0" smtClean="0"/>
              <a:t>hw@smartstellar.org</a:t>
            </a:r>
            <a:endParaRPr lang="de-DE" sz="1400" dirty="0"/>
          </a:p>
          <a:p>
            <a:endParaRPr lang="de-DE" sz="1400" dirty="0"/>
          </a:p>
          <a:p>
            <a:pPr marL="285750" indent="-285750">
              <a:buFontTx/>
              <a:buChar char="-"/>
            </a:pPr>
            <a:r>
              <a:rPr lang="de-DE" b="1" dirty="0" err="1" smtClean="0"/>
              <a:t>Timed</a:t>
            </a:r>
            <a:r>
              <a:rPr lang="de-DE" b="1" dirty="0" smtClean="0"/>
              <a:t> </a:t>
            </a:r>
            <a:r>
              <a:rPr lang="de-DE" b="1" dirty="0" err="1"/>
              <a:t>and</a:t>
            </a:r>
            <a:r>
              <a:rPr lang="de-DE" b="1" dirty="0"/>
              <a:t> </a:t>
            </a:r>
            <a:r>
              <a:rPr lang="de-DE" b="1" dirty="0" err="1"/>
              <a:t>Reccurring</a:t>
            </a:r>
            <a:r>
              <a:rPr lang="de-DE" b="1" dirty="0"/>
              <a:t> </a:t>
            </a:r>
            <a:r>
              <a:rPr lang="de-DE" b="1" dirty="0" err="1" smtClean="0"/>
              <a:t>Payments</a:t>
            </a:r>
            <a:endParaRPr lang="de-DE" b="1" dirty="0"/>
          </a:p>
          <a:p>
            <a:pPr marL="285750" indent="-285750">
              <a:buFontTx/>
              <a:buChar char="-"/>
            </a:pPr>
            <a:r>
              <a:rPr lang="de-DE" b="1" dirty="0" err="1" smtClean="0"/>
              <a:t>Crypto</a:t>
            </a:r>
            <a:r>
              <a:rPr lang="de-DE" b="1" dirty="0" smtClean="0"/>
              <a:t> </a:t>
            </a:r>
            <a:r>
              <a:rPr lang="de-DE" b="1" dirty="0"/>
              <a:t>Voucher </a:t>
            </a:r>
            <a:r>
              <a:rPr lang="de-DE" b="1" dirty="0" err="1" smtClean="0"/>
              <a:t>Creation</a:t>
            </a:r>
            <a:endParaRPr lang="de-DE" b="1" dirty="0"/>
          </a:p>
          <a:p>
            <a:endParaRPr lang="de-DE" sz="1400" dirty="0"/>
          </a:p>
          <a:p>
            <a:r>
              <a:rPr lang="de-DE" sz="1400" dirty="0" err="1"/>
              <a:t>Currently</a:t>
            </a:r>
            <a:r>
              <a:rPr lang="de-DE" sz="1400" dirty="0"/>
              <a:t> on </a:t>
            </a:r>
            <a:r>
              <a:rPr lang="de-DE" sz="1400" dirty="0" err="1"/>
              <a:t>TestNet</a:t>
            </a:r>
            <a:r>
              <a:rPr lang="de-DE" sz="1400" dirty="0"/>
              <a:t>, Release on </a:t>
            </a:r>
            <a:r>
              <a:rPr lang="de-DE" sz="1400" dirty="0" err="1"/>
              <a:t>PublicNet</a:t>
            </a:r>
            <a:r>
              <a:rPr lang="de-DE" sz="1400" dirty="0"/>
              <a:t> in </a:t>
            </a:r>
            <a:r>
              <a:rPr lang="de-DE" sz="1400" dirty="0" err="1"/>
              <a:t>February</a:t>
            </a:r>
            <a:r>
              <a:rPr lang="de-DE" sz="1400" dirty="0"/>
              <a:t> 2019, Betatester </a:t>
            </a:r>
            <a:r>
              <a:rPr lang="de-DE" sz="1400" dirty="0" err="1"/>
              <a:t>are</a:t>
            </a:r>
            <a:r>
              <a:rPr lang="de-DE" sz="1400" dirty="0"/>
              <a:t> </a:t>
            </a:r>
            <a:r>
              <a:rPr lang="de-DE" sz="1400" dirty="0" err="1"/>
              <a:t>welcome</a:t>
            </a:r>
            <a:r>
              <a:rPr lang="de-DE" sz="1400" dirty="0"/>
              <a:t> </a:t>
            </a:r>
            <a:r>
              <a:rPr lang="de-DE" sz="1400" dirty="0">
                <a:sym typeface="Wingdings" panose="05000000000000000000" pitchFamily="2" charset="2"/>
              </a:rPr>
              <a:t></a:t>
            </a:r>
            <a:endParaRPr lang="de-DE" sz="1400" dirty="0"/>
          </a:p>
          <a:p>
            <a:pPr marL="342900" indent="-342900">
              <a:buAutoNum type="arabicParenR"/>
            </a:pPr>
            <a:endParaRPr lang="de-DE" sz="1400" dirty="0"/>
          </a:p>
          <a:p>
            <a:r>
              <a:rPr lang="de-DE" sz="1400" dirty="0" err="1"/>
              <a:t>Planned</a:t>
            </a:r>
            <a:r>
              <a:rPr lang="de-DE" sz="1400" dirty="0"/>
              <a:t> Features</a:t>
            </a:r>
          </a:p>
          <a:p>
            <a:endParaRPr lang="de-DE" sz="1400" dirty="0"/>
          </a:p>
          <a:p>
            <a:pPr marL="285750" indent="-285750">
              <a:buFontTx/>
              <a:buChar char="-"/>
            </a:pPr>
            <a:r>
              <a:rPr lang="de-DE" b="1" dirty="0" err="1" smtClean="0"/>
              <a:t>Multipayments</a:t>
            </a:r>
            <a:endParaRPr lang="de-DE" b="1" dirty="0"/>
          </a:p>
          <a:p>
            <a:pPr marL="285750" indent="-285750">
              <a:buFontTx/>
              <a:buChar char="-"/>
            </a:pPr>
            <a:r>
              <a:rPr lang="de-DE" b="1" dirty="0" smtClean="0"/>
              <a:t>Debit </a:t>
            </a:r>
            <a:r>
              <a:rPr lang="de-DE" b="1" dirty="0" err="1" smtClean="0"/>
              <a:t>Authorisation</a:t>
            </a:r>
            <a:endParaRPr lang="de-DE" b="1" dirty="0"/>
          </a:p>
          <a:p>
            <a:endParaRPr lang="de-DE" sz="1400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879" y="1721938"/>
            <a:ext cx="710140" cy="71014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347" y="3086524"/>
            <a:ext cx="3151200" cy="2555323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974" y="1586694"/>
            <a:ext cx="1199930" cy="120596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2446" y="2420959"/>
            <a:ext cx="1631996" cy="33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448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el 2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Stellar Munich Meetup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678441" y="1405467"/>
            <a:ext cx="4493633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1400" dirty="0">
              <a:hlinkClick r:id="rId2"/>
            </a:endParaRPr>
          </a:p>
          <a:p>
            <a:r>
              <a:rPr lang="en-US" b="1" dirty="0"/>
              <a:t>SONESO GmbH, Munich</a:t>
            </a:r>
            <a:endParaRPr lang="en-US" dirty="0">
              <a:hlinkClick r:id="rId2"/>
            </a:endParaRPr>
          </a:p>
          <a:p>
            <a:r>
              <a:rPr lang="en-US" sz="1400" dirty="0">
                <a:hlinkClick r:id="rId2"/>
              </a:rPr>
              <a:t>www.soneso.com</a:t>
            </a:r>
            <a:endParaRPr lang="en-US" sz="1400" dirty="0"/>
          </a:p>
          <a:p>
            <a:r>
              <a:rPr lang="en-US" sz="1400" dirty="0"/>
              <a:t>Christian Rogobete</a:t>
            </a:r>
          </a:p>
          <a:p>
            <a:r>
              <a:rPr lang="en-US" sz="1400" dirty="0" err="1"/>
              <a:t>c.rogobete@soneso.com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b="1" dirty="0"/>
              <a:t>Soneso iOS SDK for Stellar </a:t>
            </a:r>
            <a:r>
              <a:rPr lang="en-US" sz="1400" dirty="0"/>
              <a:t>– </a:t>
            </a:r>
            <a:r>
              <a:rPr lang="en-US" dirty="0"/>
              <a:t>winner of Stellar Build Challenge #6 – open source</a:t>
            </a:r>
          </a:p>
          <a:p>
            <a:endParaRPr lang="en-US" dirty="0"/>
          </a:p>
          <a:p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b="1" dirty="0"/>
              <a:t>Lumenshine wallet </a:t>
            </a:r>
            <a:r>
              <a:rPr lang="en-US" dirty="0"/>
              <a:t>– Stellar wallet for web &amp; iOS - </a:t>
            </a:r>
            <a:r>
              <a:rPr lang="en-US" dirty="0">
                <a:hlinkClick r:id="rId3"/>
              </a:rPr>
              <a:t>lumenshine.com</a:t>
            </a:r>
            <a:r>
              <a:rPr lang="en-US" dirty="0"/>
              <a:t> – open source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Blockchain consulting &amp; development based on Stellar.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336" y="1493327"/>
            <a:ext cx="1189599" cy="11895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DC98E6-F0C4-084E-B490-E03396703A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558" y="175960"/>
            <a:ext cx="1483734" cy="1483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97F83A-B079-F740-86D2-2FD7837AB4D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426" y="1493327"/>
            <a:ext cx="2330568" cy="460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55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el 2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Stellar </a:t>
            </a:r>
            <a:r>
              <a:rPr lang="de-DE" dirty="0" err="1"/>
              <a:t>Munich</a:t>
            </a:r>
            <a:r>
              <a:rPr lang="de-DE" dirty="0"/>
              <a:t> </a:t>
            </a:r>
            <a:r>
              <a:rPr lang="de-DE" dirty="0" err="1"/>
              <a:t>Meetup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678442" y="1405467"/>
            <a:ext cx="435075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participants</a:t>
            </a:r>
            <a:r>
              <a:rPr lang="de-DE" dirty="0"/>
              <a:t>: </a:t>
            </a:r>
          </a:p>
          <a:p>
            <a:endParaRPr lang="de-DE" dirty="0"/>
          </a:p>
          <a:p>
            <a:r>
              <a:rPr lang="de-DE" dirty="0"/>
              <a:t>Background, Knowhow, Interest</a:t>
            </a:r>
            <a:br>
              <a:rPr lang="de-DE" dirty="0"/>
            </a:br>
            <a:endParaRPr lang="de-DE" dirty="0"/>
          </a:p>
          <a:p>
            <a:endParaRPr lang="de-DE" dirty="0"/>
          </a:p>
          <a:p>
            <a:endParaRPr lang="de-DE" sz="1400" dirty="0"/>
          </a:p>
          <a:p>
            <a:endParaRPr lang="de-DE" sz="14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956" y="2144978"/>
            <a:ext cx="3969292" cy="302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787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el 2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Stellar </a:t>
            </a:r>
            <a:r>
              <a:rPr lang="de-DE" dirty="0" err="1"/>
              <a:t>Munich</a:t>
            </a:r>
            <a:r>
              <a:rPr lang="de-DE" dirty="0"/>
              <a:t> </a:t>
            </a:r>
            <a:r>
              <a:rPr lang="de-DE" dirty="0" err="1"/>
              <a:t>Meetup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678442" y="1405467"/>
            <a:ext cx="472566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1600" dirty="0" smtClean="0"/>
          </a:p>
          <a:p>
            <a:r>
              <a:rPr lang="de-DE" sz="1600" dirty="0" err="1" smtClean="0"/>
              <a:t>Thanks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everybody</a:t>
            </a:r>
            <a:r>
              <a:rPr lang="de-DE" sz="1600" dirty="0" smtClean="0"/>
              <a:t> </a:t>
            </a:r>
            <a:r>
              <a:rPr lang="de-DE" sz="1600" dirty="0" err="1" smtClean="0"/>
              <a:t>who</a:t>
            </a:r>
            <a:r>
              <a:rPr lang="de-DE" sz="1600" dirty="0" smtClean="0"/>
              <a:t> </a:t>
            </a:r>
            <a:r>
              <a:rPr lang="de-DE" sz="1600" dirty="0" err="1" smtClean="0"/>
              <a:t>joined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first</a:t>
            </a:r>
            <a:r>
              <a:rPr lang="de-DE" sz="1600" dirty="0" smtClean="0"/>
              <a:t> Stellar </a:t>
            </a:r>
            <a:r>
              <a:rPr lang="de-DE" sz="1600" dirty="0" err="1" smtClean="0"/>
              <a:t>Meetup</a:t>
            </a:r>
            <a:r>
              <a:rPr lang="de-DE" sz="1600" dirty="0" smtClean="0"/>
              <a:t> in </a:t>
            </a:r>
            <a:r>
              <a:rPr lang="de-DE" sz="1600" dirty="0" err="1" smtClean="0"/>
              <a:t>Munich</a:t>
            </a:r>
            <a:r>
              <a:rPr lang="de-DE" sz="1600" dirty="0" smtClean="0"/>
              <a:t>. </a:t>
            </a:r>
            <a:r>
              <a:rPr lang="de-DE" sz="1600" dirty="0" err="1" smtClean="0"/>
              <a:t>We</a:t>
            </a:r>
            <a:r>
              <a:rPr lang="de-DE" sz="1600" dirty="0" smtClean="0"/>
              <a:t> </a:t>
            </a:r>
            <a:r>
              <a:rPr lang="de-DE" sz="1600" dirty="0" err="1" smtClean="0"/>
              <a:t>had</a:t>
            </a:r>
            <a:r>
              <a:rPr lang="de-DE" sz="1600" dirty="0" smtClean="0"/>
              <a:t> </a:t>
            </a:r>
            <a:r>
              <a:rPr lang="de-DE" sz="1600" dirty="0" err="1" smtClean="0"/>
              <a:t>very</a:t>
            </a:r>
            <a:r>
              <a:rPr lang="de-DE" sz="1600" dirty="0" smtClean="0"/>
              <a:t> </a:t>
            </a:r>
            <a:r>
              <a:rPr lang="de-DE" sz="1600" dirty="0" err="1" smtClean="0"/>
              <a:t>interesting</a:t>
            </a:r>
            <a:r>
              <a:rPr lang="de-DE" sz="1600" dirty="0" smtClean="0"/>
              <a:t> </a:t>
            </a:r>
            <a:r>
              <a:rPr lang="de-DE" sz="1600" dirty="0" err="1" smtClean="0"/>
              <a:t>talks</a:t>
            </a:r>
            <a:r>
              <a:rPr lang="de-DE" sz="1600" dirty="0" smtClean="0"/>
              <a:t> </a:t>
            </a:r>
            <a:endParaRPr lang="de-DE" sz="1600" dirty="0"/>
          </a:p>
          <a:p>
            <a:endParaRPr lang="de-DE" sz="1600" dirty="0" smtClean="0"/>
          </a:p>
          <a:p>
            <a:endParaRPr lang="de-DE" sz="1600" dirty="0"/>
          </a:p>
          <a:p>
            <a:endParaRPr lang="de-DE" sz="1600" dirty="0" smtClean="0"/>
          </a:p>
          <a:p>
            <a:r>
              <a:rPr lang="de-DE" sz="1600" dirty="0" err="1" smtClean="0"/>
              <a:t>Participants</a:t>
            </a:r>
            <a:r>
              <a:rPr lang="de-DE" sz="1600" dirty="0"/>
              <a:t/>
            </a:r>
            <a:br>
              <a:rPr lang="de-DE" sz="1600" dirty="0"/>
            </a:br>
            <a:endParaRPr lang="de-DE" sz="1600" dirty="0" smtClean="0"/>
          </a:p>
          <a:p>
            <a:r>
              <a:rPr lang="de-DE" sz="1600" dirty="0" smtClean="0"/>
              <a:t>Gyula Joseph </a:t>
            </a:r>
            <a:r>
              <a:rPr lang="de-DE" sz="1600" dirty="0" err="1" smtClean="0"/>
              <a:t>Kuszli</a:t>
            </a:r>
            <a:r>
              <a:rPr lang="de-DE" sz="1600" dirty="0" smtClean="0"/>
              <a:t>, </a:t>
            </a:r>
            <a:r>
              <a:rPr lang="de-DE" sz="1600" dirty="0" err="1" smtClean="0"/>
              <a:t>Metal</a:t>
            </a:r>
            <a:r>
              <a:rPr lang="de-DE" sz="1600" dirty="0" smtClean="0"/>
              <a:t> Trading </a:t>
            </a:r>
          </a:p>
          <a:p>
            <a:r>
              <a:rPr lang="de-DE" sz="1600" dirty="0" smtClean="0"/>
              <a:t>Alexander </a:t>
            </a:r>
            <a:r>
              <a:rPr lang="de-DE" sz="1600" dirty="0" err="1" smtClean="0"/>
              <a:t>Hüsgen</a:t>
            </a:r>
            <a:r>
              <a:rPr lang="de-DE" sz="1600" dirty="0" smtClean="0"/>
              <a:t>, </a:t>
            </a:r>
            <a:r>
              <a:rPr lang="de-DE" sz="1600" dirty="0" err="1" smtClean="0"/>
              <a:t>Regulations</a:t>
            </a:r>
            <a:r>
              <a:rPr lang="de-DE" sz="1600" dirty="0" smtClean="0"/>
              <a:t>, Startup-Consulting</a:t>
            </a:r>
          </a:p>
          <a:p>
            <a:r>
              <a:rPr lang="de-DE" sz="1600" dirty="0" smtClean="0"/>
              <a:t>Peter Pansegrau, IT-Consulting</a:t>
            </a:r>
          </a:p>
          <a:p>
            <a:r>
              <a:rPr lang="de-DE" sz="1600" dirty="0" smtClean="0"/>
              <a:t>Chris Rogobete, </a:t>
            </a:r>
            <a:r>
              <a:rPr lang="de-DE" sz="1600" dirty="0" err="1" smtClean="0"/>
              <a:t>Soneso</a:t>
            </a:r>
            <a:r>
              <a:rPr lang="de-DE" sz="1600" dirty="0" smtClean="0"/>
              <a:t>, lumenshine.com</a:t>
            </a:r>
          </a:p>
          <a:p>
            <a:r>
              <a:rPr lang="de-DE" sz="1600" dirty="0" smtClean="0"/>
              <a:t>Alexander </a:t>
            </a:r>
            <a:r>
              <a:rPr lang="de-DE" sz="1600" dirty="0"/>
              <a:t>Steinhoff, </a:t>
            </a:r>
            <a:r>
              <a:rPr lang="de-DE" sz="1600" dirty="0" smtClean="0"/>
              <a:t>Trading Bot</a:t>
            </a:r>
            <a:endParaRPr lang="de-DE" sz="1600" dirty="0"/>
          </a:p>
          <a:p>
            <a:r>
              <a:rPr lang="de-DE" sz="1600" dirty="0" smtClean="0"/>
              <a:t>Thomas Klemm, IT-Consulting</a:t>
            </a:r>
          </a:p>
          <a:p>
            <a:r>
              <a:rPr lang="de-DE" sz="1600" dirty="0" smtClean="0"/>
              <a:t>Udo Polder, IT Consulting, Development</a:t>
            </a:r>
          </a:p>
          <a:p>
            <a:r>
              <a:rPr lang="de-DE" sz="1600" dirty="0" smtClean="0"/>
              <a:t>Markus </a:t>
            </a:r>
            <a:r>
              <a:rPr lang="de-DE" sz="1600" dirty="0" err="1" smtClean="0"/>
              <a:t>Dolio</a:t>
            </a:r>
            <a:r>
              <a:rPr lang="de-DE" sz="1600" dirty="0" smtClean="0"/>
              <a:t>, IT </a:t>
            </a:r>
            <a:r>
              <a:rPr lang="de-DE" sz="1600" dirty="0"/>
              <a:t>Consulting, </a:t>
            </a:r>
            <a:r>
              <a:rPr lang="de-DE" sz="1600" dirty="0" smtClean="0"/>
              <a:t>Development</a:t>
            </a:r>
          </a:p>
          <a:p>
            <a:r>
              <a:rPr lang="de-DE" sz="1600" dirty="0" smtClean="0"/>
              <a:t>Hans Woppmann, IT </a:t>
            </a:r>
            <a:r>
              <a:rPr lang="de-DE" sz="1600" dirty="0"/>
              <a:t>Consulting, </a:t>
            </a:r>
            <a:r>
              <a:rPr lang="de-DE" sz="1600" dirty="0" smtClean="0"/>
              <a:t>SmartStellar.org</a:t>
            </a:r>
          </a:p>
          <a:p>
            <a:r>
              <a:rPr lang="de-DE" sz="1600" dirty="0" smtClean="0"/>
              <a:t>Melissa </a:t>
            </a:r>
            <a:r>
              <a:rPr lang="de-DE" sz="1600" dirty="0" err="1" smtClean="0"/>
              <a:t>Tiedke</a:t>
            </a:r>
            <a:r>
              <a:rPr lang="de-DE" sz="1600" dirty="0" smtClean="0"/>
              <a:t>, Organisation, Fotos</a:t>
            </a:r>
          </a:p>
          <a:p>
            <a:endParaRPr lang="de-DE" sz="1600" dirty="0"/>
          </a:p>
          <a:p>
            <a:endParaRPr lang="de-DE" sz="16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088" y="1455114"/>
            <a:ext cx="3147568" cy="2360676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518" y="3967442"/>
            <a:ext cx="3127138" cy="234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67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el 2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Stellar </a:t>
            </a:r>
            <a:r>
              <a:rPr lang="de-DE" dirty="0" err="1"/>
              <a:t>Munich</a:t>
            </a:r>
            <a:r>
              <a:rPr lang="de-DE" dirty="0"/>
              <a:t> </a:t>
            </a:r>
            <a:r>
              <a:rPr lang="de-DE" dirty="0" err="1"/>
              <a:t>Meetup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678442" y="1405467"/>
            <a:ext cx="5566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1600" dirty="0"/>
          </a:p>
          <a:p>
            <a:endParaRPr lang="de-DE" sz="16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42" y="1503299"/>
            <a:ext cx="3519641" cy="2125863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540" y="1485142"/>
            <a:ext cx="4000500" cy="2162175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42" y="3726994"/>
            <a:ext cx="3300984" cy="2475738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667" y="3749349"/>
            <a:ext cx="3241370" cy="243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824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el 2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Stellar </a:t>
            </a:r>
            <a:r>
              <a:rPr lang="de-DE" dirty="0" err="1"/>
              <a:t>Munich</a:t>
            </a:r>
            <a:r>
              <a:rPr lang="de-DE" dirty="0"/>
              <a:t> </a:t>
            </a:r>
            <a:r>
              <a:rPr lang="de-DE" dirty="0" err="1"/>
              <a:t>Meetup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678442" y="1405467"/>
            <a:ext cx="435075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Meeting </a:t>
            </a:r>
            <a:r>
              <a:rPr lang="de-DE" dirty="0" err="1" smtClean="0"/>
              <a:t>Minutes</a:t>
            </a:r>
            <a:r>
              <a:rPr lang="de-DE" dirty="0" smtClean="0"/>
              <a:t> I</a:t>
            </a:r>
          </a:p>
          <a:p>
            <a:endParaRPr lang="de-DE" dirty="0"/>
          </a:p>
          <a:p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next</a:t>
            </a:r>
            <a:r>
              <a:rPr lang="de-DE" dirty="0" smtClean="0"/>
              <a:t> </a:t>
            </a:r>
            <a:r>
              <a:rPr lang="de-DE" dirty="0" err="1" smtClean="0"/>
              <a:t>meetup</a:t>
            </a:r>
            <a:r>
              <a:rPr lang="de-DE" dirty="0" smtClean="0"/>
              <a:t> </a:t>
            </a:r>
            <a:r>
              <a:rPr lang="de-DE" dirty="0" err="1" smtClean="0"/>
              <a:t>topics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made</a:t>
            </a:r>
            <a:r>
              <a:rPr lang="de-DE" dirty="0" smtClean="0"/>
              <a:t> a </a:t>
            </a:r>
            <a:r>
              <a:rPr lang="de-DE" dirty="0" err="1" smtClean="0"/>
              <a:t>interest</a:t>
            </a:r>
            <a:r>
              <a:rPr lang="de-DE" dirty="0" smtClean="0"/>
              <a:t> </a:t>
            </a:r>
            <a:r>
              <a:rPr lang="de-DE" dirty="0" err="1" smtClean="0"/>
              <a:t>rating</a:t>
            </a:r>
            <a:r>
              <a:rPr lang="de-DE" dirty="0" smtClean="0"/>
              <a:t>:</a:t>
            </a:r>
          </a:p>
          <a:p>
            <a:endParaRPr lang="de-DE" dirty="0"/>
          </a:p>
          <a:p>
            <a:pPr marL="342900" indent="-342900">
              <a:buAutoNum type="arabicParenR"/>
            </a:pPr>
            <a:r>
              <a:rPr lang="de-DE" dirty="0" err="1" smtClean="0"/>
              <a:t>Introduce</a:t>
            </a:r>
            <a:r>
              <a:rPr lang="de-DE" dirty="0" smtClean="0"/>
              <a:t> Stellar </a:t>
            </a:r>
            <a:r>
              <a:rPr lang="de-DE" dirty="0" err="1" smtClean="0"/>
              <a:t>Usecases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Challenges</a:t>
            </a:r>
            <a:r>
              <a:rPr lang="de-DE" dirty="0" smtClean="0"/>
              <a:t> (Hans, Chris, Thomas)</a:t>
            </a:r>
            <a:endParaRPr lang="de-DE" dirty="0"/>
          </a:p>
          <a:p>
            <a:pPr marL="342900" indent="-342900">
              <a:buAutoNum type="arabicParenR"/>
            </a:pPr>
            <a:r>
              <a:rPr lang="de-DE" dirty="0" err="1" smtClean="0"/>
              <a:t>Lightening</a:t>
            </a:r>
            <a:r>
              <a:rPr lang="de-DE" dirty="0" smtClean="0"/>
              <a:t>, Privacy (Lex)</a:t>
            </a:r>
          </a:p>
          <a:p>
            <a:pPr marL="342900" indent="-342900">
              <a:buAutoNum type="arabicParenR"/>
            </a:pPr>
            <a:r>
              <a:rPr lang="de-DE" dirty="0" smtClean="0"/>
              <a:t>Consensus Protocol </a:t>
            </a:r>
            <a:r>
              <a:rPr lang="de-DE" dirty="0"/>
              <a:t>(</a:t>
            </a:r>
            <a:r>
              <a:rPr lang="de-DE" dirty="0" smtClean="0"/>
              <a:t>Lex)</a:t>
            </a:r>
          </a:p>
          <a:p>
            <a:pPr marL="342900" indent="-342900">
              <a:buAutoNum type="arabicParenR"/>
            </a:pPr>
            <a:r>
              <a:rPr lang="de-DE" dirty="0" err="1" smtClean="0"/>
              <a:t>Reasons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create</a:t>
            </a:r>
            <a:r>
              <a:rPr lang="de-DE" dirty="0" smtClean="0"/>
              <a:t> an Anchor (Chris)</a:t>
            </a:r>
          </a:p>
          <a:p>
            <a:pPr marL="342900" indent="-342900">
              <a:buAutoNum type="arabicParenR"/>
            </a:pPr>
            <a:r>
              <a:rPr lang="de-DE" dirty="0" err="1" smtClean="0"/>
              <a:t>Regulations</a:t>
            </a:r>
            <a:r>
              <a:rPr lang="de-DE" dirty="0" smtClean="0"/>
              <a:t> (Alexander)</a:t>
            </a:r>
          </a:p>
          <a:p>
            <a:r>
              <a:rPr lang="de-DE" dirty="0" smtClean="0"/>
              <a:t>*</a:t>
            </a:r>
            <a:r>
              <a:rPr lang="de-DE" sz="1400" dirty="0" err="1" smtClean="0"/>
              <a:t>Names</a:t>
            </a:r>
            <a:r>
              <a:rPr lang="de-DE" sz="1400" dirty="0" smtClean="0"/>
              <a:t> </a:t>
            </a:r>
            <a:r>
              <a:rPr lang="de-DE" sz="1400" dirty="0" err="1" smtClean="0"/>
              <a:t>are</a:t>
            </a:r>
            <a:r>
              <a:rPr lang="de-DE" sz="1400" dirty="0" smtClean="0"/>
              <a:t> a </a:t>
            </a:r>
            <a:r>
              <a:rPr lang="de-DE" sz="1400" dirty="0" err="1" smtClean="0"/>
              <a:t>suggestion</a:t>
            </a:r>
            <a:r>
              <a:rPr lang="de-DE" sz="1400" dirty="0" smtClean="0"/>
              <a:t> </a:t>
            </a:r>
            <a:r>
              <a:rPr lang="de-DE" sz="1400" dirty="0" err="1" smtClean="0"/>
              <a:t>as</a:t>
            </a:r>
            <a:r>
              <a:rPr lang="de-DE" sz="1400" dirty="0" smtClean="0"/>
              <a:t> </a:t>
            </a:r>
            <a:r>
              <a:rPr lang="de-DE" sz="1400" dirty="0" err="1" smtClean="0"/>
              <a:t>discussed</a:t>
            </a:r>
            <a:r>
              <a:rPr lang="de-DE" sz="1400" dirty="0" smtClean="0"/>
              <a:t> in </a:t>
            </a:r>
            <a:r>
              <a:rPr lang="de-DE" sz="1400" dirty="0" err="1" smtClean="0"/>
              <a:t>the</a:t>
            </a:r>
            <a:r>
              <a:rPr lang="de-DE" sz="1400" dirty="0" smtClean="0"/>
              <a:t> </a:t>
            </a:r>
            <a:r>
              <a:rPr lang="de-DE" sz="1400" dirty="0" err="1" smtClean="0"/>
              <a:t>meeting</a:t>
            </a:r>
            <a:endParaRPr lang="de-DE" sz="1400" dirty="0"/>
          </a:p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Other </a:t>
            </a:r>
            <a:r>
              <a:rPr lang="de-DE" dirty="0" err="1" smtClean="0"/>
              <a:t>topics</a:t>
            </a:r>
            <a:r>
              <a:rPr lang="de-DE" dirty="0" smtClean="0"/>
              <a:t>: </a:t>
            </a:r>
            <a:r>
              <a:rPr lang="de-DE" dirty="0" err="1" smtClean="0"/>
              <a:t>Ecosystem</a:t>
            </a:r>
            <a:r>
              <a:rPr lang="de-DE" dirty="0" smtClean="0"/>
              <a:t>, </a:t>
            </a:r>
            <a:r>
              <a:rPr lang="de-DE" dirty="0" err="1" smtClean="0"/>
              <a:t>Hackathlon</a:t>
            </a:r>
            <a:r>
              <a:rPr lang="de-DE" dirty="0" smtClean="0"/>
              <a:t>, Workshops like „</a:t>
            </a:r>
            <a:r>
              <a:rPr lang="de-DE" dirty="0" err="1" smtClean="0"/>
              <a:t>create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token</a:t>
            </a:r>
            <a:r>
              <a:rPr lang="de-DE" dirty="0" smtClean="0"/>
              <a:t>“, E-Democracy, </a:t>
            </a:r>
            <a:r>
              <a:rPr lang="de-DE" dirty="0" err="1" smtClean="0"/>
              <a:t>Dividens</a:t>
            </a:r>
            <a:r>
              <a:rPr lang="de-DE" dirty="0" smtClean="0"/>
              <a:t>,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convince</a:t>
            </a:r>
            <a:r>
              <a:rPr lang="de-DE" dirty="0" smtClean="0"/>
              <a:t> Apple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Stellar !?</a:t>
            </a:r>
            <a:endParaRPr lang="de-DE" sz="14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264" y="1564527"/>
            <a:ext cx="3099816" cy="407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12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el 2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Stellar </a:t>
            </a:r>
            <a:r>
              <a:rPr lang="de-DE" dirty="0" err="1"/>
              <a:t>Munich</a:t>
            </a:r>
            <a:r>
              <a:rPr lang="de-DE" dirty="0"/>
              <a:t> </a:t>
            </a:r>
            <a:r>
              <a:rPr lang="de-DE" dirty="0" err="1"/>
              <a:t>Meetup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678442" y="1405467"/>
            <a:ext cx="6088118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Meeting </a:t>
            </a:r>
            <a:r>
              <a:rPr lang="de-DE" dirty="0" err="1" smtClean="0"/>
              <a:t>Minutes</a:t>
            </a:r>
            <a:r>
              <a:rPr lang="de-DE" dirty="0" smtClean="0"/>
              <a:t> II</a:t>
            </a:r>
          </a:p>
          <a:p>
            <a:endParaRPr lang="de-DE" dirty="0"/>
          </a:p>
          <a:p>
            <a:r>
              <a:rPr lang="de-DE" dirty="0" smtClean="0"/>
              <a:t>Feedback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next</a:t>
            </a:r>
            <a:r>
              <a:rPr lang="de-DE" dirty="0" smtClean="0"/>
              <a:t> </a:t>
            </a:r>
            <a:r>
              <a:rPr lang="de-DE" dirty="0" err="1" smtClean="0"/>
              <a:t>meetings</a:t>
            </a:r>
            <a:endParaRPr lang="de-DE" dirty="0" smtClean="0"/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smtClean="0"/>
              <a:t>More in </a:t>
            </a:r>
            <a:r>
              <a:rPr lang="de-DE" dirty="0" err="1" smtClean="0"/>
              <a:t>depth</a:t>
            </a:r>
            <a:r>
              <a:rPr lang="de-DE" dirty="0" smtClean="0"/>
              <a:t> </a:t>
            </a:r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platforms</a:t>
            </a:r>
            <a:r>
              <a:rPr lang="de-DE" dirty="0" smtClean="0"/>
              <a:t>/</a:t>
            </a:r>
            <a:r>
              <a:rPr lang="de-DE" dirty="0" err="1" smtClean="0"/>
              <a:t>applications</a:t>
            </a:r>
            <a:r>
              <a:rPr lang="de-DE" dirty="0" smtClean="0"/>
              <a:t> like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</a:t>
            </a:r>
            <a:r>
              <a:rPr lang="de-DE" dirty="0" err="1" smtClean="0"/>
              <a:t>umenshine</a:t>
            </a:r>
            <a:r>
              <a:rPr lang="de-DE" dirty="0" smtClean="0"/>
              <a:t>-Wallet </a:t>
            </a:r>
            <a:r>
              <a:rPr lang="de-DE" dirty="0" err="1" smtClean="0"/>
              <a:t>or</a:t>
            </a:r>
            <a:r>
              <a:rPr lang="de-DE" dirty="0" smtClean="0"/>
              <a:t> SmartStellar.org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welcome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pPr marL="285750" indent="-285750">
              <a:buFontTx/>
              <a:buChar char="-"/>
            </a:pPr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clear</a:t>
            </a:r>
            <a:r>
              <a:rPr lang="de-DE" dirty="0" smtClean="0"/>
              <a:t> </a:t>
            </a:r>
            <a:r>
              <a:rPr lang="de-DE" dirty="0" err="1" smtClean="0"/>
              <a:t>beginners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also </a:t>
            </a:r>
            <a:r>
              <a:rPr lang="de-DE" dirty="0" err="1" smtClean="0"/>
              <a:t>welcome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pPr marL="285750" indent="-285750">
              <a:buFontTx/>
              <a:buChar char="-"/>
            </a:pPr>
            <a:r>
              <a:rPr lang="de-DE" dirty="0" smtClean="0"/>
              <a:t>Beer was </a:t>
            </a:r>
            <a:r>
              <a:rPr lang="de-DE" dirty="0" err="1" smtClean="0"/>
              <a:t>missing</a:t>
            </a:r>
            <a:r>
              <a:rPr lang="de-DE" dirty="0"/>
              <a:t> </a:t>
            </a:r>
            <a:r>
              <a:rPr lang="de-DE" dirty="0" smtClean="0"/>
              <a:t>-&gt;</a:t>
            </a:r>
            <a:r>
              <a:rPr lang="de-DE" dirty="0" smtClean="0"/>
              <a:t>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available</a:t>
            </a:r>
            <a:r>
              <a:rPr lang="de-DE" dirty="0" smtClean="0"/>
              <a:t> </a:t>
            </a:r>
            <a:r>
              <a:rPr lang="de-DE" dirty="0" err="1" smtClean="0"/>
              <a:t>next</a:t>
            </a:r>
            <a:r>
              <a:rPr lang="de-DE" dirty="0" smtClean="0"/>
              <a:t> time </a:t>
            </a:r>
            <a:r>
              <a:rPr lang="de-DE" dirty="0" smtClean="0">
                <a:sym typeface="Wingdings" panose="05000000000000000000" pitchFamily="2" charset="2"/>
              </a:rPr>
              <a:t></a:t>
            </a:r>
            <a:br>
              <a:rPr lang="de-DE" dirty="0" smtClean="0">
                <a:sym typeface="Wingdings" panose="05000000000000000000" pitchFamily="2" charset="2"/>
              </a:rPr>
            </a:br>
            <a:endParaRPr lang="de-DE" dirty="0" smtClean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de-DE" dirty="0" smtClean="0">
                <a:sym typeface="Wingdings" panose="05000000000000000000" pitchFamily="2" charset="2"/>
              </a:rPr>
              <a:t>Add </a:t>
            </a:r>
            <a:r>
              <a:rPr lang="de-DE" dirty="0" err="1" smtClean="0">
                <a:sym typeface="Wingdings" panose="05000000000000000000" pitchFamily="2" charset="2"/>
              </a:rPr>
              <a:t>blockchain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or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crypto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to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the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meetup</a:t>
            </a:r>
            <a:r>
              <a:rPr lang="de-DE" dirty="0" smtClean="0">
                <a:sym typeface="Wingdings" panose="05000000000000000000" pitchFamily="2" charset="2"/>
              </a:rPr>
              <a:t> title -&gt; </a:t>
            </a:r>
            <a:r>
              <a:rPr lang="de-DE" dirty="0" err="1" smtClean="0">
                <a:sym typeface="Wingdings" panose="05000000000000000000" pitchFamily="2" charset="2"/>
              </a:rPr>
              <a:t>gains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more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interest</a:t>
            </a:r>
            <a:endParaRPr lang="de-DE" dirty="0" smtClean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de-DE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de-DE" dirty="0" smtClean="0">
                <a:sym typeface="Wingdings" panose="05000000000000000000" pitchFamily="2" charset="2"/>
              </a:rPr>
              <a:t>Distribution </a:t>
            </a:r>
            <a:r>
              <a:rPr lang="de-DE" dirty="0" err="1" smtClean="0">
                <a:sym typeface="Wingdings" panose="05000000000000000000" pitchFamily="2" charset="2"/>
              </a:rPr>
              <a:t>of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SmartStellar</a:t>
            </a:r>
            <a:r>
              <a:rPr lang="de-DE" dirty="0" smtClean="0">
                <a:sym typeface="Wingdings" panose="05000000000000000000" pitchFamily="2" charset="2"/>
              </a:rPr>
              <a:t>-Vouchers   </a:t>
            </a:r>
            <a:br>
              <a:rPr lang="de-DE" dirty="0" smtClean="0">
                <a:sym typeface="Wingdings" panose="05000000000000000000" pitchFamily="2" charset="2"/>
              </a:rPr>
            </a:br>
            <a:endParaRPr lang="de-DE" dirty="0" smtClean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de-DE" dirty="0" err="1" smtClean="0">
                <a:sym typeface="Wingdings" panose="05000000000000000000" pitchFamily="2" charset="2"/>
              </a:rPr>
              <a:t>Provide</a:t>
            </a:r>
            <a:r>
              <a:rPr lang="de-DE" dirty="0" smtClean="0">
                <a:sym typeface="Wingdings" panose="05000000000000000000" pitchFamily="2" charset="2"/>
              </a:rPr>
              <a:t> a skype remote </a:t>
            </a:r>
            <a:r>
              <a:rPr lang="de-DE" dirty="0" err="1" smtClean="0">
                <a:sym typeface="Wingdings" panose="05000000000000000000" pitchFamily="2" charset="2"/>
              </a:rPr>
              <a:t>session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for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next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meetup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</a:p>
          <a:p>
            <a:endParaRPr lang="de-DE" sz="1400" dirty="0"/>
          </a:p>
          <a:p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858350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el 2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Stellar </a:t>
            </a:r>
            <a:r>
              <a:rPr lang="de-DE" dirty="0" err="1"/>
              <a:t>Munich</a:t>
            </a:r>
            <a:r>
              <a:rPr lang="de-DE" dirty="0"/>
              <a:t> </a:t>
            </a:r>
            <a:r>
              <a:rPr lang="de-DE" dirty="0" err="1"/>
              <a:t>Meetup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678442" y="1405467"/>
            <a:ext cx="627099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/>
              <a:t>Results</a:t>
            </a:r>
            <a:endParaRPr lang="de-DE" sz="1600" dirty="0" smtClean="0"/>
          </a:p>
          <a:p>
            <a:endParaRPr lang="de-DE" sz="1600" dirty="0"/>
          </a:p>
          <a:p>
            <a:pPr marL="285750" indent="-285750">
              <a:buFontTx/>
              <a:buChar char="-"/>
            </a:pPr>
            <a:r>
              <a:rPr lang="de-DE" sz="1600" dirty="0" smtClean="0">
                <a:sym typeface="Wingdings" panose="05000000000000000000" pitchFamily="2" charset="2"/>
              </a:rPr>
              <a:t>Next </a:t>
            </a:r>
            <a:r>
              <a:rPr lang="de-DE" sz="1600" dirty="0" err="1" smtClean="0">
                <a:sym typeface="Wingdings" panose="05000000000000000000" pitchFamily="2" charset="2"/>
              </a:rPr>
              <a:t>meetup</a:t>
            </a:r>
            <a:r>
              <a:rPr lang="de-DE" sz="1600" dirty="0" smtClean="0">
                <a:sym typeface="Wingdings" panose="05000000000000000000" pitchFamily="2" charset="2"/>
              </a:rPr>
              <a:t> will </a:t>
            </a:r>
            <a:r>
              <a:rPr lang="de-DE" sz="1600" dirty="0" err="1" smtClean="0">
                <a:sym typeface="Wingdings" panose="05000000000000000000" pitchFamily="2" charset="2"/>
              </a:rPr>
              <a:t>be</a:t>
            </a:r>
            <a:r>
              <a:rPr lang="de-DE" sz="1600" dirty="0" smtClean="0">
                <a:sym typeface="Wingdings" panose="05000000000000000000" pitchFamily="2" charset="2"/>
              </a:rPr>
              <a:t> in 2 </a:t>
            </a:r>
            <a:r>
              <a:rPr lang="de-DE" sz="1600" dirty="0" err="1" smtClean="0">
                <a:sym typeface="Wingdings" panose="05000000000000000000" pitchFamily="2" charset="2"/>
              </a:rPr>
              <a:t>month</a:t>
            </a:r>
            <a:r>
              <a:rPr lang="de-DE" sz="1600" dirty="0" smtClean="0">
                <a:sym typeface="Wingdings" panose="05000000000000000000" pitchFamily="2" charset="2"/>
              </a:rPr>
              <a:t> time: </a:t>
            </a:r>
            <a:r>
              <a:rPr lang="de-DE" sz="1600" dirty="0" err="1" smtClean="0">
                <a:sym typeface="Wingdings" panose="05000000000000000000" pitchFamily="2" charset="2"/>
              </a:rPr>
              <a:t>suggested</a:t>
            </a:r>
            <a:r>
              <a:rPr lang="de-DE" sz="1600" dirty="0" smtClean="0"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ym typeface="Wingdings" panose="05000000000000000000" pitchFamily="2" charset="2"/>
              </a:rPr>
              <a:t>day</a:t>
            </a:r>
            <a:r>
              <a:rPr lang="de-DE" sz="1600" dirty="0" smtClean="0"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ym typeface="Wingdings" panose="05000000000000000000" pitchFamily="2" charset="2"/>
              </a:rPr>
              <a:t>Tuesday</a:t>
            </a:r>
            <a:r>
              <a:rPr lang="de-DE" sz="1600" dirty="0" smtClean="0">
                <a:sym typeface="Wingdings" panose="05000000000000000000" pitchFamily="2" charset="2"/>
              </a:rPr>
              <a:t> 26.03.2019</a:t>
            </a:r>
            <a:br>
              <a:rPr lang="de-DE" sz="1600" dirty="0" smtClean="0">
                <a:sym typeface="Wingdings" panose="05000000000000000000" pitchFamily="2" charset="2"/>
              </a:rPr>
            </a:br>
            <a:endParaRPr lang="de-DE" sz="1600" dirty="0" smtClean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de-DE" sz="1600" dirty="0" err="1" smtClean="0">
                <a:sym typeface="Wingdings" panose="05000000000000000000" pitchFamily="2" charset="2"/>
              </a:rPr>
              <a:t>Keybase-account</a:t>
            </a:r>
            <a:r>
              <a:rPr lang="de-DE" sz="1600" dirty="0" smtClean="0"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ym typeface="Wingdings" panose="05000000000000000000" pitchFamily="2" charset="2"/>
              </a:rPr>
              <a:t>for</a:t>
            </a:r>
            <a:r>
              <a:rPr lang="de-DE" sz="1600" dirty="0" smtClean="0"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ym typeface="Wingdings" panose="05000000000000000000" pitchFamily="2" charset="2"/>
              </a:rPr>
              <a:t>communication</a:t>
            </a:r>
            <a:r>
              <a:rPr lang="de-DE" sz="1600" dirty="0" smtClean="0">
                <a:sym typeface="Wingdings" panose="05000000000000000000" pitchFamily="2" charset="2"/>
              </a:rPr>
              <a:t>: </a:t>
            </a:r>
            <a:r>
              <a:rPr lang="de-DE" sz="1600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stellar_munich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smtClean="0">
                <a:sym typeface="Wingdings" panose="05000000000000000000" pitchFamily="2" charset="2"/>
              </a:rPr>
              <a:t>(on keybase.io/) (</a:t>
            </a:r>
            <a:r>
              <a:rPr lang="de-DE" sz="1600" dirty="0" err="1" smtClean="0">
                <a:sym typeface="Wingdings" panose="05000000000000000000" pitchFamily="2" charset="2"/>
              </a:rPr>
              <a:t>done</a:t>
            </a:r>
            <a:r>
              <a:rPr lang="de-DE" sz="1600" dirty="0" smtClean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Tx/>
              <a:buChar char="-"/>
            </a:pPr>
            <a:endParaRPr lang="de-DE" sz="160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de-DE" sz="1600" dirty="0" smtClean="0">
                <a:sym typeface="Wingdings" panose="05000000000000000000" pitchFamily="2" charset="2"/>
              </a:rPr>
              <a:t>Topics </a:t>
            </a:r>
            <a:r>
              <a:rPr lang="de-DE" sz="1600" dirty="0" err="1" smtClean="0">
                <a:sym typeface="Wingdings" panose="05000000000000000000" pitchFamily="2" charset="2"/>
              </a:rPr>
              <a:t>for</a:t>
            </a:r>
            <a:r>
              <a:rPr lang="de-DE" sz="1600" dirty="0" smtClean="0"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ym typeface="Wingdings" panose="05000000000000000000" pitchFamily="2" charset="2"/>
              </a:rPr>
              <a:t>next</a:t>
            </a:r>
            <a:r>
              <a:rPr lang="de-DE" sz="1600" dirty="0" smtClean="0"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ym typeface="Wingdings" panose="05000000000000000000" pitchFamily="2" charset="2"/>
              </a:rPr>
              <a:t>meetup</a:t>
            </a:r>
            <a:r>
              <a:rPr lang="de-DE" sz="1600" dirty="0" smtClean="0">
                <a:sym typeface="Wingdings" panose="05000000000000000000" pitchFamily="2" charset="2"/>
              </a:rPr>
              <a:t>: 1) </a:t>
            </a:r>
            <a:r>
              <a:rPr lang="de-DE" sz="1600" dirty="0" err="1" smtClean="0">
                <a:sym typeface="Wingdings" panose="05000000000000000000" pitchFamily="2" charset="2"/>
              </a:rPr>
              <a:t>Use</a:t>
            </a:r>
            <a:r>
              <a:rPr lang="de-DE" sz="1600" dirty="0" smtClean="0">
                <a:sym typeface="Wingdings" panose="05000000000000000000" pitchFamily="2" charset="2"/>
              </a:rPr>
              <a:t> Cases 2) </a:t>
            </a:r>
            <a:r>
              <a:rPr lang="de-DE" sz="1600" dirty="0" err="1" smtClean="0">
                <a:sym typeface="Wingdings" panose="05000000000000000000" pitchFamily="2" charset="2"/>
              </a:rPr>
              <a:t>Lightning</a:t>
            </a:r>
            <a:r>
              <a:rPr lang="de-DE" sz="1600" dirty="0" smtClean="0">
                <a:sym typeface="Wingdings" panose="05000000000000000000" pitchFamily="2" charset="2"/>
              </a:rPr>
              <a:t> 3) Consensus</a:t>
            </a:r>
            <a:br>
              <a:rPr lang="de-DE" sz="1600" dirty="0" smtClean="0">
                <a:sym typeface="Wingdings" panose="05000000000000000000" pitchFamily="2" charset="2"/>
              </a:rPr>
            </a:br>
            <a:r>
              <a:rPr lang="de-DE" sz="1600" dirty="0" smtClean="0">
                <a:sym typeface="Wingdings" panose="05000000000000000000" pitchFamily="2" charset="2"/>
              </a:rPr>
              <a:t>-&gt; Chris </a:t>
            </a:r>
            <a:r>
              <a:rPr lang="de-DE" sz="1600" dirty="0" err="1" smtClean="0">
                <a:sym typeface="Wingdings" panose="05000000000000000000" pitchFamily="2" charset="2"/>
              </a:rPr>
              <a:t>and</a:t>
            </a:r>
            <a:r>
              <a:rPr lang="de-DE" sz="1600" dirty="0" smtClean="0">
                <a:sym typeface="Wingdings" panose="05000000000000000000" pitchFamily="2" charset="2"/>
              </a:rPr>
              <a:t> Hans </a:t>
            </a:r>
            <a:r>
              <a:rPr lang="de-DE" sz="1600" dirty="0" err="1" smtClean="0">
                <a:sym typeface="Wingdings" panose="05000000000000000000" pitchFamily="2" charset="2"/>
              </a:rPr>
              <a:t>agreed</a:t>
            </a:r>
            <a:r>
              <a:rPr lang="de-DE" sz="1600" dirty="0" smtClean="0"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ym typeface="Wingdings" panose="05000000000000000000" pitchFamily="2" charset="2"/>
              </a:rPr>
              <a:t>to</a:t>
            </a:r>
            <a:r>
              <a:rPr lang="de-DE" sz="1600" dirty="0" smtClean="0"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ym typeface="Wingdings" panose="05000000000000000000" pitchFamily="2" charset="2"/>
              </a:rPr>
              <a:t>prepare</a:t>
            </a:r>
            <a:r>
              <a:rPr lang="de-DE" sz="1600" dirty="0" smtClean="0"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ym typeface="Wingdings" panose="05000000000000000000" pitchFamily="2" charset="2"/>
              </a:rPr>
              <a:t>something</a:t>
            </a:r>
            <a:r>
              <a:rPr lang="de-DE" sz="1600" dirty="0" smtClean="0"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ym typeface="Wingdings" panose="05000000000000000000" pitchFamily="2" charset="2"/>
              </a:rPr>
              <a:t>for</a:t>
            </a:r>
            <a:r>
              <a:rPr lang="de-DE" sz="1600" dirty="0" smtClean="0"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ym typeface="Wingdings" panose="05000000000000000000" pitchFamily="2" charset="2"/>
              </a:rPr>
              <a:t>Usecases</a:t>
            </a:r>
            <a:r>
              <a:rPr lang="de-DE" sz="1600" dirty="0" smtClean="0">
                <a:sym typeface="Wingdings" panose="05000000000000000000" pitchFamily="2" charset="2"/>
              </a:rPr>
              <a:t>.</a:t>
            </a:r>
            <a:br>
              <a:rPr lang="de-DE" sz="1600" dirty="0" smtClean="0">
                <a:sym typeface="Wingdings" panose="05000000000000000000" pitchFamily="2" charset="2"/>
              </a:rPr>
            </a:br>
            <a:r>
              <a:rPr lang="de-DE" sz="1600" dirty="0" smtClean="0">
                <a:sym typeface="Wingdings" panose="05000000000000000000" pitchFamily="2" charset="2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de-DE" sz="1600" dirty="0" smtClean="0">
                <a:sym typeface="Wingdings" panose="05000000000000000000" pitchFamily="2" charset="2"/>
              </a:rPr>
              <a:t>Hans also </a:t>
            </a:r>
            <a:r>
              <a:rPr lang="de-DE" sz="1600" dirty="0" err="1" smtClean="0">
                <a:sym typeface="Wingdings" panose="05000000000000000000" pitchFamily="2" charset="2"/>
              </a:rPr>
              <a:t>might</a:t>
            </a:r>
            <a:r>
              <a:rPr lang="de-DE" sz="1600" dirty="0" smtClean="0">
                <a:sym typeface="Wingdings" panose="05000000000000000000" pitchFamily="2" charset="2"/>
              </a:rPr>
              <a:t> do a </a:t>
            </a:r>
            <a:r>
              <a:rPr lang="de-DE" sz="1600" dirty="0" err="1" smtClean="0">
                <a:sym typeface="Wingdings" panose="05000000000000000000" pitchFamily="2" charset="2"/>
              </a:rPr>
              <a:t>workshop</a:t>
            </a:r>
            <a:r>
              <a:rPr lang="de-DE" sz="1600" dirty="0" smtClean="0"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ym typeface="Wingdings" panose="05000000000000000000" pitchFamily="2" charset="2"/>
              </a:rPr>
              <a:t>for</a:t>
            </a:r>
            <a:r>
              <a:rPr lang="de-DE" sz="1600" dirty="0" smtClean="0"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ym typeface="Wingdings" panose="05000000000000000000" pitchFamily="2" charset="2"/>
              </a:rPr>
              <a:t>token</a:t>
            </a:r>
            <a:r>
              <a:rPr lang="de-DE" sz="1600" dirty="0" smtClean="0"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ym typeface="Wingdings" panose="05000000000000000000" pitchFamily="2" charset="2"/>
              </a:rPr>
              <a:t>creation</a:t>
            </a:r>
            <a:r>
              <a:rPr lang="de-DE" sz="1600" dirty="0" smtClean="0">
                <a:sym typeface="Wingdings" panose="05000000000000000000" pitchFamily="2" charset="2"/>
              </a:rPr>
              <a:t>. This will </a:t>
            </a:r>
            <a:r>
              <a:rPr lang="de-DE" sz="1600" dirty="0" err="1" smtClean="0">
                <a:sym typeface="Wingdings" panose="05000000000000000000" pitchFamily="2" charset="2"/>
              </a:rPr>
              <a:t>be</a:t>
            </a:r>
            <a:r>
              <a:rPr lang="de-DE" sz="1600" dirty="0" smtClean="0">
                <a:sym typeface="Wingdings" panose="05000000000000000000" pitchFamily="2" charset="2"/>
              </a:rPr>
              <a:t> a </a:t>
            </a:r>
            <a:r>
              <a:rPr lang="de-DE" sz="1600" dirty="0" err="1" smtClean="0">
                <a:sym typeface="Wingdings" panose="05000000000000000000" pitchFamily="2" charset="2"/>
              </a:rPr>
              <a:t>seperate</a:t>
            </a:r>
            <a:r>
              <a:rPr lang="de-DE" sz="1600" dirty="0" smtClean="0"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ym typeface="Wingdings" panose="05000000000000000000" pitchFamily="2" charset="2"/>
              </a:rPr>
              <a:t>meeting</a:t>
            </a:r>
            <a:r>
              <a:rPr lang="de-DE" sz="1600" dirty="0" smtClean="0">
                <a:sym typeface="Wingdings" panose="05000000000000000000" pitchFamily="2" charset="2"/>
              </a:rPr>
              <a:t>.  </a:t>
            </a:r>
          </a:p>
          <a:p>
            <a:endParaRPr lang="de-DE" sz="1600" dirty="0">
              <a:sym typeface="Wingdings" panose="05000000000000000000" pitchFamily="2" charset="2"/>
            </a:endParaRPr>
          </a:p>
          <a:p>
            <a:r>
              <a:rPr lang="de-DE" sz="1600" dirty="0" err="1" smtClean="0">
                <a:sym typeface="Wingdings" panose="05000000000000000000" pitchFamily="2" charset="2"/>
              </a:rPr>
              <a:t>Thanks</a:t>
            </a:r>
            <a:r>
              <a:rPr lang="de-DE" sz="1600" dirty="0" smtClean="0"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ym typeface="Wingdings" panose="05000000000000000000" pitchFamily="2" charset="2"/>
              </a:rPr>
              <a:t>to</a:t>
            </a:r>
            <a:r>
              <a:rPr lang="de-DE" sz="1600" dirty="0" smtClean="0"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ym typeface="Wingdings" panose="05000000000000000000" pitchFamily="2" charset="2"/>
              </a:rPr>
              <a:t>everybody</a:t>
            </a:r>
            <a:r>
              <a:rPr lang="de-DE" sz="1600" dirty="0" smtClean="0">
                <a:sym typeface="Wingdings" panose="05000000000000000000" pitchFamily="2" charset="2"/>
              </a:rPr>
              <a:t>, </a:t>
            </a:r>
            <a:r>
              <a:rPr lang="de-DE" sz="1600" dirty="0" err="1" smtClean="0">
                <a:sym typeface="Wingdings" panose="05000000000000000000" pitchFamily="2" charset="2"/>
              </a:rPr>
              <a:t>I‘m</a:t>
            </a:r>
            <a:r>
              <a:rPr lang="de-DE" sz="1600" dirty="0" smtClean="0"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ym typeface="Wingdings" panose="05000000000000000000" pitchFamily="2" charset="2"/>
              </a:rPr>
              <a:t>looking</a:t>
            </a:r>
            <a:r>
              <a:rPr lang="de-DE" sz="1600" dirty="0" smtClean="0"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ym typeface="Wingdings" panose="05000000000000000000" pitchFamily="2" charset="2"/>
              </a:rPr>
              <a:t>forward</a:t>
            </a:r>
            <a:r>
              <a:rPr lang="de-DE" sz="1600" dirty="0" smtClean="0"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ym typeface="Wingdings" panose="05000000000000000000" pitchFamily="2" charset="2"/>
              </a:rPr>
              <a:t>to</a:t>
            </a:r>
            <a:r>
              <a:rPr lang="de-DE" sz="1600" dirty="0" smtClean="0"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ym typeface="Wingdings" panose="05000000000000000000" pitchFamily="2" charset="2"/>
              </a:rPr>
              <a:t>the</a:t>
            </a:r>
            <a:r>
              <a:rPr lang="de-DE" sz="1600" dirty="0" smtClean="0"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ym typeface="Wingdings" panose="05000000000000000000" pitchFamily="2" charset="2"/>
              </a:rPr>
              <a:t>next</a:t>
            </a:r>
            <a:r>
              <a:rPr lang="de-DE" sz="1600" dirty="0" smtClean="0"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ym typeface="Wingdings" panose="05000000000000000000" pitchFamily="2" charset="2"/>
              </a:rPr>
              <a:t>Meetup</a:t>
            </a:r>
            <a:endParaRPr lang="de-DE" sz="160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de-DE" sz="1600" dirty="0" smtClean="0"/>
          </a:p>
          <a:p>
            <a:pPr marL="285750" indent="-285750">
              <a:buFontTx/>
              <a:buChar char="-"/>
            </a:pPr>
            <a:endParaRPr lang="de-DE" sz="1400" dirty="0"/>
          </a:p>
          <a:p>
            <a:endParaRPr lang="de-DE" sz="14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2379582"/>
            <a:ext cx="1689498" cy="168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93877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240</Words>
  <Application>Microsoft Office PowerPoint</Application>
  <PresentationFormat>Bildschirmpräsentation (4:3)</PresentationFormat>
  <Paragraphs>100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Wingdings</vt:lpstr>
      <vt:lpstr>Rückblick</vt:lpstr>
      <vt:lpstr>2. Stellar Munich Meetup on 29.01.2019</vt:lpstr>
      <vt:lpstr>Stellar Munich Meetup</vt:lpstr>
      <vt:lpstr>Stellar Munich Meetup</vt:lpstr>
      <vt:lpstr>Stellar Munich Meetup</vt:lpstr>
      <vt:lpstr>Stellar Munich Meetup</vt:lpstr>
      <vt:lpstr>Stellar Munich Meetup</vt:lpstr>
      <vt:lpstr>Stellar Munich Meetup</vt:lpstr>
      <vt:lpstr>Stellar Munich Meetup</vt:lpstr>
      <vt:lpstr>Stellar Munich Meetup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</dc:creator>
  <cp:lastModifiedBy>Tim</cp:lastModifiedBy>
  <cp:revision>753</cp:revision>
  <cp:lastPrinted>2019-01-08T11:21:57Z</cp:lastPrinted>
  <dcterms:created xsi:type="dcterms:W3CDTF">2017-09-26T21:15:59Z</dcterms:created>
  <dcterms:modified xsi:type="dcterms:W3CDTF">2019-02-04T11:28:43Z</dcterms:modified>
</cp:coreProperties>
</file>