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3"/>
  </p:notesMasterIdLst>
  <p:handoutMasterIdLst>
    <p:handoutMasterId r:id="rId4"/>
  </p:handoutMasterIdLst>
  <p:sldIdLst>
    <p:sldId id="36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0B7A1-A1D4-4857-821E-5AA2E5E33046}" type="datetimeFigureOut">
              <a:rPr lang="de-DE" smtClean="0"/>
              <a:t>30.03.2019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DC608-BDC7-40A2-84FB-FF2A19AD1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039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053BA-F7D9-481A-9841-1F8CAEB880F0}" type="datetimeFigureOut">
              <a:rPr lang="de-DE" smtClean="0"/>
              <a:t>30.03.2019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5326E-0839-49E5-8582-88DDAE87A0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14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8442" y="673654"/>
            <a:ext cx="7864196" cy="48834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8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xxx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78442" y="1357862"/>
            <a:ext cx="786419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/>
          <p:cNvSpPr/>
          <p:nvPr/>
        </p:nvSpPr>
        <p:spPr>
          <a:xfrm>
            <a:off x="2381" y="328246"/>
            <a:ext cx="9141619" cy="1833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/>
        </p:nvSpPr>
        <p:spPr>
          <a:xfrm>
            <a:off x="2381" y="-16155"/>
            <a:ext cx="9141619" cy="457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7"/>
          <p:cNvSpPr/>
          <p:nvPr/>
        </p:nvSpPr>
        <p:spPr>
          <a:xfrm>
            <a:off x="0" y="1631900"/>
            <a:ext cx="9141619" cy="183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 txBox="1">
            <a:spLocks/>
          </p:cNvSpPr>
          <p:nvPr/>
        </p:nvSpPr>
        <p:spPr>
          <a:xfrm>
            <a:off x="678442" y="1553724"/>
            <a:ext cx="7864196" cy="4435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25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975384"/>
            <a:ext cx="7543800" cy="7619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/>
          <p:nvPr/>
        </p:nvSpPr>
        <p:spPr>
          <a:xfrm>
            <a:off x="-2" y="286120"/>
            <a:ext cx="9144001" cy="2240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1" y="-982"/>
            <a:ext cx="9144001" cy="457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242702" y="6461107"/>
            <a:ext cx="361710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Author</a:t>
            </a:r>
            <a:r>
              <a:rPr lang="de-DE" sz="1200" dirty="0" smtClean="0"/>
              <a:t> Hans Woppmann, contact@smartstellar.org</a:t>
            </a:r>
            <a:endParaRPr lang="de-DE" sz="1200" dirty="0"/>
          </a:p>
        </p:txBody>
      </p:sp>
      <p:sp>
        <p:nvSpPr>
          <p:cNvPr id="13" name="Date Placeholder 3"/>
          <p:cNvSpPr txBox="1">
            <a:spLocks/>
          </p:cNvSpPr>
          <p:nvPr/>
        </p:nvSpPr>
        <p:spPr>
          <a:xfrm>
            <a:off x="742404" y="6459785"/>
            <a:ext cx="185420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A61D90-0D1F-482C-AAB6-7AC5E329E4A7}" type="datetimeFigureOut">
              <a:rPr lang="de-DE" sz="1200" smtClean="0"/>
              <a:pPr/>
              <a:t>30.03.2019</a:t>
            </a:fld>
            <a:endParaRPr lang="de-DE" sz="1200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366760" y="6459785"/>
            <a:ext cx="98401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D556F3-174A-47DB-AFFB-C998069D10CC}" type="slidenum">
              <a:rPr lang="de-DE" sz="1200" smtClean="0"/>
              <a:pPr/>
              <a:t>‹Nr.›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996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2. Stellar Meetup Munich – 26. March 2019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21278" y="1579263"/>
            <a:ext cx="52910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Agenda</a:t>
            </a:r>
            <a:endParaRPr lang="de-DE" b="1"/>
          </a:p>
          <a:p>
            <a:endParaRPr lang="de-DE" b="1"/>
          </a:p>
          <a:p>
            <a:pPr marL="342900" indent="-342900">
              <a:buAutoNum type="arabicParenR"/>
            </a:pPr>
            <a:r>
              <a:rPr lang="de-DE" smtClean="0"/>
              <a:t>Introduction </a:t>
            </a:r>
            <a:r>
              <a:rPr lang="de-DE"/>
              <a:t>of Stellar,</a:t>
            </a:r>
            <a:br>
              <a:rPr lang="de-DE"/>
            </a:br>
            <a:r>
              <a:rPr lang="de-DE"/>
              <a:t>Christian </a:t>
            </a:r>
            <a:r>
              <a:rPr lang="de-DE" smtClean="0"/>
              <a:t>Rogobete, lumenshine.com </a:t>
            </a:r>
            <a:r>
              <a:rPr lang="de-DE"/>
              <a:t>(20 min</a:t>
            </a:r>
            <a:r>
              <a:rPr lang="de-DE" smtClean="0"/>
              <a:t>)</a:t>
            </a:r>
            <a:br>
              <a:rPr lang="de-DE" smtClean="0"/>
            </a:br>
            <a:endParaRPr lang="de-DE" smtClean="0"/>
          </a:p>
          <a:p>
            <a:pPr marL="342900" indent="-342900">
              <a:buAutoNum type="arabicParenR"/>
            </a:pPr>
            <a:r>
              <a:rPr lang="de-DE" smtClean="0"/>
              <a:t>Stellar </a:t>
            </a:r>
            <a:r>
              <a:rPr lang="de-DE"/>
              <a:t>Usecases</a:t>
            </a:r>
            <a:r>
              <a:rPr lang="de-DE" smtClean="0"/>
              <a:t>, </a:t>
            </a:r>
            <a:r>
              <a:rPr lang="de-DE"/>
              <a:t/>
            </a:r>
            <a:br>
              <a:rPr lang="de-DE"/>
            </a:br>
            <a:r>
              <a:rPr lang="de-DE"/>
              <a:t>Hans </a:t>
            </a:r>
            <a:r>
              <a:rPr lang="de-DE" smtClean="0"/>
              <a:t>Woppmann, smartstellar.org </a:t>
            </a:r>
            <a:r>
              <a:rPr lang="de-DE"/>
              <a:t>(30 min</a:t>
            </a:r>
            <a:r>
              <a:rPr lang="de-DE" smtClean="0"/>
              <a:t>)</a:t>
            </a:r>
            <a:br>
              <a:rPr lang="de-DE" smtClean="0"/>
            </a:br>
            <a:endParaRPr lang="de-DE" smtClean="0"/>
          </a:p>
          <a:p>
            <a:pPr marL="342900" indent="-342900">
              <a:buAutoNum type="arabicParenR"/>
            </a:pPr>
            <a:r>
              <a:rPr lang="de-DE" smtClean="0"/>
              <a:t>How </a:t>
            </a:r>
            <a:r>
              <a:rPr lang="de-DE"/>
              <a:t>does the Stellar Consesus Algorith work,</a:t>
            </a:r>
            <a:br>
              <a:rPr lang="de-DE"/>
            </a:br>
            <a:r>
              <a:rPr lang="de-DE"/>
              <a:t>Alexander Steinhoff (</a:t>
            </a:r>
            <a:r>
              <a:rPr lang="de-DE" smtClean="0"/>
              <a:t>30min)</a:t>
            </a:r>
            <a:br>
              <a:rPr lang="de-DE" smtClean="0"/>
            </a:br>
            <a:endParaRPr lang="de-DE" smtClean="0"/>
          </a:p>
          <a:p>
            <a:pPr marL="342900" indent="-342900">
              <a:buAutoNum type="arabicParenR"/>
            </a:pPr>
            <a:r>
              <a:rPr lang="it-IT" smtClean="0"/>
              <a:t>Exohash - Social </a:t>
            </a:r>
            <a:r>
              <a:rPr lang="it-IT"/>
              <a:t>M</a:t>
            </a:r>
            <a:r>
              <a:rPr lang="it-IT" smtClean="0"/>
              <a:t>edia </a:t>
            </a:r>
            <a:r>
              <a:rPr lang="it-IT"/>
              <a:t>D</a:t>
            </a:r>
            <a:r>
              <a:rPr lang="it-IT" smtClean="0"/>
              <a:t>ata </a:t>
            </a:r>
            <a:r>
              <a:rPr lang="it-IT"/>
              <a:t>S</a:t>
            </a:r>
            <a:r>
              <a:rPr lang="it-IT" smtClean="0"/>
              <a:t>cience Platform, Thomas Albin (10min)</a:t>
            </a:r>
            <a:endParaRPr lang="de-DE" smtClean="0"/>
          </a:p>
          <a:p>
            <a:pPr marL="342900" indent="-342900">
              <a:buAutoNum type="arabicParenR"/>
            </a:pPr>
            <a:endParaRPr lang="de-DE" smtClean="0"/>
          </a:p>
          <a:p>
            <a:pPr marL="342900" indent="-342900">
              <a:buAutoNum type="arabicParenR"/>
            </a:pPr>
            <a:r>
              <a:rPr lang="de-DE" smtClean="0"/>
              <a:t>Discussion </a:t>
            </a:r>
            <a:r>
              <a:rPr lang="de-DE"/>
              <a:t>and </a:t>
            </a:r>
            <a:r>
              <a:rPr lang="de-DE" smtClean="0"/>
              <a:t>Networking</a:t>
            </a:r>
            <a:endParaRPr lang="en-US" b="1" smtClean="0"/>
          </a:p>
          <a:p>
            <a:endParaRPr lang="en-US" b="1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141" y="1579263"/>
            <a:ext cx="807550" cy="8075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06" y="2677064"/>
            <a:ext cx="814318" cy="81841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92" y="3754180"/>
            <a:ext cx="862432" cy="889174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4DC98E6-F0C4-084E-B490-E03396703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355" y="1205888"/>
            <a:ext cx="1483734" cy="1483734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7153296" y="2748481"/>
            <a:ext cx="1719852" cy="746993"/>
            <a:chOff x="7108456" y="3029824"/>
            <a:chExt cx="1719852" cy="746993"/>
          </a:xfrm>
        </p:grpSpPr>
        <p:sp>
          <p:nvSpPr>
            <p:cNvPr id="7" name="Textfeld 6"/>
            <p:cNvSpPr txBox="1"/>
            <p:nvPr/>
          </p:nvSpPr>
          <p:spPr>
            <a:xfrm>
              <a:off x="7108456" y="3407485"/>
              <a:ext cx="1719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/>
                <a:t>Smart Stellar</a:t>
              </a:r>
              <a:endParaRPr lang="de-DE"/>
            </a:p>
          </p:txBody>
        </p:sp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065" y="3029824"/>
              <a:ext cx="392633" cy="392633"/>
            </a:xfrm>
            <a:prstGeom prst="rect">
              <a:avLst/>
            </a:prstGeom>
          </p:spPr>
        </p:pic>
      </p:grpSp>
      <p:sp>
        <p:nvSpPr>
          <p:cNvPr id="11" name="Rechteck 10"/>
          <p:cNvSpPr/>
          <p:nvPr/>
        </p:nvSpPr>
        <p:spPr>
          <a:xfrm>
            <a:off x="7568873" y="5359819"/>
            <a:ext cx="955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e</a:t>
            </a:r>
            <a:r>
              <a:rPr lang="de-DE" smtClean="0"/>
              <a:t>xohash</a:t>
            </a:r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2090" y="5039403"/>
            <a:ext cx="427448" cy="41676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2664" y="4938573"/>
            <a:ext cx="939734" cy="8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Rückblick</vt:lpstr>
      <vt:lpstr>2. Stellar Meetup Munich – 26. March 2019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</dc:creator>
  <cp:lastModifiedBy>Tim</cp:lastModifiedBy>
  <cp:revision>1057</cp:revision>
  <dcterms:created xsi:type="dcterms:W3CDTF">2017-09-26T21:15:59Z</dcterms:created>
  <dcterms:modified xsi:type="dcterms:W3CDTF">2019-03-30T12:49:58Z</dcterms:modified>
</cp:coreProperties>
</file>